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341" r:id="rId2"/>
    <p:sldId id="343" r:id="rId3"/>
    <p:sldId id="342" r:id="rId4"/>
    <p:sldId id="289" r:id="rId5"/>
    <p:sldId id="309" r:id="rId6"/>
    <p:sldId id="345" r:id="rId7"/>
    <p:sldId id="310" r:id="rId8"/>
    <p:sldId id="314" r:id="rId9"/>
    <p:sldId id="311" r:id="rId10"/>
    <p:sldId id="346" r:id="rId11"/>
    <p:sldId id="312" r:id="rId12"/>
    <p:sldId id="331" r:id="rId13"/>
    <p:sldId id="316" r:id="rId14"/>
    <p:sldId id="318" r:id="rId15"/>
    <p:sldId id="347" r:id="rId16"/>
    <p:sldId id="322" r:id="rId17"/>
    <p:sldId id="317" r:id="rId18"/>
    <p:sldId id="324" r:id="rId19"/>
    <p:sldId id="320" r:id="rId20"/>
    <p:sldId id="348" r:id="rId21"/>
    <p:sldId id="326" r:id="rId22"/>
    <p:sldId id="327" r:id="rId23"/>
    <p:sldId id="278" r:id="rId24"/>
    <p:sldId id="279" r:id="rId25"/>
    <p:sldId id="280" r:id="rId26"/>
    <p:sldId id="328" r:id="rId27"/>
  </p:sldIdLst>
  <p:sldSz cx="9144000" cy="5143500" type="screen16x9"/>
  <p:notesSz cx="6858000" cy="9144000"/>
  <p:embeddedFontLst>
    <p:embeddedFont>
      <p:font typeface="微软雅黑 Light" panose="020B0502040204020203" pitchFamily="34" charset="-122"/>
      <p:regular r:id="rId29"/>
    </p:embeddedFont>
    <p:embeddedFont>
      <p:font typeface="Open Sans" panose="020B0604020202020204" charset="0"/>
      <p:regular r:id="rId30"/>
    </p:embeddedFont>
    <p:embeddedFont>
      <p:font typeface="华文细黑" panose="02010600040101010101" pitchFamily="2" charset="-122"/>
      <p:regular r:id="rId31"/>
    </p:embeddedFont>
    <p:embeddedFont>
      <p:font typeface="Impact" panose="020B0806030902050204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47E"/>
    <a:srgbClr val="A47C52"/>
    <a:srgbClr val="195BA3"/>
    <a:srgbClr val="2178D5"/>
    <a:srgbClr val="3F8CE1"/>
    <a:srgbClr val="1D69BD"/>
    <a:srgbClr val="8FCA5E"/>
    <a:srgbClr val="568D11"/>
    <a:srgbClr val="6DAD3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9395" autoAdjust="0"/>
  </p:normalViewPr>
  <p:slideViewPr>
    <p:cSldViewPr snapToGrid="0">
      <p:cViewPr varScale="1">
        <p:scale>
          <a:sx n="136" d="100"/>
          <a:sy n="136" d="100"/>
        </p:scale>
        <p:origin x="138" y="7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74C15-6F80-48F8-B693-512644535BF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EDCF0-DFCB-4AF8-B907-8A1E92260E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179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02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2AF6-C40F-4C4C-8C1A-7955CAFE454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12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43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40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430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277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2AF6-C40F-4C4C-8C1A-7955CAFE454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27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35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309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233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42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119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2AF6-C40F-4C4C-8C1A-7955CAFE454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448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32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461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689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9429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61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11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2AF6-C40F-4C4C-8C1A-7955CAFE45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57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015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7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2AF6-C40F-4C4C-8C1A-7955CAFE45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24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20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34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67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rgbClr val="ECECEC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E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7938" y="-82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855702" y="908320"/>
            <a:ext cx="1367461" cy="1367461"/>
            <a:chOff x="3811351" y="1104138"/>
            <a:chExt cx="1521298" cy="1521298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3811351" y="1104138"/>
              <a:ext cx="1521298" cy="15212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3869586" y="1163820"/>
              <a:ext cx="1404828" cy="1401934"/>
              <a:chOff x="5571" y="336"/>
              <a:chExt cx="971" cy="969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auto">
              <a:xfrm>
                <a:off x="6370" y="648"/>
                <a:ext cx="19" cy="21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4 h 8"/>
                  <a:gd name="T4" fmla="*/ 3 w 7"/>
                  <a:gd name="T5" fmla="*/ 8 h 8"/>
                  <a:gd name="T6" fmla="*/ 7 w 7"/>
                  <a:gd name="T7" fmla="*/ 4 h 8"/>
                  <a:gd name="T8" fmla="*/ 3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3" y="8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2"/>
                      <a:pt x="6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6389" y="764"/>
                <a:ext cx="53" cy="37"/>
              </a:xfrm>
              <a:custGeom>
                <a:avLst/>
                <a:gdLst>
                  <a:gd name="T0" fmla="*/ 37 w 53"/>
                  <a:gd name="T1" fmla="*/ 21 h 37"/>
                  <a:gd name="T2" fmla="*/ 53 w 53"/>
                  <a:gd name="T3" fmla="*/ 21 h 37"/>
                  <a:gd name="T4" fmla="*/ 50 w 53"/>
                  <a:gd name="T5" fmla="*/ 8 h 37"/>
                  <a:gd name="T6" fmla="*/ 37 w 53"/>
                  <a:gd name="T7" fmla="*/ 8 h 37"/>
                  <a:gd name="T8" fmla="*/ 13 w 53"/>
                  <a:gd name="T9" fmla="*/ 10 h 37"/>
                  <a:gd name="T10" fmla="*/ 10 w 53"/>
                  <a:gd name="T11" fmla="*/ 10 h 37"/>
                  <a:gd name="T12" fmla="*/ 10 w 53"/>
                  <a:gd name="T13" fmla="*/ 0 h 37"/>
                  <a:gd name="T14" fmla="*/ 0 w 53"/>
                  <a:gd name="T15" fmla="*/ 0 h 37"/>
                  <a:gd name="T16" fmla="*/ 3 w 53"/>
                  <a:gd name="T17" fmla="*/ 37 h 37"/>
                  <a:gd name="T18" fmla="*/ 13 w 53"/>
                  <a:gd name="T19" fmla="*/ 37 h 37"/>
                  <a:gd name="T20" fmla="*/ 13 w 53"/>
                  <a:gd name="T21" fmla="*/ 37 h 37"/>
                  <a:gd name="T22" fmla="*/ 13 w 53"/>
                  <a:gd name="T23" fmla="*/ 31 h 37"/>
                  <a:gd name="T24" fmla="*/ 13 w 53"/>
                  <a:gd name="T25" fmla="*/ 23 h 37"/>
                  <a:gd name="T26" fmla="*/ 13 w 53"/>
                  <a:gd name="T27" fmla="*/ 23 h 37"/>
                  <a:gd name="T28" fmla="*/ 37 w 53"/>
                  <a:gd name="T29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37">
                    <a:moveTo>
                      <a:pt x="37" y="21"/>
                    </a:moveTo>
                    <a:lnTo>
                      <a:pt x="53" y="21"/>
                    </a:lnTo>
                    <a:lnTo>
                      <a:pt x="50" y="8"/>
                    </a:lnTo>
                    <a:lnTo>
                      <a:pt x="37" y="8"/>
                    </a:lnTo>
                    <a:lnTo>
                      <a:pt x="13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3" y="37"/>
                    </a:lnTo>
                    <a:lnTo>
                      <a:pt x="13" y="37"/>
                    </a:lnTo>
                    <a:lnTo>
                      <a:pt x="13" y="37"/>
                    </a:lnTo>
                    <a:lnTo>
                      <a:pt x="13" y="31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37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6392" y="809"/>
                <a:ext cx="50" cy="13"/>
              </a:xfrm>
              <a:custGeom>
                <a:avLst/>
                <a:gdLst>
                  <a:gd name="T0" fmla="*/ 34 w 50"/>
                  <a:gd name="T1" fmla="*/ 0 h 13"/>
                  <a:gd name="T2" fmla="*/ 10 w 50"/>
                  <a:gd name="T3" fmla="*/ 0 h 13"/>
                  <a:gd name="T4" fmla="*/ 0 w 50"/>
                  <a:gd name="T5" fmla="*/ 0 h 13"/>
                  <a:gd name="T6" fmla="*/ 0 w 50"/>
                  <a:gd name="T7" fmla="*/ 13 h 13"/>
                  <a:gd name="T8" fmla="*/ 10 w 50"/>
                  <a:gd name="T9" fmla="*/ 13 h 13"/>
                  <a:gd name="T10" fmla="*/ 34 w 50"/>
                  <a:gd name="T11" fmla="*/ 13 h 13"/>
                  <a:gd name="T12" fmla="*/ 50 w 50"/>
                  <a:gd name="T13" fmla="*/ 13 h 13"/>
                  <a:gd name="T14" fmla="*/ 50 w 50"/>
                  <a:gd name="T15" fmla="*/ 0 h 13"/>
                  <a:gd name="T16" fmla="*/ 34 w 50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3">
                    <a:moveTo>
                      <a:pt x="34" y="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10" y="13"/>
                    </a:lnTo>
                    <a:lnTo>
                      <a:pt x="34" y="13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6392" y="830"/>
                <a:ext cx="52" cy="37"/>
              </a:xfrm>
              <a:custGeom>
                <a:avLst/>
                <a:gdLst>
                  <a:gd name="T0" fmla="*/ 18 w 20"/>
                  <a:gd name="T1" fmla="*/ 2 h 14"/>
                  <a:gd name="T2" fmla="*/ 13 w 20"/>
                  <a:gd name="T3" fmla="*/ 0 h 14"/>
                  <a:gd name="T4" fmla="*/ 13 w 20"/>
                  <a:gd name="T5" fmla="*/ 0 h 14"/>
                  <a:gd name="T6" fmla="*/ 11 w 20"/>
                  <a:gd name="T7" fmla="*/ 1 h 14"/>
                  <a:gd name="T8" fmla="*/ 9 w 20"/>
                  <a:gd name="T9" fmla="*/ 2 h 14"/>
                  <a:gd name="T10" fmla="*/ 7 w 20"/>
                  <a:gd name="T11" fmla="*/ 6 h 14"/>
                  <a:gd name="T12" fmla="*/ 7 w 20"/>
                  <a:gd name="T13" fmla="*/ 8 h 14"/>
                  <a:gd name="T14" fmla="*/ 6 w 20"/>
                  <a:gd name="T15" fmla="*/ 9 h 14"/>
                  <a:gd name="T16" fmla="*/ 5 w 20"/>
                  <a:gd name="T17" fmla="*/ 9 h 14"/>
                  <a:gd name="T18" fmla="*/ 4 w 20"/>
                  <a:gd name="T19" fmla="*/ 9 h 14"/>
                  <a:gd name="T20" fmla="*/ 4 w 20"/>
                  <a:gd name="T21" fmla="*/ 8 h 14"/>
                  <a:gd name="T22" fmla="*/ 3 w 20"/>
                  <a:gd name="T23" fmla="*/ 6 h 14"/>
                  <a:gd name="T24" fmla="*/ 3 w 20"/>
                  <a:gd name="T25" fmla="*/ 4 h 14"/>
                  <a:gd name="T26" fmla="*/ 4 w 20"/>
                  <a:gd name="T27" fmla="*/ 2 h 14"/>
                  <a:gd name="T28" fmla="*/ 4 w 20"/>
                  <a:gd name="T29" fmla="*/ 2 h 14"/>
                  <a:gd name="T30" fmla="*/ 4 w 20"/>
                  <a:gd name="T31" fmla="*/ 2 h 14"/>
                  <a:gd name="T32" fmla="*/ 0 w 20"/>
                  <a:gd name="T33" fmla="*/ 1 h 14"/>
                  <a:gd name="T34" fmla="*/ 0 w 20"/>
                  <a:gd name="T35" fmla="*/ 4 h 14"/>
                  <a:gd name="T36" fmla="*/ 0 w 20"/>
                  <a:gd name="T37" fmla="*/ 7 h 14"/>
                  <a:gd name="T38" fmla="*/ 1 w 20"/>
                  <a:gd name="T39" fmla="*/ 12 h 14"/>
                  <a:gd name="T40" fmla="*/ 4 w 20"/>
                  <a:gd name="T41" fmla="*/ 14 h 14"/>
                  <a:gd name="T42" fmla="*/ 6 w 20"/>
                  <a:gd name="T43" fmla="*/ 14 h 14"/>
                  <a:gd name="T44" fmla="*/ 9 w 20"/>
                  <a:gd name="T45" fmla="*/ 13 h 14"/>
                  <a:gd name="T46" fmla="*/ 11 w 20"/>
                  <a:gd name="T47" fmla="*/ 9 h 14"/>
                  <a:gd name="T48" fmla="*/ 12 w 20"/>
                  <a:gd name="T49" fmla="*/ 8 h 14"/>
                  <a:gd name="T50" fmla="*/ 13 w 20"/>
                  <a:gd name="T51" fmla="*/ 5 h 14"/>
                  <a:gd name="T52" fmla="*/ 14 w 20"/>
                  <a:gd name="T53" fmla="*/ 5 h 14"/>
                  <a:gd name="T54" fmla="*/ 15 w 20"/>
                  <a:gd name="T55" fmla="*/ 6 h 14"/>
                  <a:gd name="T56" fmla="*/ 16 w 20"/>
                  <a:gd name="T57" fmla="*/ 9 h 14"/>
                  <a:gd name="T58" fmla="*/ 16 w 20"/>
                  <a:gd name="T59" fmla="*/ 11 h 14"/>
                  <a:gd name="T60" fmla="*/ 15 w 20"/>
                  <a:gd name="T61" fmla="*/ 13 h 14"/>
                  <a:gd name="T62" fmla="*/ 19 w 20"/>
                  <a:gd name="T63" fmla="*/ 14 h 14"/>
                  <a:gd name="T64" fmla="*/ 19 w 20"/>
                  <a:gd name="T65" fmla="*/ 11 h 14"/>
                  <a:gd name="T66" fmla="*/ 20 w 20"/>
                  <a:gd name="T67" fmla="*/ 8 h 14"/>
                  <a:gd name="T68" fmla="*/ 18 w 20"/>
                  <a:gd name="T6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14">
                    <a:moveTo>
                      <a:pt x="18" y="2"/>
                    </a:moveTo>
                    <a:cubicBezTo>
                      <a:pt x="17" y="1"/>
                      <a:pt x="1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10" y="1"/>
                      <a:pt x="9" y="2"/>
                      <a:pt x="9" y="2"/>
                    </a:cubicBezTo>
                    <a:cubicBezTo>
                      <a:pt x="9" y="3"/>
                      <a:pt x="8" y="4"/>
                      <a:pt x="7" y="6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7" y="14"/>
                      <a:pt x="8" y="14"/>
                      <a:pt x="9" y="13"/>
                    </a:cubicBezTo>
                    <a:cubicBezTo>
                      <a:pt x="10" y="12"/>
                      <a:pt x="11" y="11"/>
                      <a:pt x="11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2" y="6"/>
                      <a:pt x="13" y="6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5" y="5"/>
                      <a:pt x="15" y="6"/>
                    </a:cubicBezTo>
                    <a:cubicBezTo>
                      <a:pt x="16" y="7"/>
                      <a:pt x="16" y="8"/>
                      <a:pt x="16" y="9"/>
                    </a:cubicBezTo>
                    <a:cubicBezTo>
                      <a:pt x="16" y="9"/>
                      <a:pt x="16" y="10"/>
                      <a:pt x="16" y="11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3"/>
                      <a:pt x="19" y="12"/>
                      <a:pt x="19" y="11"/>
                    </a:cubicBezTo>
                    <a:cubicBezTo>
                      <a:pt x="20" y="10"/>
                      <a:pt x="20" y="9"/>
                      <a:pt x="20" y="8"/>
                    </a:cubicBezTo>
                    <a:cubicBezTo>
                      <a:pt x="20" y="5"/>
                      <a:pt x="19" y="3"/>
                      <a:pt x="1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6381" y="875"/>
                <a:ext cx="58" cy="47"/>
              </a:xfrm>
              <a:custGeom>
                <a:avLst/>
                <a:gdLst>
                  <a:gd name="T0" fmla="*/ 13 w 22"/>
                  <a:gd name="T1" fmla="*/ 9 h 18"/>
                  <a:gd name="T2" fmla="*/ 15 w 22"/>
                  <a:gd name="T3" fmla="*/ 8 h 18"/>
                  <a:gd name="T4" fmla="*/ 17 w 22"/>
                  <a:gd name="T5" fmla="*/ 8 h 18"/>
                  <a:gd name="T6" fmla="*/ 21 w 22"/>
                  <a:gd name="T7" fmla="*/ 7 h 18"/>
                  <a:gd name="T8" fmla="*/ 22 w 22"/>
                  <a:gd name="T9" fmla="*/ 2 h 18"/>
                  <a:gd name="T10" fmla="*/ 17 w 22"/>
                  <a:gd name="T11" fmla="*/ 3 h 18"/>
                  <a:gd name="T12" fmla="*/ 15 w 22"/>
                  <a:gd name="T13" fmla="*/ 3 h 18"/>
                  <a:gd name="T14" fmla="*/ 12 w 22"/>
                  <a:gd name="T15" fmla="*/ 5 h 18"/>
                  <a:gd name="T16" fmla="*/ 11 w 22"/>
                  <a:gd name="T17" fmla="*/ 2 h 18"/>
                  <a:gd name="T18" fmla="*/ 8 w 22"/>
                  <a:gd name="T19" fmla="*/ 0 h 18"/>
                  <a:gd name="T20" fmla="*/ 4 w 22"/>
                  <a:gd name="T21" fmla="*/ 1 h 18"/>
                  <a:gd name="T22" fmla="*/ 2 w 22"/>
                  <a:gd name="T23" fmla="*/ 6 h 18"/>
                  <a:gd name="T24" fmla="*/ 0 w 22"/>
                  <a:gd name="T25" fmla="*/ 13 h 18"/>
                  <a:gd name="T26" fmla="*/ 8 w 22"/>
                  <a:gd name="T27" fmla="*/ 15 h 18"/>
                  <a:gd name="T28" fmla="*/ 17 w 22"/>
                  <a:gd name="T29" fmla="*/ 17 h 18"/>
                  <a:gd name="T30" fmla="*/ 18 w 22"/>
                  <a:gd name="T31" fmla="*/ 18 h 18"/>
                  <a:gd name="T32" fmla="*/ 19 w 22"/>
                  <a:gd name="T33" fmla="*/ 13 h 18"/>
                  <a:gd name="T34" fmla="*/ 17 w 22"/>
                  <a:gd name="T35" fmla="*/ 12 h 18"/>
                  <a:gd name="T36" fmla="*/ 12 w 22"/>
                  <a:gd name="T37" fmla="*/ 11 h 18"/>
                  <a:gd name="T38" fmla="*/ 12 w 22"/>
                  <a:gd name="T39" fmla="*/ 10 h 18"/>
                  <a:gd name="T40" fmla="*/ 13 w 22"/>
                  <a:gd name="T41" fmla="*/ 9 h 18"/>
                  <a:gd name="T42" fmla="*/ 10 w 22"/>
                  <a:gd name="T43" fmla="*/ 9 h 18"/>
                  <a:gd name="T44" fmla="*/ 9 w 22"/>
                  <a:gd name="T45" fmla="*/ 10 h 18"/>
                  <a:gd name="T46" fmla="*/ 8 w 22"/>
                  <a:gd name="T47" fmla="*/ 10 h 18"/>
                  <a:gd name="T48" fmla="*/ 4 w 22"/>
                  <a:gd name="T49" fmla="*/ 9 h 18"/>
                  <a:gd name="T50" fmla="*/ 5 w 22"/>
                  <a:gd name="T51" fmla="*/ 8 h 18"/>
                  <a:gd name="T52" fmla="*/ 6 w 22"/>
                  <a:gd name="T53" fmla="*/ 5 h 18"/>
                  <a:gd name="T54" fmla="*/ 8 w 22"/>
                  <a:gd name="T55" fmla="*/ 5 h 18"/>
                  <a:gd name="T56" fmla="*/ 10 w 22"/>
                  <a:gd name="T57" fmla="*/ 6 h 18"/>
                  <a:gd name="T58" fmla="*/ 10 w 22"/>
                  <a:gd name="T5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18">
                    <a:moveTo>
                      <a:pt x="13" y="9"/>
                    </a:moveTo>
                    <a:cubicBezTo>
                      <a:pt x="14" y="8"/>
                      <a:pt x="14" y="8"/>
                      <a:pt x="15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3"/>
                      <a:pt x="12" y="4"/>
                      <a:pt x="12" y="5"/>
                    </a:cubicBezTo>
                    <a:cubicBezTo>
                      <a:pt x="12" y="3"/>
                      <a:pt x="11" y="2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2" y="4"/>
                      <a:pt x="2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9"/>
                      <a:pt x="13" y="9"/>
                    </a:cubicBezTo>
                    <a:moveTo>
                      <a:pt x="10" y="9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5"/>
                      <a:pt x="7" y="5"/>
                      <a:pt x="8" y="5"/>
                    </a:cubicBezTo>
                    <a:cubicBezTo>
                      <a:pt x="9" y="5"/>
                      <a:pt x="9" y="5"/>
                      <a:pt x="10" y="6"/>
                    </a:cubicBezTo>
                    <a:cubicBezTo>
                      <a:pt x="10" y="7"/>
                      <a:pt x="10" y="8"/>
                      <a:pt x="10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6376" y="711"/>
                <a:ext cx="55" cy="47"/>
              </a:xfrm>
              <a:custGeom>
                <a:avLst/>
                <a:gdLst>
                  <a:gd name="T0" fmla="*/ 53 w 55"/>
                  <a:gd name="T1" fmla="*/ 5 h 47"/>
                  <a:gd name="T2" fmla="*/ 50 w 55"/>
                  <a:gd name="T3" fmla="*/ 5 h 47"/>
                  <a:gd name="T4" fmla="*/ 34 w 55"/>
                  <a:gd name="T5" fmla="*/ 10 h 47"/>
                  <a:gd name="T6" fmla="*/ 26 w 55"/>
                  <a:gd name="T7" fmla="*/ 8 h 47"/>
                  <a:gd name="T8" fmla="*/ 2 w 55"/>
                  <a:gd name="T9" fmla="*/ 3 h 47"/>
                  <a:gd name="T10" fmla="*/ 0 w 55"/>
                  <a:gd name="T11" fmla="*/ 0 h 47"/>
                  <a:gd name="T12" fmla="*/ 2 w 55"/>
                  <a:gd name="T13" fmla="*/ 13 h 47"/>
                  <a:gd name="T14" fmla="*/ 26 w 55"/>
                  <a:gd name="T15" fmla="*/ 18 h 47"/>
                  <a:gd name="T16" fmla="*/ 8 w 55"/>
                  <a:gd name="T17" fmla="*/ 34 h 47"/>
                  <a:gd name="T18" fmla="*/ 13 w 55"/>
                  <a:gd name="T19" fmla="*/ 47 h 47"/>
                  <a:gd name="T20" fmla="*/ 26 w 55"/>
                  <a:gd name="T21" fmla="*/ 34 h 47"/>
                  <a:gd name="T22" fmla="*/ 37 w 55"/>
                  <a:gd name="T23" fmla="*/ 24 h 47"/>
                  <a:gd name="T24" fmla="*/ 50 w 55"/>
                  <a:gd name="T25" fmla="*/ 18 h 47"/>
                  <a:gd name="T26" fmla="*/ 55 w 55"/>
                  <a:gd name="T27" fmla="*/ 18 h 47"/>
                  <a:gd name="T28" fmla="*/ 53 w 55"/>
                  <a:gd name="T2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47">
                    <a:moveTo>
                      <a:pt x="53" y="5"/>
                    </a:moveTo>
                    <a:lnTo>
                      <a:pt x="50" y="5"/>
                    </a:lnTo>
                    <a:lnTo>
                      <a:pt x="34" y="10"/>
                    </a:lnTo>
                    <a:lnTo>
                      <a:pt x="26" y="8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13"/>
                    </a:lnTo>
                    <a:lnTo>
                      <a:pt x="26" y="18"/>
                    </a:lnTo>
                    <a:lnTo>
                      <a:pt x="8" y="34"/>
                    </a:lnTo>
                    <a:lnTo>
                      <a:pt x="13" y="47"/>
                    </a:lnTo>
                    <a:lnTo>
                      <a:pt x="26" y="34"/>
                    </a:lnTo>
                    <a:lnTo>
                      <a:pt x="37" y="24"/>
                    </a:lnTo>
                    <a:lnTo>
                      <a:pt x="50" y="18"/>
                    </a:lnTo>
                    <a:lnTo>
                      <a:pt x="55" y="18"/>
                    </a:lnTo>
                    <a:lnTo>
                      <a:pt x="5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6365" y="919"/>
                <a:ext cx="61" cy="51"/>
              </a:xfrm>
              <a:custGeom>
                <a:avLst/>
                <a:gdLst>
                  <a:gd name="T0" fmla="*/ 50 w 61"/>
                  <a:gd name="T1" fmla="*/ 14 h 51"/>
                  <a:gd name="T2" fmla="*/ 45 w 61"/>
                  <a:gd name="T3" fmla="*/ 35 h 51"/>
                  <a:gd name="T4" fmla="*/ 37 w 61"/>
                  <a:gd name="T5" fmla="*/ 32 h 51"/>
                  <a:gd name="T6" fmla="*/ 32 w 61"/>
                  <a:gd name="T7" fmla="*/ 29 h 51"/>
                  <a:gd name="T8" fmla="*/ 37 w 61"/>
                  <a:gd name="T9" fmla="*/ 19 h 51"/>
                  <a:gd name="T10" fmla="*/ 40 w 61"/>
                  <a:gd name="T11" fmla="*/ 11 h 51"/>
                  <a:gd name="T12" fmla="*/ 37 w 61"/>
                  <a:gd name="T13" fmla="*/ 11 h 51"/>
                  <a:gd name="T14" fmla="*/ 32 w 61"/>
                  <a:gd name="T15" fmla="*/ 8 h 51"/>
                  <a:gd name="T16" fmla="*/ 24 w 61"/>
                  <a:gd name="T17" fmla="*/ 27 h 51"/>
                  <a:gd name="T18" fmla="*/ 13 w 61"/>
                  <a:gd name="T19" fmla="*/ 24 h 51"/>
                  <a:gd name="T20" fmla="*/ 13 w 61"/>
                  <a:gd name="T21" fmla="*/ 22 h 51"/>
                  <a:gd name="T22" fmla="*/ 21 w 61"/>
                  <a:gd name="T23" fmla="*/ 3 h 51"/>
                  <a:gd name="T24" fmla="*/ 13 w 61"/>
                  <a:gd name="T25" fmla="*/ 0 h 51"/>
                  <a:gd name="T26" fmla="*/ 13 w 61"/>
                  <a:gd name="T27" fmla="*/ 0 h 51"/>
                  <a:gd name="T28" fmla="*/ 0 w 61"/>
                  <a:gd name="T29" fmla="*/ 32 h 51"/>
                  <a:gd name="T30" fmla="*/ 13 w 61"/>
                  <a:gd name="T31" fmla="*/ 37 h 51"/>
                  <a:gd name="T32" fmla="*/ 37 w 61"/>
                  <a:gd name="T33" fmla="*/ 45 h 51"/>
                  <a:gd name="T34" fmla="*/ 48 w 61"/>
                  <a:gd name="T35" fmla="*/ 51 h 51"/>
                  <a:gd name="T36" fmla="*/ 61 w 61"/>
                  <a:gd name="T37" fmla="*/ 16 h 51"/>
                  <a:gd name="T38" fmla="*/ 50 w 61"/>
                  <a:gd name="T39" fmla="*/ 1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1" h="51">
                    <a:moveTo>
                      <a:pt x="50" y="14"/>
                    </a:moveTo>
                    <a:lnTo>
                      <a:pt x="45" y="35"/>
                    </a:lnTo>
                    <a:lnTo>
                      <a:pt x="37" y="32"/>
                    </a:lnTo>
                    <a:lnTo>
                      <a:pt x="32" y="29"/>
                    </a:lnTo>
                    <a:lnTo>
                      <a:pt x="37" y="19"/>
                    </a:lnTo>
                    <a:lnTo>
                      <a:pt x="40" y="11"/>
                    </a:lnTo>
                    <a:lnTo>
                      <a:pt x="37" y="11"/>
                    </a:lnTo>
                    <a:lnTo>
                      <a:pt x="32" y="8"/>
                    </a:lnTo>
                    <a:lnTo>
                      <a:pt x="24" y="27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21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0" y="32"/>
                    </a:lnTo>
                    <a:lnTo>
                      <a:pt x="13" y="37"/>
                    </a:lnTo>
                    <a:lnTo>
                      <a:pt x="37" y="45"/>
                    </a:lnTo>
                    <a:lnTo>
                      <a:pt x="48" y="51"/>
                    </a:lnTo>
                    <a:lnTo>
                      <a:pt x="61" y="16"/>
                    </a:lnTo>
                    <a:lnTo>
                      <a:pt x="5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6341" y="956"/>
                <a:ext cx="58" cy="53"/>
              </a:xfrm>
              <a:custGeom>
                <a:avLst/>
                <a:gdLst>
                  <a:gd name="T0" fmla="*/ 37 w 58"/>
                  <a:gd name="T1" fmla="*/ 16 h 53"/>
                  <a:gd name="T2" fmla="*/ 24 w 58"/>
                  <a:gd name="T3" fmla="*/ 0 h 53"/>
                  <a:gd name="T4" fmla="*/ 16 w 58"/>
                  <a:gd name="T5" fmla="*/ 14 h 53"/>
                  <a:gd name="T6" fmla="*/ 37 w 58"/>
                  <a:gd name="T7" fmla="*/ 35 h 53"/>
                  <a:gd name="T8" fmla="*/ 45 w 58"/>
                  <a:gd name="T9" fmla="*/ 40 h 53"/>
                  <a:gd name="T10" fmla="*/ 37 w 58"/>
                  <a:gd name="T11" fmla="*/ 37 h 53"/>
                  <a:gd name="T12" fmla="*/ 16 w 58"/>
                  <a:gd name="T13" fmla="*/ 35 h 53"/>
                  <a:gd name="T14" fmla="*/ 6 w 58"/>
                  <a:gd name="T15" fmla="*/ 32 h 53"/>
                  <a:gd name="T16" fmla="*/ 3 w 58"/>
                  <a:gd name="T17" fmla="*/ 37 h 53"/>
                  <a:gd name="T18" fmla="*/ 0 w 58"/>
                  <a:gd name="T19" fmla="*/ 45 h 53"/>
                  <a:gd name="T20" fmla="*/ 3 w 58"/>
                  <a:gd name="T21" fmla="*/ 45 h 53"/>
                  <a:gd name="T22" fmla="*/ 16 w 58"/>
                  <a:gd name="T23" fmla="*/ 48 h 53"/>
                  <a:gd name="T24" fmla="*/ 37 w 58"/>
                  <a:gd name="T25" fmla="*/ 51 h 53"/>
                  <a:gd name="T26" fmla="*/ 51 w 58"/>
                  <a:gd name="T27" fmla="*/ 53 h 53"/>
                  <a:gd name="T28" fmla="*/ 58 w 58"/>
                  <a:gd name="T29" fmla="*/ 37 h 53"/>
                  <a:gd name="T30" fmla="*/ 37 w 58"/>
                  <a:gd name="T31" fmla="*/ 1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53">
                    <a:moveTo>
                      <a:pt x="37" y="16"/>
                    </a:moveTo>
                    <a:lnTo>
                      <a:pt x="24" y="0"/>
                    </a:lnTo>
                    <a:lnTo>
                      <a:pt x="16" y="14"/>
                    </a:lnTo>
                    <a:lnTo>
                      <a:pt x="37" y="35"/>
                    </a:lnTo>
                    <a:lnTo>
                      <a:pt x="45" y="40"/>
                    </a:lnTo>
                    <a:lnTo>
                      <a:pt x="37" y="37"/>
                    </a:lnTo>
                    <a:lnTo>
                      <a:pt x="16" y="35"/>
                    </a:lnTo>
                    <a:lnTo>
                      <a:pt x="6" y="32"/>
                    </a:lnTo>
                    <a:lnTo>
                      <a:pt x="3" y="37"/>
                    </a:lnTo>
                    <a:lnTo>
                      <a:pt x="0" y="45"/>
                    </a:lnTo>
                    <a:lnTo>
                      <a:pt x="3" y="45"/>
                    </a:lnTo>
                    <a:lnTo>
                      <a:pt x="16" y="48"/>
                    </a:lnTo>
                    <a:lnTo>
                      <a:pt x="37" y="51"/>
                    </a:lnTo>
                    <a:lnTo>
                      <a:pt x="51" y="53"/>
                    </a:lnTo>
                    <a:lnTo>
                      <a:pt x="58" y="37"/>
                    </a:lnTo>
                    <a:lnTo>
                      <a:pt x="3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6331" y="1004"/>
                <a:ext cx="47" cy="39"/>
              </a:xfrm>
              <a:custGeom>
                <a:avLst/>
                <a:gdLst>
                  <a:gd name="T0" fmla="*/ 26 w 47"/>
                  <a:gd name="T1" fmla="*/ 13 h 39"/>
                  <a:gd name="T2" fmla="*/ 13 w 47"/>
                  <a:gd name="T3" fmla="*/ 5 h 39"/>
                  <a:gd name="T4" fmla="*/ 8 w 47"/>
                  <a:gd name="T5" fmla="*/ 0 h 39"/>
                  <a:gd name="T6" fmla="*/ 5 w 47"/>
                  <a:gd name="T7" fmla="*/ 0 h 39"/>
                  <a:gd name="T8" fmla="*/ 0 w 47"/>
                  <a:gd name="T9" fmla="*/ 10 h 39"/>
                  <a:gd name="T10" fmla="*/ 8 w 47"/>
                  <a:gd name="T11" fmla="*/ 16 h 39"/>
                  <a:gd name="T12" fmla="*/ 13 w 47"/>
                  <a:gd name="T13" fmla="*/ 21 h 39"/>
                  <a:gd name="T14" fmla="*/ 26 w 47"/>
                  <a:gd name="T15" fmla="*/ 29 h 39"/>
                  <a:gd name="T16" fmla="*/ 39 w 47"/>
                  <a:gd name="T17" fmla="*/ 39 h 39"/>
                  <a:gd name="T18" fmla="*/ 47 w 47"/>
                  <a:gd name="T19" fmla="*/ 29 h 39"/>
                  <a:gd name="T20" fmla="*/ 26 w 47"/>
                  <a:gd name="T21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9">
                    <a:moveTo>
                      <a:pt x="26" y="13"/>
                    </a:moveTo>
                    <a:lnTo>
                      <a:pt x="13" y="5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8" y="16"/>
                    </a:lnTo>
                    <a:lnTo>
                      <a:pt x="13" y="21"/>
                    </a:lnTo>
                    <a:lnTo>
                      <a:pt x="26" y="29"/>
                    </a:lnTo>
                    <a:lnTo>
                      <a:pt x="39" y="39"/>
                    </a:lnTo>
                    <a:lnTo>
                      <a:pt x="47" y="29"/>
                    </a:lnTo>
                    <a:lnTo>
                      <a:pt x="2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6294" y="1022"/>
                <a:ext cx="69" cy="69"/>
              </a:xfrm>
              <a:custGeom>
                <a:avLst/>
                <a:gdLst>
                  <a:gd name="T0" fmla="*/ 24 w 26"/>
                  <a:gd name="T1" fmla="*/ 11 h 26"/>
                  <a:gd name="T2" fmla="*/ 19 w 26"/>
                  <a:gd name="T3" fmla="*/ 7 h 26"/>
                  <a:gd name="T4" fmla="*/ 17 w 26"/>
                  <a:gd name="T5" fmla="*/ 5 h 26"/>
                  <a:gd name="T6" fmla="*/ 12 w 26"/>
                  <a:gd name="T7" fmla="*/ 0 h 26"/>
                  <a:gd name="T8" fmla="*/ 12 w 26"/>
                  <a:gd name="T9" fmla="*/ 0 h 26"/>
                  <a:gd name="T10" fmla="*/ 8 w 26"/>
                  <a:gd name="T11" fmla="*/ 4 h 26"/>
                  <a:gd name="T12" fmla="*/ 12 w 26"/>
                  <a:gd name="T13" fmla="*/ 6 h 26"/>
                  <a:gd name="T14" fmla="*/ 16 w 26"/>
                  <a:gd name="T15" fmla="*/ 10 h 26"/>
                  <a:gd name="T16" fmla="*/ 17 w 26"/>
                  <a:gd name="T17" fmla="*/ 11 h 26"/>
                  <a:gd name="T18" fmla="*/ 18 w 26"/>
                  <a:gd name="T19" fmla="*/ 12 h 26"/>
                  <a:gd name="T20" fmla="*/ 19 w 26"/>
                  <a:gd name="T21" fmla="*/ 12 h 26"/>
                  <a:gd name="T22" fmla="*/ 21 w 26"/>
                  <a:gd name="T23" fmla="*/ 13 h 26"/>
                  <a:gd name="T24" fmla="*/ 19 w 26"/>
                  <a:gd name="T25" fmla="*/ 13 h 26"/>
                  <a:gd name="T26" fmla="*/ 17 w 26"/>
                  <a:gd name="T27" fmla="*/ 12 h 26"/>
                  <a:gd name="T28" fmla="*/ 17 w 26"/>
                  <a:gd name="T29" fmla="*/ 12 h 26"/>
                  <a:gd name="T30" fmla="*/ 12 w 26"/>
                  <a:gd name="T31" fmla="*/ 11 h 26"/>
                  <a:gd name="T32" fmla="*/ 7 w 26"/>
                  <a:gd name="T33" fmla="*/ 9 h 26"/>
                  <a:gd name="T34" fmla="*/ 5 w 26"/>
                  <a:gd name="T35" fmla="*/ 9 h 26"/>
                  <a:gd name="T36" fmla="*/ 4 w 26"/>
                  <a:gd name="T37" fmla="*/ 9 h 26"/>
                  <a:gd name="T38" fmla="*/ 4 w 26"/>
                  <a:gd name="T39" fmla="*/ 9 h 26"/>
                  <a:gd name="T40" fmla="*/ 3 w 26"/>
                  <a:gd name="T41" fmla="*/ 10 h 26"/>
                  <a:gd name="T42" fmla="*/ 0 w 26"/>
                  <a:gd name="T43" fmla="*/ 13 h 26"/>
                  <a:gd name="T44" fmla="*/ 3 w 26"/>
                  <a:gd name="T45" fmla="*/ 16 h 26"/>
                  <a:gd name="T46" fmla="*/ 4 w 26"/>
                  <a:gd name="T47" fmla="*/ 17 h 26"/>
                  <a:gd name="T48" fmla="*/ 5 w 26"/>
                  <a:gd name="T49" fmla="*/ 18 h 26"/>
                  <a:gd name="T50" fmla="*/ 7 w 26"/>
                  <a:gd name="T51" fmla="*/ 20 h 26"/>
                  <a:gd name="T52" fmla="*/ 12 w 26"/>
                  <a:gd name="T53" fmla="*/ 23 h 26"/>
                  <a:gd name="T54" fmla="*/ 14 w 26"/>
                  <a:gd name="T55" fmla="*/ 26 h 26"/>
                  <a:gd name="T56" fmla="*/ 17 w 26"/>
                  <a:gd name="T57" fmla="*/ 23 h 26"/>
                  <a:gd name="T58" fmla="*/ 17 w 26"/>
                  <a:gd name="T59" fmla="*/ 22 h 26"/>
                  <a:gd name="T60" fmla="*/ 17 w 26"/>
                  <a:gd name="T61" fmla="*/ 22 h 26"/>
                  <a:gd name="T62" fmla="*/ 12 w 26"/>
                  <a:gd name="T63" fmla="*/ 17 h 26"/>
                  <a:gd name="T64" fmla="*/ 9 w 26"/>
                  <a:gd name="T65" fmla="*/ 15 h 26"/>
                  <a:gd name="T66" fmla="*/ 8 w 26"/>
                  <a:gd name="T67" fmla="*/ 14 h 26"/>
                  <a:gd name="T68" fmla="*/ 7 w 26"/>
                  <a:gd name="T69" fmla="*/ 14 h 26"/>
                  <a:gd name="T70" fmla="*/ 5 w 26"/>
                  <a:gd name="T71" fmla="*/ 12 h 26"/>
                  <a:gd name="T72" fmla="*/ 7 w 26"/>
                  <a:gd name="T73" fmla="*/ 13 h 26"/>
                  <a:gd name="T74" fmla="*/ 8 w 26"/>
                  <a:gd name="T75" fmla="*/ 13 h 26"/>
                  <a:gd name="T76" fmla="*/ 10 w 26"/>
                  <a:gd name="T77" fmla="*/ 14 h 26"/>
                  <a:gd name="T78" fmla="*/ 12 w 26"/>
                  <a:gd name="T79" fmla="*/ 15 h 26"/>
                  <a:gd name="T80" fmla="*/ 17 w 26"/>
                  <a:gd name="T81" fmla="*/ 16 h 26"/>
                  <a:gd name="T82" fmla="*/ 19 w 26"/>
                  <a:gd name="T83" fmla="*/ 17 h 26"/>
                  <a:gd name="T84" fmla="*/ 22 w 26"/>
                  <a:gd name="T85" fmla="*/ 17 h 26"/>
                  <a:gd name="T86" fmla="*/ 24 w 26"/>
                  <a:gd name="T87" fmla="*/ 15 h 26"/>
                  <a:gd name="T88" fmla="*/ 26 w 26"/>
                  <a:gd name="T89" fmla="*/ 13 h 26"/>
                  <a:gd name="T90" fmla="*/ 24 w 26"/>
                  <a:gd name="T91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" h="26">
                    <a:moveTo>
                      <a:pt x="24" y="11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8" y="12"/>
                    </a:cubicBezTo>
                    <a:cubicBezTo>
                      <a:pt x="18" y="12"/>
                      <a:pt x="19" y="12"/>
                      <a:pt x="19" y="12"/>
                    </a:cubicBezTo>
                    <a:cubicBezTo>
                      <a:pt x="20" y="13"/>
                      <a:pt x="20" y="13"/>
                      <a:pt x="21" y="13"/>
                    </a:cubicBezTo>
                    <a:cubicBezTo>
                      <a:pt x="20" y="13"/>
                      <a:pt x="20" y="13"/>
                      <a:pt x="19" y="13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6" y="13"/>
                      <a:pt x="5" y="12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6257" y="1062"/>
                <a:ext cx="55" cy="61"/>
              </a:xfrm>
              <a:custGeom>
                <a:avLst/>
                <a:gdLst>
                  <a:gd name="T0" fmla="*/ 19 w 21"/>
                  <a:gd name="T1" fmla="*/ 9 h 23"/>
                  <a:gd name="T2" fmla="*/ 19 w 21"/>
                  <a:gd name="T3" fmla="*/ 9 h 23"/>
                  <a:gd name="T4" fmla="*/ 18 w 21"/>
                  <a:gd name="T5" fmla="*/ 8 h 23"/>
                  <a:gd name="T6" fmla="*/ 17 w 21"/>
                  <a:gd name="T7" fmla="*/ 7 h 23"/>
                  <a:gd name="T8" fmla="*/ 13 w 21"/>
                  <a:gd name="T9" fmla="*/ 2 h 23"/>
                  <a:gd name="T10" fmla="*/ 12 w 21"/>
                  <a:gd name="T11" fmla="*/ 1 h 23"/>
                  <a:gd name="T12" fmla="*/ 12 w 21"/>
                  <a:gd name="T13" fmla="*/ 0 h 23"/>
                  <a:gd name="T14" fmla="*/ 11 w 21"/>
                  <a:gd name="T15" fmla="*/ 1 h 23"/>
                  <a:gd name="T16" fmla="*/ 8 w 21"/>
                  <a:gd name="T17" fmla="*/ 3 h 23"/>
                  <a:gd name="T18" fmla="*/ 11 w 21"/>
                  <a:gd name="T19" fmla="*/ 7 h 23"/>
                  <a:gd name="T20" fmla="*/ 12 w 21"/>
                  <a:gd name="T21" fmla="*/ 8 h 23"/>
                  <a:gd name="T22" fmla="*/ 13 w 21"/>
                  <a:gd name="T23" fmla="*/ 10 h 23"/>
                  <a:gd name="T24" fmla="*/ 15 w 21"/>
                  <a:gd name="T25" fmla="*/ 12 h 23"/>
                  <a:gd name="T26" fmla="*/ 17 w 21"/>
                  <a:gd name="T27" fmla="*/ 15 h 23"/>
                  <a:gd name="T28" fmla="*/ 16 w 21"/>
                  <a:gd name="T29" fmla="*/ 18 h 23"/>
                  <a:gd name="T30" fmla="*/ 13 w 21"/>
                  <a:gd name="T31" fmla="*/ 18 h 23"/>
                  <a:gd name="T32" fmla="*/ 12 w 21"/>
                  <a:gd name="T33" fmla="*/ 18 h 23"/>
                  <a:gd name="T34" fmla="*/ 11 w 21"/>
                  <a:gd name="T35" fmla="*/ 16 h 23"/>
                  <a:gd name="T36" fmla="*/ 10 w 21"/>
                  <a:gd name="T37" fmla="*/ 16 h 23"/>
                  <a:gd name="T38" fmla="*/ 8 w 21"/>
                  <a:gd name="T39" fmla="*/ 13 h 23"/>
                  <a:gd name="T40" fmla="*/ 6 w 21"/>
                  <a:gd name="T41" fmla="*/ 11 h 23"/>
                  <a:gd name="T42" fmla="*/ 5 w 21"/>
                  <a:gd name="T43" fmla="*/ 10 h 23"/>
                  <a:gd name="T44" fmla="*/ 3 w 21"/>
                  <a:gd name="T45" fmla="*/ 7 h 23"/>
                  <a:gd name="T46" fmla="*/ 3 w 21"/>
                  <a:gd name="T47" fmla="*/ 8 h 23"/>
                  <a:gd name="T48" fmla="*/ 1 w 21"/>
                  <a:gd name="T49" fmla="*/ 10 h 23"/>
                  <a:gd name="T50" fmla="*/ 0 w 21"/>
                  <a:gd name="T51" fmla="*/ 10 h 23"/>
                  <a:gd name="T52" fmla="*/ 0 w 21"/>
                  <a:gd name="T53" fmla="*/ 11 h 23"/>
                  <a:gd name="T54" fmla="*/ 0 w 21"/>
                  <a:gd name="T55" fmla="*/ 11 h 23"/>
                  <a:gd name="T56" fmla="*/ 1 w 21"/>
                  <a:gd name="T57" fmla="*/ 12 h 23"/>
                  <a:gd name="T58" fmla="*/ 3 w 21"/>
                  <a:gd name="T59" fmla="*/ 14 h 23"/>
                  <a:gd name="T60" fmla="*/ 5 w 21"/>
                  <a:gd name="T61" fmla="*/ 18 h 23"/>
                  <a:gd name="T62" fmla="*/ 6 w 21"/>
                  <a:gd name="T63" fmla="*/ 19 h 23"/>
                  <a:gd name="T64" fmla="*/ 8 w 21"/>
                  <a:gd name="T65" fmla="*/ 21 h 23"/>
                  <a:gd name="T66" fmla="*/ 11 w 21"/>
                  <a:gd name="T67" fmla="*/ 22 h 23"/>
                  <a:gd name="T68" fmla="*/ 12 w 21"/>
                  <a:gd name="T69" fmla="*/ 23 h 23"/>
                  <a:gd name="T70" fmla="*/ 12 w 21"/>
                  <a:gd name="T71" fmla="*/ 23 h 23"/>
                  <a:gd name="T72" fmla="*/ 13 w 21"/>
                  <a:gd name="T73" fmla="*/ 23 h 23"/>
                  <a:gd name="T74" fmla="*/ 17 w 21"/>
                  <a:gd name="T75" fmla="*/ 21 h 23"/>
                  <a:gd name="T76" fmla="*/ 18 w 21"/>
                  <a:gd name="T77" fmla="*/ 20 h 23"/>
                  <a:gd name="T78" fmla="*/ 19 w 21"/>
                  <a:gd name="T79" fmla="*/ 19 h 23"/>
                  <a:gd name="T80" fmla="*/ 21 w 21"/>
                  <a:gd name="T81" fmla="*/ 15 h 23"/>
                  <a:gd name="T82" fmla="*/ 19 w 21"/>
                  <a:gd name="T8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3">
                    <a:moveTo>
                      <a:pt x="19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3"/>
                      <a:pt x="17" y="14"/>
                      <a:pt x="17" y="15"/>
                    </a:cubicBezTo>
                    <a:cubicBezTo>
                      <a:pt x="17" y="16"/>
                      <a:pt x="17" y="17"/>
                      <a:pt x="16" y="18"/>
                    </a:cubicBezTo>
                    <a:cubicBezTo>
                      <a:pt x="15" y="18"/>
                      <a:pt x="14" y="18"/>
                      <a:pt x="13" y="18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2" y="18"/>
                      <a:pt x="11" y="17"/>
                      <a:pt x="11" y="16"/>
                    </a:cubicBezTo>
                    <a:cubicBezTo>
                      <a:pt x="11" y="16"/>
                      <a:pt x="11" y="16"/>
                      <a:pt x="10" y="1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0"/>
                      <a:pt x="8" y="20"/>
                      <a:pt x="8" y="21"/>
                    </a:cubicBezTo>
                    <a:cubicBezTo>
                      <a:pt x="9" y="22"/>
                      <a:pt x="10" y="22"/>
                      <a:pt x="11" y="22"/>
                    </a:cubicBezTo>
                    <a:cubicBezTo>
                      <a:pt x="11" y="22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2"/>
                      <a:pt x="16" y="22"/>
                      <a:pt x="17" y="21"/>
                    </a:cubicBezTo>
                    <a:cubicBezTo>
                      <a:pt x="18" y="21"/>
                      <a:pt x="18" y="21"/>
                      <a:pt x="18" y="20"/>
                    </a:cubicBezTo>
                    <a:cubicBezTo>
                      <a:pt x="19" y="20"/>
                      <a:pt x="19" y="20"/>
                      <a:pt x="19" y="19"/>
                    </a:cubicBezTo>
                    <a:cubicBezTo>
                      <a:pt x="21" y="18"/>
                      <a:pt x="21" y="16"/>
                      <a:pt x="21" y="15"/>
                    </a:cubicBezTo>
                    <a:cubicBezTo>
                      <a:pt x="21" y="13"/>
                      <a:pt x="21" y="11"/>
                      <a:pt x="19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5972" y="735"/>
                <a:ext cx="171" cy="163"/>
              </a:xfrm>
              <a:custGeom>
                <a:avLst/>
                <a:gdLst>
                  <a:gd name="T0" fmla="*/ 145 w 171"/>
                  <a:gd name="T1" fmla="*/ 63 h 163"/>
                  <a:gd name="T2" fmla="*/ 129 w 171"/>
                  <a:gd name="T3" fmla="*/ 63 h 163"/>
                  <a:gd name="T4" fmla="*/ 119 w 171"/>
                  <a:gd name="T5" fmla="*/ 63 h 163"/>
                  <a:gd name="T6" fmla="*/ 105 w 171"/>
                  <a:gd name="T7" fmla="*/ 63 h 163"/>
                  <a:gd name="T8" fmla="*/ 92 w 171"/>
                  <a:gd name="T9" fmla="*/ 21 h 163"/>
                  <a:gd name="T10" fmla="*/ 79 w 171"/>
                  <a:gd name="T11" fmla="*/ 15 h 163"/>
                  <a:gd name="T12" fmla="*/ 66 w 171"/>
                  <a:gd name="T13" fmla="*/ 60 h 163"/>
                  <a:gd name="T14" fmla="*/ 63 w 171"/>
                  <a:gd name="T15" fmla="*/ 63 h 163"/>
                  <a:gd name="T16" fmla="*/ 53 w 171"/>
                  <a:gd name="T17" fmla="*/ 63 h 163"/>
                  <a:gd name="T18" fmla="*/ 42 w 171"/>
                  <a:gd name="T19" fmla="*/ 63 h 163"/>
                  <a:gd name="T20" fmla="*/ 32 w 171"/>
                  <a:gd name="T21" fmla="*/ 63 h 163"/>
                  <a:gd name="T22" fmla="*/ 18 w 171"/>
                  <a:gd name="T23" fmla="*/ 63 h 163"/>
                  <a:gd name="T24" fmla="*/ 0 w 171"/>
                  <a:gd name="T25" fmla="*/ 63 h 163"/>
                  <a:gd name="T26" fmla="*/ 18 w 171"/>
                  <a:gd name="T27" fmla="*/ 76 h 163"/>
                  <a:gd name="T28" fmla="*/ 32 w 171"/>
                  <a:gd name="T29" fmla="*/ 87 h 163"/>
                  <a:gd name="T30" fmla="*/ 42 w 171"/>
                  <a:gd name="T31" fmla="*/ 95 h 163"/>
                  <a:gd name="T32" fmla="*/ 53 w 171"/>
                  <a:gd name="T33" fmla="*/ 100 h 163"/>
                  <a:gd name="T34" fmla="*/ 42 w 171"/>
                  <a:gd name="T35" fmla="*/ 132 h 163"/>
                  <a:gd name="T36" fmla="*/ 32 w 171"/>
                  <a:gd name="T37" fmla="*/ 163 h 163"/>
                  <a:gd name="T38" fmla="*/ 39 w 171"/>
                  <a:gd name="T39" fmla="*/ 158 h 163"/>
                  <a:gd name="T40" fmla="*/ 47 w 171"/>
                  <a:gd name="T41" fmla="*/ 153 h 163"/>
                  <a:gd name="T42" fmla="*/ 58 w 171"/>
                  <a:gd name="T43" fmla="*/ 145 h 163"/>
                  <a:gd name="T44" fmla="*/ 66 w 171"/>
                  <a:gd name="T45" fmla="*/ 140 h 163"/>
                  <a:gd name="T46" fmla="*/ 79 w 171"/>
                  <a:gd name="T47" fmla="*/ 129 h 163"/>
                  <a:gd name="T48" fmla="*/ 92 w 171"/>
                  <a:gd name="T49" fmla="*/ 129 h 163"/>
                  <a:gd name="T50" fmla="*/ 108 w 171"/>
                  <a:gd name="T51" fmla="*/ 142 h 163"/>
                  <a:gd name="T52" fmla="*/ 124 w 171"/>
                  <a:gd name="T53" fmla="*/ 153 h 163"/>
                  <a:gd name="T54" fmla="*/ 132 w 171"/>
                  <a:gd name="T55" fmla="*/ 158 h 163"/>
                  <a:gd name="T56" fmla="*/ 132 w 171"/>
                  <a:gd name="T57" fmla="*/ 142 h 163"/>
                  <a:gd name="T58" fmla="*/ 124 w 171"/>
                  <a:gd name="T59" fmla="*/ 118 h 163"/>
                  <a:gd name="T60" fmla="*/ 124 w 171"/>
                  <a:gd name="T61" fmla="*/ 97 h 163"/>
                  <a:gd name="T62" fmla="*/ 132 w 171"/>
                  <a:gd name="T63" fmla="*/ 89 h 163"/>
                  <a:gd name="T64" fmla="*/ 153 w 171"/>
                  <a:gd name="T65" fmla="*/ 76 h 163"/>
                  <a:gd name="T66" fmla="*/ 171 w 171"/>
                  <a:gd name="T67" fmla="*/ 63 h 163"/>
                  <a:gd name="T68" fmla="*/ 153 w 171"/>
                  <a:gd name="T69" fmla="*/ 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1" h="163">
                    <a:moveTo>
                      <a:pt x="153" y="63"/>
                    </a:moveTo>
                    <a:lnTo>
                      <a:pt x="145" y="63"/>
                    </a:lnTo>
                    <a:lnTo>
                      <a:pt x="132" y="63"/>
                    </a:lnTo>
                    <a:lnTo>
                      <a:pt x="129" y="63"/>
                    </a:lnTo>
                    <a:lnTo>
                      <a:pt x="124" y="63"/>
                    </a:lnTo>
                    <a:lnTo>
                      <a:pt x="119" y="63"/>
                    </a:lnTo>
                    <a:lnTo>
                      <a:pt x="108" y="63"/>
                    </a:lnTo>
                    <a:lnTo>
                      <a:pt x="105" y="63"/>
                    </a:lnTo>
                    <a:lnTo>
                      <a:pt x="105" y="60"/>
                    </a:lnTo>
                    <a:lnTo>
                      <a:pt x="92" y="21"/>
                    </a:lnTo>
                    <a:lnTo>
                      <a:pt x="84" y="0"/>
                    </a:lnTo>
                    <a:lnTo>
                      <a:pt x="79" y="15"/>
                    </a:lnTo>
                    <a:lnTo>
                      <a:pt x="79" y="21"/>
                    </a:lnTo>
                    <a:lnTo>
                      <a:pt x="66" y="60"/>
                    </a:lnTo>
                    <a:lnTo>
                      <a:pt x="66" y="63"/>
                    </a:lnTo>
                    <a:lnTo>
                      <a:pt x="63" y="63"/>
                    </a:lnTo>
                    <a:lnTo>
                      <a:pt x="58" y="63"/>
                    </a:lnTo>
                    <a:lnTo>
                      <a:pt x="53" y="63"/>
                    </a:lnTo>
                    <a:lnTo>
                      <a:pt x="47" y="63"/>
                    </a:lnTo>
                    <a:lnTo>
                      <a:pt x="42" y="63"/>
                    </a:lnTo>
                    <a:lnTo>
                      <a:pt x="39" y="63"/>
                    </a:lnTo>
                    <a:lnTo>
                      <a:pt x="32" y="63"/>
                    </a:lnTo>
                    <a:lnTo>
                      <a:pt x="26" y="63"/>
                    </a:lnTo>
                    <a:lnTo>
                      <a:pt x="18" y="63"/>
                    </a:lnTo>
                    <a:lnTo>
                      <a:pt x="13" y="63"/>
                    </a:lnTo>
                    <a:lnTo>
                      <a:pt x="0" y="63"/>
                    </a:lnTo>
                    <a:lnTo>
                      <a:pt x="13" y="71"/>
                    </a:lnTo>
                    <a:lnTo>
                      <a:pt x="18" y="76"/>
                    </a:lnTo>
                    <a:lnTo>
                      <a:pt x="26" y="81"/>
                    </a:lnTo>
                    <a:lnTo>
                      <a:pt x="32" y="87"/>
                    </a:lnTo>
                    <a:lnTo>
                      <a:pt x="39" y="89"/>
                    </a:lnTo>
                    <a:lnTo>
                      <a:pt x="42" y="95"/>
                    </a:lnTo>
                    <a:lnTo>
                      <a:pt x="47" y="97"/>
                    </a:lnTo>
                    <a:lnTo>
                      <a:pt x="53" y="100"/>
                    </a:lnTo>
                    <a:lnTo>
                      <a:pt x="47" y="116"/>
                    </a:lnTo>
                    <a:lnTo>
                      <a:pt x="42" y="132"/>
                    </a:lnTo>
                    <a:lnTo>
                      <a:pt x="39" y="142"/>
                    </a:lnTo>
                    <a:lnTo>
                      <a:pt x="32" y="163"/>
                    </a:lnTo>
                    <a:lnTo>
                      <a:pt x="32" y="163"/>
                    </a:lnTo>
                    <a:lnTo>
                      <a:pt x="39" y="158"/>
                    </a:lnTo>
                    <a:lnTo>
                      <a:pt x="42" y="155"/>
                    </a:lnTo>
                    <a:lnTo>
                      <a:pt x="47" y="153"/>
                    </a:lnTo>
                    <a:lnTo>
                      <a:pt x="53" y="147"/>
                    </a:lnTo>
                    <a:lnTo>
                      <a:pt x="58" y="145"/>
                    </a:lnTo>
                    <a:lnTo>
                      <a:pt x="63" y="142"/>
                    </a:lnTo>
                    <a:lnTo>
                      <a:pt x="66" y="140"/>
                    </a:lnTo>
                    <a:lnTo>
                      <a:pt x="79" y="129"/>
                    </a:lnTo>
                    <a:lnTo>
                      <a:pt x="79" y="129"/>
                    </a:lnTo>
                    <a:lnTo>
                      <a:pt x="84" y="124"/>
                    </a:lnTo>
                    <a:lnTo>
                      <a:pt x="92" y="129"/>
                    </a:lnTo>
                    <a:lnTo>
                      <a:pt x="105" y="140"/>
                    </a:lnTo>
                    <a:lnTo>
                      <a:pt x="108" y="142"/>
                    </a:lnTo>
                    <a:lnTo>
                      <a:pt x="119" y="147"/>
                    </a:lnTo>
                    <a:lnTo>
                      <a:pt x="124" y="153"/>
                    </a:lnTo>
                    <a:lnTo>
                      <a:pt x="129" y="155"/>
                    </a:lnTo>
                    <a:lnTo>
                      <a:pt x="132" y="158"/>
                    </a:lnTo>
                    <a:lnTo>
                      <a:pt x="140" y="163"/>
                    </a:lnTo>
                    <a:lnTo>
                      <a:pt x="132" y="142"/>
                    </a:lnTo>
                    <a:lnTo>
                      <a:pt x="129" y="132"/>
                    </a:lnTo>
                    <a:lnTo>
                      <a:pt x="124" y="118"/>
                    </a:lnTo>
                    <a:lnTo>
                      <a:pt x="119" y="100"/>
                    </a:lnTo>
                    <a:lnTo>
                      <a:pt x="124" y="97"/>
                    </a:lnTo>
                    <a:lnTo>
                      <a:pt x="129" y="95"/>
                    </a:lnTo>
                    <a:lnTo>
                      <a:pt x="132" y="89"/>
                    </a:lnTo>
                    <a:lnTo>
                      <a:pt x="145" y="81"/>
                    </a:lnTo>
                    <a:lnTo>
                      <a:pt x="153" y="76"/>
                    </a:lnTo>
                    <a:lnTo>
                      <a:pt x="158" y="71"/>
                    </a:lnTo>
                    <a:lnTo>
                      <a:pt x="171" y="63"/>
                    </a:lnTo>
                    <a:lnTo>
                      <a:pt x="158" y="63"/>
                    </a:lnTo>
                    <a:lnTo>
                      <a:pt x="153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6159" y="1144"/>
                <a:ext cx="42" cy="26"/>
              </a:xfrm>
              <a:custGeom>
                <a:avLst/>
                <a:gdLst>
                  <a:gd name="T0" fmla="*/ 42 w 42"/>
                  <a:gd name="T1" fmla="*/ 8 h 26"/>
                  <a:gd name="T2" fmla="*/ 40 w 42"/>
                  <a:gd name="T3" fmla="*/ 2 h 26"/>
                  <a:gd name="T4" fmla="*/ 37 w 42"/>
                  <a:gd name="T5" fmla="*/ 0 h 26"/>
                  <a:gd name="T6" fmla="*/ 29 w 42"/>
                  <a:gd name="T7" fmla="*/ 2 h 26"/>
                  <a:gd name="T8" fmla="*/ 27 w 42"/>
                  <a:gd name="T9" fmla="*/ 5 h 26"/>
                  <a:gd name="T10" fmla="*/ 24 w 42"/>
                  <a:gd name="T11" fmla="*/ 5 h 26"/>
                  <a:gd name="T12" fmla="*/ 19 w 42"/>
                  <a:gd name="T13" fmla="*/ 8 h 26"/>
                  <a:gd name="T14" fmla="*/ 13 w 42"/>
                  <a:gd name="T15" fmla="*/ 10 h 26"/>
                  <a:gd name="T16" fmla="*/ 11 w 42"/>
                  <a:gd name="T17" fmla="*/ 10 h 26"/>
                  <a:gd name="T18" fmla="*/ 6 w 42"/>
                  <a:gd name="T19" fmla="*/ 13 h 26"/>
                  <a:gd name="T20" fmla="*/ 3 w 42"/>
                  <a:gd name="T21" fmla="*/ 13 h 26"/>
                  <a:gd name="T22" fmla="*/ 0 w 42"/>
                  <a:gd name="T23" fmla="*/ 13 h 26"/>
                  <a:gd name="T24" fmla="*/ 3 w 42"/>
                  <a:gd name="T25" fmla="*/ 18 h 26"/>
                  <a:gd name="T26" fmla="*/ 6 w 42"/>
                  <a:gd name="T27" fmla="*/ 24 h 26"/>
                  <a:gd name="T28" fmla="*/ 6 w 42"/>
                  <a:gd name="T29" fmla="*/ 26 h 26"/>
                  <a:gd name="T30" fmla="*/ 11 w 42"/>
                  <a:gd name="T31" fmla="*/ 24 h 26"/>
                  <a:gd name="T32" fmla="*/ 13 w 42"/>
                  <a:gd name="T33" fmla="*/ 24 h 26"/>
                  <a:gd name="T34" fmla="*/ 19 w 42"/>
                  <a:gd name="T35" fmla="*/ 21 h 26"/>
                  <a:gd name="T36" fmla="*/ 24 w 42"/>
                  <a:gd name="T37" fmla="*/ 18 h 26"/>
                  <a:gd name="T38" fmla="*/ 27 w 42"/>
                  <a:gd name="T39" fmla="*/ 18 h 26"/>
                  <a:gd name="T40" fmla="*/ 29 w 42"/>
                  <a:gd name="T41" fmla="*/ 16 h 26"/>
                  <a:gd name="T42" fmla="*/ 40 w 42"/>
                  <a:gd name="T43" fmla="*/ 13 h 26"/>
                  <a:gd name="T44" fmla="*/ 42 w 42"/>
                  <a:gd name="T45" fmla="*/ 13 h 26"/>
                  <a:gd name="T46" fmla="*/ 42 w 42"/>
                  <a:gd name="T47" fmla="*/ 13 h 26"/>
                  <a:gd name="T48" fmla="*/ 42 w 42"/>
                  <a:gd name="T4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26">
                    <a:moveTo>
                      <a:pt x="42" y="8"/>
                    </a:moveTo>
                    <a:lnTo>
                      <a:pt x="40" y="2"/>
                    </a:lnTo>
                    <a:lnTo>
                      <a:pt x="37" y="0"/>
                    </a:lnTo>
                    <a:lnTo>
                      <a:pt x="29" y="2"/>
                    </a:lnTo>
                    <a:lnTo>
                      <a:pt x="27" y="5"/>
                    </a:lnTo>
                    <a:lnTo>
                      <a:pt x="24" y="5"/>
                    </a:lnTo>
                    <a:lnTo>
                      <a:pt x="19" y="8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6" y="13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3" y="18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11" y="24"/>
                    </a:lnTo>
                    <a:lnTo>
                      <a:pt x="13" y="24"/>
                    </a:lnTo>
                    <a:lnTo>
                      <a:pt x="19" y="21"/>
                    </a:lnTo>
                    <a:lnTo>
                      <a:pt x="24" y="18"/>
                    </a:lnTo>
                    <a:lnTo>
                      <a:pt x="27" y="18"/>
                    </a:lnTo>
                    <a:lnTo>
                      <a:pt x="29" y="16"/>
                    </a:lnTo>
                    <a:lnTo>
                      <a:pt x="40" y="13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6109" y="1146"/>
                <a:ext cx="32" cy="51"/>
              </a:xfrm>
              <a:custGeom>
                <a:avLst/>
                <a:gdLst>
                  <a:gd name="T0" fmla="*/ 24 w 32"/>
                  <a:gd name="T1" fmla="*/ 0 h 51"/>
                  <a:gd name="T2" fmla="*/ 21 w 32"/>
                  <a:gd name="T3" fmla="*/ 0 h 51"/>
                  <a:gd name="T4" fmla="*/ 16 w 32"/>
                  <a:gd name="T5" fmla="*/ 0 h 51"/>
                  <a:gd name="T6" fmla="*/ 13 w 32"/>
                  <a:gd name="T7" fmla="*/ 3 h 51"/>
                  <a:gd name="T8" fmla="*/ 8 w 32"/>
                  <a:gd name="T9" fmla="*/ 8 h 51"/>
                  <a:gd name="T10" fmla="*/ 0 w 32"/>
                  <a:gd name="T11" fmla="*/ 16 h 51"/>
                  <a:gd name="T12" fmla="*/ 8 w 32"/>
                  <a:gd name="T13" fmla="*/ 22 h 51"/>
                  <a:gd name="T14" fmla="*/ 13 w 32"/>
                  <a:gd name="T15" fmla="*/ 16 h 51"/>
                  <a:gd name="T16" fmla="*/ 16 w 32"/>
                  <a:gd name="T17" fmla="*/ 19 h 51"/>
                  <a:gd name="T18" fmla="*/ 21 w 32"/>
                  <a:gd name="T19" fmla="*/ 45 h 51"/>
                  <a:gd name="T20" fmla="*/ 21 w 32"/>
                  <a:gd name="T21" fmla="*/ 51 h 51"/>
                  <a:gd name="T22" fmla="*/ 32 w 32"/>
                  <a:gd name="T23" fmla="*/ 48 h 51"/>
                  <a:gd name="T24" fmla="*/ 24 w 32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51">
                    <a:moveTo>
                      <a:pt x="24" y="0"/>
                    </a:moveTo>
                    <a:lnTo>
                      <a:pt x="21" y="0"/>
                    </a:lnTo>
                    <a:lnTo>
                      <a:pt x="16" y="0"/>
                    </a:lnTo>
                    <a:lnTo>
                      <a:pt x="13" y="3"/>
                    </a:lnTo>
                    <a:lnTo>
                      <a:pt x="8" y="8"/>
                    </a:lnTo>
                    <a:lnTo>
                      <a:pt x="0" y="16"/>
                    </a:lnTo>
                    <a:lnTo>
                      <a:pt x="8" y="22"/>
                    </a:lnTo>
                    <a:lnTo>
                      <a:pt x="13" y="16"/>
                    </a:lnTo>
                    <a:lnTo>
                      <a:pt x="16" y="19"/>
                    </a:lnTo>
                    <a:lnTo>
                      <a:pt x="21" y="45"/>
                    </a:lnTo>
                    <a:lnTo>
                      <a:pt x="21" y="51"/>
                    </a:lnTo>
                    <a:lnTo>
                      <a:pt x="32" y="48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6067" y="1154"/>
                <a:ext cx="26" cy="48"/>
              </a:xfrm>
              <a:custGeom>
                <a:avLst/>
                <a:gdLst>
                  <a:gd name="T0" fmla="*/ 24 w 26"/>
                  <a:gd name="T1" fmla="*/ 0 h 48"/>
                  <a:gd name="T2" fmla="*/ 24 w 26"/>
                  <a:gd name="T3" fmla="*/ 0 h 48"/>
                  <a:gd name="T4" fmla="*/ 13 w 26"/>
                  <a:gd name="T5" fmla="*/ 0 h 48"/>
                  <a:gd name="T6" fmla="*/ 13 w 26"/>
                  <a:gd name="T7" fmla="*/ 0 h 48"/>
                  <a:gd name="T8" fmla="*/ 10 w 26"/>
                  <a:gd name="T9" fmla="*/ 3 h 48"/>
                  <a:gd name="T10" fmla="*/ 0 w 26"/>
                  <a:gd name="T11" fmla="*/ 11 h 48"/>
                  <a:gd name="T12" fmla="*/ 5 w 26"/>
                  <a:gd name="T13" fmla="*/ 19 h 48"/>
                  <a:gd name="T14" fmla="*/ 10 w 26"/>
                  <a:gd name="T15" fmla="*/ 14 h 48"/>
                  <a:gd name="T16" fmla="*/ 13 w 26"/>
                  <a:gd name="T17" fmla="*/ 14 h 48"/>
                  <a:gd name="T18" fmla="*/ 13 w 26"/>
                  <a:gd name="T19" fmla="*/ 24 h 48"/>
                  <a:gd name="T20" fmla="*/ 16 w 26"/>
                  <a:gd name="T21" fmla="*/ 48 h 48"/>
                  <a:gd name="T22" fmla="*/ 24 w 26"/>
                  <a:gd name="T23" fmla="*/ 48 h 48"/>
                  <a:gd name="T24" fmla="*/ 26 w 26"/>
                  <a:gd name="T25" fmla="*/ 48 h 48"/>
                  <a:gd name="T26" fmla="*/ 24 w 26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8">
                    <a:moveTo>
                      <a:pt x="24" y="0"/>
                    </a:moveTo>
                    <a:lnTo>
                      <a:pt x="24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0" y="3"/>
                    </a:lnTo>
                    <a:lnTo>
                      <a:pt x="0" y="11"/>
                    </a:lnTo>
                    <a:lnTo>
                      <a:pt x="5" y="19"/>
                    </a:lnTo>
                    <a:lnTo>
                      <a:pt x="10" y="14"/>
                    </a:lnTo>
                    <a:lnTo>
                      <a:pt x="13" y="14"/>
                    </a:lnTo>
                    <a:lnTo>
                      <a:pt x="13" y="24"/>
                    </a:lnTo>
                    <a:lnTo>
                      <a:pt x="16" y="48"/>
                    </a:lnTo>
                    <a:lnTo>
                      <a:pt x="24" y="48"/>
                    </a:lnTo>
                    <a:lnTo>
                      <a:pt x="26" y="48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3" name="Freeform 20"/>
              <p:cNvSpPr>
                <a:spLocks noEditPoints="1"/>
              </p:cNvSpPr>
              <p:nvPr/>
            </p:nvSpPr>
            <p:spPr bwMode="auto">
              <a:xfrm>
                <a:off x="6014" y="1154"/>
                <a:ext cx="37" cy="48"/>
              </a:xfrm>
              <a:custGeom>
                <a:avLst/>
                <a:gdLst>
                  <a:gd name="T0" fmla="*/ 13 w 14"/>
                  <a:gd name="T1" fmla="*/ 2 h 18"/>
                  <a:gd name="T2" fmla="*/ 9 w 14"/>
                  <a:gd name="T3" fmla="*/ 0 h 18"/>
                  <a:gd name="T4" fmla="*/ 8 w 14"/>
                  <a:gd name="T5" fmla="*/ 0 h 18"/>
                  <a:gd name="T6" fmla="*/ 7 w 14"/>
                  <a:gd name="T7" fmla="*/ 0 h 18"/>
                  <a:gd name="T8" fmla="*/ 6 w 14"/>
                  <a:gd name="T9" fmla="*/ 0 h 18"/>
                  <a:gd name="T10" fmla="*/ 4 w 14"/>
                  <a:gd name="T11" fmla="*/ 0 h 18"/>
                  <a:gd name="T12" fmla="*/ 3 w 14"/>
                  <a:gd name="T13" fmla="*/ 1 h 18"/>
                  <a:gd name="T14" fmla="*/ 2 w 14"/>
                  <a:gd name="T15" fmla="*/ 1 h 18"/>
                  <a:gd name="T16" fmla="*/ 0 w 14"/>
                  <a:gd name="T17" fmla="*/ 5 h 18"/>
                  <a:gd name="T18" fmla="*/ 2 w 14"/>
                  <a:gd name="T19" fmla="*/ 10 h 18"/>
                  <a:gd name="T20" fmla="*/ 2 w 14"/>
                  <a:gd name="T21" fmla="*/ 10 h 18"/>
                  <a:gd name="T22" fmla="*/ 4 w 14"/>
                  <a:gd name="T23" fmla="*/ 11 h 18"/>
                  <a:gd name="T24" fmla="*/ 5 w 14"/>
                  <a:gd name="T25" fmla="*/ 12 h 18"/>
                  <a:gd name="T26" fmla="*/ 6 w 14"/>
                  <a:gd name="T27" fmla="*/ 12 h 18"/>
                  <a:gd name="T28" fmla="*/ 8 w 14"/>
                  <a:gd name="T29" fmla="*/ 11 h 18"/>
                  <a:gd name="T30" fmla="*/ 8 w 14"/>
                  <a:gd name="T31" fmla="*/ 11 h 18"/>
                  <a:gd name="T32" fmla="*/ 9 w 14"/>
                  <a:gd name="T33" fmla="*/ 10 h 18"/>
                  <a:gd name="T34" fmla="*/ 9 w 14"/>
                  <a:gd name="T35" fmla="*/ 10 h 18"/>
                  <a:gd name="T36" fmla="*/ 9 w 14"/>
                  <a:gd name="T37" fmla="*/ 12 h 18"/>
                  <a:gd name="T38" fmla="*/ 8 w 14"/>
                  <a:gd name="T39" fmla="*/ 14 h 18"/>
                  <a:gd name="T40" fmla="*/ 8 w 14"/>
                  <a:gd name="T41" fmla="*/ 14 h 18"/>
                  <a:gd name="T42" fmla="*/ 6 w 14"/>
                  <a:gd name="T43" fmla="*/ 15 h 18"/>
                  <a:gd name="T44" fmla="*/ 5 w 14"/>
                  <a:gd name="T45" fmla="*/ 15 h 18"/>
                  <a:gd name="T46" fmla="*/ 4 w 14"/>
                  <a:gd name="T47" fmla="*/ 15 h 18"/>
                  <a:gd name="T48" fmla="*/ 3 w 14"/>
                  <a:gd name="T49" fmla="*/ 14 h 18"/>
                  <a:gd name="T50" fmla="*/ 2 w 14"/>
                  <a:gd name="T51" fmla="*/ 14 h 18"/>
                  <a:gd name="T52" fmla="*/ 1 w 14"/>
                  <a:gd name="T53" fmla="*/ 14 h 18"/>
                  <a:gd name="T54" fmla="*/ 0 w 14"/>
                  <a:gd name="T55" fmla="*/ 17 h 18"/>
                  <a:gd name="T56" fmla="*/ 2 w 14"/>
                  <a:gd name="T57" fmla="*/ 18 h 18"/>
                  <a:gd name="T58" fmla="*/ 2 w 14"/>
                  <a:gd name="T59" fmla="*/ 18 h 18"/>
                  <a:gd name="T60" fmla="*/ 4 w 14"/>
                  <a:gd name="T61" fmla="*/ 18 h 18"/>
                  <a:gd name="T62" fmla="*/ 5 w 14"/>
                  <a:gd name="T63" fmla="*/ 18 h 18"/>
                  <a:gd name="T64" fmla="*/ 6 w 14"/>
                  <a:gd name="T65" fmla="*/ 18 h 18"/>
                  <a:gd name="T66" fmla="*/ 8 w 14"/>
                  <a:gd name="T67" fmla="*/ 18 h 18"/>
                  <a:gd name="T68" fmla="*/ 9 w 14"/>
                  <a:gd name="T69" fmla="*/ 18 h 18"/>
                  <a:gd name="T70" fmla="*/ 11 w 14"/>
                  <a:gd name="T71" fmla="*/ 16 h 18"/>
                  <a:gd name="T72" fmla="*/ 14 w 14"/>
                  <a:gd name="T73" fmla="*/ 9 h 18"/>
                  <a:gd name="T74" fmla="*/ 14 w 14"/>
                  <a:gd name="T75" fmla="*/ 6 h 18"/>
                  <a:gd name="T76" fmla="*/ 13 w 14"/>
                  <a:gd name="T77" fmla="*/ 2 h 18"/>
                  <a:gd name="T78" fmla="*/ 9 w 14"/>
                  <a:gd name="T79" fmla="*/ 7 h 18"/>
                  <a:gd name="T80" fmla="*/ 9 w 14"/>
                  <a:gd name="T81" fmla="*/ 8 h 18"/>
                  <a:gd name="T82" fmla="*/ 8 w 14"/>
                  <a:gd name="T83" fmla="*/ 8 h 18"/>
                  <a:gd name="T84" fmla="*/ 7 w 14"/>
                  <a:gd name="T85" fmla="*/ 8 h 18"/>
                  <a:gd name="T86" fmla="*/ 6 w 14"/>
                  <a:gd name="T87" fmla="*/ 8 h 18"/>
                  <a:gd name="T88" fmla="*/ 5 w 14"/>
                  <a:gd name="T89" fmla="*/ 7 h 18"/>
                  <a:gd name="T90" fmla="*/ 5 w 14"/>
                  <a:gd name="T91" fmla="*/ 5 h 18"/>
                  <a:gd name="T92" fmla="*/ 6 w 14"/>
                  <a:gd name="T93" fmla="*/ 3 h 18"/>
                  <a:gd name="T94" fmla="*/ 6 w 14"/>
                  <a:gd name="T95" fmla="*/ 3 h 18"/>
                  <a:gd name="T96" fmla="*/ 7 w 14"/>
                  <a:gd name="T97" fmla="*/ 3 h 18"/>
                  <a:gd name="T98" fmla="*/ 8 w 14"/>
                  <a:gd name="T99" fmla="*/ 3 h 18"/>
                  <a:gd name="T100" fmla="*/ 9 w 14"/>
                  <a:gd name="T101" fmla="*/ 4 h 18"/>
                  <a:gd name="T102" fmla="*/ 10 w 14"/>
                  <a:gd name="T103" fmla="*/ 6 h 18"/>
                  <a:gd name="T104" fmla="*/ 9 w 14"/>
                  <a:gd name="T105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" h="18">
                    <a:moveTo>
                      <a:pt x="13" y="2"/>
                    </a:moveTo>
                    <a:cubicBezTo>
                      <a:pt x="12" y="1"/>
                      <a:pt x="11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4" y="11"/>
                      <a:pt x="5" y="11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9" y="11"/>
                      <a:pt x="9" y="12"/>
                    </a:cubicBezTo>
                    <a:cubicBezTo>
                      <a:pt x="9" y="13"/>
                      <a:pt x="8" y="13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7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10" y="17"/>
                      <a:pt x="11" y="17"/>
                      <a:pt x="11" y="16"/>
                    </a:cubicBezTo>
                    <a:cubicBezTo>
                      <a:pt x="13" y="15"/>
                      <a:pt x="14" y="12"/>
                      <a:pt x="14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3" y="3"/>
                      <a:pt x="13" y="2"/>
                    </a:cubicBezTo>
                    <a:moveTo>
                      <a:pt x="9" y="7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9" y="7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5967" y="1146"/>
                <a:ext cx="29" cy="51"/>
              </a:xfrm>
              <a:custGeom>
                <a:avLst/>
                <a:gdLst>
                  <a:gd name="T0" fmla="*/ 23 w 29"/>
                  <a:gd name="T1" fmla="*/ 0 h 51"/>
                  <a:gd name="T2" fmla="*/ 18 w 29"/>
                  <a:gd name="T3" fmla="*/ 0 h 51"/>
                  <a:gd name="T4" fmla="*/ 18 w 29"/>
                  <a:gd name="T5" fmla="*/ 0 h 51"/>
                  <a:gd name="T6" fmla="*/ 5 w 29"/>
                  <a:gd name="T7" fmla="*/ 6 h 51"/>
                  <a:gd name="T8" fmla="*/ 2 w 29"/>
                  <a:gd name="T9" fmla="*/ 8 h 51"/>
                  <a:gd name="T10" fmla="*/ 0 w 29"/>
                  <a:gd name="T11" fmla="*/ 8 h 51"/>
                  <a:gd name="T12" fmla="*/ 2 w 29"/>
                  <a:gd name="T13" fmla="*/ 11 h 51"/>
                  <a:gd name="T14" fmla="*/ 5 w 29"/>
                  <a:gd name="T15" fmla="*/ 16 h 51"/>
                  <a:gd name="T16" fmla="*/ 15 w 29"/>
                  <a:gd name="T17" fmla="*/ 14 h 51"/>
                  <a:gd name="T18" fmla="*/ 7 w 29"/>
                  <a:gd name="T19" fmla="*/ 48 h 51"/>
                  <a:gd name="T20" fmla="*/ 18 w 29"/>
                  <a:gd name="T21" fmla="*/ 51 h 51"/>
                  <a:gd name="T22" fmla="*/ 18 w 29"/>
                  <a:gd name="T23" fmla="*/ 51 h 51"/>
                  <a:gd name="T24" fmla="*/ 23 w 29"/>
                  <a:gd name="T25" fmla="*/ 24 h 51"/>
                  <a:gd name="T26" fmla="*/ 29 w 29"/>
                  <a:gd name="T27" fmla="*/ 3 h 51"/>
                  <a:gd name="T28" fmla="*/ 23 w 29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51">
                    <a:moveTo>
                      <a:pt x="23" y="0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6"/>
                    </a:lnTo>
                    <a:lnTo>
                      <a:pt x="15" y="14"/>
                    </a:lnTo>
                    <a:lnTo>
                      <a:pt x="7" y="48"/>
                    </a:lnTo>
                    <a:lnTo>
                      <a:pt x="18" y="51"/>
                    </a:lnTo>
                    <a:lnTo>
                      <a:pt x="18" y="51"/>
                    </a:lnTo>
                    <a:lnTo>
                      <a:pt x="23" y="24"/>
                    </a:lnTo>
                    <a:lnTo>
                      <a:pt x="29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5906" y="1141"/>
                <a:ext cx="42" cy="27"/>
              </a:xfrm>
              <a:custGeom>
                <a:avLst/>
                <a:gdLst>
                  <a:gd name="T0" fmla="*/ 42 w 42"/>
                  <a:gd name="T1" fmla="*/ 16 h 27"/>
                  <a:gd name="T2" fmla="*/ 39 w 42"/>
                  <a:gd name="T3" fmla="*/ 13 h 27"/>
                  <a:gd name="T4" fmla="*/ 32 w 42"/>
                  <a:gd name="T5" fmla="*/ 11 h 27"/>
                  <a:gd name="T6" fmla="*/ 26 w 42"/>
                  <a:gd name="T7" fmla="*/ 8 h 27"/>
                  <a:gd name="T8" fmla="*/ 18 w 42"/>
                  <a:gd name="T9" fmla="*/ 5 h 27"/>
                  <a:gd name="T10" fmla="*/ 10 w 42"/>
                  <a:gd name="T11" fmla="*/ 3 h 27"/>
                  <a:gd name="T12" fmla="*/ 8 w 42"/>
                  <a:gd name="T13" fmla="*/ 0 h 27"/>
                  <a:gd name="T14" fmla="*/ 5 w 42"/>
                  <a:gd name="T15" fmla="*/ 0 h 27"/>
                  <a:gd name="T16" fmla="*/ 0 w 42"/>
                  <a:gd name="T17" fmla="*/ 13 h 27"/>
                  <a:gd name="T18" fmla="*/ 8 w 42"/>
                  <a:gd name="T19" fmla="*/ 16 h 27"/>
                  <a:gd name="T20" fmla="*/ 10 w 42"/>
                  <a:gd name="T21" fmla="*/ 19 h 27"/>
                  <a:gd name="T22" fmla="*/ 18 w 42"/>
                  <a:gd name="T23" fmla="*/ 21 h 27"/>
                  <a:gd name="T24" fmla="*/ 26 w 42"/>
                  <a:gd name="T25" fmla="*/ 24 h 27"/>
                  <a:gd name="T26" fmla="*/ 32 w 42"/>
                  <a:gd name="T27" fmla="*/ 24 h 27"/>
                  <a:gd name="T28" fmla="*/ 37 w 42"/>
                  <a:gd name="T29" fmla="*/ 27 h 27"/>
                  <a:gd name="T30" fmla="*/ 39 w 42"/>
                  <a:gd name="T31" fmla="*/ 21 h 27"/>
                  <a:gd name="T32" fmla="*/ 42 w 42"/>
                  <a:gd name="T33" fmla="*/ 19 h 27"/>
                  <a:gd name="T34" fmla="*/ 42 w 42"/>
                  <a:gd name="T35" fmla="*/ 16 h 27"/>
                  <a:gd name="T36" fmla="*/ 42 w 42"/>
                  <a:gd name="T3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27">
                    <a:moveTo>
                      <a:pt x="42" y="16"/>
                    </a:moveTo>
                    <a:lnTo>
                      <a:pt x="39" y="13"/>
                    </a:lnTo>
                    <a:lnTo>
                      <a:pt x="32" y="11"/>
                    </a:lnTo>
                    <a:lnTo>
                      <a:pt x="26" y="8"/>
                    </a:lnTo>
                    <a:lnTo>
                      <a:pt x="18" y="5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13"/>
                    </a:lnTo>
                    <a:lnTo>
                      <a:pt x="8" y="16"/>
                    </a:lnTo>
                    <a:lnTo>
                      <a:pt x="10" y="19"/>
                    </a:lnTo>
                    <a:lnTo>
                      <a:pt x="18" y="21"/>
                    </a:lnTo>
                    <a:lnTo>
                      <a:pt x="26" y="24"/>
                    </a:lnTo>
                    <a:lnTo>
                      <a:pt x="32" y="24"/>
                    </a:lnTo>
                    <a:lnTo>
                      <a:pt x="37" y="27"/>
                    </a:lnTo>
                    <a:lnTo>
                      <a:pt x="39" y="21"/>
                    </a:lnTo>
                    <a:lnTo>
                      <a:pt x="42" y="19"/>
                    </a:lnTo>
                    <a:lnTo>
                      <a:pt x="42" y="16"/>
                    </a:lnTo>
                    <a:lnTo>
                      <a:pt x="4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23"/>
              <p:cNvSpPr>
                <a:spLocks noEditPoints="1"/>
              </p:cNvSpPr>
              <p:nvPr/>
            </p:nvSpPr>
            <p:spPr bwMode="auto">
              <a:xfrm>
                <a:off x="6194" y="848"/>
                <a:ext cx="92" cy="108"/>
              </a:xfrm>
              <a:custGeom>
                <a:avLst/>
                <a:gdLst>
                  <a:gd name="T0" fmla="*/ 33 w 35"/>
                  <a:gd name="T1" fmla="*/ 8 h 41"/>
                  <a:gd name="T2" fmla="*/ 32 w 35"/>
                  <a:gd name="T3" fmla="*/ 12 h 41"/>
                  <a:gd name="T4" fmla="*/ 28 w 35"/>
                  <a:gd name="T5" fmla="*/ 21 h 41"/>
                  <a:gd name="T6" fmla="*/ 25 w 35"/>
                  <a:gd name="T7" fmla="*/ 28 h 41"/>
                  <a:gd name="T8" fmla="*/ 23 w 35"/>
                  <a:gd name="T9" fmla="*/ 31 h 41"/>
                  <a:gd name="T10" fmla="*/ 21 w 35"/>
                  <a:gd name="T11" fmla="*/ 36 h 41"/>
                  <a:gd name="T12" fmla="*/ 22 w 35"/>
                  <a:gd name="T13" fmla="*/ 40 h 41"/>
                  <a:gd name="T14" fmla="*/ 25 w 35"/>
                  <a:gd name="T15" fmla="*/ 39 h 41"/>
                  <a:gd name="T16" fmla="*/ 27 w 35"/>
                  <a:gd name="T17" fmla="*/ 35 h 41"/>
                  <a:gd name="T18" fmla="*/ 29 w 35"/>
                  <a:gd name="T19" fmla="*/ 30 h 41"/>
                  <a:gd name="T20" fmla="*/ 31 w 35"/>
                  <a:gd name="T21" fmla="*/ 26 h 41"/>
                  <a:gd name="T22" fmla="*/ 34 w 35"/>
                  <a:gd name="T23" fmla="*/ 19 h 41"/>
                  <a:gd name="T24" fmla="*/ 35 w 35"/>
                  <a:gd name="T25" fmla="*/ 13 h 41"/>
                  <a:gd name="T26" fmla="*/ 24 w 35"/>
                  <a:gd name="T27" fmla="*/ 15 h 41"/>
                  <a:gd name="T28" fmla="*/ 27 w 35"/>
                  <a:gd name="T29" fmla="*/ 13 h 41"/>
                  <a:gd name="T30" fmla="*/ 29 w 35"/>
                  <a:gd name="T31" fmla="*/ 11 h 41"/>
                  <a:gd name="T32" fmla="*/ 27 w 35"/>
                  <a:gd name="T33" fmla="*/ 8 h 41"/>
                  <a:gd name="T34" fmla="*/ 25 w 35"/>
                  <a:gd name="T35" fmla="*/ 9 h 41"/>
                  <a:gd name="T36" fmla="*/ 23 w 35"/>
                  <a:gd name="T37" fmla="*/ 12 h 41"/>
                  <a:gd name="T38" fmla="*/ 23 w 35"/>
                  <a:gd name="T39" fmla="*/ 15 h 41"/>
                  <a:gd name="T40" fmla="*/ 24 w 35"/>
                  <a:gd name="T41" fmla="*/ 21 h 41"/>
                  <a:gd name="T42" fmla="*/ 22 w 35"/>
                  <a:gd name="T43" fmla="*/ 19 h 41"/>
                  <a:gd name="T44" fmla="*/ 19 w 35"/>
                  <a:gd name="T45" fmla="*/ 17 h 41"/>
                  <a:gd name="T46" fmla="*/ 17 w 35"/>
                  <a:gd name="T47" fmla="*/ 13 h 41"/>
                  <a:gd name="T48" fmla="*/ 16 w 35"/>
                  <a:gd name="T49" fmla="*/ 9 h 41"/>
                  <a:gd name="T50" fmla="*/ 14 w 35"/>
                  <a:gd name="T51" fmla="*/ 4 h 41"/>
                  <a:gd name="T52" fmla="*/ 13 w 35"/>
                  <a:gd name="T53" fmla="*/ 0 h 41"/>
                  <a:gd name="T54" fmla="*/ 10 w 35"/>
                  <a:gd name="T55" fmla="*/ 2 h 41"/>
                  <a:gd name="T56" fmla="*/ 11 w 35"/>
                  <a:gd name="T57" fmla="*/ 7 h 41"/>
                  <a:gd name="T58" fmla="*/ 13 w 35"/>
                  <a:gd name="T59" fmla="*/ 10 h 41"/>
                  <a:gd name="T60" fmla="*/ 15 w 35"/>
                  <a:gd name="T61" fmla="*/ 14 h 41"/>
                  <a:gd name="T62" fmla="*/ 12 w 35"/>
                  <a:gd name="T63" fmla="*/ 15 h 41"/>
                  <a:gd name="T64" fmla="*/ 10 w 35"/>
                  <a:gd name="T65" fmla="*/ 13 h 41"/>
                  <a:gd name="T66" fmla="*/ 6 w 35"/>
                  <a:gd name="T67" fmla="*/ 11 h 41"/>
                  <a:gd name="T68" fmla="*/ 2 w 35"/>
                  <a:gd name="T69" fmla="*/ 10 h 41"/>
                  <a:gd name="T70" fmla="*/ 1 w 35"/>
                  <a:gd name="T71" fmla="*/ 13 h 41"/>
                  <a:gd name="T72" fmla="*/ 3 w 35"/>
                  <a:gd name="T73" fmla="*/ 15 h 41"/>
                  <a:gd name="T74" fmla="*/ 6 w 35"/>
                  <a:gd name="T75" fmla="*/ 17 h 41"/>
                  <a:gd name="T76" fmla="*/ 9 w 35"/>
                  <a:gd name="T77" fmla="*/ 18 h 41"/>
                  <a:gd name="T78" fmla="*/ 12 w 35"/>
                  <a:gd name="T79" fmla="*/ 19 h 41"/>
                  <a:gd name="T80" fmla="*/ 14 w 35"/>
                  <a:gd name="T81" fmla="*/ 18 h 41"/>
                  <a:gd name="T82" fmla="*/ 16 w 35"/>
                  <a:gd name="T83" fmla="*/ 21 h 41"/>
                  <a:gd name="T84" fmla="*/ 13 w 35"/>
                  <a:gd name="T85" fmla="*/ 21 h 41"/>
                  <a:gd name="T86" fmla="*/ 10 w 35"/>
                  <a:gd name="T87" fmla="*/ 22 h 41"/>
                  <a:gd name="T88" fmla="*/ 6 w 35"/>
                  <a:gd name="T89" fmla="*/ 22 h 41"/>
                  <a:gd name="T90" fmla="*/ 2 w 35"/>
                  <a:gd name="T91" fmla="*/ 23 h 41"/>
                  <a:gd name="T92" fmla="*/ 0 w 35"/>
                  <a:gd name="T93" fmla="*/ 28 h 41"/>
                  <a:gd name="T94" fmla="*/ 2 w 35"/>
                  <a:gd name="T95" fmla="*/ 29 h 41"/>
                  <a:gd name="T96" fmla="*/ 5 w 35"/>
                  <a:gd name="T97" fmla="*/ 27 h 41"/>
                  <a:gd name="T98" fmla="*/ 10 w 35"/>
                  <a:gd name="T99" fmla="*/ 25 h 41"/>
                  <a:gd name="T100" fmla="*/ 13 w 35"/>
                  <a:gd name="T101" fmla="*/ 25 h 41"/>
                  <a:gd name="T102" fmla="*/ 17 w 35"/>
                  <a:gd name="T103" fmla="*/ 24 h 41"/>
                  <a:gd name="T104" fmla="*/ 20 w 35"/>
                  <a:gd name="T105" fmla="*/ 23 h 41"/>
                  <a:gd name="T106" fmla="*/ 17 w 35"/>
                  <a:gd name="T107" fmla="*/ 28 h 41"/>
                  <a:gd name="T108" fmla="*/ 15 w 35"/>
                  <a:gd name="T109" fmla="*/ 31 h 41"/>
                  <a:gd name="T110" fmla="*/ 17 w 35"/>
                  <a:gd name="T111" fmla="*/ 35 h 41"/>
                  <a:gd name="T112" fmla="*/ 18 w 35"/>
                  <a:gd name="T113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41">
                    <a:moveTo>
                      <a:pt x="35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lnTo>
                      <a:pt x="35" y="11"/>
                    </a:lnTo>
                    <a:close/>
                    <a:moveTo>
                      <a:pt x="23" y="15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lnTo>
                      <a:pt x="23" y="15"/>
                    </a:lnTo>
                    <a:close/>
                    <a:moveTo>
                      <a:pt x="22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19" y="18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20"/>
                    </a:cubicBezTo>
                    <a:cubicBezTo>
                      <a:pt x="16" y="20"/>
                      <a:pt x="16" y="21"/>
                      <a:pt x="16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3"/>
                      <a:pt x="21" y="23"/>
                      <a:pt x="21" y="23"/>
                    </a:cubicBezTo>
                    <a:lnTo>
                      <a:pt x="22" y="23"/>
                    </a:lnTo>
                    <a:close/>
                    <a:moveTo>
                      <a:pt x="17" y="29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lnTo>
                      <a:pt x="1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24"/>
              <p:cNvSpPr>
                <a:spLocks noEditPoints="1"/>
              </p:cNvSpPr>
              <p:nvPr/>
            </p:nvSpPr>
            <p:spPr bwMode="auto">
              <a:xfrm>
                <a:off x="6183" y="692"/>
                <a:ext cx="108" cy="106"/>
              </a:xfrm>
              <a:custGeom>
                <a:avLst/>
                <a:gdLst>
                  <a:gd name="T0" fmla="*/ 39 w 41"/>
                  <a:gd name="T1" fmla="*/ 22 h 40"/>
                  <a:gd name="T2" fmla="*/ 37 w 41"/>
                  <a:gd name="T3" fmla="*/ 16 h 40"/>
                  <a:gd name="T4" fmla="*/ 33 w 41"/>
                  <a:gd name="T5" fmla="*/ 13 h 40"/>
                  <a:gd name="T6" fmla="*/ 29 w 41"/>
                  <a:gd name="T7" fmla="*/ 17 h 40"/>
                  <a:gd name="T8" fmla="*/ 28 w 41"/>
                  <a:gd name="T9" fmla="*/ 20 h 40"/>
                  <a:gd name="T10" fmla="*/ 27 w 41"/>
                  <a:gd name="T11" fmla="*/ 24 h 40"/>
                  <a:gd name="T12" fmla="*/ 24 w 41"/>
                  <a:gd name="T13" fmla="*/ 20 h 40"/>
                  <a:gd name="T14" fmla="*/ 21 w 41"/>
                  <a:gd name="T15" fmla="*/ 16 h 40"/>
                  <a:gd name="T16" fmla="*/ 16 w 41"/>
                  <a:gd name="T17" fmla="*/ 21 h 40"/>
                  <a:gd name="T18" fmla="*/ 15 w 41"/>
                  <a:gd name="T19" fmla="*/ 27 h 40"/>
                  <a:gd name="T20" fmla="*/ 10 w 41"/>
                  <a:gd name="T21" fmla="*/ 27 h 40"/>
                  <a:gd name="T22" fmla="*/ 8 w 41"/>
                  <a:gd name="T23" fmla="*/ 33 h 40"/>
                  <a:gd name="T24" fmla="*/ 11 w 41"/>
                  <a:gd name="T25" fmla="*/ 39 h 40"/>
                  <a:gd name="T26" fmla="*/ 15 w 41"/>
                  <a:gd name="T27" fmla="*/ 39 h 40"/>
                  <a:gd name="T28" fmla="*/ 18 w 41"/>
                  <a:gd name="T29" fmla="*/ 36 h 40"/>
                  <a:gd name="T30" fmla="*/ 20 w 41"/>
                  <a:gd name="T31" fmla="*/ 32 h 40"/>
                  <a:gd name="T32" fmla="*/ 22 w 41"/>
                  <a:gd name="T33" fmla="*/ 37 h 40"/>
                  <a:gd name="T34" fmla="*/ 29 w 41"/>
                  <a:gd name="T35" fmla="*/ 39 h 40"/>
                  <a:gd name="T36" fmla="*/ 31 w 41"/>
                  <a:gd name="T37" fmla="*/ 35 h 40"/>
                  <a:gd name="T38" fmla="*/ 29 w 41"/>
                  <a:gd name="T39" fmla="*/ 30 h 40"/>
                  <a:gd name="T40" fmla="*/ 31 w 41"/>
                  <a:gd name="T41" fmla="*/ 27 h 40"/>
                  <a:gd name="T42" fmla="*/ 37 w 41"/>
                  <a:gd name="T43" fmla="*/ 30 h 40"/>
                  <a:gd name="T44" fmla="*/ 41 w 41"/>
                  <a:gd name="T45" fmla="*/ 27 h 40"/>
                  <a:gd name="T46" fmla="*/ 13 w 41"/>
                  <a:gd name="T47" fmla="*/ 33 h 40"/>
                  <a:gd name="T48" fmla="*/ 11 w 41"/>
                  <a:gd name="T49" fmla="*/ 30 h 40"/>
                  <a:gd name="T50" fmla="*/ 16 w 41"/>
                  <a:gd name="T51" fmla="*/ 30 h 40"/>
                  <a:gd name="T52" fmla="*/ 19 w 41"/>
                  <a:gd name="T53" fmla="*/ 25 h 40"/>
                  <a:gd name="T54" fmla="*/ 22 w 41"/>
                  <a:gd name="T55" fmla="*/ 22 h 40"/>
                  <a:gd name="T56" fmla="*/ 28 w 41"/>
                  <a:gd name="T57" fmla="*/ 34 h 40"/>
                  <a:gd name="T58" fmla="*/ 25 w 41"/>
                  <a:gd name="T59" fmla="*/ 36 h 40"/>
                  <a:gd name="T60" fmla="*/ 23 w 41"/>
                  <a:gd name="T61" fmla="*/ 33 h 40"/>
                  <a:gd name="T62" fmla="*/ 22 w 41"/>
                  <a:gd name="T63" fmla="*/ 31 h 40"/>
                  <a:gd name="T64" fmla="*/ 22 w 41"/>
                  <a:gd name="T65" fmla="*/ 29 h 40"/>
                  <a:gd name="T66" fmla="*/ 25 w 41"/>
                  <a:gd name="T67" fmla="*/ 29 h 40"/>
                  <a:gd name="T68" fmla="*/ 27 w 41"/>
                  <a:gd name="T69" fmla="*/ 31 h 40"/>
                  <a:gd name="T70" fmla="*/ 28 w 41"/>
                  <a:gd name="T71" fmla="*/ 33 h 40"/>
                  <a:gd name="T72" fmla="*/ 35 w 41"/>
                  <a:gd name="T73" fmla="*/ 26 h 40"/>
                  <a:gd name="T74" fmla="*/ 32 w 41"/>
                  <a:gd name="T75" fmla="*/ 23 h 40"/>
                  <a:gd name="T76" fmla="*/ 32 w 41"/>
                  <a:gd name="T77" fmla="*/ 19 h 40"/>
                  <a:gd name="T78" fmla="*/ 36 w 41"/>
                  <a:gd name="T79" fmla="*/ 20 h 40"/>
                  <a:gd name="T80" fmla="*/ 10 w 41"/>
                  <a:gd name="T81" fmla="*/ 21 h 40"/>
                  <a:gd name="T82" fmla="*/ 15 w 41"/>
                  <a:gd name="T83" fmla="*/ 15 h 40"/>
                  <a:gd name="T84" fmla="*/ 15 w 41"/>
                  <a:gd name="T85" fmla="*/ 10 h 40"/>
                  <a:gd name="T86" fmla="*/ 19 w 41"/>
                  <a:gd name="T87" fmla="*/ 10 h 40"/>
                  <a:gd name="T88" fmla="*/ 25 w 41"/>
                  <a:gd name="T89" fmla="*/ 12 h 40"/>
                  <a:gd name="T90" fmla="*/ 29 w 41"/>
                  <a:gd name="T91" fmla="*/ 9 h 40"/>
                  <a:gd name="T92" fmla="*/ 26 w 41"/>
                  <a:gd name="T93" fmla="*/ 3 h 40"/>
                  <a:gd name="T94" fmla="*/ 22 w 41"/>
                  <a:gd name="T95" fmla="*/ 1 h 40"/>
                  <a:gd name="T96" fmla="*/ 23 w 41"/>
                  <a:gd name="T97" fmla="*/ 5 h 40"/>
                  <a:gd name="T98" fmla="*/ 23 w 41"/>
                  <a:gd name="T99" fmla="*/ 8 h 40"/>
                  <a:gd name="T100" fmla="*/ 18 w 41"/>
                  <a:gd name="T101" fmla="*/ 5 h 40"/>
                  <a:gd name="T102" fmla="*/ 14 w 41"/>
                  <a:gd name="T103" fmla="*/ 5 h 40"/>
                  <a:gd name="T104" fmla="*/ 10 w 41"/>
                  <a:gd name="T105" fmla="*/ 10 h 40"/>
                  <a:gd name="T106" fmla="*/ 13 w 41"/>
                  <a:gd name="T107" fmla="*/ 14 h 40"/>
                  <a:gd name="T108" fmla="*/ 9 w 41"/>
                  <a:gd name="T109" fmla="*/ 17 h 40"/>
                  <a:gd name="T110" fmla="*/ 4 w 41"/>
                  <a:gd name="T111" fmla="*/ 17 h 40"/>
                  <a:gd name="T112" fmla="*/ 0 w 41"/>
                  <a:gd name="T113" fmla="*/ 20 h 40"/>
                  <a:gd name="T114" fmla="*/ 7 w 41"/>
                  <a:gd name="T115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0">
                    <a:moveTo>
                      <a:pt x="41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lnTo>
                      <a:pt x="41" y="27"/>
                    </a:lnTo>
                    <a:close/>
                    <a:moveTo>
                      <a:pt x="17" y="31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31"/>
                      <a:pt x="18" y="31"/>
                      <a:pt x="18" y="31"/>
                    </a:cubicBezTo>
                    <a:lnTo>
                      <a:pt x="17" y="31"/>
                    </a:lnTo>
                    <a:close/>
                    <a:moveTo>
                      <a:pt x="21" y="26"/>
                    </a:move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1" y="26"/>
                      <a:pt x="21" y="26"/>
                      <a:pt x="21" y="26"/>
                    </a:cubicBezTo>
                    <a:close/>
                    <a:moveTo>
                      <a:pt x="28" y="34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lnTo>
                      <a:pt x="28" y="34"/>
                    </a:lnTo>
                    <a:close/>
                    <a:moveTo>
                      <a:pt x="37" y="25"/>
                    </a:move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lnTo>
                      <a:pt x="37" y="25"/>
                    </a:lnTo>
                    <a:close/>
                    <a:moveTo>
                      <a:pt x="8" y="22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2"/>
                      <a:pt x="8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8" name="Freeform 25"/>
              <p:cNvSpPr>
                <a:spLocks noEditPoints="1"/>
              </p:cNvSpPr>
              <p:nvPr/>
            </p:nvSpPr>
            <p:spPr bwMode="auto">
              <a:xfrm>
                <a:off x="6093" y="600"/>
                <a:ext cx="82" cy="92"/>
              </a:xfrm>
              <a:custGeom>
                <a:avLst/>
                <a:gdLst>
                  <a:gd name="T0" fmla="*/ 77 w 82"/>
                  <a:gd name="T1" fmla="*/ 26 h 92"/>
                  <a:gd name="T2" fmla="*/ 64 w 82"/>
                  <a:gd name="T3" fmla="*/ 18 h 92"/>
                  <a:gd name="T4" fmla="*/ 56 w 82"/>
                  <a:gd name="T5" fmla="*/ 13 h 92"/>
                  <a:gd name="T6" fmla="*/ 53 w 82"/>
                  <a:gd name="T7" fmla="*/ 8 h 92"/>
                  <a:gd name="T8" fmla="*/ 53 w 82"/>
                  <a:gd name="T9" fmla="*/ 0 h 92"/>
                  <a:gd name="T10" fmla="*/ 48 w 82"/>
                  <a:gd name="T11" fmla="*/ 3 h 92"/>
                  <a:gd name="T12" fmla="*/ 37 w 82"/>
                  <a:gd name="T13" fmla="*/ 11 h 92"/>
                  <a:gd name="T14" fmla="*/ 24 w 82"/>
                  <a:gd name="T15" fmla="*/ 8 h 92"/>
                  <a:gd name="T16" fmla="*/ 8 w 82"/>
                  <a:gd name="T17" fmla="*/ 13 h 92"/>
                  <a:gd name="T18" fmla="*/ 6 w 82"/>
                  <a:gd name="T19" fmla="*/ 26 h 92"/>
                  <a:gd name="T20" fmla="*/ 3 w 82"/>
                  <a:gd name="T21" fmla="*/ 42 h 92"/>
                  <a:gd name="T22" fmla="*/ 3 w 82"/>
                  <a:gd name="T23" fmla="*/ 53 h 92"/>
                  <a:gd name="T24" fmla="*/ 0 w 82"/>
                  <a:gd name="T25" fmla="*/ 69 h 92"/>
                  <a:gd name="T26" fmla="*/ 6 w 82"/>
                  <a:gd name="T27" fmla="*/ 79 h 92"/>
                  <a:gd name="T28" fmla="*/ 11 w 82"/>
                  <a:gd name="T29" fmla="*/ 87 h 92"/>
                  <a:gd name="T30" fmla="*/ 24 w 82"/>
                  <a:gd name="T31" fmla="*/ 87 h 92"/>
                  <a:gd name="T32" fmla="*/ 32 w 82"/>
                  <a:gd name="T33" fmla="*/ 90 h 92"/>
                  <a:gd name="T34" fmla="*/ 43 w 82"/>
                  <a:gd name="T35" fmla="*/ 92 h 92"/>
                  <a:gd name="T36" fmla="*/ 53 w 82"/>
                  <a:gd name="T37" fmla="*/ 90 h 92"/>
                  <a:gd name="T38" fmla="*/ 64 w 82"/>
                  <a:gd name="T39" fmla="*/ 79 h 92"/>
                  <a:gd name="T40" fmla="*/ 66 w 82"/>
                  <a:gd name="T41" fmla="*/ 69 h 92"/>
                  <a:gd name="T42" fmla="*/ 72 w 82"/>
                  <a:gd name="T43" fmla="*/ 58 h 92"/>
                  <a:gd name="T44" fmla="*/ 79 w 82"/>
                  <a:gd name="T45" fmla="*/ 48 h 92"/>
                  <a:gd name="T46" fmla="*/ 79 w 82"/>
                  <a:gd name="T47" fmla="*/ 34 h 92"/>
                  <a:gd name="T48" fmla="*/ 53 w 82"/>
                  <a:gd name="T49" fmla="*/ 79 h 92"/>
                  <a:gd name="T50" fmla="*/ 37 w 82"/>
                  <a:gd name="T51" fmla="*/ 82 h 92"/>
                  <a:gd name="T52" fmla="*/ 24 w 82"/>
                  <a:gd name="T53" fmla="*/ 77 h 92"/>
                  <a:gd name="T54" fmla="*/ 13 w 82"/>
                  <a:gd name="T55" fmla="*/ 69 h 92"/>
                  <a:gd name="T56" fmla="*/ 11 w 82"/>
                  <a:gd name="T57" fmla="*/ 61 h 92"/>
                  <a:gd name="T58" fmla="*/ 21 w 82"/>
                  <a:gd name="T59" fmla="*/ 63 h 92"/>
                  <a:gd name="T60" fmla="*/ 35 w 82"/>
                  <a:gd name="T61" fmla="*/ 63 h 92"/>
                  <a:gd name="T62" fmla="*/ 48 w 82"/>
                  <a:gd name="T63" fmla="*/ 66 h 92"/>
                  <a:gd name="T64" fmla="*/ 56 w 82"/>
                  <a:gd name="T65" fmla="*/ 69 h 92"/>
                  <a:gd name="T66" fmla="*/ 64 w 82"/>
                  <a:gd name="T67" fmla="*/ 58 h 92"/>
                  <a:gd name="T68" fmla="*/ 56 w 82"/>
                  <a:gd name="T69" fmla="*/ 61 h 92"/>
                  <a:gd name="T70" fmla="*/ 43 w 82"/>
                  <a:gd name="T71" fmla="*/ 55 h 92"/>
                  <a:gd name="T72" fmla="*/ 24 w 82"/>
                  <a:gd name="T73" fmla="*/ 53 h 92"/>
                  <a:gd name="T74" fmla="*/ 16 w 82"/>
                  <a:gd name="T75" fmla="*/ 48 h 92"/>
                  <a:gd name="T76" fmla="*/ 24 w 82"/>
                  <a:gd name="T77" fmla="*/ 40 h 92"/>
                  <a:gd name="T78" fmla="*/ 35 w 82"/>
                  <a:gd name="T79" fmla="*/ 45 h 92"/>
                  <a:gd name="T80" fmla="*/ 48 w 82"/>
                  <a:gd name="T81" fmla="*/ 48 h 92"/>
                  <a:gd name="T82" fmla="*/ 56 w 82"/>
                  <a:gd name="T83" fmla="*/ 50 h 92"/>
                  <a:gd name="T84" fmla="*/ 64 w 82"/>
                  <a:gd name="T85" fmla="*/ 53 h 92"/>
                  <a:gd name="T86" fmla="*/ 66 w 82"/>
                  <a:gd name="T87" fmla="*/ 40 h 92"/>
                  <a:gd name="T88" fmla="*/ 56 w 82"/>
                  <a:gd name="T89" fmla="*/ 40 h 92"/>
                  <a:gd name="T90" fmla="*/ 48 w 82"/>
                  <a:gd name="T91" fmla="*/ 34 h 92"/>
                  <a:gd name="T92" fmla="*/ 35 w 82"/>
                  <a:gd name="T93" fmla="*/ 34 h 92"/>
                  <a:gd name="T94" fmla="*/ 21 w 82"/>
                  <a:gd name="T95" fmla="*/ 29 h 92"/>
                  <a:gd name="T96" fmla="*/ 19 w 82"/>
                  <a:gd name="T97" fmla="*/ 24 h 92"/>
                  <a:gd name="T98" fmla="*/ 27 w 82"/>
                  <a:gd name="T99" fmla="*/ 18 h 92"/>
                  <a:gd name="T100" fmla="*/ 37 w 82"/>
                  <a:gd name="T101" fmla="*/ 21 h 92"/>
                  <a:gd name="T102" fmla="*/ 48 w 82"/>
                  <a:gd name="T103" fmla="*/ 21 h 92"/>
                  <a:gd name="T104" fmla="*/ 56 w 82"/>
                  <a:gd name="T105" fmla="*/ 24 h 92"/>
                  <a:gd name="T106" fmla="*/ 61 w 82"/>
                  <a:gd name="T107" fmla="*/ 29 h 92"/>
                  <a:gd name="T108" fmla="*/ 69 w 82"/>
                  <a:gd name="T109" fmla="*/ 3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2" h="92">
                    <a:moveTo>
                      <a:pt x="79" y="34"/>
                    </a:moveTo>
                    <a:lnTo>
                      <a:pt x="79" y="32"/>
                    </a:lnTo>
                    <a:lnTo>
                      <a:pt x="79" y="32"/>
                    </a:lnTo>
                    <a:lnTo>
                      <a:pt x="79" y="29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2" y="24"/>
                    </a:lnTo>
                    <a:lnTo>
                      <a:pt x="72" y="21"/>
                    </a:lnTo>
                    <a:lnTo>
                      <a:pt x="69" y="21"/>
                    </a:lnTo>
                    <a:lnTo>
                      <a:pt x="69" y="18"/>
                    </a:lnTo>
                    <a:lnTo>
                      <a:pt x="66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1" y="16"/>
                    </a:lnTo>
                    <a:lnTo>
                      <a:pt x="58" y="16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3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3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3" y="5"/>
                    </a:lnTo>
                    <a:lnTo>
                      <a:pt x="56" y="5"/>
                    </a:lnTo>
                    <a:lnTo>
                      <a:pt x="56" y="3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3" y="8"/>
                    </a:lnTo>
                    <a:lnTo>
                      <a:pt x="40" y="11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29" y="8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4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6" y="8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6" y="21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3" y="48"/>
                    </a:lnTo>
                    <a:lnTo>
                      <a:pt x="3" y="50"/>
                    </a:lnTo>
                    <a:lnTo>
                      <a:pt x="3" y="53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4"/>
                    </a:lnTo>
                    <a:lnTo>
                      <a:pt x="3" y="74"/>
                    </a:lnTo>
                    <a:lnTo>
                      <a:pt x="3" y="74"/>
                    </a:lnTo>
                    <a:lnTo>
                      <a:pt x="3" y="77"/>
                    </a:lnTo>
                    <a:lnTo>
                      <a:pt x="6" y="79"/>
                    </a:lnTo>
                    <a:lnTo>
                      <a:pt x="6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4"/>
                    </a:lnTo>
                    <a:lnTo>
                      <a:pt x="11" y="84"/>
                    </a:lnTo>
                    <a:lnTo>
                      <a:pt x="11" y="87"/>
                    </a:lnTo>
                    <a:lnTo>
                      <a:pt x="13" y="87"/>
                    </a:lnTo>
                    <a:lnTo>
                      <a:pt x="16" y="87"/>
                    </a:lnTo>
                    <a:lnTo>
                      <a:pt x="16" y="87"/>
                    </a:lnTo>
                    <a:lnTo>
                      <a:pt x="21" y="87"/>
                    </a:lnTo>
                    <a:lnTo>
                      <a:pt x="24" y="87"/>
                    </a:lnTo>
                    <a:lnTo>
                      <a:pt x="24" y="87"/>
                    </a:lnTo>
                    <a:lnTo>
                      <a:pt x="27" y="90"/>
                    </a:lnTo>
                    <a:lnTo>
                      <a:pt x="27" y="90"/>
                    </a:lnTo>
                    <a:lnTo>
                      <a:pt x="27" y="90"/>
                    </a:lnTo>
                    <a:lnTo>
                      <a:pt x="29" y="90"/>
                    </a:lnTo>
                    <a:lnTo>
                      <a:pt x="29" y="90"/>
                    </a:lnTo>
                    <a:lnTo>
                      <a:pt x="32" y="90"/>
                    </a:lnTo>
                    <a:lnTo>
                      <a:pt x="32" y="90"/>
                    </a:lnTo>
                    <a:lnTo>
                      <a:pt x="35" y="92"/>
                    </a:lnTo>
                    <a:lnTo>
                      <a:pt x="37" y="92"/>
                    </a:lnTo>
                    <a:lnTo>
                      <a:pt x="37" y="92"/>
                    </a:lnTo>
                    <a:lnTo>
                      <a:pt x="40" y="92"/>
                    </a:lnTo>
                    <a:lnTo>
                      <a:pt x="43" y="92"/>
                    </a:lnTo>
                    <a:lnTo>
                      <a:pt x="45" y="92"/>
                    </a:lnTo>
                    <a:lnTo>
                      <a:pt x="48" y="9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3" y="90"/>
                    </a:lnTo>
                    <a:lnTo>
                      <a:pt x="53" y="90"/>
                    </a:lnTo>
                    <a:lnTo>
                      <a:pt x="56" y="87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61" y="84"/>
                    </a:lnTo>
                    <a:lnTo>
                      <a:pt x="61" y="82"/>
                    </a:lnTo>
                    <a:lnTo>
                      <a:pt x="64" y="79"/>
                    </a:lnTo>
                    <a:lnTo>
                      <a:pt x="64" y="77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6" y="69"/>
                    </a:lnTo>
                    <a:lnTo>
                      <a:pt x="69" y="66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9" y="61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7" y="53"/>
                    </a:lnTo>
                    <a:lnTo>
                      <a:pt x="77" y="50"/>
                    </a:lnTo>
                    <a:lnTo>
                      <a:pt x="79" y="48"/>
                    </a:lnTo>
                    <a:lnTo>
                      <a:pt x="79" y="45"/>
                    </a:lnTo>
                    <a:lnTo>
                      <a:pt x="79" y="45"/>
                    </a:lnTo>
                    <a:lnTo>
                      <a:pt x="82" y="42"/>
                    </a:lnTo>
                    <a:lnTo>
                      <a:pt x="82" y="40"/>
                    </a:lnTo>
                    <a:lnTo>
                      <a:pt x="82" y="37"/>
                    </a:lnTo>
                    <a:lnTo>
                      <a:pt x="79" y="34"/>
                    </a:lnTo>
                    <a:close/>
                    <a:moveTo>
                      <a:pt x="56" y="71"/>
                    </a:moveTo>
                    <a:lnTo>
                      <a:pt x="56" y="74"/>
                    </a:lnTo>
                    <a:lnTo>
                      <a:pt x="56" y="77"/>
                    </a:lnTo>
                    <a:lnTo>
                      <a:pt x="53" y="77"/>
                    </a:lnTo>
                    <a:lnTo>
                      <a:pt x="53" y="79"/>
                    </a:lnTo>
                    <a:lnTo>
                      <a:pt x="53" y="79"/>
                    </a:lnTo>
                    <a:lnTo>
                      <a:pt x="53" y="82"/>
                    </a:lnTo>
                    <a:lnTo>
                      <a:pt x="50" y="82"/>
                    </a:lnTo>
                    <a:lnTo>
                      <a:pt x="48" y="82"/>
                    </a:lnTo>
                    <a:lnTo>
                      <a:pt x="43" y="84"/>
                    </a:lnTo>
                    <a:lnTo>
                      <a:pt x="40" y="84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2" y="82"/>
                    </a:lnTo>
                    <a:lnTo>
                      <a:pt x="32" y="79"/>
                    </a:lnTo>
                    <a:lnTo>
                      <a:pt x="29" y="79"/>
                    </a:lnTo>
                    <a:lnTo>
                      <a:pt x="27" y="79"/>
                    </a:lnTo>
                    <a:lnTo>
                      <a:pt x="24" y="77"/>
                    </a:lnTo>
                    <a:lnTo>
                      <a:pt x="21" y="74"/>
                    </a:lnTo>
                    <a:lnTo>
                      <a:pt x="19" y="74"/>
                    </a:lnTo>
                    <a:lnTo>
                      <a:pt x="16" y="74"/>
                    </a:lnTo>
                    <a:lnTo>
                      <a:pt x="13" y="71"/>
                    </a:lnTo>
                    <a:lnTo>
                      <a:pt x="13" y="71"/>
                    </a:lnTo>
                    <a:lnTo>
                      <a:pt x="13" y="69"/>
                    </a:lnTo>
                    <a:lnTo>
                      <a:pt x="11" y="69"/>
                    </a:lnTo>
                    <a:lnTo>
                      <a:pt x="11" y="66"/>
                    </a:lnTo>
                    <a:lnTo>
                      <a:pt x="11" y="66"/>
                    </a:lnTo>
                    <a:lnTo>
                      <a:pt x="11" y="63"/>
                    </a:lnTo>
                    <a:lnTo>
                      <a:pt x="11" y="63"/>
                    </a:lnTo>
                    <a:lnTo>
                      <a:pt x="11" y="61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1" y="63"/>
                    </a:lnTo>
                    <a:lnTo>
                      <a:pt x="24" y="63"/>
                    </a:lnTo>
                    <a:lnTo>
                      <a:pt x="24" y="63"/>
                    </a:lnTo>
                    <a:lnTo>
                      <a:pt x="27" y="63"/>
                    </a:lnTo>
                    <a:lnTo>
                      <a:pt x="29" y="63"/>
                    </a:lnTo>
                    <a:lnTo>
                      <a:pt x="32" y="63"/>
                    </a:lnTo>
                    <a:lnTo>
                      <a:pt x="35" y="63"/>
                    </a:lnTo>
                    <a:lnTo>
                      <a:pt x="37" y="63"/>
                    </a:lnTo>
                    <a:lnTo>
                      <a:pt x="40" y="63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53" y="69"/>
                    </a:lnTo>
                    <a:lnTo>
                      <a:pt x="53" y="69"/>
                    </a:lnTo>
                    <a:lnTo>
                      <a:pt x="56" y="69"/>
                    </a:lnTo>
                    <a:lnTo>
                      <a:pt x="56" y="69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56" y="71"/>
                    </a:lnTo>
                    <a:close/>
                    <a:moveTo>
                      <a:pt x="66" y="55"/>
                    </a:moveTo>
                    <a:lnTo>
                      <a:pt x="64" y="55"/>
                    </a:lnTo>
                    <a:lnTo>
                      <a:pt x="64" y="58"/>
                    </a:lnTo>
                    <a:lnTo>
                      <a:pt x="64" y="58"/>
                    </a:lnTo>
                    <a:lnTo>
                      <a:pt x="64" y="58"/>
                    </a:lnTo>
                    <a:lnTo>
                      <a:pt x="61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6" y="61"/>
                    </a:lnTo>
                    <a:lnTo>
                      <a:pt x="56" y="61"/>
                    </a:lnTo>
                    <a:lnTo>
                      <a:pt x="53" y="61"/>
                    </a:lnTo>
                    <a:lnTo>
                      <a:pt x="50" y="58"/>
                    </a:lnTo>
                    <a:lnTo>
                      <a:pt x="48" y="58"/>
                    </a:lnTo>
                    <a:lnTo>
                      <a:pt x="45" y="55"/>
                    </a:lnTo>
                    <a:lnTo>
                      <a:pt x="43" y="55"/>
                    </a:lnTo>
                    <a:lnTo>
                      <a:pt x="43" y="53"/>
                    </a:lnTo>
                    <a:lnTo>
                      <a:pt x="37" y="53"/>
                    </a:lnTo>
                    <a:lnTo>
                      <a:pt x="35" y="53"/>
                    </a:lnTo>
                    <a:lnTo>
                      <a:pt x="32" y="53"/>
                    </a:lnTo>
                    <a:lnTo>
                      <a:pt x="29" y="53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1" y="53"/>
                    </a:lnTo>
                    <a:lnTo>
                      <a:pt x="21" y="50"/>
                    </a:lnTo>
                    <a:lnTo>
                      <a:pt x="19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13" y="48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6" y="42"/>
                    </a:lnTo>
                    <a:lnTo>
                      <a:pt x="19" y="40"/>
                    </a:lnTo>
                    <a:lnTo>
                      <a:pt x="24" y="40"/>
                    </a:lnTo>
                    <a:lnTo>
                      <a:pt x="27" y="42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32" y="42"/>
                    </a:lnTo>
                    <a:lnTo>
                      <a:pt x="32" y="45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37" y="45"/>
                    </a:lnTo>
                    <a:lnTo>
                      <a:pt x="40" y="45"/>
                    </a:lnTo>
                    <a:lnTo>
                      <a:pt x="43" y="48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3" y="48"/>
                    </a:lnTo>
                    <a:lnTo>
                      <a:pt x="53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8" y="50"/>
                    </a:lnTo>
                    <a:lnTo>
                      <a:pt x="61" y="50"/>
                    </a:lnTo>
                    <a:lnTo>
                      <a:pt x="61" y="50"/>
                    </a:lnTo>
                    <a:lnTo>
                      <a:pt x="64" y="50"/>
                    </a:lnTo>
                    <a:lnTo>
                      <a:pt x="64" y="53"/>
                    </a:lnTo>
                    <a:lnTo>
                      <a:pt x="64" y="53"/>
                    </a:lnTo>
                    <a:lnTo>
                      <a:pt x="66" y="53"/>
                    </a:lnTo>
                    <a:lnTo>
                      <a:pt x="66" y="55"/>
                    </a:lnTo>
                    <a:close/>
                    <a:moveTo>
                      <a:pt x="72" y="40"/>
                    </a:moveTo>
                    <a:lnTo>
                      <a:pt x="69" y="42"/>
                    </a:lnTo>
                    <a:lnTo>
                      <a:pt x="69" y="42"/>
                    </a:lnTo>
                    <a:lnTo>
                      <a:pt x="66" y="40"/>
                    </a:lnTo>
                    <a:lnTo>
                      <a:pt x="64" y="40"/>
                    </a:lnTo>
                    <a:lnTo>
                      <a:pt x="64" y="40"/>
                    </a:lnTo>
                    <a:lnTo>
                      <a:pt x="61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6" y="40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50" y="37"/>
                    </a:lnTo>
                    <a:lnTo>
                      <a:pt x="50" y="37"/>
                    </a:lnTo>
                    <a:lnTo>
                      <a:pt x="50" y="37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3" y="34"/>
                    </a:lnTo>
                    <a:lnTo>
                      <a:pt x="40" y="34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35" y="34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7" y="32"/>
                    </a:lnTo>
                    <a:lnTo>
                      <a:pt x="27" y="29"/>
                    </a:lnTo>
                    <a:lnTo>
                      <a:pt x="24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9" y="29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8" y="21"/>
                    </a:lnTo>
                    <a:lnTo>
                      <a:pt x="48" y="21"/>
                    </a:lnTo>
                    <a:lnTo>
                      <a:pt x="50" y="24"/>
                    </a:lnTo>
                    <a:lnTo>
                      <a:pt x="50" y="24"/>
                    </a:lnTo>
                    <a:lnTo>
                      <a:pt x="50" y="24"/>
                    </a:lnTo>
                    <a:lnTo>
                      <a:pt x="53" y="24"/>
                    </a:lnTo>
                    <a:lnTo>
                      <a:pt x="56" y="24"/>
                    </a:lnTo>
                    <a:lnTo>
                      <a:pt x="56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61" y="29"/>
                    </a:lnTo>
                    <a:lnTo>
                      <a:pt x="61" y="29"/>
                    </a:lnTo>
                    <a:lnTo>
                      <a:pt x="64" y="29"/>
                    </a:lnTo>
                    <a:lnTo>
                      <a:pt x="64" y="29"/>
                    </a:lnTo>
                    <a:lnTo>
                      <a:pt x="66" y="32"/>
                    </a:lnTo>
                    <a:lnTo>
                      <a:pt x="66" y="34"/>
                    </a:lnTo>
                    <a:lnTo>
                      <a:pt x="69" y="34"/>
                    </a:lnTo>
                    <a:lnTo>
                      <a:pt x="69" y="34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72" y="40"/>
                    </a:lnTo>
                    <a:lnTo>
                      <a:pt x="7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Freeform 26"/>
              <p:cNvSpPr>
                <a:spLocks noEditPoints="1"/>
              </p:cNvSpPr>
              <p:nvPr/>
            </p:nvSpPr>
            <p:spPr bwMode="auto">
              <a:xfrm>
                <a:off x="6085" y="954"/>
                <a:ext cx="95" cy="100"/>
              </a:xfrm>
              <a:custGeom>
                <a:avLst/>
                <a:gdLst>
                  <a:gd name="T0" fmla="*/ 32 w 36"/>
                  <a:gd name="T1" fmla="*/ 17 h 38"/>
                  <a:gd name="T2" fmla="*/ 27 w 36"/>
                  <a:gd name="T3" fmla="*/ 11 h 38"/>
                  <a:gd name="T4" fmla="*/ 25 w 36"/>
                  <a:gd name="T5" fmla="*/ 8 h 38"/>
                  <a:gd name="T6" fmla="*/ 18 w 36"/>
                  <a:gd name="T7" fmla="*/ 12 h 38"/>
                  <a:gd name="T8" fmla="*/ 12 w 36"/>
                  <a:gd name="T9" fmla="*/ 15 h 38"/>
                  <a:gd name="T10" fmla="*/ 7 w 36"/>
                  <a:gd name="T11" fmla="*/ 21 h 38"/>
                  <a:gd name="T12" fmla="*/ 8 w 36"/>
                  <a:gd name="T13" fmla="*/ 28 h 38"/>
                  <a:gd name="T14" fmla="*/ 10 w 36"/>
                  <a:gd name="T15" fmla="*/ 34 h 38"/>
                  <a:gd name="T16" fmla="*/ 15 w 36"/>
                  <a:gd name="T17" fmla="*/ 38 h 38"/>
                  <a:gd name="T18" fmla="*/ 22 w 36"/>
                  <a:gd name="T19" fmla="*/ 35 h 38"/>
                  <a:gd name="T20" fmla="*/ 25 w 36"/>
                  <a:gd name="T21" fmla="*/ 35 h 38"/>
                  <a:gd name="T22" fmla="*/ 28 w 36"/>
                  <a:gd name="T23" fmla="*/ 36 h 38"/>
                  <a:gd name="T24" fmla="*/ 29 w 36"/>
                  <a:gd name="T25" fmla="*/ 32 h 38"/>
                  <a:gd name="T26" fmla="*/ 32 w 36"/>
                  <a:gd name="T27" fmla="*/ 29 h 38"/>
                  <a:gd name="T28" fmla="*/ 36 w 36"/>
                  <a:gd name="T29" fmla="*/ 25 h 38"/>
                  <a:gd name="T30" fmla="*/ 10 w 36"/>
                  <a:gd name="T31" fmla="*/ 20 h 38"/>
                  <a:gd name="T32" fmla="*/ 16 w 36"/>
                  <a:gd name="T33" fmla="*/ 16 h 38"/>
                  <a:gd name="T34" fmla="*/ 22 w 36"/>
                  <a:gd name="T35" fmla="*/ 13 h 38"/>
                  <a:gd name="T36" fmla="*/ 25 w 36"/>
                  <a:gd name="T37" fmla="*/ 12 h 38"/>
                  <a:gd name="T38" fmla="*/ 25 w 36"/>
                  <a:gd name="T39" fmla="*/ 14 h 38"/>
                  <a:gd name="T40" fmla="*/ 19 w 36"/>
                  <a:gd name="T41" fmla="*/ 18 h 38"/>
                  <a:gd name="T42" fmla="*/ 13 w 36"/>
                  <a:gd name="T43" fmla="*/ 21 h 38"/>
                  <a:gd name="T44" fmla="*/ 11 w 36"/>
                  <a:gd name="T45" fmla="*/ 27 h 38"/>
                  <a:gd name="T46" fmla="*/ 18 w 36"/>
                  <a:gd name="T47" fmla="*/ 22 h 38"/>
                  <a:gd name="T48" fmla="*/ 23 w 36"/>
                  <a:gd name="T49" fmla="*/ 19 h 38"/>
                  <a:gd name="T50" fmla="*/ 27 w 36"/>
                  <a:gd name="T51" fmla="*/ 16 h 38"/>
                  <a:gd name="T52" fmla="*/ 29 w 36"/>
                  <a:gd name="T53" fmla="*/ 19 h 38"/>
                  <a:gd name="T54" fmla="*/ 25 w 36"/>
                  <a:gd name="T55" fmla="*/ 22 h 38"/>
                  <a:gd name="T56" fmla="*/ 21 w 36"/>
                  <a:gd name="T57" fmla="*/ 24 h 38"/>
                  <a:gd name="T58" fmla="*/ 14 w 36"/>
                  <a:gd name="T59" fmla="*/ 27 h 38"/>
                  <a:gd name="T60" fmla="*/ 30 w 36"/>
                  <a:gd name="T61" fmla="*/ 27 h 38"/>
                  <a:gd name="T62" fmla="*/ 26 w 36"/>
                  <a:gd name="T63" fmla="*/ 28 h 38"/>
                  <a:gd name="T64" fmla="*/ 21 w 36"/>
                  <a:gd name="T65" fmla="*/ 31 h 38"/>
                  <a:gd name="T66" fmla="*/ 14 w 36"/>
                  <a:gd name="T67" fmla="*/ 33 h 38"/>
                  <a:gd name="T68" fmla="*/ 17 w 36"/>
                  <a:gd name="T69" fmla="*/ 29 h 38"/>
                  <a:gd name="T70" fmla="*/ 22 w 36"/>
                  <a:gd name="T71" fmla="*/ 26 h 38"/>
                  <a:gd name="T72" fmla="*/ 27 w 36"/>
                  <a:gd name="T73" fmla="*/ 24 h 38"/>
                  <a:gd name="T74" fmla="*/ 31 w 36"/>
                  <a:gd name="T75" fmla="*/ 23 h 38"/>
                  <a:gd name="T76" fmla="*/ 23 w 36"/>
                  <a:gd name="T77" fmla="*/ 5 h 38"/>
                  <a:gd name="T78" fmla="*/ 26 w 36"/>
                  <a:gd name="T79" fmla="*/ 6 h 38"/>
                  <a:gd name="T80" fmla="*/ 25 w 36"/>
                  <a:gd name="T81" fmla="*/ 1 h 38"/>
                  <a:gd name="T82" fmla="*/ 22 w 36"/>
                  <a:gd name="T83" fmla="*/ 2 h 38"/>
                  <a:gd name="T84" fmla="*/ 11 w 36"/>
                  <a:gd name="T85" fmla="*/ 8 h 38"/>
                  <a:gd name="T86" fmla="*/ 10 w 36"/>
                  <a:gd name="T87" fmla="*/ 12 h 38"/>
                  <a:gd name="T88" fmla="*/ 14 w 36"/>
                  <a:gd name="T89" fmla="*/ 12 h 38"/>
                  <a:gd name="T90" fmla="*/ 6 w 36"/>
                  <a:gd name="T91" fmla="*/ 12 h 38"/>
                  <a:gd name="T92" fmla="*/ 4 w 36"/>
                  <a:gd name="T93" fmla="*/ 13 h 38"/>
                  <a:gd name="T94" fmla="*/ 1 w 36"/>
                  <a:gd name="T95" fmla="*/ 17 h 38"/>
                  <a:gd name="T96" fmla="*/ 2 w 36"/>
                  <a:gd name="T97" fmla="*/ 20 h 38"/>
                  <a:gd name="T98" fmla="*/ 5 w 36"/>
                  <a:gd name="T99" fmla="*/ 16 h 38"/>
                  <a:gd name="T100" fmla="*/ 7 w 36"/>
                  <a:gd name="T101" fmla="*/ 12 h 38"/>
                  <a:gd name="T102" fmla="*/ 4 w 36"/>
                  <a:gd name="T103" fmla="*/ 9 h 38"/>
                  <a:gd name="T104" fmla="*/ 8 w 36"/>
                  <a:gd name="T105" fmla="*/ 7 h 38"/>
                  <a:gd name="T106" fmla="*/ 12 w 36"/>
                  <a:gd name="T107" fmla="*/ 6 h 38"/>
                  <a:gd name="T108" fmla="*/ 18 w 36"/>
                  <a:gd name="T109" fmla="*/ 8 h 38"/>
                  <a:gd name="T110" fmla="*/ 20 w 36"/>
                  <a:gd name="T111" fmla="*/ 3 h 38"/>
                  <a:gd name="T112" fmla="*/ 18 w 36"/>
                  <a:gd name="T113" fmla="*/ 2 h 38"/>
                  <a:gd name="T114" fmla="*/ 14 w 36"/>
                  <a:gd name="T115" fmla="*/ 2 h 38"/>
                  <a:gd name="T116" fmla="*/ 7 w 36"/>
                  <a:gd name="T117" fmla="*/ 2 h 38"/>
                  <a:gd name="T118" fmla="*/ 3 w 36"/>
                  <a:gd name="T119" fmla="*/ 6 h 38"/>
                  <a:gd name="T120" fmla="*/ 1 w 36"/>
                  <a:gd name="T12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" h="38">
                    <a:moveTo>
                      <a:pt x="35" y="23"/>
                    </a:move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lnTo>
                      <a:pt x="35" y="23"/>
                    </a:lnTo>
                    <a:close/>
                    <a:moveTo>
                      <a:pt x="11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2"/>
                      <a:pt x="12" y="22"/>
                      <a:pt x="12" y="22"/>
                    </a:cubicBezTo>
                    <a:lnTo>
                      <a:pt x="11" y="22"/>
                    </a:lnTo>
                    <a:close/>
                    <a:moveTo>
                      <a:pt x="12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0"/>
                    </a:cubicBezTo>
                    <a:cubicBezTo>
                      <a:pt x="21" y="20"/>
                      <a:pt x="22" y="20"/>
                      <a:pt x="22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12" y="28"/>
                    </a:lnTo>
                    <a:close/>
                    <a:moveTo>
                      <a:pt x="31" y="25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4"/>
                      <a:pt x="31" y="24"/>
                      <a:pt x="31" y="24"/>
                    </a:cubicBezTo>
                    <a:lnTo>
                      <a:pt x="31" y="25"/>
                    </a:lnTo>
                    <a:close/>
                    <a:moveTo>
                      <a:pt x="23" y="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2"/>
                      <a:pt x="23" y="2"/>
                      <a:pt x="23" y="2"/>
                    </a:cubicBezTo>
                    <a:lnTo>
                      <a:pt x="23" y="3"/>
                    </a:lnTo>
                    <a:close/>
                    <a:moveTo>
                      <a:pt x="13" y="9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9"/>
                      <a:pt x="13" y="9"/>
                      <a:pt x="13" y="9"/>
                    </a:cubicBezTo>
                    <a:close/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2"/>
                      <a:pt x="7" y="12"/>
                      <a:pt x="7" y="12"/>
                    </a:cubicBezTo>
                    <a:lnTo>
                      <a:pt x="6" y="12"/>
                    </a:lnTo>
                    <a:close/>
                    <a:moveTo>
                      <a:pt x="2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7"/>
              <p:cNvSpPr>
                <a:spLocks noEditPoints="1"/>
              </p:cNvSpPr>
              <p:nvPr/>
            </p:nvSpPr>
            <p:spPr bwMode="auto">
              <a:xfrm>
                <a:off x="5935" y="589"/>
                <a:ext cx="98" cy="109"/>
              </a:xfrm>
              <a:custGeom>
                <a:avLst/>
                <a:gdLst>
                  <a:gd name="T0" fmla="*/ 32 w 37"/>
                  <a:gd name="T1" fmla="*/ 22 h 41"/>
                  <a:gd name="T2" fmla="*/ 30 w 37"/>
                  <a:gd name="T3" fmla="*/ 19 h 41"/>
                  <a:gd name="T4" fmla="*/ 28 w 37"/>
                  <a:gd name="T5" fmla="*/ 17 h 41"/>
                  <a:gd name="T6" fmla="*/ 28 w 37"/>
                  <a:gd name="T7" fmla="*/ 9 h 41"/>
                  <a:gd name="T8" fmla="*/ 26 w 37"/>
                  <a:gd name="T9" fmla="*/ 6 h 41"/>
                  <a:gd name="T10" fmla="*/ 21 w 37"/>
                  <a:gd name="T11" fmla="*/ 8 h 41"/>
                  <a:gd name="T12" fmla="*/ 17 w 37"/>
                  <a:gd name="T13" fmla="*/ 10 h 41"/>
                  <a:gd name="T14" fmla="*/ 22 w 37"/>
                  <a:gd name="T15" fmla="*/ 5 h 41"/>
                  <a:gd name="T16" fmla="*/ 27 w 37"/>
                  <a:gd name="T17" fmla="*/ 3 h 41"/>
                  <a:gd name="T18" fmla="*/ 24 w 37"/>
                  <a:gd name="T19" fmla="*/ 1 h 41"/>
                  <a:gd name="T20" fmla="*/ 16 w 37"/>
                  <a:gd name="T21" fmla="*/ 4 h 41"/>
                  <a:gd name="T22" fmla="*/ 7 w 37"/>
                  <a:gd name="T23" fmla="*/ 8 h 41"/>
                  <a:gd name="T24" fmla="*/ 4 w 37"/>
                  <a:gd name="T25" fmla="*/ 10 h 41"/>
                  <a:gd name="T26" fmla="*/ 0 w 37"/>
                  <a:gd name="T27" fmla="*/ 15 h 41"/>
                  <a:gd name="T28" fmla="*/ 5 w 37"/>
                  <a:gd name="T29" fmla="*/ 22 h 41"/>
                  <a:gd name="T30" fmla="*/ 8 w 37"/>
                  <a:gd name="T31" fmla="*/ 29 h 41"/>
                  <a:gd name="T32" fmla="*/ 10 w 37"/>
                  <a:gd name="T33" fmla="*/ 36 h 41"/>
                  <a:gd name="T34" fmla="*/ 10 w 37"/>
                  <a:gd name="T35" fmla="*/ 40 h 41"/>
                  <a:gd name="T36" fmla="*/ 13 w 37"/>
                  <a:gd name="T37" fmla="*/ 39 h 41"/>
                  <a:gd name="T38" fmla="*/ 12 w 37"/>
                  <a:gd name="T39" fmla="*/ 30 h 41"/>
                  <a:gd name="T40" fmla="*/ 6 w 37"/>
                  <a:gd name="T41" fmla="*/ 19 h 41"/>
                  <a:gd name="T42" fmla="*/ 5 w 37"/>
                  <a:gd name="T43" fmla="*/ 14 h 41"/>
                  <a:gd name="T44" fmla="*/ 10 w 37"/>
                  <a:gd name="T45" fmla="*/ 11 h 41"/>
                  <a:gd name="T46" fmla="*/ 10 w 37"/>
                  <a:gd name="T47" fmla="*/ 13 h 41"/>
                  <a:gd name="T48" fmla="*/ 10 w 37"/>
                  <a:gd name="T49" fmla="*/ 18 h 41"/>
                  <a:gd name="T50" fmla="*/ 13 w 37"/>
                  <a:gd name="T51" fmla="*/ 22 h 41"/>
                  <a:gd name="T52" fmla="*/ 15 w 37"/>
                  <a:gd name="T53" fmla="*/ 23 h 41"/>
                  <a:gd name="T54" fmla="*/ 18 w 37"/>
                  <a:gd name="T55" fmla="*/ 23 h 41"/>
                  <a:gd name="T56" fmla="*/ 19 w 37"/>
                  <a:gd name="T57" fmla="*/ 26 h 41"/>
                  <a:gd name="T58" fmla="*/ 22 w 37"/>
                  <a:gd name="T59" fmla="*/ 27 h 41"/>
                  <a:gd name="T60" fmla="*/ 19 w 37"/>
                  <a:gd name="T61" fmla="*/ 29 h 41"/>
                  <a:gd name="T62" fmla="*/ 19 w 37"/>
                  <a:gd name="T63" fmla="*/ 32 h 41"/>
                  <a:gd name="T64" fmla="*/ 24 w 37"/>
                  <a:gd name="T65" fmla="*/ 30 h 41"/>
                  <a:gd name="T66" fmla="*/ 27 w 37"/>
                  <a:gd name="T67" fmla="*/ 30 h 41"/>
                  <a:gd name="T68" fmla="*/ 25 w 37"/>
                  <a:gd name="T69" fmla="*/ 35 h 41"/>
                  <a:gd name="T70" fmla="*/ 21 w 37"/>
                  <a:gd name="T71" fmla="*/ 37 h 41"/>
                  <a:gd name="T72" fmla="*/ 24 w 37"/>
                  <a:gd name="T73" fmla="*/ 40 h 41"/>
                  <a:gd name="T74" fmla="*/ 28 w 37"/>
                  <a:gd name="T75" fmla="*/ 36 h 41"/>
                  <a:gd name="T76" fmla="*/ 30 w 37"/>
                  <a:gd name="T77" fmla="*/ 31 h 41"/>
                  <a:gd name="T78" fmla="*/ 32 w 37"/>
                  <a:gd name="T79" fmla="*/ 27 h 41"/>
                  <a:gd name="T80" fmla="*/ 36 w 37"/>
                  <a:gd name="T81" fmla="*/ 25 h 41"/>
                  <a:gd name="T82" fmla="*/ 14 w 37"/>
                  <a:gd name="T83" fmla="*/ 16 h 41"/>
                  <a:gd name="T84" fmla="*/ 16 w 37"/>
                  <a:gd name="T85" fmla="*/ 12 h 41"/>
                  <a:gd name="T86" fmla="*/ 21 w 37"/>
                  <a:gd name="T87" fmla="*/ 10 h 41"/>
                  <a:gd name="T88" fmla="*/ 24 w 37"/>
                  <a:gd name="T89" fmla="*/ 11 h 41"/>
                  <a:gd name="T90" fmla="*/ 19 w 37"/>
                  <a:gd name="T91" fmla="*/ 14 h 41"/>
                  <a:gd name="T92" fmla="*/ 14 w 37"/>
                  <a:gd name="T93" fmla="*/ 16 h 41"/>
                  <a:gd name="T94" fmla="*/ 17 w 37"/>
                  <a:gd name="T95" fmla="*/ 19 h 41"/>
                  <a:gd name="T96" fmla="*/ 19 w 37"/>
                  <a:gd name="T97" fmla="*/ 16 h 41"/>
                  <a:gd name="T98" fmla="*/ 22 w 37"/>
                  <a:gd name="T99" fmla="*/ 14 h 41"/>
                  <a:gd name="T100" fmla="*/ 24 w 37"/>
                  <a:gd name="T101" fmla="*/ 15 h 41"/>
                  <a:gd name="T102" fmla="*/ 23 w 37"/>
                  <a:gd name="T103" fmla="*/ 19 h 41"/>
                  <a:gd name="T104" fmla="*/ 26 w 37"/>
                  <a:gd name="T105" fmla="*/ 18 h 41"/>
                  <a:gd name="T106" fmla="*/ 26 w 37"/>
                  <a:gd name="T107" fmla="*/ 20 h 41"/>
                  <a:gd name="T108" fmla="*/ 25 w 37"/>
                  <a:gd name="T109" fmla="*/ 23 h 41"/>
                  <a:gd name="T110" fmla="*/ 28 w 37"/>
                  <a:gd name="T111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" h="41">
                    <a:moveTo>
                      <a:pt x="36" y="22"/>
                    </a:moveTo>
                    <a:cubicBezTo>
                      <a:pt x="36" y="22"/>
                      <a:pt x="36" y="22"/>
                      <a:pt x="36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7" y="23"/>
                      <a:pt x="37" y="23"/>
                      <a:pt x="37" y="23"/>
                    </a:cubicBezTo>
                    <a:lnTo>
                      <a:pt x="36" y="22"/>
                    </a:lnTo>
                    <a:close/>
                    <a:moveTo>
                      <a:pt x="14" y="16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14" y="16"/>
                    </a:lnTo>
                    <a:close/>
                    <a:moveTo>
                      <a:pt x="22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lnTo>
                      <a:pt x="22" y="17"/>
                    </a:lnTo>
                    <a:close/>
                    <a:moveTo>
                      <a:pt x="25" y="20"/>
                    </a:move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3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8"/>
                      <a:pt x="27" y="18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5" y="20"/>
                    </a:lnTo>
                    <a:close/>
                    <a:moveTo>
                      <a:pt x="27" y="23"/>
                    </a:move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2"/>
                      <a:pt x="28" y="22"/>
                      <a:pt x="28" y="23"/>
                    </a:cubicBezTo>
                    <a:lnTo>
                      <a:pt x="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28"/>
              <p:cNvSpPr>
                <a:spLocks noEditPoints="1"/>
              </p:cNvSpPr>
              <p:nvPr/>
            </p:nvSpPr>
            <p:spPr bwMode="auto">
              <a:xfrm>
                <a:off x="5932" y="954"/>
                <a:ext cx="101" cy="105"/>
              </a:xfrm>
              <a:custGeom>
                <a:avLst/>
                <a:gdLst>
                  <a:gd name="T0" fmla="*/ 35 w 38"/>
                  <a:gd name="T1" fmla="*/ 17 h 40"/>
                  <a:gd name="T2" fmla="*/ 31 w 38"/>
                  <a:gd name="T3" fmla="*/ 15 h 40"/>
                  <a:gd name="T4" fmla="*/ 33 w 38"/>
                  <a:gd name="T5" fmla="*/ 12 h 40"/>
                  <a:gd name="T6" fmla="*/ 35 w 38"/>
                  <a:gd name="T7" fmla="*/ 7 h 40"/>
                  <a:gd name="T8" fmla="*/ 32 w 38"/>
                  <a:gd name="T9" fmla="*/ 7 h 40"/>
                  <a:gd name="T10" fmla="*/ 30 w 38"/>
                  <a:gd name="T11" fmla="*/ 10 h 40"/>
                  <a:gd name="T12" fmla="*/ 28 w 38"/>
                  <a:gd name="T13" fmla="*/ 17 h 40"/>
                  <a:gd name="T14" fmla="*/ 26 w 38"/>
                  <a:gd name="T15" fmla="*/ 22 h 40"/>
                  <a:gd name="T16" fmla="*/ 23 w 38"/>
                  <a:gd name="T17" fmla="*/ 27 h 40"/>
                  <a:gd name="T18" fmla="*/ 22 w 38"/>
                  <a:gd name="T19" fmla="*/ 31 h 40"/>
                  <a:gd name="T20" fmla="*/ 20 w 38"/>
                  <a:gd name="T21" fmla="*/ 35 h 40"/>
                  <a:gd name="T22" fmla="*/ 21 w 38"/>
                  <a:gd name="T23" fmla="*/ 39 h 40"/>
                  <a:gd name="T24" fmla="*/ 23 w 38"/>
                  <a:gd name="T25" fmla="*/ 36 h 40"/>
                  <a:gd name="T26" fmla="*/ 25 w 38"/>
                  <a:gd name="T27" fmla="*/ 32 h 40"/>
                  <a:gd name="T28" fmla="*/ 28 w 38"/>
                  <a:gd name="T29" fmla="*/ 35 h 40"/>
                  <a:gd name="T30" fmla="*/ 29 w 38"/>
                  <a:gd name="T31" fmla="*/ 39 h 40"/>
                  <a:gd name="T32" fmla="*/ 31 w 38"/>
                  <a:gd name="T33" fmla="*/ 38 h 40"/>
                  <a:gd name="T34" fmla="*/ 33 w 38"/>
                  <a:gd name="T35" fmla="*/ 33 h 40"/>
                  <a:gd name="T36" fmla="*/ 33 w 38"/>
                  <a:gd name="T37" fmla="*/ 29 h 40"/>
                  <a:gd name="T38" fmla="*/ 30 w 38"/>
                  <a:gd name="T39" fmla="*/ 28 h 40"/>
                  <a:gd name="T40" fmla="*/ 29 w 38"/>
                  <a:gd name="T41" fmla="*/ 23 h 40"/>
                  <a:gd name="T42" fmla="*/ 31 w 38"/>
                  <a:gd name="T43" fmla="*/ 21 h 40"/>
                  <a:gd name="T44" fmla="*/ 36 w 38"/>
                  <a:gd name="T45" fmla="*/ 20 h 40"/>
                  <a:gd name="T46" fmla="*/ 18 w 38"/>
                  <a:gd name="T47" fmla="*/ 22 h 40"/>
                  <a:gd name="T48" fmla="*/ 20 w 38"/>
                  <a:gd name="T49" fmla="*/ 17 h 40"/>
                  <a:gd name="T50" fmla="*/ 25 w 38"/>
                  <a:gd name="T51" fmla="*/ 14 h 40"/>
                  <a:gd name="T52" fmla="*/ 21 w 38"/>
                  <a:gd name="T53" fmla="*/ 13 h 40"/>
                  <a:gd name="T54" fmla="*/ 17 w 38"/>
                  <a:gd name="T55" fmla="*/ 17 h 40"/>
                  <a:gd name="T56" fmla="*/ 14 w 38"/>
                  <a:gd name="T57" fmla="*/ 19 h 40"/>
                  <a:gd name="T58" fmla="*/ 14 w 38"/>
                  <a:gd name="T59" fmla="*/ 16 h 40"/>
                  <a:gd name="T60" fmla="*/ 20 w 38"/>
                  <a:gd name="T61" fmla="*/ 10 h 40"/>
                  <a:gd name="T62" fmla="*/ 23 w 38"/>
                  <a:gd name="T63" fmla="*/ 7 h 40"/>
                  <a:gd name="T64" fmla="*/ 19 w 38"/>
                  <a:gd name="T65" fmla="*/ 7 h 40"/>
                  <a:gd name="T66" fmla="*/ 14 w 38"/>
                  <a:gd name="T67" fmla="*/ 12 h 40"/>
                  <a:gd name="T68" fmla="*/ 10 w 38"/>
                  <a:gd name="T69" fmla="*/ 16 h 40"/>
                  <a:gd name="T70" fmla="*/ 8 w 38"/>
                  <a:gd name="T71" fmla="*/ 13 h 40"/>
                  <a:gd name="T72" fmla="*/ 12 w 38"/>
                  <a:gd name="T73" fmla="*/ 8 h 40"/>
                  <a:gd name="T74" fmla="*/ 18 w 38"/>
                  <a:gd name="T75" fmla="*/ 5 h 40"/>
                  <a:gd name="T76" fmla="*/ 23 w 38"/>
                  <a:gd name="T77" fmla="*/ 3 h 40"/>
                  <a:gd name="T78" fmla="*/ 20 w 38"/>
                  <a:gd name="T79" fmla="*/ 0 h 40"/>
                  <a:gd name="T80" fmla="*/ 13 w 38"/>
                  <a:gd name="T81" fmla="*/ 3 h 40"/>
                  <a:gd name="T82" fmla="*/ 8 w 38"/>
                  <a:gd name="T83" fmla="*/ 7 h 40"/>
                  <a:gd name="T84" fmla="*/ 5 w 38"/>
                  <a:gd name="T85" fmla="*/ 9 h 40"/>
                  <a:gd name="T86" fmla="*/ 2 w 38"/>
                  <a:gd name="T87" fmla="*/ 15 h 40"/>
                  <a:gd name="T88" fmla="*/ 0 w 38"/>
                  <a:gd name="T89" fmla="*/ 17 h 40"/>
                  <a:gd name="T90" fmla="*/ 2 w 38"/>
                  <a:gd name="T91" fmla="*/ 20 h 40"/>
                  <a:gd name="T92" fmla="*/ 6 w 38"/>
                  <a:gd name="T93" fmla="*/ 21 h 40"/>
                  <a:gd name="T94" fmla="*/ 11 w 38"/>
                  <a:gd name="T95" fmla="*/ 22 h 40"/>
                  <a:gd name="T96" fmla="*/ 14 w 38"/>
                  <a:gd name="T97" fmla="*/ 25 h 40"/>
                  <a:gd name="T98" fmla="*/ 13 w 38"/>
                  <a:gd name="T99" fmla="*/ 29 h 40"/>
                  <a:gd name="T100" fmla="*/ 10 w 38"/>
                  <a:gd name="T101" fmla="*/ 32 h 40"/>
                  <a:gd name="T102" fmla="*/ 12 w 38"/>
                  <a:gd name="T103" fmla="*/ 37 h 40"/>
                  <a:gd name="T104" fmla="*/ 15 w 38"/>
                  <a:gd name="T105" fmla="*/ 32 h 40"/>
                  <a:gd name="T106" fmla="*/ 17 w 38"/>
                  <a:gd name="T107" fmla="*/ 28 h 40"/>
                  <a:gd name="T108" fmla="*/ 19 w 38"/>
                  <a:gd name="T109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8" h="40">
                    <a:moveTo>
                      <a:pt x="38" y="18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8" y="19"/>
                      <a:pt x="38" y="19"/>
                      <a:pt x="38" y="19"/>
                    </a:cubicBezTo>
                    <a:lnTo>
                      <a:pt x="38" y="18"/>
                    </a:lnTo>
                    <a:close/>
                    <a:moveTo>
                      <a:pt x="18" y="22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1"/>
                      <a:pt x="4" y="12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2" y="37"/>
                      <a:pt x="12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18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5824" y="848"/>
                <a:ext cx="108" cy="103"/>
              </a:xfrm>
              <a:custGeom>
                <a:avLst/>
                <a:gdLst>
                  <a:gd name="T0" fmla="*/ 39 w 41"/>
                  <a:gd name="T1" fmla="*/ 17 h 39"/>
                  <a:gd name="T2" fmla="*/ 40 w 41"/>
                  <a:gd name="T3" fmla="*/ 12 h 39"/>
                  <a:gd name="T4" fmla="*/ 36 w 41"/>
                  <a:gd name="T5" fmla="*/ 13 h 39"/>
                  <a:gd name="T6" fmla="*/ 31 w 41"/>
                  <a:gd name="T7" fmla="*/ 12 h 39"/>
                  <a:gd name="T8" fmla="*/ 31 w 41"/>
                  <a:gd name="T9" fmla="*/ 16 h 39"/>
                  <a:gd name="T10" fmla="*/ 26 w 41"/>
                  <a:gd name="T11" fmla="*/ 15 h 39"/>
                  <a:gd name="T12" fmla="*/ 21 w 41"/>
                  <a:gd name="T13" fmla="*/ 18 h 39"/>
                  <a:gd name="T14" fmla="*/ 22 w 41"/>
                  <a:gd name="T15" fmla="*/ 22 h 39"/>
                  <a:gd name="T16" fmla="*/ 19 w 41"/>
                  <a:gd name="T17" fmla="*/ 22 h 39"/>
                  <a:gd name="T18" fmla="*/ 20 w 41"/>
                  <a:gd name="T19" fmla="*/ 26 h 39"/>
                  <a:gd name="T20" fmla="*/ 16 w 41"/>
                  <a:gd name="T21" fmla="*/ 23 h 39"/>
                  <a:gd name="T22" fmla="*/ 18 w 41"/>
                  <a:gd name="T23" fmla="*/ 18 h 39"/>
                  <a:gd name="T24" fmla="*/ 23 w 41"/>
                  <a:gd name="T25" fmla="*/ 12 h 39"/>
                  <a:gd name="T26" fmla="*/ 29 w 41"/>
                  <a:gd name="T27" fmla="*/ 10 h 39"/>
                  <a:gd name="T28" fmla="*/ 30 w 41"/>
                  <a:gd name="T29" fmla="*/ 7 h 39"/>
                  <a:gd name="T30" fmla="*/ 27 w 41"/>
                  <a:gd name="T31" fmla="*/ 7 h 39"/>
                  <a:gd name="T32" fmla="*/ 30 w 41"/>
                  <a:gd name="T33" fmla="*/ 1 h 39"/>
                  <a:gd name="T34" fmla="*/ 24 w 41"/>
                  <a:gd name="T35" fmla="*/ 3 h 39"/>
                  <a:gd name="T36" fmla="*/ 21 w 41"/>
                  <a:gd name="T37" fmla="*/ 9 h 39"/>
                  <a:gd name="T38" fmla="*/ 13 w 41"/>
                  <a:gd name="T39" fmla="*/ 9 h 39"/>
                  <a:gd name="T40" fmla="*/ 16 w 41"/>
                  <a:gd name="T41" fmla="*/ 11 h 39"/>
                  <a:gd name="T42" fmla="*/ 16 w 41"/>
                  <a:gd name="T43" fmla="*/ 15 h 39"/>
                  <a:gd name="T44" fmla="*/ 11 w 41"/>
                  <a:gd name="T45" fmla="*/ 16 h 39"/>
                  <a:gd name="T46" fmla="*/ 6 w 41"/>
                  <a:gd name="T47" fmla="*/ 10 h 39"/>
                  <a:gd name="T48" fmla="*/ 6 w 41"/>
                  <a:gd name="T49" fmla="*/ 15 h 39"/>
                  <a:gd name="T50" fmla="*/ 9 w 41"/>
                  <a:gd name="T51" fmla="*/ 21 h 39"/>
                  <a:gd name="T52" fmla="*/ 6 w 41"/>
                  <a:gd name="T53" fmla="*/ 25 h 39"/>
                  <a:gd name="T54" fmla="*/ 9 w 41"/>
                  <a:gd name="T55" fmla="*/ 27 h 39"/>
                  <a:gd name="T56" fmla="*/ 13 w 41"/>
                  <a:gd name="T57" fmla="*/ 24 h 39"/>
                  <a:gd name="T58" fmla="*/ 16 w 41"/>
                  <a:gd name="T59" fmla="*/ 28 h 39"/>
                  <a:gd name="T60" fmla="*/ 13 w 41"/>
                  <a:gd name="T61" fmla="*/ 29 h 39"/>
                  <a:gd name="T62" fmla="*/ 9 w 41"/>
                  <a:gd name="T63" fmla="*/ 33 h 39"/>
                  <a:gd name="T64" fmla="*/ 12 w 41"/>
                  <a:gd name="T65" fmla="*/ 36 h 39"/>
                  <a:gd name="T66" fmla="*/ 16 w 41"/>
                  <a:gd name="T67" fmla="*/ 36 h 39"/>
                  <a:gd name="T68" fmla="*/ 20 w 41"/>
                  <a:gd name="T69" fmla="*/ 37 h 39"/>
                  <a:gd name="T70" fmla="*/ 18 w 41"/>
                  <a:gd name="T71" fmla="*/ 33 h 39"/>
                  <a:gd name="T72" fmla="*/ 21 w 41"/>
                  <a:gd name="T73" fmla="*/ 34 h 39"/>
                  <a:gd name="T74" fmla="*/ 24 w 41"/>
                  <a:gd name="T75" fmla="*/ 37 h 39"/>
                  <a:gd name="T76" fmla="*/ 29 w 41"/>
                  <a:gd name="T77" fmla="*/ 36 h 39"/>
                  <a:gd name="T78" fmla="*/ 24 w 41"/>
                  <a:gd name="T79" fmla="*/ 32 h 39"/>
                  <a:gd name="T80" fmla="*/ 21 w 41"/>
                  <a:gd name="T81" fmla="*/ 28 h 39"/>
                  <a:gd name="T82" fmla="*/ 25 w 41"/>
                  <a:gd name="T83" fmla="*/ 30 h 39"/>
                  <a:gd name="T84" fmla="*/ 28 w 41"/>
                  <a:gd name="T85" fmla="*/ 30 h 39"/>
                  <a:gd name="T86" fmla="*/ 28 w 41"/>
                  <a:gd name="T87" fmla="*/ 29 h 39"/>
                  <a:gd name="T88" fmla="*/ 33 w 41"/>
                  <a:gd name="T89" fmla="*/ 29 h 39"/>
                  <a:gd name="T90" fmla="*/ 36 w 41"/>
                  <a:gd name="T91" fmla="*/ 25 h 39"/>
                  <a:gd name="T92" fmla="*/ 36 w 41"/>
                  <a:gd name="T93" fmla="*/ 21 h 39"/>
                  <a:gd name="T94" fmla="*/ 39 w 41"/>
                  <a:gd name="T95" fmla="*/ 22 h 39"/>
                  <a:gd name="T96" fmla="*/ 26 w 41"/>
                  <a:gd name="T97" fmla="*/ 22 h 39"/>
                  <a:gd name="T98" fmla="*/ 27 w 41"/>
                  <a:gd name="T99" fmla="*/ 20 h 39"/>
                  <a:gd name="T100" fmla="*/ 29 w 41"/>
                  <a:gd name="T101" fmla="*/ 17 h 39"/>
                  <a:gd name="T102" fmla="*/ 31 w 41"/>
                  <a:gd name="T103" fmla="*/ 26 h 39"/>
                  <a:gd name="T104" fmla="*/ 30 w 41"/>
                  <a:gd name="T105" fmla="*/ 24 h 39"/>
                  <a:gd name="T106" fmla="*/ 33 w 41"/>
                  <a:gd name="T107" fmla="*/ 23 h 39"/>
                  <a:gd name="T108" fmla="*/ 34 w 41"/>
                  <a:gd name="T109" fmla="*/ 22 h 39"/>
                  <a:gd name="T110" fmla="*/ 4 w 41"/>
                  <a:gd name="T111" fmla="*/ 18 h 39"/>
                  <a:gd name="T112" fmla="*/ 0 w 41"/>
                  <a:gd name="T113" fmla="*/ 18 h 39"/>
                  <a:gd name="T114" fmla="*/ 2 w 41"/>
                  <a:gd name="T115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39">
                    <a:moveTo>
                      <a:pt x="41" y="20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5"/>
                      <a:pt x="27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1"/>
                      <a:pt x="23" y="31"/>
                    </a:cubicBezTo>
                    <a:cubicBezTo>
                      <a:pt x="23" y="32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1" y="20"/>
                      <a:pt x="41" y="20"/>
                      <a:pt x="41" y="20"/>
                    </a:cubicBezTo>
                    <a:close/>
                    <a:moveTo>
                      <a:pt x="28" y="21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8" y="21"/>
                      <a:pt x="28" y="21"/>
                      <a:pt x="28" y="21"/>
                    </a:cubicBezTo>
                    <a:close/>
                    <a:moveTo>
                      <a:pt x="28" y="19"/>
                    </a:move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lnTo>
                      <a:pt x="28" y="19"/>
                    </a:lnTo>
                    <a:close/>
                    <a:moveTo>
                      <a:pt x="31" y="26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lnTo>
                      <a:pt x="31" y="26"/>
                    </a:lnTo>
                    <a:close/>
                    <a:moveTo>
                      <a:pt x="35" y="22"/>
                    </a:move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6" y="20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30"/>
              <p:cNvSpPr>
                <a:spLocks noEditPoints="1"/>
              </p:cNvSpPr>
              <p:nvPr/>
            </p:nvSpPr>
            <p:spPr bwMode="auto">
              <a:xfrm>
                <a:off x="5824" y="700"/>
                <a:ext cx="111" cy="101"/>
              </a:xfrm>
              <a:custGeom>
                <a:avLst/>
                <a:gdLst>
                  <a:gd name="T0" fmla="*/ 100 w 111"/>
                  <a:gd name="T1" fmla="*/ 29 h 101"/>
                  <a:gd name="T2" fmla="*/ 90 w 111"/>
                  <a:gd name="T3" fmla="*/ 29 h 101"/>
                  <a:gd name="T4" fmla="*/ 92 w 111"/>
                  <a:gd name="T5" fmla="*/ 37 h 101"/>
                  <a:gd name="T6" fmla="*/ 98 w 111"/>
                  <a:gd name="T7" fmla="*/ 50 h 101"/>
                  <a:gd name="T8" fmla="*/ 90 w 111"/>
                  <a:gd name="T9" fmla="*/ 56 h 101"/>
                  <a:gd name="T10" fmla="*/ 90 w 111"/>
                  <a:gd name="T11" fmla="*/ 45 h 101"/>
                  <a:gd name="T12" fmla="*/ 79 w 111"/>
                  <a:gd name="T13" fmla="*/ 53 h 101"/>
                  <a:gd name="T14" fmla="*/ 71 w 111"/>
                  <a:gd name="T15" fmla="*/ 61 h 101"/>
                  <a:gd name="T16" fmla="*/ 69 w 111"/>
                  <a:gd name="T17" fmla="*/ 77 h 101"/>
                  <a:gd name="T18" fmla="*/ 53 w 111"/>
                  <a:gd name="T19" fmla="*/ 77 h 101"/>
                  <a:gd name="T20" fmla="*/ 32 w 111"/>
                  <a:gd name="T21" fmla="*/ 72 h 101"/>
                  <a:gd name="T22" fmla="*/ 24 w 111"/>
                  <a:gd name="T23" fmla="*/ 85 h 101"/>
                  <a:gd name="T24" fmla="*/ 29 w 111"/>
                  <a:gd name="T25" fmla="*/ 95 h 101"/>
                  <a:gd name="T26" fmla="*/ 37 w 111"/>
                  <a:gd name="T27" fmla="*/ 87 h 101"/>
                  <a:gd name="T28" fmla="*/ 55 w 111"/>
                  <a:gd name="T29" fmla="*/ 85 h 101"/>
                  <a:gd name="T30" fmla="*/ 66 w 111"/>
                  <a:gd name="T31" fmla="*/ 95 h 101"/>
                  <a:gd name="T32" fmla="*/ 77 w 111"/>
                  <a:gd name="T33" fmla="*/ 95 h 101"/>
                  <a:gd name="T34" fmla="*/ 77 w 111"/>
                  <a:gd name="T35" fmla="*/ 82 h 101"/>
                  <a:gd name="T36" fmla="*/ 79 w 111"/>
                  <a:gd name="T37" fmla="*/ 72 h 101"/>
                  <a:gd name="T38" fmla="*/ 92 w 111"/>
                  <a:gd name="T39" fmla="*/ 66 h 101"/>
                  <a:gd name="T40" fmla="*/ 108 w 111"/>
                  <a:gd name="T41" fmla="*/ 53 h 101"/>
                  <a:gd name="T42" fmla="*/ 26 w 111"/>
                  <a:gd name="T43" fmla="*/ 29 h 101"/>
                  <a:gd name="T44" fmla="*/ 24 w 111"/>
                  <a:gd name="T45" fmla="*/ 48 h 101"/>
                  <a:gd name="T46" fmla="*/ 29 w 111"/>
                  <a:gd name="T47" fmla="*/ 58 h 101"/>
                  <a:gd name="T48" fmla="*/ 45 w 111"/>
                  <a:gd name="T49" fmla="*/ 61 h 101"/>
                  <a:gd name="T50" fmla="*/ 53 w 111"/>
                  <a:gd name="T51" fmla="*/ 53 h 101"/>
                  <a:gd name="T52" fmla="*/ 58 w 111"/>
                  <a:gd name="T53" fmla="*/ 56 h 101"/>
                  <a:gd name="T54" fmla="*/ 66 w 111"/>
                  <a:gd name="T55" fmla="*/ 58 h 101"/>
                  <a:gd name="T56" fmla="*/ 74 w 111"/>
                  <a:gd name="T57" fmla="*/ 43 h 101"/>
                  <a:gd name="T58" fmla="*/ 82 w 111"/>
                  <a:gd name="T59" fmla="*/ 24 h 101"/>
                  <a:gd name="T60" fmla="*/ 74 w 111"/>
                  <a:gd name="T61" fmla="*/ 24 h 101"/>
                  <a:gd name="T62" fmla="*/ 63 w 111"/>
                  <a:gd name="T63" fmla="*/ 43 h 101"/>
                  <a:gd name="T64" fmla="*/ 58 w 111"/>
                  <a:gd name="T65" fmla="*/ 50 h 101"/>
                  <a:gd name="T66" fmla="*/ 63 w 111"/>
                  <a:gd name="T67" fmla="*/ 35 h 101"/>
                  <a:gd name="T68" fmla="*/ 66 w 111"/>
                  <a:gd name="T69" fmla="*/ 14 h 101"/>
                  <a:gd name="T70" fmla="*/ 50 w 111"/>
                  <a:gd name="T71" fmla="*/ 3 h 101"/>
                  <a:gd name="T72" fmla="*/ 34 w 111"/>
                  <a:gd name="T73" fmla="*/ 21 h 101"/>
                  <a:gd name="T74" fmla="*/ 32 w 111"/>
                  <a:gd name="T75" fmla="*/ 14 h 101"/>
                  <a:gd name="T76" fmla="*/ 34 w 111"/>
                  <a:gd name="T77" fmla="*/ 0 h 101"/>
                  <a:gd name="T78" fmla="*/ 26 w 111"/>
                  <a:gd name="T79" fmla="*/ 8 h 101"/>
                  <a:gd name="T80" fmla="*/ 13 w 111"/>
                  <a:gd name="T81" fmla="*/ 27 h 101"/>
                  <a:gd name="T82" fmla="*/ 11 w 111"/>
                  <a:gd name="T83" fmla="*/ 43 h 101"/>
                  <a:gd name="T84" fmla="*/ 11 w 111"/>
                  <a:gd name="T85" fmla="*/ 56 h 101"/>
                  <a:gd name="T86" fmla="*/ 19 w 111"/>
                  <a:gd name="T87" fmla="*/ 53 h 101"/>
                  <a:gd name="T88" fmla="*/ 48 w 111"/>
                  <a:gd name="T89" fmla="*/ 16 h 101"/>
                  <a:gd name="T90" fmla="*/ 53 w 111"/>
                  <a:gd name="T91" fmla="*/ 19 h 101"/>
                  <a:gd name="T92" fmla="*/ 40 w 111"/>
                  <a:gd name="T93" fmla="*/ 27 h 101"/>
                  <a:gd name="T94" fmla="*/ 50 w 111"/>
                  <a:gd name="T95" fmla="*/ 27 h 101"/>
                  <a:gd name="T96" fmla="*/ 55 w 111"/>
                  <a:gd name="T97" fmla="*/ 29 h 101"/>
                  <a:gd name="T98" fmla="*/ 50 w 111"/>
                  <a:gd name="T99" fmla="*/ 43 h 101"/>
                  <a:gd name="T100" fmla="*/ 45 w 111"/>
                  <a:gd name="T101" fmla="*/ 45 h 101"/>
                  <a:gd name="T102" fmla="*/ 37 w 111"/>
                  <a:gd name="T103" fmla="*/ 29 h 101"/>
                  <a:gd name="T104" fmla="*/ 37 w 111"/>
                  <a:gd name="T105" fmla="*/ 50 h 101"/>
                  <a:gd name="T106" fmla="*/ 13 w 111"/>
                  <a:gd name="T107" fmla="*/ 66 h 101"/>
                  <a:gd name="T108" fmla="*/ 3 w 111"/>
                  <a:gd name="T109" fmla="*/ 72 h 101"/>
                  <a:gd name="T110" fmla="*/ 0 w 111"/>
                  <a:gd name="T111" fmla="*/ 77 h 101"/>
                  <a:gd name="T112" fmla="*/ 11 w 111"/>
                  <a:gd name="T113" fmla="*/ 90 h 101"/>
                  <a:gd name="T114" fmla="*/ 16 w 111"/>
                  <a:gd name="T11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1" h="101">
                    <a:moveTo>
                      <a:pt x="108" y="43"/>
                    </a:moveTo>
                    <a:lnTo>
                      <a:pt x="108" y="40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6" y="35"/>
                    </a:lnTo>
                    <a:lnTo>
                      <a:pt x="103" y="35"/>
                    </a:lnTo>
                    <a:lnTo>
                      <a:pt x="100" y="32"/>
                    </a:lnTo>
                    <a:lnTo>
                      <a:pt x="100" y="29"/>
                    </a:lnTo>
                    <a:lnTo>
                      <a:pt x="98" y="29"/>
                    </a:lnTo>
                    <a:lnTo>
                      <a:pt x="98" y="27"/>
                    </a:lnTo>
                    <a:lnTo>
                      <a:pt x="98" y="24"/>
                    </a:lnTo>
                    <a:lnTo>
                      <a:pt x="95" y="24"/>
                    </a:lnTo>
                    <a:lnTo>
                      <a:pt x="92" y="24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90" y="29"/>
                    </a:lnTo>
                    <a:lnTo>
                      <a:pt x="87" y="29"/>
                    </a:lnTo>
                    <a:lnTo>
                      <a:pt x="87" y="29"/>
                    </a:lnTo>
                    <a:lnTo>
                      <a:pt x="87" y="32"/>
                    </a:lnTo>
                    <a:lnTo>
                      <a:pt x="90" y="35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2" y="37"/>
                    </a:lnTo>
                    <a:lnTo>
                      <a:pt x="92" y="37"/>
                    </a:lnTo>
                    <a:lnTo>
                      <a:pt x="95" y="37"/>
                    </a:lnTo>
                    <a:lnTo>
                      <a:pt x="98" y="37"/>
                    </a:lnTo>
                    <a:lnTo>
                      <a:pt x="100" y="40"/>
                    </a:lnTo>
                    <a:lnTo>
                      <a:pt x="100" y="43"/>
                    </a:lnTo>
                    <a:lnTo>
                      <a:pt x="100" y="43"/>
                    </a:lnTo>
                    <a:lnTo>
                      <a:pt x="100" y="45"/>
                    </a:lnTo>
                    <a:lnTo>
                      <a:pt x="100" y="48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8" y="53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2" y="56"/>
                    </a:lnTo>
                    <a:lnTo>
                      <a:pt x="92" y="56"/>
                    </a:lnTo>
                    <a:lnTo>
                      <a:pt x="90" y="56"/>
                    </a:lnTo>
                    <a:lnTo>
                      <a:pt x="90" y="56"/>
                    </a:lnTo>
                    <a:lnTo>
                      <a:pt x="87" y="53"/>
                    </a:lnTo>
                    <a:lnTo>
                      <a:pt x="87" y="53"/>
                    </a:lnTo>
                    <a:lnTo>
                      <a:pt x="87" y="50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84" y="43"/>
                    </a:lnTo>
                    <a:lnTo>
                      <a:pt x="82" y="45"/>
                    </a:lnTo>
                    <a:lnTo>
                      <a:pt x="79" y="45"/>
                    </a:lnTo>
                    <a:lnTo>
                      <a:pt x="79" y="45"/>
                    </a:lnTo>
                    <a:lnTo>
                      <a:pt x="79" y="48"/>
                    </a:lnTo>
                    <a:lnTo>
                      <a:pt x="79" y="50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79" y="56"/>
                    </a:lnTo>
                    <a:lnTo>
                      <a:pt x="79" y="58"/>
                    </a:lnTo>
                    <a:lnTo>
                      <a:pt x="77" y="58"/>
                    </a:lnTo>
                    <a:lnTo>
                      <a:pt x="77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1" y="66"/>
                    </a:lnTo>
                    <a:lnTo>
                      <a:pt x="71" y="66"/>
                    </a:lnTo>
                    <a:lnTo>
                      <a:pt x="69" y="69"/>
                    </a:lnTo>
                    <a:lnTo>
                      <a:pt x="69" y="72"/>
                    </a:lnTo>
                    <a:lnTo>
                      <a:pt x="69" y="72"/>
                    </a:lnTo>
                    <a:lnTo>
                      <a:pt x="69" y="74"/>
                    </a:lnTo>
                    <a:lnTo>
                      <a:pt x="69" y="77"/>
                    </a:lnTo>
                    <a:lnTo>
                      <a:pt x="69" y="77"/>
                    </a:lnTo>
                    <a:lnTo>
                      <a:pt x="63" y="80"/>
                    </a:lnTo>
                    <a:lnTo>
                      <a:pt x="63" y="80"/>
                    </a:lnTo>
                    <a:lnTo>
                      <a:pt x="61" y="80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55" y="77"/>
                    </a:lnTo>
                    <a:lnTo>
                      <a:pt x="53" y="77"/>
                    </a:lnTo>
                    <a:lnTo>
                      <a:pt x="50" y="77"/>
                    </a:lnTo>
                    <a:lnTo>
                      <a:pt x="48" y="77"/>
                    </a:lnTo>
                    <a:lnTo>
                      <a:pt x="40" y="77"/>
                    </a:lnTo>
                    <a:lnTo>
                      <a:pt x="40" y="74"/>
                    </a:lnTo>
                    <a:lnTo>
                      <a:pt x="37" y="74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2" y="72"/>
                    </a:lnTo>
                    <a:lnTo>
                      <a:pt x="29" y="72"/>
                    </a:lnTo>
                    <a:lnTo>
                      <a:pt x="29" y="72"/>
                    </a:lnTo>
                    <a:lnTo>
                      <a:pt x="29" y="72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6" y="77"/>
                    </a:lnTo>
                    <a:lnTo>
                      <a:pt x="26" y="82"/>
                    </a:lnTo>
                    <a:lnTo>
                      <a:pt x="24" y="85"/>
                    </a:lnTo>
                    <a:lnTo>
                      <a:pt x="24" y="85"/>
                    </a:lnTo>
                    <a:lnTo>
                      <a:pt x="24" y="87"/>
                    </a:lnTo>
                    <a:lnTo>
                      <a:pt x="24" y="90"/>
                    </a:lnTo>
                    <a:lnTo>
                      <a:pt x="26" y="93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9" y="98"/>
                    </a:lnTo>
                    <a:lnTo>
                      <a:pt x="29" y="95"/>
                    </a:lnTo>
                    <a:lnTo>
                      <a:pt x="32" y="95"/>
                    </a:lnTo>
                    <a:lnTo>
                      <a:pt x="32" y="95"/>
                    </a:lnTo>
                    <a:lnTo>
                      <a:pt x="32" y="95"/>
                    </a:lnTo>
                    <a:lnTo>
                      <a:pt x="34" y="95"/>
                    </a:lnTo>
                    <a:lnTo>
                      <a:pt x="37" y="95"/>
                    </a:lnTo>
                    <a:lnTo>
                      <a:pt x="37" y="93"/>
                    </a:lnTo>
                    <a:lnTo>
                      <a:pt x="37" y="90"/>
                    </a:lnTo>
                    <a:lnTo>
                      <a:pt x="37" y="87"/>
                    </a:lnTo>
                    <a:lnTo>
                      <a:pt x="37" y="85"/>
                    </a:lnTo>
                    <a:lnTo>
                      <a:pt x="40" y="85"/>
                    </a:lnTo>
                    <a:lnTo>
                      <a:pt x="45" y="85"/>
                    </a:lnTo>
                    <a:lnTo>
                      <a:pt x="48" y="85"/>
                    </a:lnTo>
                    <a:lnTo>
                      <a:pt x="50" y="85"/>
                    </a:lnTo>
                    <a:lnTo>
                      <a:pt x="53" y="85"/>
                    </a:lnTo>
                    <a:lnTo>
                      <a:pt x="55" y="85"/>
                    </a:lnTo>
                    <a:lnTo>
                      <a:pt x="55" y="85"/>
                    </a:lnTo>
                    <a:lnTo>
                      <a:pt x="55" y="85"/>
                    </a:lnTo>
                    <a:lnTo>
                      <a:pt x="58" y="87"/>
                    </a:lnTo>
                    <a:lnTo>
                      <a:pt x="58" y="87"/>
                    </a:lnTo>
                    <a:lnTo>
                      <a:pt x="61" y="90"/>
                    </a:lnTo>
                    <a:lnTo>
                      <a:pt x="61" y="93"/>
                    </a:lnTo>
                    <a:lnTo>
                      <a:pt x="63" y="93"/>
                    </a:lnTo>
                    <a:lnTo>
                      <a:pt x="63" y="95"/>
                    </a:lnTo>
                    <a:lnTo>
                      <a:pt x="66" y="95"/>
                    </a:lnTo>
                    <a:lnTo>
                      <a:pt x="69" y="98"/>
                    </a:lnTo>
                    <a:lnTo>
                      <a:pt x="71" y="98"/>
                    </a:lnTo>
                    <a:lnTo>
                      <a:pt x="71" y="98"/>
                    </a:lnTo>
                    <a:lnTo>
                      <a:pt x="74" y="101"/>
                    </a:lnTo>
                    <a:lnTo>
                      <a:pt x="77" y="98"/>
                    </a:lnTo>
                    <a:lnTo>
                      <a:pt x="77" y="98"/>
                    </a:lnTo>
                    <a:lnTo>
                      <a:pt x="77" y="95"/>
                    </a:lnTo>
                    <a:lnTo>
                      <a:pt x="77" y="95"/>
                    </a:lnTo>
                    <a:lnTo>
                      <a:pt x="79" y="93"/>
                    </a:lnTo>
                    <a:lnTo>
                      <a:pt x="79" y="90"/>
                    </a:lnTo>
                    <a:lnTo>
                      <a:pt x="77" y="87"/>
                    </a:lnTo>
                    <a:lnTo>
                      <a:pt x="77" y="87"/>
                    </a:lnTo>
                    <a:lnTo>
                      <a:pt x="77" y="85"/>
                    </a:lnTo>
                    <a:lnTo>
                      <a:pt x="77" y="85"/>
                    </a:lnTo>
                    <a:lnTo>
                      <a:pt x="77" y="82"/>
                    </a:lnTo>
                    <a:lnTo>
                      <a:pt x="77" y="82"/>
                    </a:lnTo>
                    <a:lnTo>
                      <a:pt x="79" y="82"/>
                    </a:lnTo>
                    <a:lnTo>
                      <a:pt x="79" y="80"/>
                    </a:lnTo>
                    <a:lnTo>
                      <a:pt x="82" y="80"/>
                    </a:lnTo>
                    <a:lnTo>
                      <a:pt x="82" y="77"/>
                    </a:lnTo>
                    <a:lnTo>
                      <a:pt x="82" y="74"/>
                    </a:lnTo>
                    <a:lnTo>
                      <a:pt x="79" y="74"/>
                    </a:lnTo>
                    <a:lnTo>
                      <a:pt x="79" y="72"/>
                    </a:lnTo>
                    <a:lnTo>
                      <a:pt x="79" y="72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82" y="66"/>
                    </a:lnTo>
                    <a:lnTo>
                      <a:pt x="84" y="66"/>
                    </a:lnTo>
                    <a:lnTo>
                      <a:pt x="87" y="66"/>
                    </a:lnTo>
                    <a:lnTo>
                      <a:pt x="90" y="66"/>
                    </a:lnTo>
                    <a:lnTo>
                      <a:pt x="90" y="66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95" y="66"/>
                    </a:lnTo>
                    <a:lnTo>
                      <a:pt x="98" y="64"/>
                    </a:lnTo>
                    <a:lnTo>
                      <a:pt x="100" y="61"/>
                    </a:lnTo>
                    <a:lnTo>
                      <a:pt x="100" y="58"/>
                    </a:lnTo>
                    <a:lnTo>
                      <a:pt x="103" y="58"/>
                    </a:lnTo>
                    <a:lnTo>
                      <a:pt x="103" y="56"/>
                    </a:lnTo>
                    <a:lnTo>
                      <a:pt x="108" y="53"/>
                    </a:lnTo>
                    <a:lnTo>
                      <a:pt x="108" y="50"/>
                    </a:lnTo>
                    <a:lnTo>
                      <a:pt x="108" y="48"/>
                    </a:lnTo>
                    <a:lnTo>
                      <a:pt x="111" y="45"/>
                    </a:lnTo>
                    <a:lnTo>
                      <a:pt x="111" y="43"/>
                    </a:lnTo>
                    <a:lnTo>
                      <a:pt x="108" y="43"/>
                    </a:lnTo>
                    <a:close/>
                    <a:moveTo>
                      <a:pt x="24" y="32"/>
                    </a:moveTo>
                    <a:lnTo>
                      <a:pt x="24" y="29"/>
                    </a:lnTo>
                    <a:lnTo>
                      <a:pt x="26" y="29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43"/>
                    </a:lnTo>
                    <a:lnTo>
                      <a:pt x="26" y="45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4" y="53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6" y="5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9" y="58"/>
                    </a:lnTo>
                    <a:lnTo>
                      <a:pt x="29" y="58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7" y="58"/>
                    </a:lnTo>
                    <a:lnTo>
                      <a:pt x="40" y="58"/>
                    </a:lnTo>
                    <a:lnTo>
                      <a:pt x="40" y="58"/>
                    </a:lnTo>
                    <a:lnTo>
                      <a:pt x="42" y="61"/>
                    </a:lnTo>
                    <a:lnTo>
                      <a:pt x="45" y="61"/>
                    </a:lnTo>
                    <a:lnTo>
                      <a:pt x="48" y="61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3" y="53"/>
                    </a:lnTo>
                    <a:lnTo>
                      <a:pt x="53" y="53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8" y="53"/>
                    </a:lnTo>
                    <a:lnTo>
                      <a:pt x="58" y="56"/>
                    </a:lnTo>
                    <a:lnTo>
                      <a:pt x="58" y="56"/>
                    </a:lnTo>
                    <a:lnTo>
                      <a:pt x="58" y="56"/>
                    </a:lnTo>
                    <a:lnTo>
                      <a:pt x="58" y="58"/>
                    </a:lnTo>
                    <a:lnTo>
                      <a:pt x="58" y="61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3" y="64"/>
                    </a:lnTo>
                    <a:lnTo>
                      <a:pt x="63" y="64"/>
                    </a:lnTo>
                    <a:lnTo>
                      <a:pt x="63" y="64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9" y="56"/>
                    </a:lnTo>
                    <a:lnTo>
                      <a:pt x="69" y="53"/>
                    </a:lnTo>
                    <a:lnTo>
                      <a:pt x="71" y="50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4" y="45"/>
                    </a:lnTo>
                    <a:lnTo>
                      <a:pt x="74" y="43"/>
                    </a:lnTo>
                    <a:lnTo>
                      <a:pt x="77" y="40"/>
                    </a:lnTo>
                    <a:lnTo>
                      <a:pt x="77" y="37"/>
                    </a:lnTo>
                    <a:lnTo>
                      <a:pt x="79" y="35"/>
                    </a:lnTo>
                    <a:lnTo>
                      <a:pt x="79" y="35"/>
                    </a:lnTo>
                    <a:lnTo>
                      <a:pt x="79" y="32"/>
                    </a:lnTo>
                    <a:lnTo>
                      <a:pt x="79" y="29"/>
                    </a:lnTo>
                    <a:lnTo>
                      <a:pt x="82" y="27"/>
                    </a:lnTo>
                    <a:lnTo>
                      <a:pt x="82" y="24"/>
                    </a:lnTo>
                    <a:lnTo>
                      <a:pt x="82" y="24"/>
                    </a:lnTo>
                    <a:lnTo>
                      <a:pt x="82" y="21"/>
                    </a:lnTo>
                    <a:lnTo>
                      <a:pt x="79" y="21"/>
                    </a:lnTo>
                    <a:lnTo>
                      <a:pt x="79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4" y="21"/>
                    </a:lnTo>
                    <a:lnTo>
                      <a:pt x="74" y="24"/>
                    </a:lnTo>
                    <a:lnTo>
                      <a:pt x="71" y="27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2"/>
                    </a:lnTo>
                    <a:lnTo>
                      <a:pt x="69" y="32"/>
                    </a:lnTo>
                    <a:lnTo>
                      <a:pt x="66" y="37"/>
                    </a:lnTo>
                    <a:lnTo>
                      <a:pt x="66" y="40"/>
                    </a:lnTo>
                    <a:lnTo>
                      <a:pt x="63" y="43"/>
                    </a:lnTo>
                    <a:lnTo>
                      <a:pt x="63" y="43"/>
                    </a:lnTo>
                    <a:lnTo>
                      <a:pt x="63" y="45"/>
                    </a:lnTo>
                    <a:lnTo>
                      <a:pt x="63" y="48"/>
                    </a:lnTo>
                    <a:lnTo>
                      <a:pt x="63" y="48"/>
                    </a:lnTo>
                    <a:lnTo>
                      <a:pt x="61" y="50"/>
                    </a:lnTo>
                    <a:lnTo>
                      <a:pt x="61" y="50"/>
                    </a:lnTo>
                    <a:lnTo>
                      <a:pt x="58" y="50"/>
                    </a:lnTo>
                    <a:lnTo>
                      <a:pt x="58" y="50"/>
                    </a:lnTo>
                    <a:lnTo>
                      <a:pt x="58" y="48"/>
                    </a:lnTo>
                    <a:lnTo>
                      <a:pt x="58" y="45"/>
                    </a:lnTo>
                    <a:lnTo>
                      <a:pt x="58" y="45"/>
                    </a:lnTo>
                    <a:lnTo>
                      <a:pt x="58" y="43"/>
                    </a:lnTo>
                    <a:lnTo>
                      <a:pt x="58" y="43"/>
                    </a:lnTo>
                    <a:lnTo>
                      <a:pt x="61" y="40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6" y="32"/>
                    </a:lnTo>
                    <a:lnTo>
                      <a:pt x="69" y="27"/>
                    </a:lnTo>
                    <a:lnTo>
                      <a:pt x="69" y="24"/>
                    </a:lnTo>
                    <a:lnTo>
                      <a:pt x="69" y="21"/>
                    </a:lnTo>
                    <a:lnTo>
                      <a:pt x="69" y="19"/>
                    </a:lnTo>
                    <a:lnTo>
                      <a:pt x="69" y="14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63" y="11"/>
                    </a:lnTo>
                    <a:lnTo>
                      <a:pt x="63" y="8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5" y="3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5" y="6"/>
                    </a:lnTo>
                    <a:lnTo>
                      <a:pt x="42" y="8"/>
                    </a:lnTo>
                    <a:lnTo>
                      <a:pt x="40" y="14"/>
                    </a:lnTo>
                    <a:lnTo>
                      <a:pt x="40" y="16"/>
                    </a:lnTo>
                    <a:lnTo>
                      <a:pt x="37" y="19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19"/>
                    </a:lnTo>
                    <a:lnTo>
                      <a:pt x="29" y="16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4" y="11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3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8"/>
                    </a:lnTo>
                    <a:lnTo>
                      <a:pt x="24" y="8"/>
                    </a:lnTo>
                    <a:lnTo>
                      <a:pt x="24" y="11"/>
                    </a:lnTo>
                    <a:lnTo>
                      <a:pt x="21" y="16"/>
                    </a:lnTo>
                    <a:lnTo>
                      <a:pt x="19" y="19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3" y="24"/>
                    </a:lnTo>
                    <a:lnTo>
                      <a:pt x="13" y="27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1" y="35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1" y="40"/>
                    </a:lnTo>
                    <a:lnTo>
                      <a:pt x="11" y="43"/>
                    </a:lnTo>
                    <a:lnTo>
                      <a:pt x="11" y="45"/>
                    </a:lnTo>
                    <a:lnTo>
                      <a:pt x="8" y="45"/>
                    </a:lnTo>
                    <a:lnTo>
                      <a:pt x="11" y="48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8" y="53"/>
                    </a:lnTo>
                    <a:lnTo>
                      <a:pt x="11" y="56"/>
                    </a:lnTo>
                    <a:lnTo>
                      <a:pt x="11" y="56"/>
                    </a:lnTo>
                    <a:lnTo>
                      <a:pt x="13" y="56"/>
                    </a:lnTo>
                    <a:lnTo>
                      <a:pt x="13" y="58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9" y="53"/>
                    </a:lnTo>
                    <a:lnTo>
                      <a:pt x="19" y="53"/>
                    </a:lnTo>
                    <a:lnTo>
                      <a:pt x="19" y="50"/>
                    </a:lnTo>
                    <a:lnTo>
                      <a:pt x="19" y="48"/>
                    </a:lnTo>
                    <a:lnTo>
                      <a:pt x="21" y="45"/>
                    </a:lnTo>
                    <a:lnTo>
                      <a:pt x="21" y="43"/>
                    </a:lnTo>
                    <a:lnTo>
                      <a:pt x="24" y="40"/>
                    </a:lnTo>
                    <a:lnTo>
                      <a:pt x="24" y="37"/>
                    </a:lnTo>
                    <a:lnTo>
                      <a:pt x="24" y="32"/>
                    </a:lnTo>
                    <a:close/>
                    <a:moveTo>
                      <a:pt x="48" y="16"/>
                    </a:moveTo>
                    <a:lnTo>
                      <a:pt x="48" y="14"/>
                    </a:lnTo>
                    <a:lnTo>
                      <a:pt x="48" y="14"/>
                    </a:lnTo>
                    <a:lnTo>
                      <a:pt x="48" y="11"/>
                    </a:lnTo>
                    <a:lnTo>
                      <a:pt x="50" y="11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3" y="16"/>
                    </a:lnTo>
                    <a:lnTo>
                      <a:pt x="53" y="19"/>
                    </a:lnTo>
                    <a:lnTo>
                      <a:pt x="53" y="19"/>
                    </a:lnTo>
                    <a:lnTo>
                      <a:pt x="50" y="19"/>
                    </a:lnTo>
                    <a:lnTo>
                      <a:pt x="48" y="19"/>
                    </a:lnTo>
                    <a:lnTo>
                      <a:pt x="48" y="19"/>
                    </a:lnTo>
                    <a:lnTo>
                      <a:pt x="48" y="16"/>
                    </a:lnTo>
                    <a:lnTo>
                      <a:pt x="48" y="16"/>
                    </a:lnTo>
                    <a:close/>
                    <a:moveTo>
                      <a:pt x="40" y="29"/>
                    </a:moveTo>
                    <a:lnTo>
                      <a:pt x="40" y="27"/>
                    </a:lnTo>
                    <a:lnTo>
                      <a:pt x="42" y="27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8" y="29"/>
                    </a:lnTo>
                    <a:lnTo>
                      <a:pt x="48" y="29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3" y="27"/>
                    </a:lnTo>
                    <a:lnTo>
                      <a:pt x="53" y="24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7"/>
                    </a:lnTo>
                    <a:lnTo>
                      <a:pt x="55" y="29"/>
                    </a:lnTo>
                    <a:lnTo>
                      <a:pt x="55" y="32"/>
                    </a:lnTo>
                    <a:lnTo>
                      <a:pt x="55" y="32"/>
                    </a:lnTo>
                    <a:lnTo>
                      <a:pt x="55" y="35"/>
                    </a:lnTo>
                    <a:lnTo>
                      <a:pt x="53" y="35"/>
                    </a:lnTo>
                    <a:lnTo>
                      <a:pt x="53" y="37"/>
                    </a:lnTo>
                    <a:lnTo>
                      <a:pt x="50" y="40"/>
                    </a:lnTo>
                    <a:lnTo>
                      <a:pt x="50" y="43"/>
                    </a:lnTo>
                    <a:lnTo>
                      <a:pt x="50" y="43"/>
                    </a:lnTo>
                    <a:lnTo>
                      <a:pt x="50" y="45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50"/>
                    </a:lnTo>
                    <a:lnTo>
                      <a:pt x="45" y="50"/>
                    </a:lnTo>
                    <a:lnTo>
                      <a:pt x="45" y="50"/>
                    </a:lnTo>
                    <a:lnTo>
                      <a:pt x="45" y="48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5" y="40"/>
                    </a:lnTo>
                    <a:lnTo>
                      <a:pt x="45" y="37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0" y="35"/>
                    </a:lnTo>
                    <a:lnTo>
                      <a:pt x="40" y="32"/>
                    </a:lnTo>
                    <a:lnTo>
                      <a:pt x="37" y="29"/>
                    </a:lnTo>
                    <a:lnTo>
                      <a:pt x="40" y="29"/>
                    </a:lnTo>
                    <a:close/>
                    <a:moveTo>
                      <a:pt x="32" y="43"/>
                    </a:moveTo>
                    <a:lnTo>
                      <a:pt x="34" y="43"/>
                    </a:lnTo>
                    <a:lnTo>
                      <a:pt x="34" y="43"/>
                    </a:lnTo>
                    <a:lnTo>
                      <a:pt x="37" y="43"/>
                    </a:lnTo>
                    <a:lnTo>
                      <a:pt x="37" y="45"/>
                    </a:lnTo>
                    <a:lnTo>
                      <a:pt x="37" y="48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2" y="48"/>
                    </a:lnTo>
                    <a:lnTo>
                      <a:pt x="32" y="45"/>
                    </a:lnTo>
                    <a:lnTo>
                      <a:pt x="32" y="43"/>
                    </a:lnTo>
                    <a:close/>
                    <a:moveTo>
                      <a:pt x="13" y="66"/>
                    </a:moveTo>
                    <a:lnTo>
                      <a:pt x="11" y="64"/>
                    </a:lnTo>
                    <a:lnTo>
                      <a:pt x="11" y="64"/>
                    </a:lnTo>
                    <a:lnTo>
                      <a:pt x="8" y="64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9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4"/>
                    </a:lnTo>
                    <a:lnTo>
                      <a:pt x="3" y="74"/>
                    </a:lnTo>
                    <a:lnTo>
                      <a:pt x="3" y="74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0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5"/>
                    </a:lnTo>
                    <a:lnTo>
                      <a:pt x="5" y="87"/>
                    </a:lnTo>
                    <a:lnTo>
                      <a:pt x="5" y="87"/>
                    </a:lnTo>
                    <a:lnTo>
                      <a:pt x="8" y="90"/>
                    </a:lnTo>
                    <a:lnTo>
                      <a:pt x="11" y="90"/>
                    </a:lnTo>
                    <a:lnTo>
                      <a:pt x="11" y="87"/>
                    </a:lnTo>
                    <a:lnTo>
                      <a:pt x="13" y="87"/>
                    </a:lnTo>
                    <a:lnTo>
                      <a:pt x="13" y="85"/>
                    </a:lnTo>
                    <a:lnTo>
                      <a:pt x="13" y="82"/>
                    </a:lnTo>
                    <a:lnTo>
                      <a:pt x="13" y="77"/>
                    </a:lnTo>
                    <a:lnTo>
                      <a:pt x="13" y="74"/>
                    </a:lnTo>
                    <a:lnTo>
                      <a:pt x="16" y="74"/>
                    </a:lnTo>
                    <a:lnTo>
                      <a:pt x="16" y="69"/>
                    </a:lnTo>
                    <a:lnTo>
                      <a:pt x="13" y="69"/>
                    </a:lnTo>
                    <a:lnTo>
                      <a:pt x="1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31"/>
              <p:cNvSpPr>
                <a:spLocks noEditPoints="1"/>
              </p:cNvSpPr>
              <p:nvPr/>
            </p:nvSpPr>
            <p:spPr bwMode="auto">
              <a:xfrm>
                <a:off x="5766" y="534"/>
                <a:ext cx="581" cy="581"/>
              </a:xfrm>
              <a:custGeom>
                <a:avLst/>
                <a:gdLst>
                  <a:gd name="T0" fmla="*/ 153 w 220"/>
                  <a:gd name="T1" fmla="*/ 9 h 220"/>
                  <a:gd name="T2" fmla="*/ 61 w 220"/>
                  <a:gd name="T3" fmla="*/ 13 h 220"/>
                  <a:gd name="T4" fmla="*/ 8 w 220"/>
                  <a:gd name="T5" fmla="*/ 148 h 220"/>
                  <a:gd name="T6" fmla="*/ 88 w 220"/>
                  <a:gd name="T7" fmla="*/ 217 h 220"/>
                  <a:gd name="T8" fmla="*/ 179 w 220"/>
                  <a:gd name="T9" fmla="*/ 195 h 220"/>
                  <a:gd name="T10" fmla="*/ 207 w 220"/>
                  <a:gd name="T11" fmla="*/ 91 h 220"/>
                  <a:gd name="T12" fmla="*/ 155 w 220"/>
                  <a:gd name="T13" fmla="*/ 132 h 220"/>
                  <a:gd name="T14" fmla="*/ 108 w 220"/>
                  <a:gd name="T15" fmla="*/ 207 h 220"/>
                  <a:gd name="T16" fmla="*/ 110 w 220"/>
                  <a:gd name="T17" fmla="*/ 174 h 220"/>
                  <a:gd name="T18" fmla="*/ 70 w 220"/>
                  <a:gd name="T19" fmla="*/ 121 h 220"/>
                  <a:gd name="T20" fmla="*/ 148 w 220"/>
                  <a:gd name="T21" fmla="*/ 91 h 220"/>
                  <a:gd name="T22" fmla="*/ 85 w 220"/>
                  <a:gd name="T23" fmla="*/ 152 h 220"/>
                  <a:gd name="T24" fmla="*/ 63 w 220"/>
                  <a:gd name="T25" fmla="*/ 125 h 220"/>
                  <a:gd name="T26" fmla="*/ 23 w 220"/>
                  <a:gd name="T27" fmla="*/ 67 h 220"/>
                  <a:gd name="T28" fmla="*/ 49 w 220"/>
                  <a:gd name="T29" fmla="*/ 105 h 220"/>
                  <a:gd name="T30" fmla="*/ 108 w 220"/>
                  <a:gd name="T31" fmla="*/ 23 h 220"/>
                  <a:gd name="T32" fmla="*/ 113 w 220"/>
                  <a:gd name="T33" fmla="*/ 51 h 220"/>
                  <a:gd name="T34" fmla="*/ 69 w 220"/>
                  <a:gd name="T35" fmla="*/ 124 h 220"/>
                  <a:gd name="T36" fmla="*/ 63 w 220"/>
                  <a:gd name="T37" fmla="*/ 116 h 220"/>
                  <a:gd name="T38" fmla="*/ 69 w 220"/>
                  <a:gd name="T39" fmla="*/ 87 h 220"/>
                  <a:gd name="T40" fmla="*/ 55 w 220"/>
                  <a:gd name="T41" fmla="*/ 60 h 220"/>
                  <a:gd name="T42" fmla="*/ 74 w 220"/>
                  <a:gd name="T43" fmla="*/ 76 h 220"/>
                  <a:gd name="T44" fmla="*/ 103 w 220"/>
                  <a:gd name="T45" fmla="*/ 67 h 220"/>
                  <a:gd name="T46" fmla="*/ 46 w 220"/>
                  <a:gd name="T47" fmla="*/ 38 h 220"/>
                  <a:gd name="T48" fmla="*/ 43 w 220"/>
                  <a:gd name="T49" fmla="*/ 40 h 220"/>
                  <a:gd name="T50" fmla="*/ 40 w 220"/>
                  <a:gd name="T51" fmla="*/ 112 h 220"/>
                  <a:gd name="T52" fmla="*/ 14 w 220"/>
                  <a:gd name="T53" fmla="*/ 114 h 220"/>
                  <a:gd name="T54" fmla="*/ 57 w 220"/>
                  <a:gd name="T55" fmla="*/ 159 h 220"/>
                  <a:gd name="T56" fmla="*/ 71 w 220"/>
                  <a:gd name="T57" fmla="*/ 146 h 220"/>
                  <a:gd name="T58" fmla="*/ 207 w 220"/>
                  <a:gd name="T59" fmla="*/ 102 h 220"/>
                  <a:gd name="T60" fmla="*/ 159 w 220"/>
                  <a:gd name="T61" fmla="*/ 70 h 220"/>
                  <a:gd name="T62" fmla="*/ 164 w 220"/>
                  <a:gd name="T63" fmla="*/ 106 h 220"/>
                  <a:gd name="T64" fmla="*/ 191 w 220"/>
                  <a:gd name="T65" fmla="*/ 114 h 220"/>
                  <a:gd name="T66" fmla="*/ 160 w 220"/>
                  <a:gd name="T67" fmla="*/ 159 h 220"/>
                  <a:gd name="T68" fmla="*/ 127 w 220"/>
                  <a:gd name="T69" fmla="*/ 151 h 220"/>
                  <a:gd name="T70" fmla="*/ 144 w 220"/>
                  <a:gd name="T71" fmla="*/ 138 h 220"/>
                  <a:gd name="T72" fmla="*/ 153 w 220"/>
                  <a:gd name="T73" fmla="*/ 119 h 220"/>
                  <a:gd name="T74" fmla="*/ 153 w 220"/>
                  <a:gd name="T75" fmla="*/ 102 h 220"/>
                  <a:gd name="T76" fmla="*/ 168 w 220"/>
                  <a:gd name="T77" fmla="*/ 51 h 220"/>
                  <a:gd name="T78" fmla="*/ 154 w 220"/>
                  <a:gd name="T79" fmla="*/ 69 h 220"/>
                  <a:gd name="T80" fmla="*/ 110 w 220"/>
                  <a:gd name="T81" fmla="*/ 154 h 220"/>
                  <a:gd name="T82" fmla="*/ 146 w 220"/>
                  <a:gd name="T83" fmla="*/ 154 h 220"/>
                  <a:gd name="T84" fmla="*/ 116 w 220"/>
                  <a:gd name="T85" fmla="*/ 202 h 220"/>
                  <a:gd name="T86" fmla="*/ 205 w 220"/>
                  <a:gd name="T87" fmla="*/ 74 h 220"/>
                  <a:gd name="T88" fmla="*/ 177 w 220"/>
                  <a:gd name="T89" fmla="*/ 26 h 220"/>
                  <a:gd name="T90" fmla="*/ 154 w 220"/>
                  <a:gd name="T91" fmla="*/ 11 h 220"/>
                  <a:gd name="T92" fmla="*/ 148 w 220"/>
                  <a:gd name="T93" fmla="*/ 65 h 220"/>
                  <a:gd name="T94" fmla="*/ 128 w 220"/>
                  <a:gd name="T95" fmla="*/ 4 h 220"/>
                  <a:gd name="T96" fmla="*/ 94 w 220"/>
                  <a:gd name="T97" fmla="*/ 10 h 220"/>
                  <a:gd name="T98" fmla="*/ 60 w 220"/>
                  <a:gd name="T99" fmla="*/ 22 h 220"/>
                  <a:gd name="T100" fmla="*/ 32 w 220"/>
                  <a:gd name="T101" fmla="*/ 36 h 220"/>
                  <a:gd name="T102" fmla="*/ 17 w 220"/>
                  <a:gd name="T103" fmla="*/ 59 h 220"/>
                  <a:gd name="T104" fmla="*/ 8 w 220"/>
                  <a:gd name="T105" fmla="*/ 101 h 220"/>
                  <a:gd name="T106" fmla="*/ 16 w 220"/>
                  <a:gd name="T107" fmla="*/ 147 h 220"/>
                  <a:gd name="T108" fmla="*/ 37 w 220"/>
                  <a:gd name="T109" fmla="*/ 188 h 220"/>
                  <a:gd name="T110" fmla="*/ 65 w 220"/>
                  <a:gd name="T111" fmla="*/ 196 h 220"/>
                  <a:gd name="T112" fmla="*/ 105 w 220"/>
                  <a:gd name="T113" fmla="*/ 165 h 220"/>
                  <a:gd name="T114" fmla="*/ 85 w 220"/>
                  <a:gd name="T115" fmla="*/ 206 h 220"/>
                  <a:gd name="T116" fmla="*/ 133 w 220"/>
                  <a:gd name="T117" fmla="*/ 213 h 220"/>
                  <a:gd name="T118" fmla="*/ 159 w 220"/>
                  <a:gd name="T119" fmla="*/ 198 h 220"/>
                  <a:gd name="T120" fmla="*/ 181 w 220"/>
                  <a:gd name="T121" fmla="*/ 182 h 220"/>
                  <a:gd name="T122" fmla="*/ 199 w 220"/>
                  <a:gd name="T123" fmla="*/ 162 h 220"/>
                  <a:gd name="T124" fmla="*/ 212 w 220"/>
                  <a:gd name="T125" fmla="*/ 126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20">
                    <a:moveTo>
                      <a:pt x="219" y="114"/>
                    </a:moveTo>
                    <a:cubicBezTo>
                      <a:pt x="220" y="113"/>
                      <a:pt x="220" y="110"/>
                      <a:pt x="220" y="106"/>
                    </a:cubicBezTo>
                    <a:cubicBezTo>
                      <a:pt x="220" y="106"/>
                      <a:pt x="220" y="105"/>
                      <a:pt x="219" y="105"/>
                    </a:cubicBezTo>
                    <a:cubicBezTo>
                      <a:pt x="220" y="103"/>
                      <a:pt x="220" y="101"/>
                      <a:pt x="219" y="97"/>
                    </a:cubicBezTo>
                    <a:cubicBezTo>
                      <a:pt x="219" y="97"/>
                      <a:pt x="219" y="97"/>
                      <a:pt x="219" y="97"/>
                    </a:cubicBezTo>
                    <a:cubicBezTo>
                      <a:pt x="219" y="97"/>
                      <a:pt x="219" y="96"/>
                      <a:pt x="219" y="96"/>
                    </a:cubicBezTo>
                    <a:cubicBezTo>
                      <a:pt x="219" y="93"/>
                      <a:pt x="219" y="91"/>
                      <a:pt x="217" y="87"/>
                    </a:cubicBezTo>
                    <a:cubicBezTo>
                      <a:pt x="217" y="87"/>
                      <a:pt x="217" y="87"/>
                      <a:pt x="217" y="86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17" y="85"/>
                      <a:pt x="217" y="84"/>
                      <a:pt x="217" y="84"/>
                    </a:cubicBezTo>
                    <a:cubicBezTo>
                      <a:pt x="217" y="82"/>
                      <a:pt x="216" y="80"/>
                      <a:pt x="215" y="78"/>
                    </a:cubicBezTo>
                    <a:cubicBezTo>
                      <a:pt x="215" y="78"/>
                      <a:pt x="214" y="77"/>
                      <a:pt x="214" y="77"/>
                    </a:cubicBezTo>
                    <a:cubicBezTo>
                      <a:pt x="214" y="75"/>
                      <a:pt x="214" y="73"/>
                      <a:pt x="212" y="69"/>
                    </a:cubicBezTo>
                    <a:cubicBezTo>
                      <a:pt x="212" y="69"/>
                      <a:pt x="212" y="69"/>
                      <a:pt x="212" y="69"/>
                    </a:cubicBezTo>
                    <a:cubicBezTo>
                      <a:pt x="212" y="69"/>
                      <a:pt x="211" y="68"/>
                      <a:pt x="211" y="68"/>
                    </a:cubicBezTo>
                    <a:cubicBezTo>
                      <a:pt x="211" y="66"/>
                      <a:pt x="210" y="64"/>
                      <a:pt x="208" y="60"/>
                    </a:cubicBezTo>
                    <a:cubicBezTo>
                      <a:pt x="208" y="60"/>
                      <a:pt x="208" y="60"/>
                      <a:pt x="207" y="60"/>
                    </a:cubicBezTo>
                    <a:cubicBezTo>
                      <a:pt x="207" y="60"/>
                      <a:pt x="207" y="60"/>
                      <a:pt x="207" y="59"/>
                    </a:cubicBezTo>
                    <a:cubicBezTo>
                      <a:pt x="207" y="58"/>
                      <a:pt x="206" y="57"/>
                      <a:pt x="205" y="55"/>
                    </a:cubicBezTo>
                    <a:cubicBezTo>
                      <a:pt x="205" y="55"/>
                      <a:pt x="205" y="54"/>
                      <a:pt x="204" y="53"/>
                    </a:cubicBezTo>
                    <a:cubicBezTo>
                      <a:pt x="204" y="53"/>
                      <a:pt x="204" y="53"/>
                      <a:pt x="203" y="52"/>
                    </a:cubicBezTo>
                    <a:cubicBezTo>
                      <a:pt x="203" y="52"/>
                      <a:pt x="203" y="52"/>
                      <a:pt x="203" y="52"/>
                    </a:cubicBezTo>
                    <a:cubicBezTo>
                      <a:pt x="203" y="52"/>
                      <a:pt x="203" y="51"/>
                      <a:pt x="202" y="51"/>
                    </a:cubicBezTo>
                    <a:cubicBezTo>
                      <a:pt x="202" y="50"/>
                      <a:pt x="201" y="48"/>
                      <a:pt x="199" y="46"/>
                    </a:cubicBezTo>
                    <a:cubicBezTo>
                      <a:pt x="199" y="45"/>
                      <a:pt x="199" y="45"/>
                      <a:pt x="198" y="45"/>
                    </a:cubicBezTo>
                    <a:cubicBezTo>
                      <a:pt x="198" y="45"/>
                      <a:pt x="198" y="44"/>
                      <a:pt x="198" y="44"/>
                    </a:cubicBezTo>
                    <a:cubicBezTo>
                      <a:pt x="197" y="44"/>
                      <a:pt x="197" y="44"/>
                      <a:pt x="197" y="44"/>
                    </a:cubicBezTo>
                    <a:cubicBezTo>
                      <a:pt x="197" y="43"/>
                      <a:pt x="197" y="43"/>
                      <a:pt x="197" y="43"/>
                    </a:cubicBezTo>
                    <a:cubicBezTo>
                      <a:pt x="196" y="42"/>
                      <a:pt x="196" y="41"/>
                      <a:pt x="194" y="39"/>
                    </a:cubicBezTo>
                    <a:cubicBezTo>
                      <a:pt x="194" y="39"/>
                      <a:pt x="193" y="38"/>
                      <a:pt x="192" y="38"/>
                    </a:cubicBezTo>
                    <a:cubicBezTo>
                      <a:pt x="192" y="38"/>
                      <a:pt x="192" y="37"/>
                      <a:pt x="191" y="37"/>
                    </a:cubicBezTo>
                    <a:cubicBezTo>
                      <a:pt x="191" y="37"/>
                      <a:pt x="191" y="36"/>
                      <a:pt x="190" y="36"/>
                    </a:cubicBezTo>
                    <a:cubicBezTo>
                      <a:pt x="190" y="35"/>
                      <a:pt x="190" y="34"/>
                      <a:pt x="189" y="33"/>
                    </a:cubicBezTo>
                    <a:cubicBezTo>
                      <a:pt x="188" y="33"/>
                      <a:pt x="188" y="32"/>
                      <a:pt x="187" y="32"/>
                    </a:cubicBezTo>
                    <a:cubicBezTo>
                      <a:pt x="187" y="31"/>
                      <a:pt x="186" y="31"/>
                      <a:pt x="186" y="31"/>
                    </a:cubicBezTo>
                    <a:cubicBezTo>
                      <a:pt x="186" y="31"/>
                      <a:pt x="185" y="31"/>
                      <a:pt x="185" y="30"/>
                    </a:cubicBezTo>
                    <a:cubicBezTo>
                      <a:pt x="185" y="30"/>
                      <a:pt x="185" y="30"/>
                      <a:pt x="185" y="30"/>
                    </a:cubicBezTo>
                    <a:cubicBezTo>
                      <a:pt x="185" y="30"/>
                      <a:pt x="184" y="30"/>
                      <a:pt x="184" y="30"/>
                    </a:cubicBezTo>
                    <a:cubicBezTo>
                      <a:pt x="183" y="28"/>
                      <a:pt x="182" y="27"/>
                      <a:pt x="181" y="26"/>
                    </a:cubicBezTo>
                    <a:cubicBezTo>
                      <a:pt x="181" y="26"/>
                      <a:pt x="180" y="25"/>
                      <a:pt x="179" y="25"/>
                    </a:cubicBezTo>
                    <a:cubicBezTo>
                      <a:pt x="179" y="25"/>
                      <a:pt x="178" y="24"/>
                      <a:pt x="178" y="24"/>
                    </a:cubicBezTo>
                    <a:cubicBezTo>
                      <a:pt x="178" y="24"/>
                      <a:pt x="177" y="24"/>
                      <a:pt x="176" y="23"/>
                    </a:cubicBezTo>
                    <a:cubicBezTo>
                      <a:pt x="176" y="23"/>
                      <a:pt x="176" y="22"/>
                      <a:pt x="175" y="22"/>
                    </a:cubicBezTo>
                    <a:cubicBezTo>
                      <a:pt x="175" y="22"/>
                      <a:pt x="175" y="22"/>
                      <a:pt x="175" y="21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0"/>
                      <a:pt x="173" y="20"/>
                      <a:pt x="172" y="19"/>
                    </a:cubicBezTo>
                    <a:cubicBezTo>
                      <a:pt x="171" y="19"/>
                      <a:pt x="171" y="19"/>
                      <a:pt x="170" y="18"/>
                    </a:cubicBezTo>
                    <a:cubicBezTo>
                      <a:pt x="170" y="18"/>
                      <a:pt x="170" y="18"/>
                      <a:pt x="170" y="18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8" y="18"/>
                      <a:pt x="168" y="18"/>
                      <a:pt x="168" y="18"/>
                    </a:cubicBezTo>
                    <a:cubicBezTo>
                      <a:pt x="168" y="17"/>
                      <a:pt x="166" y="16"/>
                      <a:pt x="165" y="15"/>
                    </a:cubicBezTo>
                    <a:cubicBezTo>
                      <a:pt x="164" y="15"/>
                      <a:pt x="164" y="15"/>
                      <a:pt x="164" y="14"/>
                    </a:cubicBezTo>
                    <a:cubicBezTo>
                      <a:pt x="163" y="14"/>
                      <a:pt x="162" y="14"/>
                      <a:pt x="162" y="14"/>
                    </a:cubicBezTo>
                    <a:cubicBezTo>
                      <a:pt x="162" y="14"/>
                      <a:pt x="161" y="13"/>
                      <a:pt x="160" y="13"/>
                    </a:cubicBezTo>
                    <a:cubicBezTo>
                      <a:pt x="160" y="13"/>
                      <a:pt x="160" y="13"/>
                      <a:pt x="160" y="13"/>
                    </a:cubicBezTo>
                    <a:cubicBezTo>
                      <a:pt x="160" y="12"/>
                      <a:pt x="159" y="12"/>
                      <a:pt x="159" y="12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7" y="11"/>
                      <a:pt x="157" y="11"/>
                      <a:pt x="156" y="10"/>
                    </a:cubicBezTo>
                    <a:cubicBezTo>
                      <a:pt x="156" y="10"/>
                      <a:pt x="155" y="10"/>
                      <a:pt x="154" y="10"/>
                    </a:cubicBezTo>
                    <a:cubicBezTo>
                      <a:pt x="154" y="10"/>
                      <a:pt x="153" y="10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1" y="9"/>
                      <a:pt x="151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49" y="8"/>
                      <a:pt x="149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7" y="7"/>
                      <a:pt x="147" y="7"/>
                      <a:pt x="146" y="7"/>
                    </a:cubicBezTo>
                    <a:cubicBezTo>
                      <a:pt x="146" y="6"/>
                      <a:pt x="145" y="6"/>
                      <a:pt x="144" y="6"/>
                    </a:cubicBezTo>
                    <a:cubicBezTo>
                      <a:pt x="144" y="6"/>
                      <a:pt x="144" y="6"/>
                      <a:pt x="144" y="6"/>
                    </a:cubicBezTo>
                    <a:cubicBezTo>
                      <a:pt x="143" y="6"/>
                      <a:pt x="143" y="6"/>
                      <a:pt x="143" y="6"/>
                    </a:cubicBezTo>
                    <a:cubicBezTo>
                      <a:pt x="143" y="6"/>
                      <a:pt x="143" y="6"/>
                      <a:pt x="143" y="6"/>
                    </a:cubicBezTo>
                    <a:cubicBezTo>
                      <a:pt x="142" y="5"/>
                      <a:pt x="140" y="5"/>
                      <a:pt x="138" y="4"/>
                    </a:cubicBezTo>
                    <a:cubicBezTo>
                      <a:pt x="137" y="4"/>
                      <a:pt x="137" y="4"/>
                      <a:pt x="136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3" y="3"/>
                      <a:pt x="133" y="3"/>
                      <a:pt x="133" y="3"/>
                    </a:cubicBezTo>
                    <a:cubicBezTo>
                      <a:pt x="132" y="2"/>
                      <a:pt x="130" y="2"/>
                      <a:pt x="128" y="2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4" y="2"/>
                      <a:pt x="123" y="2"/>
                      <a:pt x="123" y="1"/>
                    </a:cubicBezTo>
                    <a:cubicBezTo>
                      <a:pt x="122" y="1"/>
                      <a:pt x="121" y="1"/>
                      <a:pt x="119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5" y="1"/>
                      <a:pt x="115" y="1"/>
                    </a:cubicBezTo>
                    <a:cubicBezTo>
                      <a:pt x="114" y="1"/>
                      <a:pt x="114" y="1"/>
                      <a:pt x="113" y="1"/>
                    </a:cubicBezTo>
                    <a:cubicBezTo>
                      <a:pt x="112" y="0"/>
                      <a:pt x="110" y="0"/>
                      <a:pt x="108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7" y="1"/>
                      <a:pt x="107" y="1"/>
                      <a:pt x="106" y="1"/>
                    </a:cubicBezTo>
                    <a:cubicBezTo>
                      <a:pt x="106" y="1"/>
                      <a:pt x="106" y="1"/>
                      <a:pt x="105" y="1"/>
                    </a:cubicBezTo>
                    <a:cubicBezTo>
                      <a:pt x="105" y="1"/>
                      <a:pt x="104" y="1"/>
                      <a:pt x="103" y="1"/>
                    </a:cubicBezTo>
                    <a:cubicBezTo>
                      <a:pt x="103" y="1"/>
                      <a:pt x="102" y="1"/>
                      <a:pt x="102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99" y="1"/>
                      <a:pt x="99" y="1"/>
                      <a:pt x="98" y="1"/>
                    </a:cubicBezTo>
                    <a:cubicBezTo>
                      <a:pt x="98" y="1"/>
                      <a:pt x="97" y="2"/>
                      <a:pt x="97" y="2"/>
                    </a:cubicBezTo>
                    <a:cubicBezTo>
                      <a:pt x="97" y="2"/>
                      <a:pt x="97" y="2"/>
                      <a:pt x="96" y="2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5" y="2"/>
                      <a:pt x="95" y="2"/>
                      <a:pt x="94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2" y="2"/>
                      <a:pt x="91" y="2"/>
                      <a:pt x="90" y="2"/>
                    </a:cubicBezTo>
                    <a:cubicBezTo>
                      <a:pt x="90" y="2"/>
                      <a:pt x="89" y="3"/>
                      <a:pt x="88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3"/>
                      <a:pt x="87" y="3"/>
                      <a:pt x="8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4" y="4"/>
                      <a:pt x="83" y="4"/>
                    </a:cubicBezTo>
                    <a:cubicBezTo>
                      <a:pt x="82" y="4"/>
                      <a:pt x="80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6" y="6"/>
                      <a:pt x="75" y="6"/>
                      <a:pt x="74" y="7"/>
                    </a:cubicBezTo>
                    <a:cubicBezTo>
                      <a:pt x="73" y="7"/>
                      <a:pt x="72" y="7"/>
                      <a:pt x="71" y="8"/>
                    </a:cubicBezTo>
                    <a:cubicBezTo>
                      <a:pt x="71" y="8"/>
                      <a:pt x="70" y="8"/>
                      <a:pt x="70" y="8"/>
                    </a:cubicBezTo>
                    <a:cubicBezTo>
                      <a:pt x="70" y="9"/>
                      <a:pt x="70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8" y="9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7" y="10"/>
                      <a:pt x="66" y="10"/>
                      <a:pt x="65" y="10"/>
                    </a:cubicBezTo>
                    <a:cubicBezTo>
                      <a:pt x="64" y="11"/>
                      <a:pt x="64" y="11"/>
                      <a:pt x="63" y="11"/>
                    </a:cubicBezTo>
                    <a:cubicBezTo>
                      <a:pt x="63" y="12"/>
                      <a:pt x="61" y="12"/>
                      <a:pt x="61" y="13"/>
                    </a:cubicBezTo>
                    <a:cubicBezTo>
                      <a:pt x="61" y="13"/>
                      <a:pt x="61" y="13"/>
                      <a:pt x="60" y="13"/>
                    </a:cubicBezTo>
                    <a:cubicBezTo>
                      <a:pt x="60" y="13"/>
                      <a:pt x="60" y="14"/>
                      <a:pt x="60" y="14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5"/>
                      <a:pt x="56" y="15"/>
                      <a:pt x="56" y="15"/>
                    </a:cubicBezTo>
                    <a:cubicBezTo>
                      <a:pt x="55" y="16"/>
                      <a:pt x="53" y="1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9"/>
                      <a:pt x="50" y="19"/>
                      <a:pt x="49" y="19"/>
                    </a:cubicBezTo>
                    <a:cubicBezTo>
                      <a:pt x="48" y="20"/>
                      <a:pt x="47" y="20"/>
                      <a:pt x="46" y="21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5" y="22"/>
                      <a:pt x="45" y="23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2" y="25"/>
                      <a:pt x="41" y="25"/>
                      <a:pt x="40" y="26"/>
                    </a:cubicBezTo>
                    <a:cubicBezTo>
                      <a:pt x="39" y="27"/>
                      <a:pt x="38" y="28"/>
                      <a:pt x="37" y="29"/>
                    </a:cubicBezTo>
                    <a:cubicBezTo>
                      <a:pt x="37" y="29"/>
                      <a:pt x="37" y="30"/>
                      <a:pt x="36" y="30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5" y="31"/>
                      <a:pt x="34" y="31"/>
                      <a:pt x="34" y="31"/>
                    </a:cubicBezTo>
                    <a:cubicBezTo>
                      <a:pt x="34" y="32"/>
                      <a:pt x="33" y="32"/>
                      <a:pt x="33" y="32"/>
                    </a:cubicBezTo>
                    <a:cubicBezTo>
                      <a:pt x="33" y="33"/>
                      <a:pt x="33" y="33"/>
                      <a:pt x="32" y="33"/>
                    </a:cubicBezTo>
                    <a:cubicBezTo>
                      <a:pt x="32" y="34"/>
                      <a:pt x="32" y="34"/>
                      <a:pt x="31" y="34"/>
                    </a:cubicBezTo>
                    <a:cubicBezTo>
                      <a:pt x="31" y="35"/>
                      <a:pt x="31" y="35"/>
                      <a:pt x="31" y="36"/>
                    </a:cubicBezTo>
                    <a:cubicBezTo>
                      <a:pt x="30" y="36"/>
                      <a:pt x="30" y="36"/>
                      <a:pt x="30" y="37"/>
                    </a:cubicBezTo>
                    <a:cubicBezTo>
                      <a:pt x="29" y="37"/>
                      <a:pt x="29" y="37"/>
                      <a:pt x="28" y="38"/>
                    </a:cubicBezTo>
                    <a:cubicBezTo>
                      <a:pt x="28" y="38"/>
                      <a:pt x="27" y="39"/>
                      <a:pt x="27" y="39"/>
                    </a:cubicBezTo>
                    <a:cubicBezTo>
                      <a:pt x="26" y="40"/>
                      <a:pt x="26" y="40"/>
                      <a:pt x="26" y="41"/>
                    </a:cubicBezTo>
                    <a:cubicBezTo>
                      <a:pt x="25" y="42"/>
                      <a:pt x="25" y="42"/>
                      <a:pt x="24" y="43"/>
                    </a:cubicBezTo>
                    <a:cubicBezTo>
                      <a:pt x="24" y="43"/>
                      <a:pt x="24" y="44"/>
                      <a:pt x="24" y="44"/>
                    </a:cubicBezTo>
                    <a:cubicBezTo>
                      <a:pt x="23" y="44"/>
                      <a:pt x="23" y="44"/>
                      <a:pt x="23" y="45"/>
                    </a:cubicBezTo>
                    <a:cubicBezTo>
                      <a:pt x="22" y="45"/>
                      <a:pt x="22" y="45"/>
                      <a:pt x="22" y="46"/>
                    </a:cubicBezTo>
                    <a:cubicBezTo>
                      <a:pt x="21" y="47"/>
                      <a:pt x="20" y="49"/>
                      <a:pt x="19" y="51"/>
                    </a:cubicBezTo>
                    <a:cubicBezTo>
                      <a:pt x="19" y="51"/>
                      <a:pt x="18" y="51"/>
                      <a:pt x="18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6" y="54"/>
                      <a:pt x="16" y="54"/>
                      <a:pt x="16" y="55"/>
                    </a:cubicBezTo>
                    <a:cubicBezTo>
                      <a:pt x="15" y="56"/>
                      <a:pt x="15" y="57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60"/>
                      <a:pt x="14" y="60"/>
                    </a:cubicBezTo>
                    <a:cubicBezTo>
                      <a:pt x="12" y="61"/>
                      <a:pt x="11" y="64"/>
                      <a:pt x="10" y="68"/>
                    </a:cubicBezTo>
                    <a:cubicBezTo>
                      <a:pt x="10" y="68"/>
                      <a:pt x="10" y="68"/>
                      <a:pt x="10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70"/>
                      <a:pt x="8" y="71"/>
                      <a:pt x="8" y="72"/>
                    </a:cubicBezTo>
                    <a:cubicBezTo>
                      <a:pt x="7" y="74"/>
                      <a:pt x="7" y="75"/>
                      <a:pt x="7" y="76"/>
                    </a:cubicBezTo>
                    <a:cubicBezTo>
                      <a:pt x="7" y="77"/>
                      <a:pt x="7" y="77"/>
                      <a:pt x="6" y="78"/>
                    </a:cubicBezTo>
                    <a:cubicBezTo>
                      <a:pt x="5" y="79"/>
                      <a:pt x="4" y="82"/>
                      <a:pt x="4" y="86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4" y="87"/>
                      <a:pt x="4" y="87"/>
                      <a:pt x="4" y="88"/>
                    </a:cubicBezTo>
                    <a:cubicBezTo>
                      <a:pt x="3" y="89"/>
                      <a:pt x="2" y="91"/>
                      <a:pt x="2" y="95"/>
                    </a:cubicBezTo>
                    <a:cubicBezTo>
                      <a:pt x="2" y="95"/>
                      <a:pt x="2" y="96"/>
                      <a:pt x="2" y="96"/>
                    </a:cubicBezTo>
                    <a:cubicBezTo>
                      <a:pt x="1" y="98"/>
                      <a:pt x="1" y="100"/>
                      <a:pt x="1" y="105"/>
                    </a:cubicBezTo>
                    <a:cubicBezTo>
                      <a:pt x="1" y="105"/>
                      <a:pt x="1" y="105"/>
                      <a:pt x="2" y="106"/>
                    </a:cubicBezTo>
                    <a:cubicBezTo>
                      <a:pt x="1" y="108"/>
                      <a:pt x="0" y="110"/>
                      <a:pt x="1" y="114"/>
                    </a:cubicBezTo>
                    <a:cubicBezTo>
                      <a:pt x="1" y="114"/>
                      <a:pt x="1" y="115"/>
                      <a:pt x="2" y="115"/>
                    </a:cubicBezTo>
                    <a:cubicBezTo>
                      <a:pt x="1" y="117"/>
                      <a:pt x="1" y="120"/>
                      <a:pt x="2" y="124"/>
                    </a:cubicBezTo>
                    <a:cubicBezTo>
                      <a:pt x="2" y="124"/>
                      <a:pt x="2" y="124"/>
                      <a:pt x="2" y="125"/>
                    </a:cubicBezTo>
                    <a:cubicBezTo>
                      <a:pt x="2" y="126"/>
                      <a:pt x="2" y="129"/>
                      <a:pt x="4" y="133"/>
                    </a:cubicBezTo>
                    <a:cubicBezTo>
                      <a:pt x="4" y="133"/>
                      <a:pt x="4" y="134"/>
                      <a:pt x="4" y="134"/>
                    </a:cubicBezTo>
                    <a:cubicBezTo>
                      <a:pt x="4" y="136"/>
                      <a:pt x="4" y="139"/>
                      <a:pt x="6" y="142"/>
                    </a:cubicBezTo>
                    <a:cubicBezTo>
                      <a:pt x="6" y="142"/>
                      <a:pt x="7" y="143"/>
                      <a:pt x="7" y="143"/>
                    </a:cubicBezTo>
                    <a:cubicBezTo>
                      <a:pt x="7" y="145"/>
                      <a:pt x="7" y="146"/>
                      <a:pt x="8" y="148"/>
                    </a:cubicBezTo>
                    <a:cubicBezTo>
                      <a:pt x="8" y="149"/>
                      <a:pt x="8" y="150"/>
                      <a:pt x="9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9" y="151"/>
                      <a:pt x="10" y="152"/>
                      <a:pt x="10" y="152"/>
                    </a:cubicBezTo>
                    <a:cubicBezTo>
                      <a:pt x="10" y="154"/>
                      <a:pt x="11" y="157"/>
                      <a:pt x="13" y="160"/>
                    </a:cubicBezTo>
                    <a:cubicBezTo>
                      <a:pt x="13" y="160"/>
                      <a:pt x="14" y="160"/>
                      <a:pt x="14" y="161"/>
                    </a:cubicBezTo>
                    <a:cubicBezTo>
                      <a:pt x="14" y="161"/>
                      <a:pt x="14" y="161"/>
                      <a:pt x="14" y="161"/>
                    </a:cubicBezTo>
                    <a:cubicBezTo>
                      <a:pt x="14" y="162"/>
                      <a:pt x="15" y="163"/>
                      <a:pt x="16" y="165"/>
                    </a:cubicBezTo>
                    <a:cubicBezTo>
                      <a:pt x="16" y="166"/>
                      <a:pt x="16" y="166"/>
                      <a:pt x="17" y="167"/>
                    </a:cubicBezTo>
                    <a:cubicBezTo>
                      <a:pt x="17" y="167"/>
                      <a:pt x="17" y="167"/>
                      <a:pt x="18" y="168"/>
                    </a:cubicBezTo>
                    <a:cubicBezTo>
                      <a:pt x="18" y="168"/>
                      <a:pt x="18" y="168"/>
                      <a:pt x="18" y="168"/>
                    </a:cubicBezTo>
                    <a:cubicBezTo>
                      <a:pt x="18" y="168"/>
                      <a:pt x="18" y="169"/>
                      <a:pt x="19" y="169"/>
                    </a:cubicBezTo>
                    <a:cubicBezTo>
                      <a:pt x="19" y="171"/>
                      <a:pt x="20" y="172"/>
                      <a:pt x="22" y="174"/>
                    </a:cubicBezTo>
                    <a:cubicBezTo>
                      <a:pt x="22" y="175"/>
                      <a:pt x="22" y="175"/>
                      <a:pt x="23" y="175"/>
                    </a:cubicBezTo>
                    <a:cubicBezTo>
                      <a:pt x="23" y="175"/>
                      <a:pt x="23" y="176"/>
                      <a:pt x="23" y="176"/>
                    </a:cubicBezTo>
                    <a:cubicBezTo>
                      <a:pt x="23" y="176"/>
                      <a:pt x="24" y="177"/>
                      <a:pt x="24" y="177"/>
                    </a:cubicBezTo>
                    <a:cubicBezTo>
                      <a:pt x="25" y="178"/>
                      <a:pt x="25" y="179"/>
                      <a:pt x="26" y="179"/>
                    </a:cubicBezTo>
                    <a:cubicBezTo>
                      <a:pt x="26" y="180"/>
                      <a:pt x="26" y="180"/>
                      <a:pt x="27" y="181"/>
                    </a:cubicBezTo>
                    <a:cubicBezTo>
                      <a:pt x="27" y="181"/>
                      <a:pt x="28" y="182"/>
                      <a:pt x="28" y="182"/>
                    </a:cubicBezTo>
                    <a:cubicBezTo>
                      <a:pt x="29" y="183"/>
                      <a:pt x="29" y="183"/>
                      <a:pt x="29" y="183"/>
                    </a:cubicBezTo>
                    <a:cubicBezTo>
                      <a:pt x="29" y="183"/>
                      <a:pt x="30" y="184"/>
                      <a:pt x="30" y="184"/>
                    </a:cubicBezTo>
                    <a:cubicBezTo>
                      <a:pt x="31" y="184"/>
                      <a:pt x="31" y="185"/>
                      <a:pt x="31" y="186"/>
                    </a:cubicBezTo>
                    <a:cubicBezTo>
                      <a:pt x="32" y="186"/>
                      <a:pt x="32" y="187"/>
                      <a:pt x="32" y="187"/>
                    </a:cubicBezTo>
                    <a:cubicBezTo>
                      <a:pt x="33" y="187"/>
                      <a:pt x="33" y="188"/>
                      <a:pt x="33" y="188"/>
                    </a:cubicBezTo>
                    <a:cubicBezTo>
                      <a:pt x="33" y="188"/>
                      <a:pt x="34" y="188"/>
                      <a:pt x="34" y="189"/>
                    </a:cubicBezTo>
                    <a:cubicBezTo>
                      <a:pt x="34" y="189"/>
                      <a:pt x="35" y="189"/>
                      <a:pt x="35" y="189"/>
                    </a:cubicBezTo>
                    <a:cubicBezTo>
                      <a:pt x="35" y="190"/>
                      <a:pt x="36" y="190"/>
                      <a:pt x="36" y="190"/>
                    </a:cubicBezTo>
                    <a:cubicBezTo>
                      <a:pt x="36" y="190"/>
                      <a:pt x="37" y="190"/>
                      <a:pt x="37" y="191"/>
                    </a:cubicBezTo>
                    <a:cubicBezTo>
                      <a:pt x="37" y="192"/>
                      <a:pt x="38" y="193"/>
                      <a:pt x="40" y="194"/>
                    </a:cubicBezTo>
                    <a:cubicBezTo>
                      <a:pt x="40" y="195"/>
                      <a:pt x="42" y="195"/>
                      <a:pt x="43" y="196"/>
                    </a:cubicBezTo>
                    <a:cubicBezTo>
                      <a:pt x="43" y="196"/>
                      <a:pt x="43" y="196"/>
                      <a:pt x="43" y="196"/>
                    </a:cubicBezTo>
                    <a:cubicBezTo>
                      <a:pt x="43" y="196"/>
                      <a:pt x="44" y="197"/>
                      <a:pt x="44" y="197"/>
                    </a:cubicBezTo>
                    <a:cubicBezTo>
                      <a:pt x="44" y="197"/>
                      <a:pt x="44" y="197"/>
                      <a:pt x="44" y="197"/>
                    </a:cubicBezTo>
                    <a:cubicBezTo>
                      <a:pt x="45" y="197"/>
                      <a:pt x="45" y="198"/>
                      <a:pt x="46" y="198"/>
                    </a:cubicBezTo>
                    <a:cubicBezTo>
                      <a:pt x="46" y="199"/>
                      <a:pt x="46" y="199"/>
                      <a:pt x="46" y="199"/>
                    </a:cubicBezTo>
                    <a:cubicBezTo>
                      <a:pt x="47" y="199"/>
                      <a:pt x="48" y="200"/>
                      <a:pt x="49" y="201"/>
                    </a:cubicBezTo>
                    <a:cubicBezTo>
                      <a:pt x="50" y="201"/>
                      <a:pt x="50" y="202"/>
                      <a:pt x="51" y="202"/>
                    </a:cubicBezTo>
                    <a:cubicBezTo>
                      <a:pt x="51" y="202"/>
                      <a:pt x="51" y="202"/>
                      <a:pt x="51" y="202"/>
                    </a:cubicBezTo>
                    <a:cubicBezTo>
                      <a:pt x="52" y="202"/>
                      <a:pt x="52" y="202"/>
                      <a:pt x="52" y="202"/>
                    </a:cubicBezTo>
                    <a:cubicBezTo>
                      <a:pt x="52" y="202"/>
                      <a:pt x="52" y="202"/>
                      <a:pt x="52" y="202"/>
                    </a:cubicBezTo>
                    <a:cubicBezTo>
                      <a:pt x="53" y="203"/>
                      <a:pt x="54" y="204"/>
                      <a:pt x="56" y="205"/>
                    </a:cubicBezTo>
                    <a:cubicBezTo>
                      <a:pt x="56" y="205"/>
                      <a:pt x="57" y="206"/>
                      <a:pt x="57" y="206"/>
                    </a:cubicBezTo>
                    <a:cubicBezTo>
                      <a:pt x="58" y="206"/>
                      <a:pt x="59" y="206"/>
                      <a:pt x="59" y="207"/>
                    </a:cubicBezTo>
                    <a:cubicBezTo>
                      <a:pt x="59" y="207"/>
                      <a:pt x="60" y="207"/>
                      <a:pt x="60" y="207"/>
                    </a:cubicBezTo>
                    <a:cubicBezTo>
                      <a:pt x="61" y="208"/>
                      <a:pt x="62" y="208"/>
                      <a:pt x="63" y="209"/>
                    </a:cubicBezTo>
                    <a:cubicBezTo>
                      <a:pt x="64" y="209"/>
                      <a:pt x="64" y="210"/>
                      <a:pt x="65" y="210"/>
                    </a:cubicBezTo>
                    <a:cubicBezTo>
                      <a:pt x="66" y="210"/>
                      <a:pt x="67" y="210"/>
                      <a:pt x="68" y="211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69" y="211"/>
                      <a:pt x="70" y="212"/>
                      <a:pt x="70" y="212"/>
                    </a:cubicBezTo>
                    <a:cubicBezTo>
                      <a:pt x="70" y="212"/>
                      <a:pt x="71" y="212"/>
                      <a:pt x="71" y="212"/>
                    </a:cubicBezTo>
                    <a:cubicBezTo>
                      <a:pt x="72" y="213"/>
                      <a:pt x="73" y="213"/>
                      <a:pt x="74" y="213"/>
                    </a:cubicBezTo>
                    <a:cubicBezTo>
                      <a:pt x="75" y="214"/>
                      <a:pt x="76" y="214"/>
                      <a:pt x="77" y="214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79" y="215"/>
                      <a:pt x="81" y="216"/>
                      <a:pt x="83" y="216"/>
                    </a:cubicBezTo>
                    <a:cubicBezTo>
                      <a:pt x="84" y="216"/>
                      <a:pt x="84" y="216"/>
                      <a:pt x="85" y="216"/>
                    </a:cubicBezTo>
                    <a:cubicBezTo>
                      <a:pt x="86" y="216"/>
                      <a:pt x="86" y="216"/>
                      <a:pt x="86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8" y="217"/>
                      <a:pt x="88" y="217"/>
                      <a:pt x="88" y="217"/>
                    </a:cubicBezTo>
                    <a:cubicBezTo>
                      <a:pt x="89" y="218"/>
                      <a:pt x="90" y="218"/>
                      <a:pt x="90" y="218"/>
                    </a:cubicBezTo>
                    <a:cubicBezTo>
                      <a:pt x="91" y="218"/>
                      <a:pt x="92" y="218"/>
                      <a:pt x="93" y="218"/>
                    </a:cubicBezTo>
                    <a:cubicBezTo>
                      <a:pt x="94" y="218"/>
                      <a:pt x="94" y="218"/>
                      <a:pt x="94" y="218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7" y="218"/>
                      <a:pt x="97" y="218"/>
                      <a:pt x="97" y="218"/>
                    </a:cubicBezTo>
                    <a:cubicBezTo>
                      <a:pt x="97" y="219"/>
                      <a:pt x="98" y="219"/>
                      <a:pt x="98" y="219"/>
                    </a:cubicBezTo>
                    <a:cubicBezTo>
                      <a:pt x="99" y="219"/>
                      <a:pt x="99" y="219"/>
                      <a:pt x="100" y="219"/>
                    </a:cubicBezTo>
                    <a:cubicBezTo>
                      <a:pt x="102" y="219"/>
                      <a:pt x="102" y="219"/>
                      <a:pt x="102" y="219"/>
                    </a:cubicBezTo>
                    <a:cubicBezTo>
                      <a:pt x="103" y="219"/>
                      <a:pt x="103" y="219"/>
                      <a:pt x="103" y="219"/>
                    </a:cubicBezTo>
                    <a:cubicBezTo>
                      <a:pt x="104" y="219"/>
                      <a:pt x="104" y="219"/>
                      <a:pt x="105" y="219"/>
                    </a:cubicBezTo>
                    <a:cubicBezTo>
                      <a:pt x="106" y="219"/>
                      <a:pt x="106" y="219"/>
                      <a:pt x="106" y="219"/>
                    </a:cubicBezTo>
                    <a:cubicBezTo>
                      <a:pt x="107" y="219"/>
                      <a:pt x="107" y="219"/>
                      <a:pt x="108" y="220"/>
                    </a:cubicBezTo>
                    <a:cubicBezTo>
                      <a:pt x="108" y="220"/>
                      <a:pt x="108" y="220"/>
                      <a:pt x="108" y="220"/>
                    </a:cubicBezTo>
                    <a:cubicBezTo>
                      <a:pt x="110" y="220"/>
                      <a:pt x="111" y="220"/>
                      <a:pt x="113" y="220"/>
                    </a:cubicBezTo>
                    <a:cubicBezTo>
                      <a:pt x="114" y="219"/>
                      <a:pt x="114" y="219"/>
                      <a:pt x="115" y="219"/>
                    </a:cubicBezTo>
                    <a:cubicBezTo>
                      <a:pt x="115" y="219"/>
                      <a:pt x="115" y="219"/>
                      <a:pt x="116" y="219"/>
                    </a:cubicBezTo>
                    <a:cubicBezTo>
                      <a:pt x="116" y="219"/>
                      <a:pt x="117" y="219"/>
                      <a:pt x="118" y="219"/>
                    </a:cubicBezTo>
                    <a:cubicBezTo>
                      <a:pt x="119" y="219"/>
                      <a:pt x="119" y="219"/>
                      <a:pt x="119" y="219"/>
                    </a:cubicBezTo>
                    <a:cubicBezTo>
                      <a:pt x="120" y="219"/>
                      <a:pt x="122" y="219"/>
                      <a:pt x="123" y="219"/>
                    </a:cubicBezTo>
                    <a:cubicBezTo>
                      <a:pt x="123" y="219"/>
                      <a:pt x="124" y="219"/>
                      <a:pt x="124" y="219"/>
                    </a:cubicBezTo>
                    <a:cubicBezTo>
                      <a:pt x="124" y="219"/>
                      <a:pt x="124" y="218"/>
                      <a:pt x="125" y="218"/>
                    </a:cubicBezTo>
                    <a:cubicBezTo>
                      <a:pt x="125" y="218"/>
                      <a:pt x="125" y="218"/>
                      <a:pt x="125" y="218"/>
                    </a:cubicBezTo>
                    <a:cubicBezTo>
                      <a:pt x="126" y="218"/>
                      <a:pt x="126" y="218"/>
                      <a:pt x="127" y="218"/>
                    </a:cubicBezTo>
                    <a:cubicBezTo>
                      <a:pt x="128" y="218"/>
                      <a:pt x="128" y="218"/>
                      <a:pt x="128" y="218"/>
                    </a:cubicBezTo>
                    <a:cubicBezTo>
                      <a:pt x="129" y="218"/>
                      <a:pt x="131" y="218"/>
                      <a:pt x="133" y="217"/>
                    </a:cubicBezTo>
                    <a:cubicBezTo>
                      <a:pt x="133" y="217"/>
                      <a:pt x="133" y="217"/>
                      <a:pt x="133" y="217"/>
                    </a:cubicBezTo>
                    <a:cubicBezTo>
                      <a:pt x="133" y="217"/>
                      <a:pt x="134" y="216"/>
                      <a:pt x="134" y="216"/>
                    </a:cubicBezTo>
                    <a:cubicBezTo>
                      <a:pt x="136" y="216"/>
                      <a:pt x="136" y="216"/>
                      <a:pt x="136" y="216"/>
                    </a:cubicBezTo>
                    <a:cubicBezTo>
                      <a:pt x="136" y="216"/>
                      <a:pt x="137" y="216"/>
                      <a:pt x="138" y="216"/>
                    </a:cubicBezTo>
                    <a:cubicBezTo>
                      <a:pt x="139" y="216"/>
                      <a:pt x="141" y="215"/>
                      <a:pt x="142" y="214"/>
                    </a:cubicBezTo>
                    <a:cubicBezTo>
                      <a:pt x="143" y="214"/>
                      <a:pt x="143" y="214"/>
                      <a:pt x="143" y="214"/>
                    </a:cubicBezTo>
                    <a:cubicBezTo>
                      <a:pt x="143" y="214"/>
                      <a:pt x="143" y="214"/>
                      <a:pt x="144" y="214"/>
                    </a:cubicBezTo>
                    <a:cubicBezTo>
                      <a:pt x="144" y="214"/>
                      <a:pt x="144" y="214"/>
                      <a:pt x="144" y="214"/>
                    </a:cubicBezTo>
                    <a:cubicBezTo>
                      <a:pt x="145" y="214"/>
                      <a:pt x="145" y="214"/>
                      <a:pt x="146" y="214"/>
                    </a:cubicBezTo>
                    <a:cubicBezTo>
                      <a:pt x="147" y="214"/>
                      <a:pt x="147" y="213"/>
                      <a:pt x="148" y="213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49" y="213"/>
                      <a:pt x="149" y="213"/>
                      <a:pt x="150" y="212"/>
                    </a:cubicBezTo>
                    <a:cubicBezTo>
                      <a:pt x="150" y="212"/>
                      <a:pt x="150" y="212"/>
                      <a:pt x="151" y="212"/>
                    </a:cubicBezTo>
                    <a:cubicBezTo>
                      <a:pt x="151" y="212"/>
                      <a:pt x="151" y="212"/>
                      <a:pt x="151" y="211"/>
                    </a:cubicBezTo>
                    <a:cubicBezTo>
                      <a:pt x="152" y="211"/>
                      <a:pt x="152" y="211"/>
                      <a:pt x="152" y="211"/>
                    </a:cubicBezTo>
                    <a:cubicBezTo>
                      <a:pt x="153" y="211"/>
                      <a:pt x="153" y="211"/>
                      <a:pt x="153" y="211"/>
                    </a:cubicBezTo>
                    <a:cubicBezTo>
                      <a:pt x="154" y="211"/>
                      <a:pt x="154" y="211"/>
                      <a:pt x="154" y="211"/>
                    </a:cubicBezTo>
                    <a:cubicBezTo>
                      <a:pt x="155" y="210"/>
                      <a:pt x="155" y="210"/>
                      <a:pt x="156" y="210"/>
                    </a:cubicBezTo>
                    <a:cubicBezTo>
                      <a:pt x="157" y="210"/>
                      <a:pt x="157" y="209"/>
                      <a:pt x="158" y="209"/>
                    </a:cubicBezTo>
                    <a:cubicBezTo>
                      <a:pt x="158" y="209"/>
                      <a:pt x="158" y="208"/>
                      <a:pt x="159" y="208"/>
                    </a:cubicBezTo>
                    <a:cubicBezTo>
                      <a:pt x="159" y="208"/>
                      <a:pt x="160" y="208"/>
                      <a:pt x="160" y="207"/>
                    </a:cubicBezTo>
                    <a:cubicBezTo>
                      <a:pt x="160" y="207"/>
                      <a:pt x="161" y="207"/>
                      <a:pt x="161" y="207"/>
                    </a:cubicBezTo>
                    <a:cubicBezTo>
                      <a:pt x="162" y="206"/>
                      <a:pt x="163" y="206"/>
                      <a:pt x="164" y="206"/>
                    </a:cubicBezTo>
                    <a:cubicBezTo>
                      <a:pt x="164" y="206"/>
                      <a:pt x="164" y="206"/>
                      <a:pt x="165" y="205"/>
                    </a:cubicBezTo>
                    <a:cubicBezTo>
                      <a:pt x="166" y="205"/>
                      <a:pt x="167" y="204"/>
                      <a:pt x="168" y="203"/>
                    </a:cubicBezTo>
                    <a:cubicBezTo>
                      <a:pt x="168" y="203"/>
                      <a:pt x="169" y="202"/>
                      <a:pt x="169" y="202"/>
                    </a:cubicBezTo>
                    <a:cubicBezTo>
                      <a:pt x="170" y="202"/>
                      <a:pt x="170" y="202"/>
                      <a:pt x="170" y="202"/>
                    </a:cubicBezTo>
                    <a:cubicBezTo>
                      <a:pt x="170" y="202"/>
                      <a:pt x="171" y="201"/>
                      <a:pt x="172" y="201"/>
                    </a:cubicBezTo>
                    <a:cubicBezTo>
                      <a:pt x="173" y="200"/>
                      <a:pt x="173" y="200"/>
                      <a:pt x="174" y="199"/>
                    </a:cubicBezTo>
                    <a:cubicBezTo>
                      <a:pt x="174" y="199"/>
                      <a:pt x="174" y="199"/>
                      <a:pt x="175" y="199"/>
                    </a:cubicBezTo>
                    <a:cubicBezTo>
                      <a:pt x="175" y="199"/>
                      <a:pt x="175" y="198"/>
                      <a:pt x="175" y="198"/>
                    </a:cubicBezTo>
                    <a:cubicBezTo>
                      <a:pt x="176" y="198"/>
                      <a:pt x="176" y="198"/>
                      <a:pt x="176" y="197"/>
                    </a:cubicBezTo>
                    <a:cubicBezTo>
                      <a:pt x="176" y="197"/>
                      <a:pt x="176" y="197"/>
                      <a:pt x="176" y="197"/>
                    </a:cubicBezTo>
                    <a:cubicBezTo>
                      <a:pt x="177" y="197"/>
                      <a:pt x="177" y="197"/>
                      <a:pt x="177" y="196"/>
                    </a:cubicBezTo>
                    <a:cubicBezTo>
                      <a:pt x="178" y="196"/>
                      <a:pt x="179" y="196"/>
                      <a:pt x="179" y="195"/>
                    </a:cubicBezTo>
                    <a:cubicBezTo>
                      <a:pt x="180" y="195"/>
                      <a:pt x="181" y="195"/>
                      <a:pt x="181" y="194"/>
                    </a:cubicBezTo>
                    <a:cubicBezTo>
                      <a:pt x="182" y="193"/>
                      <a:pt x="183" y="192"/>
                      <a:pt x="184" y="191"/>
                    </a:cubicBezTo>
                    <a:cubicBezTo>
                      <a:pt x="184" y="191"/>
                      <a:pt x="184" y="190"/>
                      <a:pt x="184" y="190"/>
                    </a:cubicBezTo>
                    <a:cubicBezTo>
                      <a:pt x="185" y="190"/>
                      <a:pt x="185" y="190"/>
                      <a:pt x="185" y="190"/>
                    </a:cubicBezTo>
                    <a:cubicBezTo>
                      <a:pt x="185" y="190"/>
                      <a:pt x="186" y="190"/>
                      <a:pt x="186" y="189"/>
                    </a:cubicBezTo>
                    <a:cubicBezTo>
                      <a:pt x="186" y="189"/>
                      <a:pt x="187" y="189"/>
                      <a:pt x="187" y="189"/>
                    </a:cubicBezTo>
                    <a:cubicBezTo>
                      <a:pt x="187" y="188"/>
                      <a:pt x="188" y="188"/>
                      <a:pt x="189" y="187"/>
                    </a:cubicBezTo>
                    <a:cubicBezTo>
                      <a:pt x="189" y="186"/>
                      <a:pt x="190" y="186"/>
                      <a:pt x="190" y="184"/>
                    </a:cubicBezTo>
                    <a:cubicBezTo>
                      <a:pt x="190" y="184"/>
                      <a:pt x="191" y="184"/>
                      <a:pt x="191" y="183"/>
                    </a:cubicBezTo>
                    <a:cubicBezTo>
                      <a:pt x="191" y="183"/>
                      <a:pt x="191" y="183"/>
                      <a:pt x="191" y="183"/>
                    </a:cubicBezTo>
                    <a:cubicBezTo>
                      <a:pt x="192" y="183"/>
                      <a:pt x="192" y="183"/>
                      <a:pt x="192" y="182"/>
                    </a:cubicBezTo>
                    <a:cubicBezTo>
                      <a:pt x="193" y="182"/>
                      <a:pt x="194" y="182"/>
                      <a:pt x="194" y="181"/>
                    </a:cubicBezTo>
                    <a:cubicBezTo>
                      <a:pt x="195" y="180"/>
                      <a:pt x="196" y="179"/>
                      <a:pt x="197" y="177"/>
                    </a:cubicBezTo>
                    <a:cubicBezTo>
                      <a:pt x="197" y="177"/>
                      <a:pt x="197" y="177"/>
                      <a:pt x="197" y="177"/>
                    </a:cubicBezTo>
                    <a:cubicBezTo>
                      <a:pt x="197" y="177"/>
                      <a:pt x="197" y="176"/>
                      <a:pt x="197" y="176"/>
                    </a:cubicBezTo>
                    <a:cubicBezTo>
                      <a:pt x="198" y="176"/>
                      <a:pt x="198" y="176"/>
                      <a:pt x="198" y="175"/>
                    </a:cubicBezTo>
                    <a:cubicBezTo>
                      <a:pt x="199" y="175"/>
                      <a:pt x="199" y="175"/>
                      <a:pt x="199" y="174"/>
                    </a:cubicBezTo>
                    <a:cubicBezTo>
                      <a:pt x="200" y="173"/>
                      <a:pt x="201" y="172"/>
                      <a:pt x="202" y="169"/>
                    </a:cubicBezTo>
                    <a:cubicBezTo>
                      <a:pt x="202" y="169"/>
                      <a:pt x="203" y="169"/>
                      <a:pt x="203" y="168"/>
                    </a:cubicBezTo>
                    <a:cubicBezTo>
                      <a:pt x="203" y="168"/>
                      <a:pt x="203" y="168"/>
                      <a:pt x="203" y="168"/>
                    </a:cubicBezTo>
                    <a:cubicBezTo>
                      <a:pt x="204" y="167"/>
                      <a:pt x="204" y="167"/>
                      <a:pt x="204" y="167"/>
                    </a:cubicBezTo>
                    <a:cubicBezTo>
                      <a:pt x="204" y="166"/>
                      <a:pt x="205" y="166"/>
                      <a:pt x="205" y="165"/>
                    </a:cubicBezTo>
                    <a:cubicBezTo>
                      <a:pt x="206" y="164"/>
                      <a:pt x="206" y="163"/>
                      <a:pt x="207" y="161"/>
                    </a:cubicBezTo>
                    <a:cubicBezTo>
                      <a:pt x="207" y="161"/>
                      <a:pt x="207" y="161"/>
                      <a:pt x="207" y="160"/>
                    </a:cubicBezTo>
                    <a:cubicBezTo>
                      <a:pt x="207" y="160"/>
                      <a:pt x="207" y="160"/>
                      <a:pt x="207" y="160"/>
                    </a:cubicBezTo>
                    <a:cubicBezTo>
                      <a:pt x="209" y="158"/>
                      <a:pt x="210" y="156"/>
                      <a:pt x="211" y="153"/>
                    </a:cubicBezTo>
                    <a:cubicBezTo>
                      <a:pt x="211" y="153"/>
                      <a:pt x="211" y="152"/>
                      <a:pt x="211" y="151"/>
                    </a:cubicBezTo>
                    <a:cubicBezTo>
                      <a:pt x="212" y="151"/>
                      <a:pt x="212" y="151"/>
                      <a:pt x="212" y="151"/>
                    </a:cubicBezTo>
                    <a:cubicBezTo>
                      <a:pt x="213" y="149"/>
                      <a:pt x="214" y="147"/>
                      <a:pt x="214" y="144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6" y="141"/>
                      <a:pt x="216" y="139"/>
                      <a:pt x="217" y="136"/>
                    </a:cubicBezTo>
                    <a:cubicBezTo>
                      <a:pt x="217" y="135"/>
                      <a:pt x="217" y="135"/>
                      <a:pt x="217" y="134"/>
                    </a:cubicBezTo>
                    <a:cubicBezTo>
                      <a:pt x="217" y="133"/>
                      <a:pt x="217" y="133"/>
                      <a:pt x="217" y="133"/>
                    </a:cubicBezTo>
                    <a:cubicBezTo>
                      <a:pt x="218" y="132"/>
                      <a:pt x="219" y="129"/>
                      <a:pt x="219" y="125"/>
                    </a:cubicBezTo>
                    <a:cubicBezTo>
                      <a:pt x="219" y="124"/>
                      <a:pt x="219" y="124"/>
                      <a:pt x="219" y="124"/>
                    </a:cubicBezTo>
                    <a:cubicBezTo>
                      <a:pt x="219" y="124"/>
                      <a:pt x="219" y="123"/>
                      <a:pt x="219" y="123"/>
                    </a:cubicBezTo>
                    <a:cubicBezTo>
                      <a:pt x="220" y="122"/>
                      <a:pt x="220" y="119"/>
                      <a:pt x="220" y="116"/>
                    </a:cubicBezTo>
                    <a:cubicBezTo>
                      <a:pt x="220" y="115"/>
                      <a:pt x="220" y="115"/>
                      <a:pt x="219" y="114"/>
                    </a:cubicBezTo>
                    <a:moveTo>
                      <a:pt x="217" y="105"/>
                    </a:moveTo>
                    <a:cubicBezTo>
                      <a:pt x="216" y="107"/>
                      <a:pt x="214" y="107"/>
                      <a:pt x="212" y="108"/>
                    </a:cubicBezTo>
                    <a:cubicBezTo>
                      <a:pt x="211" y="109"/>
                      <a:pt x="210" y="109"/>
                      <a:pt x="210" y="110"/>
                    </a:cubicBezTo>
                    <a:cubicBezTo>
                      <a:pt x="209" y="107"/>
                      <a:pt x="209" y="105"/>
                      <a:pt x="210" y="104"/>
                    </a:cubicBezTo>
                    <a:cubicBezTo>
                      <a:pt x="211" y="103"/>
                      <a:pt x="211" y="102"/>
                      <a:pt x="212" y="102"/>
                    </a:cubicBezTo>
                    <a:cubicBezTo>
                      <a:pt x="213" y="101"/>
                      <a:pt x="215" y="100"/>
                      <a:pt x="217" y="98"/>
                    </a:cubicBezTo>
                    <a:cubicBezTo>
                      <a:pt x="217" y="98"/>
                      <a:pt x="217" y="98"/>
                      <a:pt x="217" y="98"/>
                    </a:cubicBezTo>
                    <a:cubicBezTo>
                      <a:pt x="217" y="98"/>
                      <a:pt x="217" y="98"/>
                      <a:pt x="217" y="98"/>
                    </a:cubicBezTo>
                    <a:cubicBezTo>
                      <a:pt x="218" y="101"/>
                      <a:pt x="218" y="104"/>
                      <a:pt x="217" y="105"/>
                    </a:cubicBezTo>
                    <a:moveTo>
                      <a:pt x="216" y="89"/>
                    </a:moveTo>
                    <a:cubicBezTo>
                      <a:pt x="216" y="89"/>
                      <a:pt x="216" y="89"/>
                      <a:pt x="216" y="89"/>
                    </a:cubicBezTo>
                    <a:cubicBezTo>
                      <a:pt x="216" y="90"/>
                      <a:pt x="217" y="91"/>
                      <a:pt x="217" y="92"/>
                    </a:cubicBezTo>
                    <a:cubicBezTo>
                      <a:pt x="217" y="94"/>
                      <a:pt x="217" y="94"/>
                      <a:pt x="217" y="94"/>
                    </a:cubicBezTo>
                    <a:cubicBezTo>
                      <a:pt x="216" y="97"/>
                      <a:pt x="214" y="98"/>
                      <a:pt x="212" y="99"/>
                    </a:cubicBezTo>
                    <a:cubicBezTo>
                      <a:pt x="211" y="100"/>
                      <a:pt x="210" y="100"/>
                      <a:pt x="209" y="101"/>
                    </a:cubicBezTo>
                    <a:cubicBezTo>
                      <a:pt x="208" y="98"/>
                      <a:pt x="208" y="97"/>
                      <a:pt x="209" y="95"/>
                    </a:cubicBezTo>
                    <a:cubicBezTo>
                      <a:pt x="210" y="94"/>
                      <a:pt x="211" y="93"/>
                      <a:pt x="212" y="92"/>
                    </a:cubicBezTo>
                    <a:cubicBezTo>
                      <a:pt x="213" y="91"/>
                      <a:pt x="215" y="90"/>
                      <a:pt x="216" y="89"/>
                    </a:cubicBezTo>
                    <a:moveTo>
                      <a:pt x="214" y="80"/>
                    </a:moveTo>
                    <a:cubicBezTo>
                      <a:pt x="214" y="80"/>
                      <a:pt x="214" y="80"/>
                      <a:pt x="214" y="80"/>
                    </a:cubicBezTo>
                    <a:cubicBezTo>
                      <a:pt x="216" y="85"/>
                      <a:pt x="214" y="88"/>
                      <a:pt x="212" y="90"/>
                    </a:cubicBezTo>
                    <a:cubicBezTo>
                      <a:pt x="211" y="91"/>
                      <a:pt x="209" y="91"/>
                      <a:pt x="208" y="93"/>
                    </a:cubicBezTo>
                    <a:cubicBezTo>
                      <a:pt x="208" y="92"/>
                      <a:pt x="208" y="92"/>
                      <a:pt x="207" y="91"/>
                    </a:cubicBezTo>
                    <a:cubicBezTo>
                      <a:pt x="207" y="89"/>
                      <a:pt x="207" y="88"/>
                      <a:pt x="207" y="87"/>
                    </a:cubicBezTo>
                    <a:cubicBezTo>
                      <a:pt x="207" y="87"/>
                      <a:pt x="207" y="87"/>
                      <a:pt x="207" y="86"/>
                    </a:cubicBezTo>
                    <a:cubicBezTo>
                      <a:pt x="209" y="84"/>
                      <a:pt x="210" y="83"/>
                      <a:pt x="212" y="82"/>
                    </a:cubicBezTo>
                    <a:cubicBezTo>
                      <a:pt x="212" y="81"/>
                      <a:pt x="213" y="80"/>
                      <a:pt x="213" y="80"/>
                    </a:cubicBezTo>
                    <a:lnTo>
                      <a:pt x="214" y="80"/>
                    </a:lnTo>
                    <a:close/>
                    <a:moveTo>
                      <a:pt x="207" y="129"/>
                    </a:moveTo>
                    <a:cubicBezTo>
                      <a:pt x="206" y="129"/>
                      <a:pt x="206" y="130"/>
                      <a:pt x="205" y="131"/>
                    </a:cubicBezTo>
                    <a:cubicBezTo>
                      <a:pt x="205" y="132"/>
                      <a:pt x="204" y="134"/>
                      <a:pt x="205" y="137"/>
                    </a:cubicBezTo>
                    <a:cubicBezTo>
                      <a:pt x="204" y="137"/>
                      <a:pt x="204" y="137"/>
                      <a:pt x="204" y="138"/>
                    </a:cubicBezTo>
                    <a:cubicBezTo>
                      <a:pt x="204" y="138"/>
                      <a:pt x="204" y="138"/>
                      <a:pt x="203" y="139"/>
                    </a:cubicBezTo>
                    <a:cubicBezTo>
                      <a:pt x="203" y="140"/>
                      <a:pt x="202" y="142"/>
                      <a:pt x="202" y="145"/>
                    </a:cubicBezTo>
                    <a:cubicBezTo>
                      <a:pt x="201" y="146"/>
                      <a:pt x="200" y="147"/>
                      <a:pt x="199" y="150"/>
                    </a:cubicBezTo>
                    <a:cubicBezTo>
                      <a:pt x="199" y="150"/>
                      <a:pt x="199" y="151"/>
                      <a:pt x="198" y="153"/>
                    </a:cubicBezTo>
                    <a:cubicBezTo>
                      <a:pt x="198" y="153"/>
                      <a:pt x="198" y="153"/>
                      <a:pt x="198" y="153"/>
                    </a:cubicBezTo>
                    <a:cubicBezTo>
                      <a:pt x="198" y="153"/>
                      <a:pt x="197" y="154"/>
                      <a:pt x="197" y="154"/>
                    </a:cubicBezTo>
                    <a:cubicBezTo>
                      <a:pt x="196" y="156"/>
                      <a:pt x="195" y="157"/>
                      <a:pt x="195" y="160"/>
                    </a:cubicBezTo>
                    <a:cubicBezTo>
                      <a:pt x="194" y="160"/>
                      <a:pt x="194" y="161"/>
                      <a:pt x="194" y="161"/>
                    </a:cubicBezTo>
                    <a:cubicBezTo>
                      <a:pt x="194" y="161"/>
                      <a:pt x="193" y="161"/>
                      <a:pt x="192" y="162"/>
                    </a:cubicBezTo>
                    <a:cubicBezTo>
                      <a:pt x="192" y="162"/>
                      <a:pt x="192" y="163"/>
                      <a:pt x="191" y="163"/>
                    </a:cubicBezTo>
                    <a:cubicBezTo>
                      <a:pt x="191" y="164"/>
                      <a:pt x="190" y="166"/>
                      <a:pt x="190" y="167"/>
                    </a:cubicBezTo>
                    <a:cubicBezTo>
                      <a:pt x="189" y="168"/>
                      <a:pt x="189" y="168"/>
                      <a:pt x="189" y="168"/>
                    </a:cubicBezTo>
                    <a:cubicBezTo>
                      <a:pt x="188" y="169"/>
                      <a:pt x="187" y="169"/>
                      <a:pt x="187" y="170"/>
                    </a:cubicBezTo>
                    <a:cubicBezTo>
                      <a:pt x="187" y="170"/>
                      <a:pt x="186" y="171"/>
                      <a:pt x="186" y="171"/>
                    </a:cubicBezTo>
                    <a:cubicBezTo>
                      <a:pt x="186" y="172"/>
                      <a:pt x="185" y="172"/>
                      <a:pt x="185" y="173"/>
                    </a:cubicBezTo>
                    <a:cubicBezTo>
                      <a:pt x="185" y="173"/>
                      <a:pt x="185" y="174"/>
                      <a:pt x="184" y="174"/>
                    </a:cubicBezTo>
                    <a:cubicBezTo>
                      <a:pt x="184" y="174"/>
                      <a:pt x="183" y="174"/>
                      <a:pt x="183" y="175"/>
                    </a:cubicBezTo>
                    <a:cubicBezTo>
                      <a:pt x="183" y="174"/>
                      <a:pt x="182" y="174"/>
                      <a:pt x="181" y="173"/>
                    </a:cubicBezTo>
                    <a:cubicBezTo>
                      <a:pt x="181" y="172"/>
                      <a:pt x="180" y="172"/>
                      <a:pt x="179" y="171"/>
                    </a:cubicBezTo>
                    <a:cubicBezTo>
                      <a:pt x="179" y="171"/>
                      <a:pt x="179" y="171"/>
                      <a:pt x="179" y="171"/>
                    </a:cubicBezTo>
                    <a:cubicBezTo>
                      <a:pt x="179" y="170"/>
                      <a:pt x="178" y="169"/>
                      <a:pt x="176" y="168"/>
                    </a:cubicBezTo>
                    <a:cubicBezTo>
                      <a:pt x="176" y="168"/>
                      <a:pt x="176" y="167"/>
                      <a:pt x="175" y="167"/>
                    </a:cubicBezTo>
                    <a:cubicBezTo>
                      <a:pt x="175" y="167"/>
                      <a:pt x="175" y="167"/>
                      <a:pt x="175" y="167"/>
                    </a:cubicBezTo>
                    <a:cubicBezTo>
                      <a:pt x="175" y="167"/>
                      <a:pt x="175" y="167"/>
                      <a:pt x="175" y="166"/>
                    </a:cubicBezTo>
                    <a:cubicBezTo>
                      <a:pt x="174" y="166"/>
                      <a:pt x="174" y="166"/>
                      <a:pt x="174" y="166"/>
                    </a:cubicBezTo>
                    <a:cubicBezTo>
                      <a:pt x="174" y="165"/>
                      <a:pt x="173" y="165"/>
                      <a:pt x="172" y="164"/>
                    </a:cubicBezTo>
                    <a:cubicBezTo>
                      <a:pt x="172" y="163"/>
                      <a:pt x="171" y="163"/>
                      <a:pt x="171" y="163"/>
                    </a:cubicBezTo>
                    <a:cubicBezTo>
                      <a:pt x="171" y="162"/>
                      <a:pt x="170" y="162"/>
                      <a:pt x="170" y="161"/>
                    </a:cubicBezTo>
                    <a:cubicBezTo>
                      <a:pt x="169" y="161"/>
                      <a:pt x="169" y="161"/>
                      <a:pt x="168" y="160"/>
                    </a:cubicBezTo>
                    <a:cubicBezTo>
                      <a:pt x="168" y="160"/>
                      <a:pt x="167" y="159"/>
                      <a:pt x="167" y="159"/>
                    </a:cubicBezTo>
                    <a:cubicBezTo>
                      <a:pt x="166" y="158"/>
                      <a:pt x="166" y="157"/>
                      <a:pt x="165" y="156"/>
                    </a:cubicBez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62" y="154"/>
                      <a:pt x="162" y="153"/>
                      <a:pt x="160" y="152"/>
                    </a:cubicBezTo>
                    <a:cubicBezTo>
                      <a:pt x="160" y="151"/>
                      <a:pt x="159" y="151"/>
                      <a:pt x="159" y="151"/>
                    </a:cubicBezTo>
                    <a:cubicBezTo>
                      <a:pt x="158" y="150"/>
                      <a:pt x="158" y="150"/>
                      <a:pt x="158" y="149"/>
                    </a:cubicBezTo>
                    <a:cubicBezTo>
                      <a:pt x="157" y="149"/>
                      <a:pt x="157" y="148"/>
                      <a:pt x="156" y="148"/>
                    </a:cubicBezTo>
                    <a:cubicBezTo>
                      <a:pt x="156" y="147"/>
                      <a:pt x="155" y="147"/>
                      <a:pt x="155" y="147"/>
                    </a:cubicBezTo>
                    <a:cubicBezTo>
                      <a:pt x="154" y="146"/>
                      <a:pt x="154" y="146"/>
                      <a:pt x="154" y="145"/>
                    </a:cubicBezTo>
                    <a:cubicBezTo>
                      <a:pt x="154" y="145"/>
                      <a:pt x="153" y="145"/>
                      <a:pt x="153" y="144"/>
                    </a:cubicBezTo>
                    <a:cubicBezTo>
                      <a:pt x="152" y="144"/>
                      <a:pt x="151" y="143"/>
                      <a:pt x="151" y="143"/>
                    </a:cubicBezTo>
                    <a:cubicBezTo>
                      <a:pt x="150" y="142"/>
                      <a:pt x="150" y="142"/>
                      <a:pt x="150" y="142"/>
                    </a:cubicBezTo>
                    <a:cubicBezTo>
                      <a:pt x="150" y="142"/>
                      <a:pt x="150" y="142"/>
                      <a:pt x="150" y="142"/>
                    </a:cubicBezTo>
                    <a:cubicBezTo>
                      <a:pt x="150" y="142"/>
                      <a:pt x="150" y="141"/>
                      <a:pt x="150" y="141"/>
                    </a:cubicBezTo>
                    <a:cubicBezTo>
                      <a:pt x="150" y="141"/>
                      <a:pt x="150" y="141"/>
                      <a:pt x="150" y="141"/>
                    </a:cubicBezTo>
                    <a:cubicBezTo>
                      <a:pt x="150" y="141"/>
                      <a:pt x="150" y="140"/>
                      <a:pt x="151" y="140"/>
                    </a:cubicBezTo>
                    <a:cubicBezTo>
                      <a:pt x="151" y="140"/>
                      <a:pt x="151" y="139"/>
                      <a:pt x="151" y="139"/>
                    </a:cubicBezTo>
                    <a:cubicBezTo>
                      <a:pt x="151" y="139"/>
                      <a:pt x="152" y="138"/>
                      <a:pt x="152" y="138"/>
                    </a:cubicBezTo>
                    <a:cubicBezTo>
                      <a:pt x="152" y="137"/>
                      <a:pt x="152" y="137"/>
                      <a:pt x="153" y="137"/>
                    </a:cubicBezTo>
                    <a:cubicBezTo>
                      <a:pt x="153" y="137"/>
                      <a:pt x="153" y="136"/>
                      <a:pt x="154" y="136"/>
                    </a:cubicBezTo>
                    <a:cubicBezTo>
                      <a:pt x="154" y="135"/>
                      <a:pt x="154" y="134"/>
                      <a:pt x="155" y="133"/>
                    </a:cubicBezTo>
                    <a:cubicBezTo>
                      <a:pt x="155" y="133"/>
                      <a:pt x="155" y="133"/>
                      <a:pt x="155" y="132"/>
                    </a:cubicBezTo>
                    <a:cubicBezTo>
                      <a:pt x="156" y="132"/>
                      <a:pt x="156" y="131"/>
                      <a:pt x="156" y="131"/>
                    </a:cubicBezTo>
                    <a:cubicBezTo>
                      <a:pt x="157" y="130"/>
                      <a:pt x="157" y="129"/>
                      <a:pt x="157" y="128"/>
                    </a:cubicBezTo>
                    <a:cubicBezTo>
                      <a:pt x="157" y="128"/>
                      <a:pt x="157" y="127"/>
                      <a:pt x="158" y="126"/>
                    </a:cubicBezTo>
                    <a:cubicBezTo>
                      <a:pt x="158" y="126"/>
                      <a:pt x="158" y="126"/>
                      <a:pt x="158" y="126"/>
                    </a:cubicBezTo>
                    <a:cubicBezTo>
                      <a:pt x="158" y="125"/>
                      <a:pt x="158" y="125"/>
                      <a:pt x="159" y="124"/>
                    </a:cubicBezTo>
                    <a:cubicBezTo>
                      <a:pt x="159" y="123"/>
                      <a:pt x="159" y="122"/>
                      <a:pt x="159" y="122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60" y="119"/>
                      <a:pt x="160" y="118"/>
                      <a:pt x="160" y="116"/>
                    </a:cubicBezTo>
                    <a:cubicBezTo>
                      <a:pt x="161" y="116"/>
                      <a:pt x="162" y="116"/>
                      <a:pt x="164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5" y="116"/>
                      <a:pt x="165" y="115"/>
                      <a:pt x="166" y="115"/>
                    </a:cubicBezTo>
                    <a:cubicBezTo>
                      <a:pt x="166" y="116"/>
                      <a:pt x="167" y="116"/>
                      <a:pt x="168" y="116"/>
                    </a:cubicBezTo>
                    <a:cubicBezTo>
                      <a:pt x="169" y="116"/>
                      <a:pt x="169" y="116"/>
                      <a:pt x="170" y="116"/>
                    </a:cubicBezTo>
                    <a:cubicBezTo>
                      <a:pt x="170" y="116"/>
                      <a:pt x="171" y="116"/>
                      <a:pt x="171" y="115"/>
                    </a:cubicBezTo>
                    <a:cubicBezTo>
                      <a:pt x="172" y="115"/>
                      <a:pt x="172" y="116"/>
                      <a:pt x="172" y="116"/>
                    </a:cubicBezTo>
                    <a:cubicBezTo>
                      <a:pt x="173" y="116"/>
                      <a:pt x="173" y="116"/>
                      <a:pt x="174" y="116"/>
                    </a:cubicBez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76" y="116"/>
                      <a:pt x="176" y="116"/>
                      <a:pt x="176" y="116"/>
                    </a:cubicBezTo>
                    <a:cubicBezTo>
                      <a:pt x="177" y="115"/>
                      <a:pt x="177" y="115"/>
                      <a:pt x="177" y="115"/>
                    </a:cubicBezTo>
                    <a:cubicBezTo>
                      <a:pt x="178" y="116"/>
                      <a:pt x="178" y="116"/>
                      <a:pt x="179" y="116"/>
                    </a:cubicBezTo>
                    <a:cubicBezTo>
                      <a:pt x="180" y="116"/>
                      <a:pt x="180" y="116"/>
                      <a:pt x="181" y="116"/>
                    </a:cubicBezTo>
                    <a:cubicBezTo>
                      <a:pt x="182" y="116"/>
                      <a:pt x="182" y="116"/>
                      <a:pt x="183" y="115"/>
                    </a:cubicBezTo>
                    <a:cubicBezTo>
                      <a:pt x="183" y="116"/>
                      <a:pt x="184" y="116"/>
                      <a:pt x="185" y="116"/>
                    </a:cubicBezTo>
                    <a:cubicBezTo>
                      <a:pt x="186" y="116"/>
                      <a:pt x="186" y="116"/>
                      <a:pt x="186" y="116"/>
                    </a:cubicBezTo>
                    <a:cubicBezTo>
                      <a:pt x="186" y="116"/>
                      <a:pt x="187" y="116"/>
                      <a:pt x="187" y="116"/>
                    </a:cubicBezTo>
                    <a:cubicBezTo>
                      <a:pt x="187" y="116"/>
                      <a:pt x="188" y="116"/>
                      <a:pt x="189" y="115"/>
                    </a:cubicBezTo>
                    <a:cubicBezTo>
                      <a:pt x="189" y="116"/>
                      <a:pt x="190" y="116"/>
                      <a:pt x="191" y="116"/>
                    </a:cubicBezTo>
                    <a:cubicBezTo>
                      <a:pt x="192" y="116"/>
                      <a:pt x="192" y="116"/>
                      <a:pt x="192" y="116"/>
                    </a:cubicBezTo>
                    <a:cubicBezTo>
                      <a:pt x="193" y="116"/>
                      <a:pt x="194" y="116"/>
                      <a:pt x="194" y="115"/>
                    </a:cubicBezTo>
                    <a:cubicBezTo>
                      <a:pt x="194" y="115"/>
                      <a:pt x="194" y="115"/>
                      <a:pt x="194" y="115"/>
                    </a:cubicBezTo>
                    <a:cubicBezTo>
                      <a:pt x="195" y="116"/>
                      <a:pt x="196" y="116"/>
                      <a:pt x="197" y="116"/>
                    </a:cubicBezTo>
                    <a:cubicBezTo>
                      <a:pt x="197" y="116"/>
                      <a:pt x="198" y="116"/>
                      <a:pt x="198" y="116"/>
                    </a:cubicBezTo>
                    <a:cubicBezTo>
                      <a:pt x="199" y="116"/>
                      <a:pt x="199" y="116"/>
                      <a:pt x="199" y="116"/>
                    </a:cubicBezTo>
                    <a:cubicBezTo>
                      <a:pt x="199" y="116"/>
                      <a:pt x="200" y="115"/>
                      <a:pt x="200" y="115"/>
                    </a:cubicBezTo>
                    <a:cubicBezTo>
                      <a:pt x="201" y="116"/>
                      <a:pt x="202" y="116"/>
                      <a:pt x="203" y="116"/>
                    </a:cubicBezTo>
                    <a:cubicBezTo>
                      <a:pt x="204" y="116"/>
                      <a:pt x="204" y="116"/>
                      <a:pt x="204" y="116"/>
                    </a:cubicBezTo>
                    <a:cubicBezTo>
                      <a:pt x="205" y="116"/>
                      <a:pt x="205" y="116"/>
                      <a:pt x="205" y="116"/>
                    </a:cubicBezTo>
                    <a:cubicBezTo>
                      <a:pt x="205" y="115"/>
                      <a:pt x="206" y="115"/>
                      <a:pt x="206" y="115"/>
                    </a:cubicBezTo>
                    <a:cubicBezTo>
                      <a:pt x="206" y="116"/>
                      <a:pt x="207" y="116"/>
                      <a:pt x="207" y="116"/>
                    </a:cubicBezTo>
                    <a:cubicBezTo>
                      <a:pt x="207" y="117"/>
                      <a:pt x="207" y="118"/>
                      <a:pt x="207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8" y="120"/>
                      <a:pt x="208" y="120"/>
                      <a:pt x="207" y="121"/>
                    </a:cubicBezTo>
                    <a:cubicBezTo>
                      <a:pt x="206" y="122"/>
                      <a:pt x="206" y="125"/>
                      <a:pt x="207" y="129"/>
                    </a:cubicBezTo>
                    <a:moveTo>
                      <a:pt x="113" y="203"/>
                    </a:moveTo>
                    <a:cubicBezTo>
                      <a:pt x="112" y="203"/>
                      <a:pt x="112" y="203"/>
                      <a:pt x="110" y="203"/>
                    </a:cubicBezTo>
                    <a:cubicBezTo>
                      <a:pt x="110" y="203"/>
                      <a:pt x="110" y="203"/>
                      <a:pt x="110" y="203"/>
                    </a:cubicBezTo>
                    <a:cubicBezTo>
                      <a:pt x="110" y="203"/>
                      <a:pt x="109" y="203"/>
                      <a:pt x="108" y="203"/>
                    </a:cubicBezTo>
                    <a:cubicBezTo>
                      <a:pt x="108" y="203"/>
                      <a:pt x="108" y="203"/>
                      <a:pt x="108" y="203"/>
                    </a:cubicBezTo>
                    <a:cubicBezTo>
                      <a:pt x="107" y="204"/>
                      <a:pt x="107" y="204"/>
                      <a:pt x="106" y="204"/>
                    </a:cubicBezTo>
                    <a:cubicBezTo>
                      <a:pt x="106" y="201"/>
                      <a:pt x="107" y="200"/>
                      <a:pt x="108" y="199"/>
                    </a:cubicBezTo>
                    <a:cubicBezTo>
                      <a:pt x="108" y="199"/>
                      <a:pt x="108" y="199"/>
                      <a:pt x="108" y="199"/>
                    </a:cubicBezTo>
                    <a:cubicBezTo>
                      <a:pt x="110" y="198"/>
                      <a:pt x="112" y="199"/>
                      <a:pt x="113" y="198"/>
                    </a:cubicBezTo>
                    <a:cubicBezTo>
                      <a:pt x="113" y="198"/>
                      <a:pt x="114" y="198"/>
                      <a:pt x="114" y="198"/>
                    </a:cubicBezTo>
                    <a:cubicBezTo>
                      <a:pt x="114" y="198"/>
                      <a:pt x="114" y="198"/>
                      <a:pt x="115" y="197"/>
                    </a:cubicBezTo>
                    <a:cubicBezTo>
                      <a:pt x="115" y="201"/>
                      <a:pt x="115" y="202"/>
                      <a:pt x="113" y="203"/>
                    </a:cubicBezTo>
                    <a:moveTo>
                      <a:pt x="115" y="207"/>
                    </a:moveTo>
                    <a:cubicBezTo>
                      <a:pt x="113" y="207"/>
                      <a:pt x="113" y="207"/>
                      <a:pt x="113" y="207"/>
                    </a:cubicBezTo>
                    <a:cubicBezTo>
                      <a:pt x="112" y="207"/>
                      <a:pt x="110" y="207"/>
                      <a:pt x="109" y="208"/>
                    </a:cubicBezTo>
                    <a:cubicBezTo>
                      <a:pt x="109" y="208"/>
                      <a:pt x="109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7" y="207"/>
                      <a:pt x="107" y="207"/>
                      <a:pt x="106" y="207"/>
                    </a:cubicBezTo>
                    <a:cubicBezTo>
                      <a:pt x="106" y="206"/>
                      <a:pt x="107" y="205"/>
                      <a:pt x="108" y="205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10" y="204"/>
                      <a:pt x="112" y="204"/>
                      <a:pt x="113" y="204"/>
                    </a:cubicBezTo>
                    <a:cubicBezTo>
                      <a:pt x="113" y="204"/>
                      <a:pt x="114" y="204"/>
                      <a:pt x="114" y="204"/>
                    </a:cubicBezTo>
                    <a:cubicBezTo>
                      <a:pt x="114" y="204"/>
                      <a:pt x="114" y="203"/>
                      <a:pt x="115" y="203"/>
                    </a:cubicBezTo>
                    <a:cubicBezTo>
                      <a:pt x="115" y="205"/>
                      <a:pt x="115" y="206"/>
                      <a:pt x="115" y="207"/>
                    </a:cubicBezTo>
                    <a:moveTo>
                      <a:pt x="113" y="197"/>
                    </a:moveTo>
                    <a:cubicBezTo>
                      <a:pt x="112" y="197"/>
                      <a:pt x="112" y="197"/>
                      <a:pt x="110" y="197"/>
                    </a:cubicBezTo>
                    <a:cubicBezTo>
                      <a:pt x="110" y="197"/>
                      <a:pt x="109" y="197"/>
                      <a:pt x="108" y="198"/>
                    </a:cubicBezTo>
                    <a:cubicBezTo>
                      <a:pt x="108" y="198"/>
                      <a:pt x="108" y="198"/>
                      <a:pt x="108" y="198"/>
                    </a:cubicBezTo>
                    <a:cubicBezTo>
                      <a:pt x="107" y="198"/>
                      <a:pt x="107" y="198"/>
                      <a:pt x="106" y="198"/>
                    </a:cubicBezTo>
                    <a:cubicBezTo>
                      <a:pt x="106" y="195"/>
                      <a:pt x="107" y="194"/>
                      <a:pt x="108" y="193"/>
                    </a:cubicBezTo>
                    <a:cubicBezTo>
                      <a:pt x="108" y="193"/>
                      <a:pt x="108" y="193"/>
                      <a:pt x="108" y="193"/>
                    </a:cubicBezTo>
                    <a:cubicBezTo>
                      <a:pt x="110" y="193"/>
                      <a:pt x="112" y="193"/>
                      <a:pt x="113" y="192"/>
                    </a:cubicBezTo>
                    <a:cubicBezTo>
                      <a:pt x="113" y="192"/>
                      <a:pt x="114" y="192"/>
                      <a:pt x="114" y="192"/>
                    </a:cubicBezTo>
                    <a:cubicBezTo>
                      <a:pt x="114" y="192"/>
                      <a:pt x="114" y="192"/>
                      <a:pt x="115" y="192"/>
                    </a:cubicBezTo>
                    <a:cubicBezTo>
                      <a:pt x="115" y="195"/>
                      <a:pt x="115" y="196"/>
                      <a:pt x="113" y="197"/>
                    </a:cubicBezTo>
                    <a:moveTo>
                      <a:pt x="113" y="191"/>
                    </a:moveTo>
                    <a:cubicBezTo>
                      <a:pt x="112" y="191"/>
                      <a:pt x="112" y="191"/>
                      <a:pt x="110" y="191"/>
                    </a:cubicBezTo>
                    <a:cubicBezTo>
                      <a:pt x="110" y="191"/>
                      <a:pt x="109" y="192"/>
                      <a:pt x="108" y="192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7" y="192"/>
                      <a:pt x="107" y="192"/>
                      <a:pt x="106" y="192"/>
                    </a:cubicBezTo>
                    <a:cubicBezTo>
                      <a:pt x="106" y="189"/>
                      <a:pt x="107" y="188"/>
                      <a:pt x="108" y="188"/>
                    </a:cubicBezTo>
                    <a:cubicBezTo>
                      <a:pt x="108" y="188"/>
                      <a:pt x="108" y="187"/>
                      <a:pt x="108" y="187"/>
                    </a:cubicBezTo>
                    <a:cubicBezTo>
                      <a:pt x="110" y="187"/>
                      <a:pt x="112" y="187"/>
                      <a:pt x="113" y="187"/>
                    </a:cubicBezTo>
                    <a:cubicBezTo>
                      <a:pt x="113" y="187"/>
                      <a:pt x="113" y="187"/>
                      <a:pt x="114" y="186"/>
                    </a:cubicBezTo>
                    <a:cubicBezTo>
                      <a:pt x="114" y="186"/>
                      <a:pt x="114" y="186"/>
                      <a:pt x="115" y="186"/>
                    </a:cubicBezTo>
                    <a:cubicBezTo>
                      <a:pt x="115" y="190"/>
                      <a:pt x="115" y="190"/>
                      <a:pt x="113" y="191"/>
                    </a:cubicBezTo>
                    <a:moveTo>
                      <a:pt x="114" y="185"/>
                    </a:moveTo>
                    <a:cubicBezTo>
                      <a:pt x="114" y="185"/>
                      <a:pt x="113" y="185"/>
                      <a:pt x="113" y="185"/>
                    </a:cubicBezTo>
                    <a:cubicBezTo>
                      <a:pt x="112" y="185"/>
                      <a:pt x="112" y="186"/>
                      <a:pt x="110" y="186"/>
                    </a:cubicBezTo>
                    <a:cubicBezTo>
                      <a:pt x="110" y="186"/>
                      <a:pt x="109" y="186"/>
                      <a:pt x="108" y="186"/>
                    </a:cubicBezTo>
                    <a:cubicBezTo>
                      <a:pt x="108" y="186"/>
                      <a:pt x="108" y="186"/>
                      <a:pt x="108" y="186"/>
                    </a:cubicBezTo>
                    <a:cubicBezTo>
                      <a:pt x="107" y="186"/>
                      <a:pt x="107" y="187"/>
                      <a:pt x="106" y="187"/>
                    </a:cubicBezTo>
                    <a:cubicBezTo>
                      <a:pt x="106" y="184"/>
                      <a:pt x="107" y="182"/>
                      <a:pt x="108" y="182"/>
                    </a:cubicBezTo>
                    <a:cubicBezTo>
                      <a:pt x="108" y="182"/>
                      <a:pt x="108" y="182"/>
                      <a:pt x="108" y="182"/>
                    </a:cubicBezTo>
                    <a:cubicBezTo>
                      <a:pt x="110" y="181"/>
                      <a:pt x="112" y="181"/>
                      <a:pt x="113" y="181"/>
                    </a:cubicBezTo>
                    <a:cubicBezTo>
                      <a:pt x="113" y="181"/>
                      <a:pt x="113" y="181"/>
                      <a:pt x="114" y="181"/>
                    </a:cubicBezTo>
                    <a:cubicBezTo>
                      <a:pt x="114" y="181"/>
                      <a:pt x="114" y="180"/>
                      <a:pt x="115" y="180"/>
                    </a:cubicBezTo>
                    <a:cubicBezTo>
                      <a:pt x="115" y="183"/>
                      <a:pt x="115" y="184"/>
                      <a:pt x="114" y="185"/>
                    </a:cubicBezTo>
                    <a:moveTo>
                      <a:pt x="114" y="179"/>
                    </a:moveTo>
                    <a:cubicBezTo>
                      <a:pt x="114" y="179"/>
                      <a:pt x="113" y="179"/>
                      <a:pt x="113" y="179"/>
                    </a:cubicBezTo>
                    <a:cubicBezTo>
                      <a:pt x="112" y="180"/>
                      <a:pt x="112" y="180"/>
                      <a:pt x="110" y="180"/>
                    </a:cubicBezTo>
                    <a:cubicBezTo>
                      <a:pt x="110" y="180"/>
                      <a:pt x="109" y="180"/>
                      <a:pt x="108" y="180"/>
                    </a:cubicBezTo>
                    <a:cubicBezTo>
                      <a:pt x="108" y="180"/>
                      <a:pt x="108" y="180"/>
                      <a:pt x="108" y="180"/>
                    </a:cubicBezTo>
                    <a:cubicBezTo>
                      <a:pt x="107" y="181"/>
                      <a:pt x="107" y="181"/>
                      <a:pt x="106" y="181"/>
                    </a:cubicBezTo>
                    <a:cubicBezTo>
                      <a:pt x="106" y="178"/>
                      <a:pt x="107" y="177"/>
                      <a:pt x="108" y="176"/>
                    </a:cubicBezTo>
                    <a:cubicBezTo>
                      <a:pt x="108" y="176"/>
                      <a:pt x="108" y="176"/>
                      <a:pt x="108" y="176"/>
                    </a:cubicBezTo>
                    <a:cubicBezTo>
                      <a:pt x="110" y="175"/>
                      <a:pt x="112" y="175"/>
                      <a:pt x="113" y="175"/>
                    </a:cubicBezTo>
                    <a:cubicBezTo>
                      <a:pt x="113" y="175"/>
                      <a:pt x="113" y="175"/>
                      <a:pt x="114" y="175"/>
                    </a:cubicBezTo>
                    <a:cubicBezTo>
                      <a:pt x="114" y="175"/>
                      <a:pt x="114" y="175"/>
                      <a:pt x="115" y="174"/>
                    </a:cubicBezTo>
                    <a:cubicBezTo>
                      <a:pt x="115" y="178"/>
                      <a:pt x="115" y="179"/>
                      <a:pt x="114" y="179"/>
                    </a:cubicBezTo>
                    <a:moveTo>
                      <a:pt x="108" y="170"/>
                    </a:move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10" y="170"/>
                      <a:pt x="112" y="170"/>
                      <a:pt x="113" y="169"/>
                    </a:cubicBezTo>
                    <a:cubicBezTo>
                      <a:pt x="114" y="169"/>
                      <a:pt x="114" y="169"/>
                      <a:pt x="114" y="169"/>
                    </a:cubicBezTo>
                    <a:cubicBezTo>
                      <a:pt x="114" y="169"/>
                      <a:pt x="114" y="169"/>
                      <a:pt x="115" y="169"/>
                    </a:cubicBezTo>
                    <a:cubicBezTo>
                      <a:pt x="115" y="172"/>
                      <a:pt x="115" y="173"/>
                      <a:pt x="114" y="173"/>
                    </a:cubicBezTo>
                    <a:cubicBezTo>
                      <a:pt x="114" y="173"/>
                      <a:pt x="113" y="174"/>
                      <a:pt x="113" y="174"/>
                    </a:cubicBezTo>
                    <a:cubicBezTo>
                      <a:pt x="112" y="174"/>
                      <a:pt x="112" y="174"/>
                      <a:pt x="110" y="174"/>
                    </a:cubicBezTo>
                    <a:cubicBezTo>
                      <a:pt x="110" y="174"/>
                      <a:pt x="109" y="174"/>
                      <a:pt x="108" y="174"/>
                    </a:cubicBezTo>
                    <a:cubicBezTo>
                      <a:pt x="108" y="174"/>
                      <a:pt x="108" y="175"/>
                      <a:pt x="108" y="175"/>
                    </a:cubicBezTo>
                    <a:cubicBezTo>
                      <a:pt x="107" y="175"/>
                      <a:pt x="107" y="175"/>
                      <a:pt x="106" y="175"/>
                    </a:cubicBezTo>
                    <a:cubicBezTo>
                      <a:pt x="106" y="172"/>
                      <a:pt x="107" y="171"/>
                      <a:pt x="108" y="170"/>
                    </a:cubicBezTo>
                    <a:moveTo>
                      <a:pt x="114" y="168"/>
                    </a:moveTo>
                    <a:cubicBezTo>
                      <a:pt x="114" y="168"/>
                      <a:pt x="113" y="168"/>
                      <a:pt x="113" y="168"/>
                    </a:cubicBezTo>
                    <a:cubicBezTo>
                      <a:pt x="112" y="168"/>
                      <a:pt x="112" y="168"/>
                      <a:pt x="110" y="169"/>
                    </a:cubicBezTo>
                    <a:cubicBezTo>
                      <a:pt x="110" y="169"/>
                      <a:pt x="109" y="169"/>
                      <a:pt x="108" y="169"/>
                    </a:cubicBezTo>
                    <a:cubicBezTo>
                      <a:pt x="108" y="169"/>
                      <a:pt x="108" y="169"/>
                      <a:pt x="108" y="169"/>
                    </a:cubicBezTo>
                    <a:cubicBezTo>
                      <a:pt x="107" y="169"/>
                      <a:pt x="107" y="169"/>
                      <a:pt x="106" y="170"/>
                    </a:cubicBezTo>
                    <a:cubicBezTo>
                      <a:pt x="106" y="166"/>
                      <a:pt x="107" y="165"/>
                      <a:pt x="108" y="165"/>
                    </a:cubicBezTo>
                    <a:cubicBezTo>
                      <a:pt x="108" y="165"/>
                      <a:pt x="108" y="164"/>
                      <a:pt x="108" y="164"/>
                    </a:cubicBezTo>
                    <a:cubicBezTo>
                      <a:pt x="110" y="164"/>
                      <a:pt x="112" y="164"/>
                      <a:pt x="113" y="164"/>
                    </a:cubicBezTo>
                    <a:cubicBezTo>
                      <a:pt x="113" y="164"/>
                      <a:pt x="113" y="164"/>
                      <a:pt x="114" y="163"/>
                    </a:cubicBezTo>
                    <a:cubicBezTo>
                      <a:pt x="114" y="163"/>
                      <a:pt x="114" y="163"/>
                      <a:pt x="115" y="163"/>
                    </a:cubicBezTo>
                    <a:cubicBezTo>
                      <a:pt x="115" y="166"/>
                      <a:pt x="115" y="167"/>
                      <a:pt x="114" y="168"/>
                    </a:cubicBezTo>
                    <a:moveTo>
                      <a:pt x="114" y="162"/>
                    </a:moveTo>
                    <a:cubicBezTo>
                      <a:pt x="114" y="162"/>
                      <a:pt x="113" y="162"/>
                      <a:pt x="113" y="162"/>
                    </a:cubicBezTo>
                    <a:cubicBezTo>
                      <a:pt x="112" y="162"/>
                      <a:pt x="112" y="163"/>
                      <a:pt x="110" y="163"/>
                    </a:cubicBezTo>
                    <a:cubicBezTo>
                      <a:pt x="110" y="163"/>
                      <a:pt x="109" y="163"/>
                      <a:pt x="108" y="163"/>
                    </a:cubicBezTo>
                    <a:cubicBezTo>
                      <a:pt x="108" y="163"/>
                      <a:pt x="108" y="163"/>
                      <a:pt x="108" y="163"/>
                    </a:cubicBezTo>
                    <a:cubicBezTo>
                      <a:pt x="107" y="163"/>
                      <a:pt x="107" y="164"/>
                      <a:pt x="106" y="164"/>
                    </a:cubicBezTo>
                    <a:cubicBezTo>
                      <a:pt x="106" y="162"/>
                      <a:pt x="106" y="161"/>
                      <a:pt x="107" y="160"/>
                    </a:cubicBezTo>
                    <a:cubicBezTo>
                      <a:pt x="108" y="160"/>
                      <a:pt x="108" y="160"/>
                      <a:pt x="108" y="160"/>
                    </a:cubicBezTo>
                    <a:cubicBezTo>
                      <a:pt x="108" y="160"/>
                      <a:pt x="108" y="160"/>
                      <a:pt x="108" y="160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110" y="160"/>
                      <a:pt x="112" y="160"/>
                      <a:pt x="113" y="160"/>
                    </a:cubicBezTo>
                    <a:cubicBezTo>
                      <a:pt x="114" y="160"/>
                      <a:pt x="114" y="160"/>
                      <a:pt x="115" y="160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5" y="161"/>
                      <a:pt x="114" y="162"/>
                      <a:pt x="114" y="162"/>
                    </a:cubicBezTo>
                    <a:moveTo>
                      <a:pt x="91" y="149"/>
                    </a:moveTo>
                    <a:cubicBezTo>
                      <a:pt x="92" y="149"/>
                      <a:pt x="92" y="149"/>
                      <a:pt x="93" y="149"/>
                    </a:cubicBezTo>
                    <a:cubicBezTo>
                      <a:pt x="93" y="150"/>
                      <a:pt x="94" y="150"/>
                      <a:pt x="94" y="150"/>
                    </a:cubicBezTo>
                    <a:cubicBezTo>
                      <a:pt x="94" y="150"/>
                      <a:pt x="94" y="150"/>
                      <a:pt x="94" y="151"/>
                    </a:cubicBezTo>
                    <a:cubicBezTo>
                      <a:pt x="96" y="153"/>
                      <a:pt x="95" y="155"/>
                      <a:pt x="96" y="157"/>
                    </a:cubicBezTo>
                    <a:cubicBezTo>
                      <a:pt x="96" y="157"/>
                      <a:pt x="96" y="157"/>
                      <a:pt x="96" y="157"/>
                    </a:cubicBezTo>
                    <a:cubicBezTo>
                      <a:pt x="95" y="156"/>
                      <a:pt x="94" y="156"/>
                      <a:pt x="94" y="156"/>
                    </a:cubicBezTo>
                    <a:cubicBezTo>
                      <a:pt x="93" y="156"/>
                      <a:pt x="93" y="156"/>
                      <a:pt x="93" y="155"/>
                    </a:cubicBezTo>
                    <a:cubicBezTo>
                      <a:pt x="91" y="154"/>
                      <a:pt x="92" y="151"/>
                      <a:pt x="91" y="149"/>
                    </a:cubicBezTo>
                    <a:moveTo>
                      <a:pt x="86" y="146"/>
                    </a:moveTo>
                    <a:cubicBezTo>
                      <a:pt x="87" y="146"/>
                      <a:pt x="88" y="147"/>
                      <a:pt x="88" y="147"/>
                    </a:cubicBezTo>
                    <a:cubicBezTo>
                      <a:pt x="89" y="147"/>
                      <a:pt x="89" y="148"/>
                      <a:pt x="90" y="148"/>
                    </a:cubicBezTo>
                    <a:cubicBezTo>
                      <a:pt x="90" y="150"/>
                      <a:pt x="90" y="153"/>
                      <a:pt x="90" y="154"/>
                    </a:cubicBezTo>
                    <a:cubicBezTo>
                      <a:pt x="90" y="155"/>
                      <a:pt x="90" y="155"/>
                      <a:pt x="90" y="155"/>
                    </a:cubicBezTo>
                    <a:cubicBezTo>
                      <a:pt x="90" y="154"/>
                      <a:pt x="90" y="154"/>
                      <a:pt x="90" y="154"/>
                    </a:cubicBezTo>
                    <a:cubicBezTo>
                      <a:pt x="89" y="154"/>
                      <a:pt x="89" y="154"/>
                      <a:pt x="88" y="154"/>
                    </a:cubicBezTo>
                    <a:cubicBezTo>
                      <a:pt x="85" y="152"/>
                      <a:pt x="87" y="148"/>
                      <a:pt x="86" y="146"/>
                    </a:cubicBezTo>
                    <a:moveTo>
                      <a:pt x="88" y="146"/>
                    </a:moveTo>
                    <a:cubicBezTo>
                      <a:pt x="88" y="145"/>
                      <a:pt x="87" y="145"/>
                      <a:pt x="86" y="145"/>
                    </a:cubicBezTo>
                    <a:cubicBezTo>
                      <a:pt x="86" y="144"/>
                      <a:pt x="85" y="144"/>
                      <a:pt x="85" y="144"/>
                    </a:cubicBezTo>
                    <a:cubicBezTo>
                      <a:pt x="85" y="143"/>
                      <a:pt x="84" y="142"/>
                      <a:pt x="83" y="142"/>
                    </a:cubicBezTo>
                    <a:cubicBezTo>
                      <a:pt x="83" y="142"/>
                      <a:pt x="82" y="141"/>
                      <a:pt x="82" y="141"/>
                    </a:cubicBezTo>
                    <a:cubicBezTo>
                      <a:pt x="82" y="140"/>
                      <a:pt x="81" y="139"/>
                      <a:pt x="78" y="138"/>
                    </a:cubicBezTo>
                    <a:cubicBezTo>
                      <a:pt x="78" y="137"/>
                      <a:pt x="78" y="137"/>
                      <a:pt x="78" y="137"/>
                    </a:cubicBezTo>
                    <a:cubicBezTo>
                      <a:pt x="78" y="136"/>
                      <a:pt x="77" y="136"/>
                      <a:pt x="77" y="135"/>
                    </a:cubicBezTo>
                    <a:cubicBezTo>
                      <a:pt x="76" y="134"/>
                      <a:pt x="76" y="134"/>
                      <a:pt x="75" y="133"/>
                    </a:cubicBezTo>
                    <a:cubicBezTo>
                      <a:pt x="75" y="132"/>
                      <a:pt x="75" y="131"/>
                      <a:pt x="74" y="130"/>
                    </a:cubicBezTo>
                    <a:cubicBezTo>
                      <a:pt x="73" y="130"/>
                      <a:pt x="73" y="129"/>
                      <a:pt x="73" y="129"/>
                    </a:cubicBezTo>
                    <a:cubicBezTo>
                      <a:pt x="73" y="128"/>
                      <a:pt x="72" y="126"/>
                      <a:pt x="71" y="124"/>
                    </a:cubicBezTo>
                    <a:cubicBezTo>
                      <a:pt x="71" y="124"/>
                      <a:pt x="71" y="124"/>
                      <a:pt x="70" y="124"/>
                    </a:cubicBezTo>
                    <a:cubicBezTo>
                      <a:pt x="70" y="123"/>
                      <a:pt x="70" y="122"/>
                      <a:pt x="70" y="121"/>
                    </a:cubicBezTo>
                    <a:cubicBezTo>
                      <a:pt x="70" y="121"/>
                      <a:pt x="70" y="120"/>
                      <a:pt x="69" y="118"/>
                    </a:cubicBezTo>
                    <a:cubicBezTo>
                      <a:pt x="69" y="118"/>
                      <a:pt x="69" y="117"/>
                      <a:pt x="69" y="115"/>
                    </a:cubicBezTo>
                    <a:cubicBezTo>
                      <a:pt x="69" y="115"/>
                      <a:pt x="69" y="115"/>
                      <a:pt x="69" y="114"/>
                    </a:cubicBezTo>
                    <a:cubicBezTo>
                      <a:pt x="69" y="114"/>
                      <a:pt x="68" y="114"/>
                      <a:pt x="68" y="113"/>
                    </a:cubicBezTo>
                    <a:cubicBezTo>
                      <a:pt x="68" y="113"/>
                      <a:pt x="69" y="113"/>
                      <a:pt x="69" y="112"/>
                    </a:cubicBezTo>
                    <a:cubicBezTo>
                      <a:pt x="69" y="112"/>
                      <a:pt x="69" y="111"/>
                      <a:pt x="69" y="109"/>
                    </a:cubicBezTo>
                    <a:cubicBezTo>
                      <a:pt x="69" y="109"/>
                      <a:pt x="68" y="108"/>
                      <a:pt x="68" y="108"/>
                    </a:cubicBezTo>
                    <a:cubicBezTo>
                      <a:pt x="68" y="108"/>
                      <a:pt x="68" y="107"/>
                      <a:pt x="69" y="107"/>
                    </a:cubicBezTo>
                    <a:cubicBezTo>
                      <a:pt x="69" y="106"/>
                      <a:pt x="69" y="105"/>
                      <a:pt x="69" y="103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0" y="101"/>
                      <a:pt x="70" y="100"/>
                      <a:pt x="70" y="98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70" y="97"/>
                      <a:pt x="71" y="97"/>
                      <a:pt x="71" y="96"/>
                    </a:cubicBezTo>
                    <a:cubicBezTo>
                      <a:pt x="72" y="96"/>
                      <a:pt x="72" y="94"/>
                      <a:pt x="72" y="92"/>
                    </a:cubicBezTo>
                    <a:cubicBezTo>
                      <a:pt x="73" y="92"/>
                      <a:pt x="73" y="91"/>
                      <a:pt x="74" y="91"/>
                    </a:cubicBezTo>
                    <a:cubicBezTo>
                      <a:pt x="74" y="90"/>
                      <a:pt x="74" y="89"/>
                      <a:pt x="75" y="88"/>
                    </a:cubicBezTo>
                    <a:cubicBezTo>
                      <a:pt x="75" y="88"/>
                      <a:pt x="76" y="87"/>
                      <a:pt x="77" y="85"/>
                    </a:cubicBezTo>
                    <a:cubicBezTo>
                      <a:pt x="77" y="85"/>
                      <a:pt x="77" y="84"/>
                      <a:pt x="78" y="84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9" y="83"/>
                      <a:pt x="80" y="82"/>
                      <a:pt x="81" y="80"/>
                    </a:cubicBezTo>
                    <a:cubicBezTo>
                      <a:pt x="82" y="80"/>
                      <a:pt x="82" y="79"/>
                      <a:pt x="83" y="79"/>
                    </a:cubicBezTo>
                    <a:cubicBezTo>
                      <a:pt x="84" y="78"/>
                      <a:pt x="84" y="77"/>
                      <a:pt x="85" y="76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6" y="76"/>
                      <a:pt x="87" y="76"/>
                      <a:pt x="88" y="75"/>
                    </a:cubicBezTo>
                    <a:cubicBezTo>
                      <a:pt x="89" y="74"/>
                      <a:pt x="89" y="74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1" y="73"/>
                      <a:pt x="92" y="73"/>
                      <a:pt x="93" y="72"/>
                    </a:cubicBezTo>
                    <a:cubicBezTo>
                      <a:pt x="93" y="72"/>
                      <a:pt x="94" y="72"/>
                      <a:pt x="94" y="72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7" y="71"/>
                      <a:pt x="97" y="71"/>
                      <a:pt x="98" y="70"/>
                    </a:cubicBezTo>
                    <a:cubicBezTo>
                      <a:pt x="99" y="70"/>
                      <a:pt x="99" y="70"/>
                      <a:pt x="100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2" y="69"/>
                      <a:pt x="102" y="69"/>
                      <a:pt x="103" y="69"/>
                    </a:cubicBezTo>
                    <a:cubicBezTo>
                      <a:pt x="104" y="69"/>
                      <a:pt x="104" y="69"/>
                      <a:pt x="105" y="68"/>
                    </a:cubicBezTo>
                    <a:cubicBezTo>
                      <a:pt x="106" y="69"/>
                      <a:pt x="107" y="69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9" y="68"/>
                      <a:pt x="109" y="68"/>
                      <a:pt x="110" y="68"/>
                    </a:cubicBezTo>
                    <a:cubicBezTo>
                      <a:pt x="111" y="68"/>
                      <a:pt x="112" y="68"/>
                      <a:pt x="113" y="68"/>
                    </a:cubicBezTo>
                    <a:cubicBezTo>
                      <a:pt x="114" y="68"/>
                      <a:pt x="115" y="68"/>
                      <a:pt x="115" y="68"/>
                    </a:cubicBezTo>
                    <a:cubicBezTo>
                      <a:pt x="116" y="69"/>
                      <a:pt x="117" y="69"/>
                      <a:pt x="118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70"/>
                      <a:pt x="122" y="70"/>
                      <a:pt x="123" y="70"/>
                    </a:cubicBezTo>
                    <a:cubicBezTo>
                      <a:pt x="123" y="71"/>
                      <a:pt x="124" y="71"/>
                      <a:pt x="125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71"/>
                      <a:pt x="126" y="71"/>
                      <a:pt x="127" y="72"/>
                    </a:cubicBezTo>
                    <a:cubicBezTo>
                      <a:pt x="127" y="72"/>
                      <a:pt x="128" y="72"/>
                      <a:pt x="128" y="72"/>
                    </a:cubicBezTo>
                    <a:cubicBezTo>
                      <a:pt x="129" y="73"/>
                      <a:pt x="130" y="73"/>
                      <a:pt x="131" y="73"/>
                    </a:cubicBezTo>
                    <a:cubicBezTo>
                      <a:pt x="131" y="74"/>
                      <a:pt x="132" y="74"/>
                      <a:pt x="133" y="75"/>
                    </a:cubicBezTo>
                    <a:cubicBezTo>
                      <a:pt x="133" y="75"/>
                      <a:pt x="134" y="75"/>
                      <a:pt x="135" y="76"/>
                    </a:cubicBezTo>
                    <a:cubicBezTo>
                      <a:pt x="135" y="76"/>
                      <a:pt x="135" y="76"/>
                      <a:pt x="136" y="77"/>
                    </a:cubicBezTo>
                    <a:cubicBezTo>
                      <a:pt x="136" y="77"/>
                      <a:pt x="137" y="78"/>
                      <a:pt x="138" y="79"/>
                    </a:cubicBezTo>
                    <a:cubicBezTo>
                      <a:pt x="138" y="79"/>
                      <a:pt x="139" y="79"/>
                      <a:pt x="139" y="79"/>
                    </a:cubicBezTo>
                    <a:cubicBezTo>
                      <a:pt x="140" y="80"/>
                      <a:pt x="141" y="82"/>
                      <a:pt x="143" y="83"/>
                    </a:cubicBezTo>
                    <a:cubicBezTo>
                      <a:pt x="143" y="84"/>
                      <a:pt x="143" y="84"/>
                      <a:pt x="143" y="84"/>
                    </a:cubicBezTo>
                    <a:cubicBezTo>
                      <a:pt x="143" y="84"/>
                      <a:pt x="143" y="85"/>
                      <a:pt x="144" y="85"/>
                    </a:cubicBezTo>
                    <a:cubicBezTo>
                      <a:pt x="145" y="86"/>
                      <a:pt x="145" y="87"/>
                      <a:pt x="146" y="87"/>
                    </a:cubicBezTo>
                    <a:cubicBezTo>
                      <a:pt x="146" y="88"/>
                      <a:pt x="146" y="88"/>
                      <a:pt x="146" y="88"/>
                    </a:cubicBezTo>
                    <a:cubicBezTo>
                      <a:pt x="146" y="89"/>
                      <a:pt x="147" y="90"/>
                      <a:pt x="148" y="91"/>
                    </a:cubicBezTo>
                    <a:cubicBezTo>
                      <a:pt x="148" y="91"/>
                      <a:pt x="148" y="91"/>
                      <a:pt x="148" y="91"/>
                    </a:cubicBezTo>
                    <a:cubicBezTo>
                      <a:pt x="148" y="92"/>
                      <a:pt x="149" y="92"/>
                      <a:pt x="149" y="92"/>
                    </a:cubicBezTo>
                    <a:cubicBezTo>
                      <a:pt x="149" y="93"/>
                      <a:pt x="149" y="94"/>
                      <a:pt x="150" y="96"/>
                    </a:cubicBezTo>
                    <a:cubicBezTo>
                      <a:pt x="150" y="96"/>
                      <a:pt x="150" y="97"/>
                      <a:pt x="151" y="97"/>
                    </a:cubicBezTo>
                    <a:cubicBezTo>
                      <a:pt x="150" y="97"/>
                      <a:pt x="150" y="98"/>
                      <a:pt x="151" y="99"/>
                    </a:cubicBezTo>
                    <a:cubicBezTo>
                      <a:pt x="151" y="100"/>
                      <a:pt x="151" y="101"/>
                      <a:pt x="152" y="102"/>
                    </a:cubicBezTo>
                    <a:cubicBezTo>
                      <a:pt x="152" y="103"/>
                      <a:pt x="152" y="105"/>
                      <a:pt x="153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2" y="108"/>
                      <a:pt x="152" y="110"/>
                      <a:pt x="153" y="112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2" y="114"/>
                      <a:pt x="152" y="115"/>
                      <a:pt x="152" y="118"/>
                    </a:cubicBezTo>
                    <a:cubicBezTo>
                      <a:pt x="151" y="119"/>
                      <a:pt x="151" y="120"/>
                      <a:pt x="151" y="123"/>
                    </a:cubicBezTo>
                    <a:cubicBezTo>
                      <a:pt x="151" y="123"/>
                      <a:pt x="151" y="123"/>
                      <a:pt x="151" y="123"/>
                    </a:cubicBezTo>
                    <a:cubicBezTo>
                      <a:pt x="150" y="123"/>
                      <a:pt x="150" y="124"/>
                      <a:pt x="150" y="124"/>
                    </a:cubicBezTo>
                    <a:cubicBezTo>
                      <a:pt x="149" y="125"/>
                      <a:pt x="149" y="126"/>
                      <a:pt x="149" y="128"/>
                    </a:cubicBezTo>
                    <a:cubicBezTo>
                      <a:pt x="149" y="128"/>
                      <a:pt x="149" y="128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7" y="130"/>
                      <a:pt x="147" y="131"/>
                      <a:pt x="147" y="132"/>
                    </a:cubicBezTo>
                    <a:cubicBezTo>
                      <a:pt x="146" y="133"/>
                      <a:pt x="146" y="133"/>
                      <a:pt x="146" y="133"/>
                    </a:cubicBezTo>
                    <a:cubicBezTo>
                      <a:pt x="146" y="133"/>
                      <a:pt x="145" y="134"/>
                      <a:pt x="144" y="135"/>
                    </a:cubicBezTo>
                    <a:cubicBezTo>
                      <a:pt x="144" y="136"/>
                      <a:pt x="144" y="136"/>
                      <a:pt x="143" y="137"/>
                    </a:cubicBezTo>
                    <a:cubicBezTo>
                      <a:pt x="143" y="137"/>
                      <a:pt x="143" y="137"/>
                      <a:pt x="143" y="137"/>
                    </a:cubicBezTo>
                    <a:cubicBezTo>
                      <a:pt x="142" y="138"/>
                      <a:pt x="141" y="139"/>
                      <a:pt x="140" y="141"/>
                    </a:cubicBezTo>
                    <a:cubicBezTo>
                      <a:pt x="139" y="141"/>
                      <a:pt x="139" y="141"/>
                      <a:pt x="138" y="142"/>
                    </a:cubicBezTo>
                    <a:cubicBezTo>
                      <a:pt x="137" y="142"/>
                      <a:pt x="137" y="143"/>
                      <a:pt x="136" y="144"/>
                    </a:cubicBezTo>
                    <a:cubicBezTo>
                      <a:pt x="135" y="144"/>
                      <a:pt x="134" y="145"/>
                      <a:pt x="133" y="146"/>
                    </a:cubicBezTo>
                    <a:cubicBezTo>
                      <a:pt x="132" y="146"/>
                      <a:pt x="132" y="147"/>
                      <a:pt x="131" y="147"/>
                    </a:cubicBezTo>
                    <a:cubicBezTo>
                      <a:pt x="130" y="147"/>
                      <a:pt x="129" y="147"/>
                      <a:pt x="128" y="148"/>
                    </a:cubicBezTo>
                    <a:cubicBezTo>
                      <a:pt x="128" y="148"/>
                      <a:pt x="127" y="149"/>
                      <a:pt x="127" y="149"/>
                    </a:cubicBezTo>
                    <a:cubicBezTo>
                      <a:pt x="127" y="149"/>
                      <a:pt x="127" y="149"/>
                      <a:pt x="126" y="149"/>
                    </a:cubicBezTo>
                    <a:cubicBezTo>
                      <a:pt x="125" y="149"/>
                      <a:pt x="125" y="149"/>
                      <a:pt x="125" y="149"/>
                    </a:cubicBezTo>
                    <a:cubicBezTo>
                      <a:pt x="124" y="150"/>
                      <a:pt x="124" y="150"/>
                      <a:pt x="123" y="150"/>
                    </a:cubicBezTo>
                    <a:cubicBezTo>
                      <a:pt x="122" y="150"/>
                      <a:pt x="122" y="151"/>
                      <a:pt x="122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18" y="151"/>
                      <a:pt x="118" y="151"/>
                    </a:cubicBezTo>
                    <a:cubicBezTo>
                      <a:pt x="117" y="151"/>
                      <a:pt x="117" y="152"/>
                      <a:pt x="116" y="152"/>
                    </a:cubicBezTo>
                    <a:cubicBezTo>
                      <a:pt x="115" y="152"/>
                      <a:pt x="114" y="152"/>
                      <a:pt x="113" y="152"/>
                    </a:cubicBezTo>
                    <a:cubicBezTo>
                      <a:pt x="113" y="152"/>
                      <a:pt x="112" y="152"/>
                      <a:pt x="111" y="153"/>
                    </a:cubicBezTo>
                    <a:cubicBezTo>
                      <a:pt x="110" y="152"/>
                      <a:pt x="109" y="152"/>
                      <a:pt x="108" y="152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7" y="152"/>
                      <a:pt x="106" y="152"/>
                      <a:pt x="106" y="152"/>
                    </a:cubicBezTo>
                    <a:cubicBezTo>
                      <a:pt x="105" y="152"/>
                      <a:pt x="104" y="151"/>
                      <a:pt x="103" y="151"/>
                    </a:cubicBezTo>
                    <a:cubicBezTo>
                      <a:pt x="102" y="151"/>
                      <a:pt x="102" y="151"/>
                      <a:pt x="102" y="151"/>
                    </a:cubicBezTo>
                    <a:cubicBezTo>
                      <a:pt x="100" y="151"/>
                      <a:pt x="100" y="151"/>
                      <a:pt x="100" y="151"/>
                    </a:cubicBezTo>
                    <a:cubicBezTo>
                      <a:pt x="100" y="151"/>
                      <a:pt x="100" y="151"/>
                      <a:pt x="100" y="151"/>
                    </a:cubicBezTo>
                    <a:cubicBezTo>
                      <a:pt x="99" y="150"/>
                      <a:pt x="99" y="150"/>
                      <a:pt x="98" y="150"/>
                    </a:cubicBezTo>
                    <a:cubicBezTo>
                      <a:pt x="98" y="150"/>
                      <a:pt x="97" y="150"/>
                      <a:pt x="96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5" y="149"/>
                      <a:pt x="94" y="149"/>
                      <a:pt x="94" y="149"/>
                    </a:cubicBezTo>
                    <a:cubicBezTo>
                      <a:pt x="94" y="148"/>
                      <a:pt x="93" y="148"/>
                      <a:pt x="93" y="148"/>
                    </a:cubicBezTo>
                    <a:cubicBezTo>
                      <a:pt x="92" y="148"/>
                      <a:pt x="91" y="148"/>
                      <a:pt x="91" y="147"/>
                    </a:cubicBezTo>
                    <a:cubicBezTo>
                      <a:pt x="90" y="147"/>
                      <a:pt x="90" y="147"/>
                      <a:pt x="90" y="147"/>
                    </a:cubicBezTo>
                    <a:cubicBezTo>
                      <a:pt x="90" y="147"/>
                      <a:pt x="89" y="146"/>
                      <a:pt x="88" y="146"/>
                    </a:cubicBezTo>
                    <a:moveTo>
                      <a:pt x="85" y="152"/>
                    </a:moveTo>
                    <a:cubicBezTo>
                      <a:pt x="85" y="151"/>
                      <a:pt x="85" y="151"/>
                      <a:pt x="85" y="151"/>
                    </a:cubicBezTo>
                    <a:cubicBezTo>
                      <a:pt x="84" y="151"/>
                      <a:pt x="83" y="151"/>
                      <a:pt x="83" y="150"/>
                    </a:cubicBezTo>
                    <a:cubicBezTo>
                      <a:pt x="80" y="148"/>
                      <a:pt x="82" y="145"/>
                      <a:pt x="82" y="143"/>
                    </a:cubicBezTo>
                    <a:cubicBezTo>
                      <a:pt x="82" y="143"/>
                      <a:pt x="83" y="143"/>
                      <a:pt x="83" y="143"/>
                    </a:cubicBezTo>
                    <a:cubicBezTo>
                      <a:pt x="84" y="144"/>
                      <a:pt x="85" y="145"/>
                      <a:pt x="85" y="145"/>
                    </a:cubicBezTo>
                    <a:cubicBezTo>
                      <a:pt x="85" y="148"/>
                      <a:pt x="85" y="150"/>
                      <a:pt x="85" y="152"/>
                    </a:cubicBezTo>
                    <a:moveTo>
                      <a:pt x="80" y="148"/>
                    </a:moveTo>
                    <a:cubicBezTo>
                      <a:pt x="80" y="148"/>
                      <a:pt x="80" y="148"/>
                      <a:pt x="80" y="148"/>
                    </a:cubicBezTo>
                    <a:cubicBezTo>
                      <a:pt x="79" y="147"/>
                      <a:pt x="78" y="147"/>
                      <a:pt x="78" y="146"/>
                    </a:cubicBezTo>
                    <a:cubicBezTo>
                      <a:pt x="77" y="146"/>
                      <a:pt x="77" y="145"/>
                      <a:pt x="77" y="145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2"/>
                      <a:pt x="77" y="141"/>
                      <a:pt x="78" y="141"/>
                    </a:cubicBezTo>
                    <a:cubicBezTo>
                      <a:pt x="78" y="140"/>
                      <a:pt x="78" y="139"/>
                      <a:pt x="78" y="139"/>
                    </a:cubicBezTo>
                    <a:cubicBezTo>
                      <a:pt x="80" y="140"/>
                      <a:pt x="81" y="141"/>
                      <a:pt x="81" y="142"/>
                    </a:cubicBezTo>
                    <a:cubicBezTo>
                      <a:pt x="81" y="144"/>
                      <a:pt x="80" y="146"/>
                      <a:pt x="80" y="148"/>
                    </a:cubicBezTo>
                    <a:moveTo>
                      <a:pt x="23" y="152"/>
                    </a:moveTo>
                    <a:cubicBezTo>
                      <a:pt x="22" y="151"/>
                      <a:pt x="22" y="151"/>
                      <a:pt x="22" y="151"/>
                    </a:cubicBezTo>
                    <a:cubicBezTo>
                      <a:pt x="22" y="150"/>
                      <a:pt x="22" y="150"/>
                      <a:pt x="21" y="150"/>
                    </a:cubicBezTo>
                    <a:cubicBezTo>
                      <a:pt x="21" y="148"/>
                      <a:pt x="20" y="146"/>
                      <a:pt x="18" y="142"/>
                    </a:cubicBezTo>
                    <a:cubicBezTo>
                      <a:pt x="18" y="141"/>
                      <a:pt x="18" y="140"/>
                      <a:pt x="18" y="138"/>
                    </a:cubicBezTo>
                    <a:cubicBezTo>
                      <a:pt x="17" y="138"/>
                      <a:pt x="17" y="137"/>
                      <a:pt x="17" y="136"/>
                    </a:cubicBezTo>
                    <a:cubicBezTo>
                      <a:pt x="17" y="136"/>
                      <a:pt x="16" y="135"/>
                      <a:pt x="16" y="134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3"/>
                      <a:pt x="16" y="132"/>
                      <a:pt x="16" y="130"/>
                    </a:cubicBezTo>
                    <a:cubicBezTo>
                      <a:pt x="15" y="129"/>
                      <a:pt x="15" y="128"/>
                      <a:pt x="14" y="126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4" y="124"/>
                      <a:pt x="15" y="122"/>
                      <a:pt x="14" y="120"/>
                    </a:cubicBezTo>
                    <a:cubicBezTo>
                      <a:pt x="14" y="119"/>
                      <a:pt x="13" y="118"/>
                      <a:pt x="13" y="117"/>
                    </a:cubicBezTo>
                    <a:cubicBezTo>
                      <a:pt x="13" y="117"/>
                      <a:pt x="13" y="116"/>
                      <a:pt x="14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6"/>
                      <a:pt x="15" y="116"/>
                      <a:pt x="16" y="116"/>
                    </a:cubicBezTo>
                    <a:cubicBezTo>
                      <a:pt x="16" y="116"/>
                      <a:pt x="16" y="116"/>
                      <a:pt x="17" y="116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18" y="116"/>
                      <a:pt x="18" y="115"/>
                      <a:pt x="19" y="115"/>
                    </a:cubicBezTo>
                    <a:cubicBezTo>
                      <a:pt x="19" y="116"/>
                      <a:pt x="20" y="116"/>
                      <a:pt x="22" y="116"/>
                    </a:cubicBezTo>
                    <a:cubicBezTo>
                      <a:pt x="22" y="116"/>
                      <a:pt x="22" y="116"/>
                      <a:pt x="23" y="116"/>
                    </a:cubicBezTo>
                    <a:cubicBezTo>
                      <a:pt x="23" y="116"/>
                      <a:pt x="24" y="116"/>
                      <a:pt x="25" y="115"/>
                    </a:cubicBezTo>
                    <a:cubicBezTo>
                      <a:pt x="25" y="116"/>
                      <a:pt x="25" y="116"/>
                      <a:pt x="26" y="116"/>
                    </a:cubicBezTo>
                    <a:cubicBezTo>
                      <a:pt x="26" y="116"/>
                      <a:pt x="26" y="116"/>
                      <a:pt x="27" y="116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9" y="116"/>
                      <a:pt x="29" y="116"/>
                      <a:pt x="30" y="115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2" y="116"/>
                      <a:pt x="32" y="116"/>
                      <a:pt x="32" y="116"/>
                    </a:cubicBezTo>
                    <a:cubicBezTo>
                      <a:pt x="33" y="116"/>
                      <a:pt x="33" y="116"/>
                      <a:pt x="33" y="116"/>
                    </a:cubicBezTo>
                    <a:cubicBezTo>
                      <a:pt x="33" y="116"/>
                      <a:pt x="34" y="116"/>
                      <a:pt x="34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6" y="115"/>
                      <a:pt x="36" y="115"/>
                    </a:cubicBezTo>
                    <a:cubicBezTo>
                      <a:pt x="37" y="116"/>
                      <a:pt x="38" y="116"/>
                      <a:pt x="40" y="116"/>
                    </a:cubicBezTo>
                    <a:cubicBezTo>
                      <a:pt x="40" y="116"/>
                      <a:pt x="41" y="116"/>
                      <a:pt x="42" y="115"/>
                    </a:cubicBezTo>
                    <a:cubicBezTo>
                      <a:pt x="42" y="116"/>
                      <a:pt x="42" y="116"/>
                      <a:pt x="43" y="116"/>
                    </a:cubicBezTo>
                    <a:cubicBezTo>
                      <a:pt x="43" y="116"/>
                      <a:pt x="44" y="116"/>
                      <a:pt x="44" y="116"/>
                    </a:cubicBezTo>
                    <a:cubicBezTo>
                      <a:pt x="45" y="116"/>
                      <a:pt x="45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7" y="116"/>
                      <a:pt x="47" y="115"/>
                      <a:pt x="48" y="115"/>
                    </a:cubicBezTo>
                    <a:cubicBezTo>
                      <a:pt x="48" y="116"/>
                      <a:pt x="48" y="116"/>
                      <a:pt x="49" y="116"/>
                    </a:cubicBezTo>
                    <a:cubicBezTo>
                      <a:pt x="50" y="116"/>
                      <a:pt x="50" y="116"/>
                      <a:pt x="51" y="116"/>
                    </a:cubicBezTo>
                    <a:cubicBezTo>
                      <a:pt x="52" y="116"/>
                      <a:pt x="52" y="116"/>
                      <a:pt x="52" y="116"/>
                    </a:cubicBezTo>
                    <a:cubicBezTo>
                      <a:pt x="53" y="116"/>
                      <a:pt x="53" y="115"/>
                      <a:pt x="53" y="115"/>
                    </a:cubicBezTo>
                    <a:cubicBezTo>
                      <a:pt x="54" y="116"/>
                      <a:pt x="55" y="116"/>
                      <a:pt x="56" y="116"/>
                    </a:cubicBezTo>
                    <a:cubicBezTo>
                      <a:pt x="56" y="116"/>
                      <a:pt x="57" y="116"/>
                      <a:pt x="57" y="116"/>
                    </a:cubicBezTo>
                    <a:cubicBezTo>
                      <a:pt x="58" y="116"/>
                      <a:pt x="58" y="116"/>
                      <a:pt x="59" y="115"/>
                    </a:cubicBezTo>
                    <a:cubicBezTo>
                      <a:pt x="59" y="116"/>
                      <a:pt x="60" y="116"/>
                      <a:pt x="60" y="116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6"/>
                      <a:pt x="61" y="117"/>
                      <a:pt x="61" y="117"/>
                    </a:cubicBezTo>
                    <a:cubicBezTo>
                      <a:pt x="61" y="118"/>
                      <a:pt x="61" y="118"/>
                      <a:pt x="61" y="119"/>
                    </a:cubicBezTo>
                    <a:cubicBezTo>
                      <a:pt x="61" y="120"/>
                      <a:pt x="62" y="121"/>
                      <a:pt x="63" y="124"/>
                    </a:cubicBezTo>
                    <a:cubicBezTo>
                      <a:pt x="63" y="124"/>
                      <a:pt x="63" y="124"/>
                      <a:pt x="63" y="125"/>
                    </a:cubicBezTo>
                    <a:cubicBezTo>
                      <a:pt x="63" y="125"/>
                      <a:pt x="63" y="126"/>
                      <a:pt x="63" y="126"/>
                    </a:cubicBezTo>
                    <a:cubicBezTo>
                      <a:pt x="63" y="127"/>
                      <a:pt x="63" y="127"/>
                      <a:pt x="63" y="127"/>
                    </a:cubicBezTo>
                    <a:cubicBezTo>
                      <a:pt x="64" y="128"/>
                      <a:pt x="64" y="129"/>
                      <a:pt x="65" y="130"/>
                    </a:cubicBezTo>
                    <a:cubicBezTo>
                      <a:pt x="65" y="130"/>
                      <a:pt x="65" y="130"/>
                      <a:pt x="65" y="131"/>
                    </a:cubicBezTo>
                    <a:cubicBezTo>
                      <a:pt x="65" y="132"/>
                      <a:pt x="66" y="133"/>
                      <a:pt x="67" y="135"/>
                    </a:cubicBezTo>
                    <a:cubicBezTo>
                      <a:pt x="67" y="135"/>
                      <a:pt x="68" y="136"/>
                      <a:pt x="68" y="136"/>
                    </a:cubicBezTo>
                    <a:cubicBezTo>
                      <a:pt x="68" y="137"/>
                      <a:pt x="68" y="137"/>
                      <a:pt x="68" y="137"/>
                    </a:cubicBezTo>
                    <a:cubicBezTo>
                      <a:pt x="68" y="137"/>
                      <a:pt x="68" y="137"/>
                      <a:pt x="69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69" y="139"/>
                      <a:pt x="70" y="139"/>
                      <a:pt x="70" y="140"/>
                    </a:cubicBezTo>
                    <a:cubicBezTo>
                      <a:pt x="70" y="140"/>
                      <a:pt x="70" y="140"/>
                      <a:pt x="71" y="140"/>
                    </a:cubicBezTo>
                    <a:cubicBezTo>
                      <a:pt x="71" y="140"/>
                      <a:pt x="71" y="140"/>
                      <a:pt x="71" y="141"/>
                    </a:cubicBezTo>
                    <a:cubicBezTo>
                      <a:pt x="71" y="141"/>
                      <a:pt x="72" y="141"/>
                      <a:pt x="72" y="141"/>
                    </a:cubicBezTo>
                    <a:cubicBezTo>
                      <a:pt x="72" y="141"/>
                      <a:pt x="71" y="141"/>
                      <a:pt x="71" y="142"/>
                    </a:cubicBezTo>
                    <a:cubicBezTo>
                      <a:pt x="71" y="142"/>
                      <a:pt x="70" y="142"/>
                      <a:pt x="70" y="142"/>
                    </a:cubicBezTo>
                    <a:cubicBezTo>
                      <a:pt x="70" y="142"/>
                      <a:pt x="69" y="143"/>
                      <a:pt x="69" y="143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8" y="144"/>
                      <a:pt x="68" y="144"/>
                      <a:pt x="68" y="144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67" y="146"/>
                      <a:pt x="66" y="147"/>
                      <a:pt x="65" y="148"/>
                    </a:cubicBezTo>
                    <a:cubicBezTo>
                      <a:pt x="64" y="148"/>
                      <a:pt x="64" y="149"/>
                      <a:pt x="64" y="149"/>
                    </a:cubicBezTo>
                    <a:cubicBezTo>
                      <a:pt x="63" y="149"/>
                      <a:pt x="63" y="149"/>
                      <a:pt x="63" y="149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63" y="150"/>
                      <a:pt x="61" y="151"/>
                      <a:pt x="60" y="152"/>
                    </a:cubicBezTo>
                    <a:cubicBezTo>
                      <a:pt x="60" y="153"/>
                      <a:pt x="60" y="153"/>
                      <a:pt x="59" y="154"/>
                    </a:cubicBezTo>
                    <a:cubicBezTo>
                      <a:pt x="59" y="154"/>
                      <a:pt x="58" y="154"/>
                      <a:pt x="57" y="155"/>
                    </a:cubicBezTo>
                    <a:cubicBezTo>
                      <a:pt x="57" y="156"/>
                      <a:pt x="56" y="156"/>
                      <a:pt x="56" y="157"/>
                    </a:cubicBezTo>
                    <a:cubicBezTo>
                      <a:pt x="55" y="157"/>
                      <a:pt x="55" y="157"/>
                      <a:pt x="55" y="158"/>
                    </a:cubicBezTo>
                    <a:cubicBezTo>
                      <a:pt x="55" y="158"/>
                      <a:pt x="53" y="159"/>
                      <a:pt x="52" y="160"/>
                    </a:cubicBezTo>
                    <a:cubicBezTo>
                      <a:pt x="52" y="161"/>
                      <a:pt x="52" y="161"/>
                      <a:pt x="51" y="162"/>
                    </a:cubicBezTo>
                    <a:cubicBezTo>
                      <a:pt x="51" y="162"/>
                      <a:pt x="50" y="163"/>
                      <a:pt x="49" y="164"/>
                    </a:cubicBezTo>
                    <a:cubicBezTo>
                      <a:pt x="48" y="164"/>
                      <a:pt x="48" y="165"/>
                      <a:pt x="47" y="166"/>
                    </a:cubicBezTo>
                    <a:cubicBezTo>
                      <a:pt x="47" y="166"/>
                      <a:pt x="47" y="166"/>
                      <a:pt x="46" y="166"/>
                    </a:cubicBezTo>
                    <a:cubicBezTo>
                      <a:pt x="46" y="166"/>
                      <a:pt x="46" y="166"/>
                      <a:pt x="46" y="167"/>
                    </a:cubicBezTo>
                    <a:cubicBezTo>
                      <a:pt x="45" y="167"/>
                      <a:pt x="45" y="168"/>
                      <a:pt x="44" y="168"/>
                    </a:cubicBezTo>
                    <a:cubicBezTo>
                      <a:pt x="44" y="169"/>
                      <a:pt x="43" y="169"/>
                      <a:pt x="43" y="170"/>
                    </a:cubicBezTo>
                    <a:cubicBezTo>
                      <a:pt x="43" y="170"/>
                      <a:pt x="43" y="170"/>
                      <a:pt x="43" y="170"/>
                    </a:cubicBezTo>
                    <a:cubicBezTo>
                      <a:pt x="42" y="170"/>
                      <a:pt x="41" y="171"/>
                      <a:pt x="40" y="173"/>
                    </a:cubicBezTo>
                    <a:cubicBezTo>
                      <a:pt x="40" y="173"/>
                      <a:pt x="39" y="174"/>
                      <a:pt x="39" y="174"/>
                    </a:cubicBezTo>
                    <a:cubicBezTo>
                      <a:pt x="39" y="174"/>
                      <a:pt x="38" y="174"/>
                      <a:pt x="38" y="174"/>
                    </a:cubicBezTo>
                    <a:cubicBezTo>
                      <a:pt x="37" y="174"/>
                      <a:pt x="36" y="173"/>
                      <a:pt x="35" y="172"/>
                    </a:cubicBezTo>
                    <a:cubicBezTo>
                      <a:pt x="35" y="172"/>
                      <a:pt x="35" y="172"/>
                      <a:pt x="35" y="172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34" y="170"/>
                      <a:pt x="34" y="169"/>
                      <a:pt x="33" y="169"/>
                    </a:cubicBezTo>
                    <a:cubicBezTo>
                      <a:pt x="33" y="168"/>
                      <a:pt x="33" y="168"/>
                      <a:pt x="32" y="168"/>
                    </a:cubicBezTo>
                    <a:cubicBezTo>
                      <a:pt x="32" y="167"/>
                      <a:pt x="32" y="167"/>
                      <a:pt x="31" y="166"/>
                    </a:cubicBezTo>
                    <a:cubicBezTo>
                      <a:pt x="31" y="166"/>
                      <a:pt x="30" y="165"/>
                      <a:pt x="29" y="165"/>
                    </a:cubicBezTo>
                    <a:cubicBezTo>
                      <a:pt x="29" y="164"/>
                      <a:pt x="29" y="163"/>
                      <a:pt x="28" y="162"/>
                    </a:cubicBezTo>
                    <a:cubicBezTo>
                      <a:pt x="28" y="161"/>
                      <a:pt x="27" y="160"/>
                      <a:pt x="27" y="159"/>
                    </a:cubicBezTo>
                    <a:cubicBezTo>
                      <a:pt x="26" y="159"/>
                      <a:pt x="26" y="159"/>
                      <a:pt x="26" y="158"/>
                    </a:cubicBezTo>
                    <a:cubicBezTo>
                      <a:pt x="25" y="158"/>
                      <a:pt x="25" y="158"/>
                      <a:pt x="25" y="158"/>
                    </a:cubicBezTo>
                    <a:cubicBezTo>
                      <a:pt x="25" y="156"/>
                      <a:pt x="24" y="154"/>
                      <a:pt x="23" y="152"/>
                    </a:cubicBezTo>
                    <a:moveTo>
                      <a:pt x="14" y="92"/>
                    </a:moveTo>
                    <a:cubicBezTo>
                      <a:pt x="15" y="91"/>
                      <a:pt x="15" y="90"/>
                      <a:pt x="16" y="89"/>
                    </a:cubicBezTo>
                    <a:cubicBezTo>
                      <a:pt x="16" y="88"/>
                      <a:pt x="16" y="86"/>
                      <a:pt x="16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2"/>
                      <a:pt x="17" y="82"/>
                      <a:pt x="18" y="82"/>
                    </a:cubicBezTo>
                    <a:cubicBezTo>
                      <a:pt x="18" y="80"/>
                      <a:pt x="19" y="78"/>
                      <a:pt x="19" y="75"/>
                    </a:cubicBezTo>
                    <a:cubicBezTo>
                      <a:pt x="20" y="74"/>
                      <a:pt x="21" y="73"/>
                      <a:pt x="22" y="71"/>
                    </a:cubicBezTo>
                    <a:cubicBezTo>
                      <a:pt x="22" y="70"/>
                      <a:pt x="22" y="69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4" y="66"/>
                      <a:pt x="25" y="65"/>
                      <a:pt x="26" y="63"/>
                    </a:cubicBezTo>
                    <a:cubicBezTo>
                      <a:pt x="26" y="62"/>
                      <a:pt x="26" y="61"/>
                      <a:pt x="26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59"/>
                      <a:pt x="28" y="59"/>
                      <a:pt x="28" y="58"/>
                    </a:cubicBezTo>
                    <a:cubicBezTo>
                      <a:pt x="29" y="57"/>
                      <a:pt x="30" y="55"/>
                      <a:pt x="31" y="53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3" y="52"/>
                      <a:pt x="33" y="52"/>
                      <a:pt x="33" y="51"/>
                    </a:cubicBezTo>
                    <a:cubicBezTo>
                      <a:pt x="33" y="51"/>
                      <a:pt x="34" y="51"/>
                      <a:pt x="34" y="50"/>
                    </a:cubicBezTo>
                    <a:cubicBezTo>
                      <a:pt x="34" y="50"/>
                      <a:pt x="35" y="49"/>
                      <a:pt x="35" y="49"/>
                    </a:cubicBezTo>
                    <a:cubicBezTo>
                      <a:pt x="35" y="48"/>
                      <a:pt x="36" y="47"/>
                      <a:pt x="36" y="46"/>
                    </a:cubicBezTo>
                    <a:cubicBezTo>
                      <a:pt x="37" y="46"/>
                      <a:pt x="37" y="46"/>
                      <a:pt x="38" y="45"/>
                    </a:cubicBezTo>
                    <a:cubicBezTo>
                      <a:pt x="38" y="46"/>
                      <a:pt x="39" y="47"/>
                      <a:pt x="40" y="47"/>
                    </a:cubicBezTo>
                    <a:cubicBezTo>
                      <a:pt x="40" y="48"/>
                      <a:pt x="41" y="48"/>
                      <a:pt x="42" y="49"/>
                    </a:cubicBezTo>
                    <a:cubicBezTo>
                      <a:pt x="42" y="49"/>
                      <a:pt x="42" y="50"/>
                      <a:pt x="43" y="51"/>
                    </a:cubicBezTo>
                    <a:cubicBezTo>
                      <a:pt x="43" y="51"/>
                      <a:pt x="44" y="51"/>
                      <a:pt x="44" y="52"/>
                    </a:cubicBezTo>
                    <a:cubicBezTo>
                      <a:pt x="45" y="52"/>
                      <a:pt x="45" y="52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4"/>
                    </a:cubicBezTo>
                    <a:cubicBezTo>
                      <a:pt x="47" y="55"/>
                      <a:pt x="48" y="55"/>
                      <a:pt x="49" y="56"/>
                    </a:cubicBezTo>
                    <a:cubicBezTo>
                      <a:pt x="49" y="57"/>
                      <a:pt x="50" y="57"/>
                      <a:pt x="50" y="57"/>
                    </a:cubicBezTo>
                    <a:cubicBezTo>
                      <a:pt x="50" y="58"/>
                      <a:pt x="51" y="58"/>
                      <a:pt x="51" y="59"/>
                    </a:cubicBezTo>
                    <a:cubicBezTo>
                      <a:pt x="52" y="59"/>
                      <a:pt x="52" y="60"/>
                      <a:pt x="52" y="60"/>
                    </a:cubicBezTo>
                    <a:cubicBezTo>
                      <a:pt x="53" y="60"/>
                      <a:pt x="53" y="61"/>
                      <a:pt x="54" y="61"/>
                    </a:cubicBezTo>
                    <a:cubicBezTo>
                      <a:pt x="54" y="62"/>
                      <a:pt x="55" y="63"/>
                      <a:pt x="56" y="63"/>
                    </a:cubicBezTo>
                    <a:cubicBezTo>
                      <a:pt x="56" y="64"/>
                      <a:pt x="57" y="64"/>
                      <a:pt x="57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6"/>
                      <a:pt x="59" y="67"/>
                      <a:pt x="60" y="68"/>
                    </a:cubicBezTo>
                    <a:cubicBezTo>
                      <a:pt x="61" y="68"/>
                      <a:pt x="61" y="69"/>
                      <a:pt x="62" y="69"/>
                    </a:cubicBezTo>
                    <a:cubicBezTo>
                      <a:pt x="62" y="70"/>
                      <a:pt x="63" y="70"/>
                      <a:pt x="63" y="71"/>
                    </a:cubicBezTo>
                    <a:cubicBezTo>
                      <a:pt x="64" y="72"/>
                      <a:pt x="64" y="72"/>
                      <a:pt x="65" y="72"/>
                    </a:cubicBezTo>
                    <a:cubicBezTo>
                      <a:pt x="65" y="73"/>
                      <a:pt x="66" y="73"/>
                      <a:pt x="66" y="73"/>
                    </a:cubicBezTo>
                    <a:cubicBezTo>
                      <a:pt x="67" y="74"/>
                      <a:pt x="67" y="75"/>
                      <a:pt x="68" y="76"/>
                    </a:cubicBezTo>
                    <a:cubicBezTo>
                      <a:pt x="68" y="76"/>
                      <a:pt x="68" y="76"/>
                      <a:pt x="69" y="76"/>
                    </a:cubicBezTo>
                    <a:cubicBezTo>
                      <a:pt x="69" y="76"/>
                      <a:pt x="69" y="76"/>
                      <a:pt x="69" y="77"/>
                    </a:cubicBezTo>
                    <a:cubicBezTo>
                      <a:pt x="69" y="77"/>
                      <a:pt x="70" y="77"/>
                      <a:pt x="70" y="77"/>
                    </a:cubicBezTo>
                    <a:cubicBezTo>
                      <a:pt x="70" y="78"/>
                      <a:pt x="71" y="78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80"/>
                    </a:cubicBezTo>
                    <a:cubicBezTo>
                      <a:pt x="71" y="80"/>
                      <a:pt x="70" y="80"/>
                      <a:pt x="70" y="81"/>
                    </a:cubicBezTo>
                    <a:cubicBezTo>
                      <a:pt x="70" y="81"/>
                      <a:pt x="70" y="81"/>
                      <a:pt x="70" y="82"/>
                    </a:cubicBezTo>
                    <a:cubicBezTo>
                      <a:pt x="69" y="82"/>
                      <a:pt x="69" y="82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8" y="83"/>
                      <a:pt x="68" y="83"/>
                      <a:pt x="68" y="84"/>
                    </a:cubicBezTo>
                    <a:cubicBezTo>
                      <a:pt x="68" y="84"/>
                      <a:pt x="67" y="85"/>
                      <a:pt x="66" y="87"/>
                    </a:cubicBezTo>
                    <a:cubicBezTo>
                      <a:pt x="66" y="87"/>
                      <a:pt x="66" y="88"/>
                      <a:pt x="66" y="88"/>
                    </a:cubicBezTo>
                    <a:cubicBezTo>
                      <a:pt x="65" y="89"/>
                      <a:pt x="65" y="90"/>
                      <a:pt x="65" y="90"/>
                    </a:cubicBezTo>
                    <a:cubicBezTo>
                      <a:pt x="64" y="91"/>
                      <a:pt x="64" y="92"/>
                      <a:pt x="64" y="93"/>
                    </a:cubicBezTo>
                    <a:cubicBezTo>
                      <a:pt x="64" y="93"/>
                      <a:pt x="64" y="93"/>
                      <a:pt x="64" y="94"/>
                    </a:cubicBezTo>
                    <a:cubicBezTo>
                      <a:pt x="64" y="94"/>
                      <a:pt x="64" y="94"/>
                      <a:pt x="63" y="94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63" y="96"/>
                      <a:pt x="62" y="97"/>
                      <a:pt x="62" y="99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1" y="101"/>
                      <a:pt x="61" y="102"/>
                      <a:pt x="61" y="105"/>
                    </a:cubicBezTo>
                    <a:cubicBezTo>
                      <a:pt x="61" y="105"/>
                      <a:pt x="61" y="105"/>
                      <a:pt x="60" y="105"/>
                    </a:cubicBezTo>
                    <a:cubicBezTo>
                      <a:pt x="60" y="104"/>
                      <a:pt x="59" y="104"/>
                      <a:pt x="57" y="104"/>
                    </a:cubicBezTo>
                    <a:cubicBezTo>
                      <a:pt x="57" y="105"/>
                      <a:pt x="56" y="105"/>
                      <a:pt x="56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4" y="105"/>
                      <a:pt x="53" y="104"/>
                      <a:pt x="52" y="104"/>
                    </a:cubicBezTo>
                    <a:cubicBezTo>
                      <a:pt x="52" y="104"/>
                      <a:pt x="52" y="104"/>
                      <a:pt x="51" y="105"/>
                    </a:cubicBezTo>
                    <a:cubicBezTo>
                      <a:pt x="51" y="105"/>
                      <a:pt x="50" y="105"/>
                      <a:pt x="49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48" y="104"/>
                      <a:pt x="47" y="104"/>
                      <a:pt x="46" y="104"/>
                    </a:cubicBezTo>
                    <a:cubicBezTo>
                      <a:pt x="46" y="104"/>
                      <a:pt x="46" y="104"/>
                      <a:pt x="46" y="105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5"/>
                      <a:pt x="44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2" y="104"/>
                      <a:pt x="41" y="104"/>
                      <a:pt x="40" y="105"/>
                    </a:cubicBezTo>
                    <a:cubicBezTo>
                      <a:pt x="39" y="105"/>
                      <a:pt x="39" y="105"/>
                      <a:pt x="38" y="105"/>
                    </a:cubicBezTo>
                    <a:cubicBezTo>
                      <a:pt x="37" y="105"/>
                      <a:pt x="36" y="104"/>
                      <a:pt x="35" y="104"/>
                    </a:cubicBezTo>
                    <a:cubicBezTo>
                      <a:pt x="35" y="104"/>
                      <a:pt x="34" y="104"/>
                      <a:pt x="34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2" y="105"/>
                      <a:pt x="32" y="105"/>
                      <a:pt x="31" y="105"/>
                    </a:cubicBezTo>
                    <a:cubicBezTo>
                      <a:pt x="31" y="104"/>
                      <a:pt x="29" y="104"/>
                      <a:pt x="28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7" y="105"/>
                      <a:pt x="26" y="105"/>
                      <a:pt x="26" y="105"/>
                    </a:cubicBezTo>
                    <a:cubicBezTo>
                      <a:pt x="26" y="105"/>
                      <a:pt x="26" y="105"/>
                      <a:pt x="26" y="105"/>
                    </a:cubicBezTo>
                    <a:cubicBezTo>
                      <a:pt x="25" y="104"/>
                      <a:pt x="24" y="104"/>
                      <a:pt x="23" y="105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2" y="105"/>
                      <a:pt x="21" y="105"/>
                      <a:pt x="20" y="105"/>
                    </a:cubicBezTo>
                    <a:cubicBezTo>
                      <a:pt x="20" y="105"/>
                      <a:pt x="19" y="104"/>
                      <a:pt x="18" y="104"/>
                    </a:cubicBezTo>
                    <a:cubicBezTo>
                      <a:pt x="17" y="104"/>
                      <a:pt x="17" y="104"/>
                      <a:pt x="17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5"/>
                      <a:pt x="14" y="105"/>
                      <a:pt x="14" y="105"/>
                    </a:cubicBezTo>
                    <a:cubicBezTo>
                      <a:pt x="14" y="103"/>
                      <a:pt x="14" y="102"/>
                      <a:pt x="13" y="100"/>
                    </a:cubicBezTo>
                    <a:cubicBezTo>
                      <a:pt x="14" y="100"/>
                      <a:pt x="14" y="99"/>
                      <a:pt x="14" y="99"/>
                    </a:cubicBezTo>
                    <a:cubicBezTo>
                      <a:pt x="15" y="97"/>
                      <a:pt x="15" y="95"/>
                      <a:pt x="14" y="92"/>
                    </a:cubicBezTo>
                    <a:moveTo>
                      <a:pt x="119" y="67"/>
                    </a:moveTo>
                    <a:cubicBezTo>
                      <a:pt x="119" y="67"/>
                      <a:pt x="119" y="68"/>
                      <a:pt x="120" y="68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7" y="68"/>
                      <a:pt x="116" y="67"/>
                      <a:pt x="116" y="67"/>
                    </a:cubicBezTo>
                    <a:cubicBezTo>
                      <a:pt x="115" y="65"/>
                      <a:pt x="114" y="63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6" y="61"/>
                      <a:pt x="117" y="62"/>
                      <a:pt x="118" y="63"/>
                    </a:cubicBezTo>
                    <a:cubicBezTo>
                      <a:pt x="119" y="64"/>
                      <a:pt x="119" y="66"/>
                      <a:pt x="119" y="67"/>
                    </a:cubicBezTo>
                    <a:moveTo>
                      <a:pt x="119" y="62"/>
                    </a:moveTo>
                    <a:cubicBezTo>
                      <a:pt x="119" y="62"/>
                      <a:pt x="119" y="62"/>
                      <a:pt x="119" y="62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21" y="62"/>
                      <a:pt x="122" y="63"/>
                      <a:pt x="123" y="63"/>
                    </a:cubicBezTo>
                    <a:cubicBezTo>
                      <a:pt x="125" y="65"/>
                      <a:pt x="124" y="67"/>
                      <a:pt x="125" y="69"/>
                    </a:cubicBezTo>
                    <a:cubicBezTo>
                      <a:pt x="124" y="69"/>
                      <a:pt x="123" y="69"/>
                      <a:pt x="123" y="69"/>
                    </a:cubicBezTo>
                    <a:cubicBezTo>
                      <a:pt x="122" y="69"/>
                      <a:pt x="122" y="68"/>
                      <a:pt x="121" y="68"/>
                    </a:cubicBezTo>
                    <a:cubicBezTo>
                      <a:pt x="120" y="66"/>
                      <a:pt x="120" y="65"/>
                      <a:pt x="119" y="63"/>
                    </a:cubicBezTo>
                    <a:cubicBezTo>
                      <a:pt x="119" y="63"/>
                      <a:pt x="119" y="63"/>
                      <a:pt x="119" y="62"/>
                    </a:cubicBezTo>
                    <a:moveTo>
                      <a:pt x="108" y="23"/>
                    </a:moveTo>
                    <a:cubicBezTo>
                      <a:pt x="108" y="23"/>
                      <a:pt x="108" y="23"/>
                      <a:pt x="108" y="23"/>
                    </a:cubicBezTo>
                    <a:cubicBezTo>
                      <a:pt x="110" y="23"/>
                      <a:pt x="112" y="23"/>
                      <a:pt x="113" y="23"/>
                    </a:cubicBezTo>
                    <a:cubicBezTo>
                      <a:pt x="113" y="22"/>
                      <a:pt x="113" y="22"/>
                      <a:pt x="114" y="22"/>
                    </a:cubicBezTo>
                    <a:cubicBezTo>
                      <a:pt x="114" y="22"/>
                      <a:pt x="114" y="22"/>
                      <a:pt x="115" y="22"/>
                    </a:cubicBezTo>
                    <a:cubicBezTo>
                      <a:pt x="115" y="25"/>
                      <a:pt x="115" y="26"/>
                      <a:pt x="114" y="26"/>
                    </a:cubicBezTo>
                    <a:cubicBezTo>
                      <a:pt x="114" y="27"/>
                      <a:pt x="113" y="27"/>
                      <a:pt x="113" y="27"/>
                    </a:cubicBezTo>
                    <a:cubicBezTo>
                      <a:pt x="112" y="27"/>
                      <a:pt x="112" y="27"/>
                      <a:pt x="110" y="27"/>
                    </a:cubicBezTo>
                    <a:cubicBezTo>
                      <a:pt x="110" y="27"/>
                      <a:pt x="109" y="27"/>
                      <a:pt x="108" y="28"/>
                    </a:cubicBezTo>
                    <a:cubicBezTo>
                      <a:pt x="108" y="28"/>
                      <a:pt x="108" y="28"/>
                      <a:pt x="108" y="28"/>
                    </a:cubicBezTo>
                    <a:cubicBezTo>
                      <a:pt x="107" y="28"/>
                      <a:pt x="107" y="28"/>
                      <a:pt x="106" y="28"/>
                    </a:cubicBezTo>
                    <a:cubicBezTo>
                      <a:pt x="106" y="25"/>
                      <a:pt x="107" y="24"/>
                      <a:pt x="108" y="23"/>
                    </a:cubicBezTo>
                    <a:moveTo>
                      <a:pt x="108" y="18"/>
                    </a:moveTo>
                    <a:cubicBezTo>
                      <a:pt x="108" y="18"/>
                      <a:pt x="108" y="18"/>
                      <a:pt x="108" y="17"/>
                    </a:cubicBezTo>
                    <a:cubicBezTo>
                      <a:pt x="110" y="17"/>
                      <a:pt x="112" y="17"/>
                      <a:pt x="113" y="17"/>
                    </a:cubicBezTo>
                    <a:cubicBezTo>
                      <a:pt x="114" y="17"/>
                      <a:pt x="114" y="17"/>
                      <a:pt x="114" y="17"/>
                    </a:cubicBezTo>
                    <a:cubicBezTo>
                      <a:pt x="114" y="16"/>
                      <a:pt x="114" y="16"/>
                      <a:pt x="115" y="16"/>
                    </a:cubicBezTo>
                    <a:cubicBezTo>
                      <a:pt x="115" y="19"/>
                      <a:pt x="115" y="20"/>
                      <a:pt x="114" y="21"/>
                    </a:cubicBezTo>
                    <a:cubicBezTo>
                      <a:pt x="114" y="21"/>
                      <a:pt x="113" y="21"/>
                      <a:pt x="113" y="21"/>
                    </a:cubicBezTo>
                    <a:cubicBezTo>
                      <a:pt x="112" y="21"/>
                      <a:pt x="112" y="21"/>
                      <a:pt x="110" y="22"/>
                    </a:cubicBezTo>
                    <a:cubicBezTo>
                      <a:pt x="110" y="22"/>
                      <a:pt x="109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6" y="23"/>
                    </a:cubicBezTo>
                    <a:cubicBezTo>
                      <a:pt x="106" y="19"/>
                      <a:pt x="107" y="18"/>
                      <a:pt x="108" y="18"/>
                    </a:cubicBezTo>
                    <a:moveTo>
                      <a:pt x="108" y="29"/>
                    </a:moveTo>
                    <a:cubicBezTo>
                      <a:pt x="108" y="29"/>
                      <a:pt x="108" y="29"/>
                      <a:pt x="108" y="29"/>
                    </a:cubicBezTo>
                    <a:cubicBezTo>
                      <a:pt x="110" y="28"/>
                      <a:pt x="112" y="29"/>
                      <a:pt x="113" y="28"/>
                    </a:cubicBezTo>
                    <a:cubicBezTo>
                      <a:pt x="113" y="28"/>
                      <a:pt x="113" y="28"/>
                      <a:pt x="114" y="28"/>
                    </a:cubicBezTo>
                    <a:cubicBezTo>
                      <a:pt x="114" y="28"/>
                      <a:pt x="114" y="28"/>
                      <a:pt x="115" y="27"/>
                    </a:cubicBezTo>
                    <a:cubicBezTo>
                      <a:pt x="115" y="31"/>
                      <a:pt x="115" y="32"/>
                      <a:pt x="114" y="32"/>
                    </a:cubicBezTo>
                    <a:cubicBezTo>
                      <a:pt x="114" y="32"/>
                      <a:pt x="113" y="32"/>
                      <a:pt x="113" y="33"/>
                    </a:cubicBezTo>
                    <a:cubicBezTo>
                      <a:pt x="112" y="33"/>
                      <a:pt x="112" y="33"/>
                      <a:pt x="110" y="33"/>
                    </a:cubicBezTo>
                    <a:cubicBezTo>
                      <a:pt x="110" y="33"/>
                      <a:pt x="109" y="33"/>
                      <a:pt x="108" y="33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7" y="34"/>
                      <a:pt x="107" y="34"/>
                      <a:pt x="106" y="34"/>
                    </a:cubicBezTo>
                    <a:cubicBezTo>
                      <a:pt x="106" y="31"/>
                      <a:pt x="107" y="30"/>
                      <a:pt x="108" y="29"/>
                    </a:cubicBezTo>
                    <a:moveTo>
                      <a:pt x="108" y="35"/>
                    </a:moveTo>
                    <a:cubicBezTo>
                      <a:pt x="108" y="35"/>
                      <a:pt x="108" y="35"/>
                      <a:pt x="108" y="35"/>
                    </a:cubicBezTo>
                    <a:cubicBezTo>
                      <a:pt x="110" y="34"/>
                      <a:pt x="112" y="34"/>
                      <a:pt x="113" y="34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4"/>
                      <a:pt x="114" y="33"/>
                      <a:pt x="115" y="33"/>
                    </a:cubicBezTo>
                    <a:cubicBezTo>
                      <a:pt x="115" y="36"/>
                      <a:pt x="115" y="38"/>
                      <a:pt x="114" y="38"/>
                    </a:cubicBezTo>
                    <a:cubicBezTo>
                      <a:pt x="114" y="38"/>
                      <a:pt x="113" y="38"/>
                      <a:pt x="113" y="38"/>
                    </a:cubicBezTo>
                    <a:cubicBezTo>
                      <a:pt x="112" y="39"/>
                      <a:pt x="112" y="39"/>
                      <a:pt x="110" y="39"/>
                    </a:cubicBezTo>
                    <a:cubicBezTo>
                      <a:pt x="110" y="39"/>
                      <a:pt x="109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7" y="39"/>
                      <a:pt x="107" y="40"/>
                      <a:pt x="106" y="40"/>
                    </a:cubicBezTo>
                    <a:cubicBezTo>
                      <a:pt x="106" y="37"/>
                      <a:pt x="107" y="35"/>
                      <a:pt x="108" y="35"/>
                    </a:cubicBezTo>
                    <a:moveTo>
                      <a:pt x="108" y="41"/>
                    </a:moveTo>
                    <a:cubicBezTo>
                      <a:pt x="108" y="41"/>
                      <a:pt x="108" y="41"/>
                      <a:pt x="108" y="41"/>
                    </a:cubicBezTo>
                    <a:cubicBezTo>
                      <a:pt x="110" y="40"/>
                      <a:pt x="112" y="40"/>
                      <a:pt x="113" y="40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14" y="39"/>
                      <a:pt x="114" y="39"/>
                      <a:pt x="115" y="39"/>
                    </a:cubicBezTo>
                    <a:cubicBezTo>
                      <a:pt x="115" y="43"/>
                      <a:pt x="115" y="43"/>
                      <a:pt x="113" y="44"/>
                    </a:cubicBezTo>
                    <a:cubicBezTo>
                      <a:pt x="112" y="44"/>
                      <a:pt x="112" y="44"/>
                      <a:pt x="110" y="44"/>
                    </a:cubicBezTo>
                    <a:cubicBezTo>
                      <a:pt x="110" y="45"/>
                      <a:pt x="109" y="45"/>
                      <a:pt x="108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7" y="45"/>
                      <a:pt x="107" y="45"/>
                      <a:pt x="106" y="46"/>
                    </a:cubicBezTo>
                    <a:cubicBezTo>
                      <a:pt x="106" y="42"/>
                      <a:pt x="107" y="41"/>
                      <a:pt x="108" y="41"/>
                    </a:cubicBezTo>
                    <a:moveTo>
                      <a:pt x="108" y="47"/>
                    </a:moveTo>
                    <a:cubicBezTo>
                      <a:pt x="108" y="46"/>
                      <a:pt x="108" y="46"/>
                      <a:pt x="108" y="46"/>
                    </a:cubicBezTo>
                    <a:cubicBezTo>
                      <a:pt x="110" y="46"/>
                      <a:pt x="112" y="46"/>
                      <a:pt x="113" y="45"/>
                    </a:cubicBezTo>
                    <a:cubicBezTo>
                      <a:pt x="113" y="45"/>
                      <a:pt x="114" y="45"/>
                      <a:pt x="114" y="45"/>
                    </a:cubicBezTo>
                    <a:cubicBezTo>
                      <a:pt x="114" y="45"/>
                      <a:pt x="114" y="45"/>
                      <a:pt x="115" y="45"/>
                    </a:cubicBezTo>
                    <a:cubicBezTo>
                      <a:pt x="115" y="48"/>
                      <a:pt x="115" y="49"/>
                      <a:pt x="113" y="50"/>
                    </a:cubicBezTo>
                    <a:cubicBezTo>
                      <a:pt x="112" y="50"/>
                      <a:pt x="112" y="50"/>
                      <a:pt x="110" y="50"/>
                    </a:cubicBezTo>
                    <a:cubicBezTo>
                      <a:pt x="110" y="50"/>
                      <a:pt x="109" y="50"/>
                      <a:pt x="108" y="51"/>
                    </a:cubicBezTo>
                    <a:cubicBezTo>
                      <a:pt x="108" y="51"/>
                      <a:pt x="108" y="51"/>
                      <a:pt x="108" y="51"/>
                    </a:cubicBezTo>
                    <a:cubicBezTo>
                      <a:pt x="107" y="51"/>
                      <a:pt x="107" y="51"/>
                      <a:pt x="106" y="51"/>
                    </a:cubicBezTo>
                    <a:cubicBezTo>
                      <a:pt x="106" y="48"/>
                      <a:pt x="107" y="47"/>
                      <a:pt x="108" y="47"/>
                    </a:cubicBezTo>
                    <a:moveTo>
                      <a:pt x="108" y="52"/>
                    </a:moveTo>
                    <a:cubicBezTo>
                      <a:pt x="108" y="52"/>
                      <a:pt x="108" y="52"/>
                      <a:pt x="108" y="52"/>
                    </a:cubicBezTo>
                    <a:cubicBezTo>
                      <a:pt x="110" y="52"/>
                      <a:pt x="112" y="52"/>
                      <a:pt x="113" y="51"/>
                    </a:cubicBezTo>
                    <a:cubicBezTo>
                      <a:pt x="113" y="51"/>
                      <a:pt x="114" y="51"/>
                      <a:pt x="114" y="51"/>
                    </a:cubicBezTo>
                    <a:cubicBezTo>
                      <a:pt x="114" y="51"/>
                      <a:pt x="114" y="51"/>
                      <a:pt x="115" y="50"/>
                    </a:cubicBezTo>
                    <a:cubicBezTo>
                      <a:pt x="115" y="54"/>
                      <a:pt x="115" y="55"/>
                      <a:pt x="113" y="56"/>
                    </a:cubicBezTo>
                    <a:cubicBezTo>
                      <a:pt x="112" y="56"/>
                      <a:pt x="112" y="56"/>
                      <a:pt x="110" y="56"/>
                    </a:cubicBezTo>
                    <a:cubicBezTo>
                      <a:pt x="110" y="56"/>
                      <a:pt x="109" y="56"/>
                      <a:pt x="108" y="56"/>
                    </a:cubicBezTo>
                    <a:cubicBezTo>
                      <a:pt x="108" y="56"/>
                      <a:pt x="108" y="57"/>
                      <a:pt x="108" y="57"/>
                    </a:cubicBezTo>
                    <a:cubicBezTo>
                      <a:pt x="107" y="57"/>
                      <a:pt x="107" y="57"/>
                      <a:pt x="106" y="57"/>
                    </a:cubicBezTo>
                    <a:cubicBezTo>
                      <a:pt x="106" y="54"/>
                      <a:pt x="107" y="53"/>
                      <a:pt x="108" y="52"/>
                    </a:cubicBezTo>
                    <a:moveTo>
                      <a:pt x="108" y="58"/>
                    </a:moveTo>
                    <a:cubicBezTo>
                      <a:pt x="108" y="58"/>
                      <a:pt x="108" y="58"/>
                      <a:pt x="108" y="58"/>
                    </a:cubicBezTo>
                    <a:cubicBezTo>
                      <a:pt x="110" y="57"/>
                      <a:pt x="112" y="57"/>
                      <a:pt x="113" y="57"/>
                    </a:cubicBezTo>
                    <a:cubicBezTo>
                      <a:pt x="113" y="57"/>
                      <a:pt x="114" y="57"/>
                      <a:pt x="114" y="57"/>
                    </a:cubicBezTo>
                    <a:cubicBezTo>
                      <a:pt x="114" y="57"/>
                      <a:pt x="114" y="56"/>
                      <a:pt x="115" y="56"/>
                    </a:cubicBezTo>
                    <a:cubicBezTo>
                      <a:pt x="115" y="58"/>
                      <a:pt x="115" y="60"/>
                      <a:pt x="115" y="60"/>
                    </a:cubicBezTo>
                    <a:cubicBezTo>
                      <a:pt x="114" y="60"/>
                      <a:pt x="114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1" y="60"/>
                      <a:pt x="111" y="60"/>
                      <a:pt x="111" y="60"/>
                    </a:cubicBezTo>
                    <a:cubicBezTo>
                      <a:pt x="110" y="60"/>
                      <a:pt x="110" y="60"/>
                      <a:pt x="108" y="60"/>
                    </a:cubicBezTo>
                    <a:cubicBezTo>
                      <a:pt x="108" y="60"/>
                      <a:pt x="108" y="60"/>
                      <a:pt x="108" y="60"/>
                    </a:cubicBezTo>
                    <a:cubicBezTo>
                      <a:pt x="107" y="60"/>
                      <a:pt x="107" y="60"/>
                      <a:pt x="106" y="60"/>
                    </a:cubicBezTo>
                    <a:cubicBezTo>
                      <a:pt x="106" y="60"/>
                      <a:pt x="106" y="60"/>
                      <a:pt x="106" y="60"/>
                    </a:cubicBezTo>
                    <a:cubicBezTo>
                      <a:pt x="106" y="59"/>
                      <a:pt x="107" y="58"/>
                      <a:pt x="108" y="58"/>
                    </a:cubicBezTo>
                    <a:moveTo>
                      <a:pt x="107" y="61"/>
                    </a:moveTo>
                    <a:cubicBezTo>
                      <a:pt x="108" y="61"/>
                      <a:pt x="108" y="61"/>
                      <a:pt x="108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12" y="61"/>
                      <a:pt x="112" y="63"/>
                      <a:pt x="113" y="65"/>
                    </a:cubicBezTo>
                    <a:cubicBezTo>
                      <a:pt x="114" y="65"/>
                      <a:pt x="114" y="66"/>
                      <a:pt x="114" y="67"/>
                    </a:cubicBezTo>
                    <a:cubicBezTo>
                      <a:pt x="114" y="67"/>
                      <a:pt x="114" y="67"/>
                      <a:pt x="113" y="67"/>
                    </a:cubicBezTo>
                    <a:cubicBezTo>
                      <a:pt x="112" y="67"/>
                      <a:pt x="111" y="67"/>
                      <a:pt x="110" y="67"/>
                    </a:cubicBezTo>
                    <a:cubicBezTo>
                      <a:pt x="110" y="66"/>
                      <a:pt x="109" y="65"/>
                      <a:pt x="108" y="64"/>
                    </a:cubicBezTo>
                    <a:cubicBezTo>
                      <a:pt x="108" y="64"/>
                      <a:pt x="108" y="63"/>
                      <a:pt x="108" y="63"/>
                    </a:cubicBezTo>
                    <a:cubicBezTo>
                      <a:pt x="108" y="63"/>
                      <a:pt x="107" y="62"/>
                      <a:pt x="107" y="62"/>
                    </a:cubicBezTo>
                    <a:lnTo>
                      <a:pt x="107" y="61"/>
                    </a:lnTo>
                    <a:close/>
                    <a:moveTo>
                      <a:pt x="114" y="15"/>
                    </a:moveTo>
                    <a:cubicBezTo>
                      <a:pt x="114" y="15"/>
                      <a:pt x="113" y="15"/>
                      <a:pt x="113" y="15"/>
                    </a:cubicBezTo>
                    <a:cubicBezTo>
                      <a:pt x="112" y="16"/>
                      <a:pt x="112" y="16"/>
                      <a:pt x="110" y="16"/>
                    </a:cubicBezTo>
                    <a:cubicBezTo>
                      <a:pt x="110" y="16"/>
                      <a:pt x="109" y="16"/>
                      <a:pt x="108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7" y="16"/>
                      <a:pt x="107" y="17"/>
                      <a:pt x="106" y="17"/>
                    </a:cubicBezTo>
                    <a:cubicBezTo>
                      <a:pt x="106" y="15"/>
                      <a:pt x="106" y="14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9" y="13"/>
                      <a:pt x="111" y="13"/>
                      <a:pt x="112" y="12"/>
                    </a:cubicBezTo>
                    <a:cubicBezTo>
                      <a:pt x="112" y="12"/>
                      <a:pt x="113" y="13"/>
                      <a:pt x="113" y="13"/>
                    </a:cubicBezTo>
                    <a:cubicBezTo>
                      <a:pt x="114" y="13"/>
                      <a:pt x="114" y="13"/>
                      <a:pt x="115" y="13"/>
                    </a:cubicBezTo>
                    <a:cubicBezTo>
                      <a:pt x="115" y="14"/>
                      <a:pt x="114" y="15"/>
                      <a:pt x="114" y="15"/>
                    </a:cubicBezTo>
                    <a:moveTo>
                      <a:pt x="108" y="65"/>
                    </a:moveTo>
                    <a:cubicBezTo>
                      <a:pt x="108" y="66"/>
                      <a:pt x="108" y="66"/>
                      <a:pt x="108" y="66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7" y="67"/>
                      <a:pt x="106" y="67"/>
                      <a:pt x="105" y="67"/>
                    </a:cubicBezTo>
                    <a:cubicBezTo>
                      <a:pt x="104" y="66"/>
                      <a:pt x="104" y="66"/>
                      <a:pt x="103" y="65"/>
                    </a:cubicBezTo>
                    <a:cubicBezTo>
                      <a:pt x="102" y="64"/>
                      <a:pt x="102" y="64"/>
                      <a:pt x="102" y="63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101" y="63"/>
                      <a:pt x="101" y="63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2" y="62"/>
                      <a:pt x="103" y="62"/>
                      <a:pt x="103" y="62"/>
                    </a:cubicBezTo>
                    <a:cubicBezTo>
                      <a:pt x="106" y="62"/>
                      <a:pt x="107" y="64"/>
                      <a:pt x="108" y="65"/>
                    </a:cubicBezTo>
                    <a:moveTo>
                      <a:pt x="69" y="122"/>
                    </a:move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8" y="125"/>
                      <a:pt x="68" y="125"/>
                      <a:pt x="68" y="125"/>
                    </a:cubicBezTo>
                    <a:cubicBezTo>
                      <a:pt x="67" y="126"/>
                      <a:pt x="66" y="128"/>
                      <a:pt x="66" y="129"/>
                    </a:cubicBezTo>
                    <a:cubicBezTo>
                      <a:pt x="65" y="129"/>
                      <a:pt x="65" y="129"/>
                      <a:pt x="65" y="128"/>
                    </a:cubicBezTo>
                    <a:cubicBezTo>
                      <a:pt x="65" y="128"/>
                      <a:pt x="65" y="127"/>
                      <a:pt x="65" y="127"/>
                    </a:cubicBezTo>
                    <a:cubicBezTo>
                      <a:pt x="64" y="125"/>
                      <a:pt x="64" y="125"/>
                      <a:pt x="65" y="124"/>
                    </a:cubicBezTo>
                    <a:cubicBezTo>
                      <a:pt x="65" y="122"/>
                      <a:pt x="67" y="122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9" y="120"/>
                      <a:pt x="69" y="120"/>
                    </a:cubicBezTo>
                    <a:cubicBezTo>
                      <a:pt x="69" y="121"/>
                      <a:pt x="69" y="121"/>
                      <a:pt x="69" y="122"/>
                    </a:cubicBezTo>
                    <a:moveTo>
                      <a:pt x="74" y="134"/>
                    </a:moveTo>
                    <a:cubicBezTo>
                      <a:pt x="73" y="136"/>
                      <a:pt x="72" y="138"/>
                      <a:pt x="72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9"/>
                      <a:pt x="70" y="138"/>
                      <a:pt x="70" y="138"/>
                    </a:cubicBezTo>
                    <a:cubicBezTo>
                      <a:pt x="69" y="136"/>
                      <a:pt x="69" y="134"/>
                      <a:pt x="70" y="133"/>
                    </a:cubicBezTo>
                    <a:cubicBezTo>
                      <a:pt x="70" y="133"/>
                      <a:pt x="71" y="132"/>
                      <a:pt x="71" y="132"/>
                    </a:cubicBezTo>
                    <a:cubicBezTo>
                      <a:pt x="72" y="131"/>
                      <a:pt x="72" y="131"/>
                      <a:pt x="72" y="130"/>
                    </a:cubicBezTo>
                    <a:cubicBezTo>
                      <a:pt x="73" y="131"/>
                      <a:pt x="73" y="132"/>
                      <a:pt x="74" y="132"/>
                    </a:cubicBezTo>
                    <a:cubicBezTo>
                      <a:pt x="74" y="133"/>
                      <a:pt x="74" y="133"/>
                      <a:pt x="74" y="133"/>
                    </a:cubicBezTo>
                    <a:cubicBezTo>
                      <a:pt x="74" y="134"/>
                      <a:pt x="74" y="134"/>
                      <a:pt x="74" y="134"/>
                    </a:cubicBezTo>
                    <a:moveTo>
                      <a:pt x="75" y="135"/>
                    </a:moveTo>
                    <a:cubicBezTo>
                      <a:pt x="76" y="136"/>
                      <a:pt x="77" y="137"/>
                      <a:pt x="77" y="138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77" y="141"/>
                      <a:pt x="76" y="142"/>
                      <a:pt x="76" y="144"/>
                    </a:cubicBezTo>
                    <a:cubicBezTo>
                      <a:pt x="75" y="144"/>
                      <a:pt x="75" y="144"/>
                      <a:pt x="75" y="144"/>
                    </a:cubicBezTo>
                    <a:cubicBezTo>
                      <a:pt x="75" y="143"/>
                      <a:pt x="74" y="143"/>
                      <a:pt x="74" y="142"/>
                    </a:cubicBezTo>
                    <a:cubicBezTo>
                      <a:pt x="72" y="140"/>
                      <a:pt x="73" y="139"/>
                      <a:pt x="74" y="138"/>
                    </a:cubicBezTo>
                    <a:cubicBezTo>
                      <a:pt x="74" y="137"/>
                      <a:pt x="75" y="136"/>
                      <a:pt x="75" y="135"/>
                    </a:cubicBezTo>
                    <a:moveTo>
                      <a:pt x="71" y="129"/>
                    </a:moveTo>
                    <a:cubicBezTo>
                      <a:pt x="71" y="130"/>
                      <a:pt x="70" y="130"/>
                      <a:pt x="70" y="131"/>
                    </a:cubicBezTo>
                    <a:cubicBezTo>
                      <a:pt x="70" y="131"/>
                      <a:pt x="69" y="132"/>
                      <a:pt x="69" y="132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68" y="133"/>
                      <a:pt x="68" y="134"/>
                      <a:pt x="68" y="134"/>
                    </a:cubicBezTo>
                    <a:cubicBezTo>
                      <a:pt x="68" y="134"/>
                      <a:pt x="68" y="134"/>
                      <a:pt x="68" y="134"/>
                    </a:cubicBezTo>
                    <a:cubicBezTo>
                      <a:pt x="65" y="130"/>
                      <a:pt x="67" y="129"/>
                      <a:pt x="68" y="127"/>
                    </a:cubicBezTo>
                    <a:cubicBezTo>
                      <a:pt x="68" y="127"/>
                      <a:pt x="68" y="127"/>
                      <a:pt x="69" y="127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5"/>
                      <a:pt x="70" y="125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71" y="126"/>
                      <a:pt x="71" y="127"/>
                      <a:pt x="71" y="127"/>
                    </a:cubicBezTo>
                    <a:cubicBezTo>
                      <a:pt x="71" y="128"/>
                      <a:pt x="71" y="128"/>
                      <a:pt x="71" y="129"/>
                    </a:cubicBezTo>
                    <a:cubicBezTo>
                      <a:pt x="71" y="129"/>
                      <a:pt x="71" y="129"/>
                      <a:pt x="71" y="129"/>
                    </a:cubicBezTo>
                    <a:moveTo>
                      <a:pt x="63" y="118"/>
                    </a:moveTo>
                    <a:cubicBezTo>
                      <a:pt x="63" y="118"/>
                      <a:pt x="63" y="118"/>
                      <a:pt x="63" y="118"/>
                    </a:cubicBezTo>
                    <a:cubicBezTo>
                      <a:pt x="64" y="117"/>
                      <a:pt x="64" y="117"/>
                      <a:pt x="65" y="117"/>
                    </a:cubicBezTo>
                    <a:cubicBezTo>
                      <a:pt x="66" y="116"/>
                      <a:pt x="67" y="115"/>
                      <a:pt x="68" y="114"/>
                    </a:cubicBezTo>
                    <a:cubicBezTo>
                      <a:pt x="68" y="116"/>
                      <a:pt x="68" y="117"/>
                      <a:pt x="68" y="118"/>
                    </a:cubicBezTo>
                    <a:cubicBezTo>
                      <a:pt x="67" y="120"/>
                      <a:pt x="66" y="121"/>
                      <a:pt x="65" y="122"/>
                    </a:cubicBezTo>
                    <a:cubicBezTo>
                      <a:pt x="64" y="122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0"/>
                      <a:pt x="63" y="119"/>
                      <a:pt x="63" y="118"/>
                    </a:cubicBezTo>
                    <a:moveTo>
                      <a:pt x="63" y="112"/>
                    </a:moveTo>
                    <a:cubicBezTo>
                      <a:pt x="63" y="111"/>
                      <a:pt x="63" y="111"/>
                      <a:pt x="63" y="111"/>
                    </a:cubicBezTo>
                    <a:cubicBezTo>
                      <a:pt x="64" y="111"/>
                      <a:pt x="64" y="111"/>
                      <a:pt x="65" y="111"/>
                    </a:cubicBezTo>
                    <a:cubicBezTo>
                      <a:pt x="66" y="110"/>
                      <a:pt x="67" y="110"/>
                      <a:pt x="67" y="109"/>
                    </a:cubicBezTo>
                    <a:cubicBezTo>
                      <a:pt x="68" y="111"/>
                      <a:pt x="68" y="112"/>
                      <a:pt x="67" y="113"/>
                    </a:cubicBezTo>
                    <a:cubicBezTo>
                      <a:pt x="66" y="114"/>
                      <a:pt x="65" y="115"/>
                      <a:pt x="65" y="115"/>
                    </a:cubicBezTo>
                    <a:cubicBezTo>
                      <a:pt x="64" y="115"/>
                      <a:pt x="64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7"/>
                      <a:pt x="62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1" y="114"/>
                      <a:pt x="62" y="112"/>
                      <a:pt x="63" y="112"/>
                    </a:cubicBezTo>
                    <a:moveTo>
                      <a:pt x="62" y="110"/>
                    </a:moveTo>
                    <a:cubicBezTo>
                      <a:pt x="61" y="108"/>
                      <a:pt x="62" y="106"/>
                      <a:pt x="63" y="106"/>
                    </a:cubicBezTo>
                    <a:cubicBezTo>
                      <a:pt x="64" y="105"/>
                      <a:pt x="64" y="105"/>
                      <a:pt x="65" y="105"/>
                    </a:cubicBezTo>
                    <a:cubicBezTo>
                      <a:pt x="66" y="105"/>
                      <a:pt x="67" y="104"/>
                      <a:pt x="68" y="104"/>
                    </a:cubicBezTo>
                    <a:cubicBezTo>
                      <a:pt x="68" y="106"/>
                      <a:pt x="68" y="107"/>
                      <a:pt x="67" y="107"/>
                    </a:cubicBezTo>
                    <a:cubicBezTo>
                      <a:pt x="66" y="108"/>
                      <a:pt x="65" y="109"/>
                      <a:pt x="65" y="109"/>
                    </a:cubicBezTo>
                    <a:cubicBezTo>
                      <a:pt x="64" y="109"/>
                      <a:pt x="64" y="110"/>
                      <a:pt x="63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3" y="110"/>
                      <a:pt x="62" y="110"/>
                      <a:pt x="62" y="111"/>
                    </a:cubicBezTo>
                    <a:cubicBezTo>
                      <a:pt x="62" y="111"/>
                      <a:pt x="62" y="110"/>
                      <a:pt x="62" y="110"/>
                    </a:cubicBezTo>
                    <a:moveTo>
                      <a:pt x="68" y="102"/>
                    </a:moveTo>
                    <a:cubicBezTo>
                      <a:pt x="67" y="103"/>
                      <a:pt x="66" y="103"/>
                      <a:pt x="65" y="104"/>
                    </a:cubicBezTo>
                    <a:cubicBezTo>
                      <a:pt x="64" y="104"/>
                      <a:pt x="64" y="104"/>
                      <a:pt x="63" y="104"/>
                    </a:cubicBezTo>
                    <a:cubicBezTo>
                      <a:pt x="63" y="104"/>
                      <a:pt x="63" y="105"/>
                      <a:pt x="62" y="105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102"/>
                      <a:pt x="63" y="101"/>
                      <a:pt x="63" y="100"/>
                    </a:cubicBezTo>
                    <a:cubicBezTo>
                      <a:pt x="64" y="100"/>
                      <a:pt x="64" y="100"/>
                      <a:pt x="65" y="100"/>
                    </a:cubicBezTo>
                    <a:cubicBezTo>
                      <a:pt x="66" y="99"/>
                      <a:pt x="67" y="99"/>
                      <a:pt x="68" y="99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9"/>
                      <a:pt x="69" y="100"/>
                      <a:pt x="69" y="100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2"/>
                      <a:pt x="68" y="102"/>
                      <a:pt x="68" y="102"/>
                    </a:cubicBezTo>
                    <a:moveTo>
                      <a:pt x="69" y="97"/>
                    </a:moveTo>
                    <a:cubicBezTo>
                      <a:pt x="68" y="97"/>
                      <a:pt x="68" y="97"/>
                      <a:pt x="68" y="97"/>
                    </a:cubicBezTo>
                    <a:cubicBezTo>
                      <a:pt x="67" y="98"/>
                      <a:pt x="66" y="98"/>
                      <a:pt x="65" y="98"/>
                    </a:cubicBezTo>
                    <a:cubicBezTo>
                      <a:pt x="64" y="98"/>
                      <a:pt x="64" y="99"/>
                      <a:pt x="63" y="99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4" y="96"/>
                      <a:pt x="64" y="96"/>
                      <a:pt x="65" y="95"/>
                    </a:cubicBezTo>
                    <a:cubicBezTo>
                      <a:pt x="66" y="94"/>
                      <a:pt x="67" y="94"/>
                      <a:pt x="68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3"/>
                      <a:pt x="69" y="93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3"/>
                      <a:pt x="71" y="93"/>
                      <a:pt x="71" y="93"/>
                    </a:cubicBezTo>
                    <a:cubicBezTo>
                      <a:pt x="71" y="94"/>
                      <a:pt x="70" y="95"/>
                      <a:pt x="70" y="95"/>
                    </a:cubicBezTo>
                    <a:cubicBezTo>
                      <a:pt x="70" y="96"/>
                      <a:pt x="70" y="96"/>
                      <a:pt x="69" y="97"/>
                    </a:cubicBezTo>
                    <a:cubicBezTo>
                      <a:pt x="69" y="97"/>
                      <a:pt x="69" y="97"/>
                      <a:pt x="69" y="97"/>
                    </a:cubicBezTo>
                    <a:moveTo>
                      <a:pt x="70" y="92"/>
                    </a:moveTo>
                    <a:cubicBezTo>
                      <a:pt x="70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7" y="92"/>
                      <a:pt x="66" y="92"/>
                      <a:pt x="65" y="93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6" y="90"/>
                      <a:pt x="67" y="89"/>
                      <a:pt x="68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8"/>
                      <a:pt x="69" y="88"/>
                    </a:cubicBezTo>
                    <a:cubicBezTo>
                      <a:pt x="69" y="88"/>
                      <a:pt x="70" y="88"/>
                      <a:pt x="70" y="89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2" y="89"/>
                      <a:pt x="73" y="89"/>
                      <a:pt x="73" y="88"/>
                    </a:cubicBezTo>
                    <a:cubicBezTo>
                      <a:pt x="73" y="90"/>
                      <a:pt x="72" y="91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0" y="92"/>
                      <a:pt x="70" y="92"/>
                    </a:cubicBezTo>
                    <a:moveTo>
                      <a:pt x="71" y="87"/>
                    </a:moveTo>
                    <a:cubicBezTo>
                      <a:pt x="71" y="87"/>
                      <a:pt x="70" y="87"/>
                      <a:pt x="70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7"/>
                      <a:pt x="68" y="87"/>
                    </a:cubicBezTo>
                    <a:cubicBezTo>
                      <a:pt x="68" y="87"/>
                      <a:pt x="68" y="86"/>
                      <a:pt x="68" y="86"/>
                    </a:cubicBezTo>
                    <a:cubicBezTo>
                      <a:pt x="68" y="85"/>
                      <a:pt x="68" y="85"/>
                      <a:pt x="69" y="85"/>
                    </a:cubicBezTo>
                    <a:cubicBezTo>
                      <a:pt x="69" y="85"/>
                      <a:pt x="69" y="85"/>
                      <a:pt x="69" y="84"/>
                    </a:cubicBezTo>
                    <a:cubicBezTo>
                      <a:pt x="69" y="84"/>
                      <a:pt x="70" y="84"/>
                      <a:pt x="70" y="84"/>
                    </a:cubicBezTo>
                    <a:cubicBezTo>
                      <a:pt x="70" y="84"/>
                      <a:pt x="71" y="83"/>
                      <a:pt x="71" y="83"/>
                    </a:cubicBezTo>
                    <a:cubicBezTo>
                      <a:pt x="72" y="83"/>
                      <a:pt x="73" y="83"/>
                      <a:pt x="74" y="84"/>
                    </a:cubicBezTo>
                    <a:cubicBezTo>
                      <a:pt x="75" y="84"/>
                      <a:pt x="75" y="84"/>
                      <a:pt x="76" y="84"/>
                    </a:cubicBezTo>
                    <a:cubicBezTo>
                      <a:pt x="75" y="86"/>
                      <a:pt x="75" y="87"/>
                      <a:pt x="74" y="87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3" y="87"/>
                      <a:pt x="72" y="87"/>
                      <a:pt x="71" y="87"/>
                    </a:cubicBezTo>
                    <a:moveTo>
                      <a:pt x="74" y="82"/>
                    </a:moveTo>
                    <a:cubicBezTo>
                      <a:pt x="73" y="82"/>
                      <a:pt x="72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0"/>
                      <a:pt x="73" y="79"/>
                      <a:pt x="74" y="79"/>
                    </a:cubicBezTo>
                    <a:cubicBezTo>
                      <a:pt x="75" y="79"/>
                      <a:pt x="76" y="79"/>
                      <a:pt x="77" y="79"/>
                    </a:cubicBezTo>
                    <a:cubicBezTo>
                      <a:pt x="77" y="79"/>
                      <a:pt x="77" y="79"/>
                      <a:pt x="78" y="79"/>
                    </a:cubicBezTo>
                    <a:cubicBezTo>
                      <a:pt x="78" y="80"/>
                      <a:pt x="79" y="80"/>
                      <a:pt x="80" y="80"/>
                    </a:cubicBezTo>
                    <a:cubicBezTo>
                      <a:pt x="79" y="81"/>
                      <a:pt x="78" y="82"/>
                      <a:pt x="78" y="8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6" y="83"/>
                      <a:pt x="75" y="82"/>
                      <a:pt x="74" y="82"/>
                    </a:cubicBezTo>
                    <a:moveTo>
                      <a:pt x="51" y="55"/>
                    </a:moveTo>
                    <a:cubicBezTo>
                      <a:pt x="52" y="55"/>
                      <a:pt x="52" y="54"/>
                      <a:pt x="52" y="53"/>
                    </a:cubicBezTo>
                    <a:cubicBezTo>
                      <a:pt x="52" y="53"/>
                      <a:pt x="53" y="53"/>
                      <a:pt x="53" y="52"/>
                    </a:cubicBezTo>
                    <a:cubicBezTo>
                      <a:pt x="54" y="51"/>
                      <a:pt x="55" y="50"/>
                      <a:pt x="55" y="49"/>
                    </a:cubicBezTo>
                    <a:cubicBezTo>
                      <a:pt x="55" y="49"/>
                      <a:pt x="55" y="49"/>
                      <a:pt x="56" y="49"/>
                    </a:cubicBezTo>
                    <a:cubicBezTo>
                      <a:pt x="57" y="50"/>
                      <a:pt x="57" y="51"/>
                      <a:pt x="57" y="51"/>
                    </a:cubicBezTo>
                    <a:cubicBezTo>
                      <a:pt x="58" y="52"/>
                      <a:pt x="58" y="53"/>
                      <a:pt x="57" y="54"/>
                    </a:cubicBezTo>
                    <a:cubicBezTo>
                      <a:pt x="57" y="55"/>
                      <a:pt x="56" y="56"/>
                      <a:pt x="56" y="57"/>
                    </a:cubicBezTo>
                    <a:cubicBezTo>
                      <a:pt x="55" y="57"/>
                      <a:pt x="55" y="58"/>
                      <a:pt x="54" y="58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3" y="59"/>
                      <a:pt x="52" y="58"/>
                    </a:cubicBezTo>
                    <a:cubicBezTo>
                      <a:pt x="52" y="58"/>
                      <a:pt x="52" y="57"/>
                      <a:pt x="51" y="57"/>
                    </a:cubicBezTo>
                    <a:cubicBezTo>
                      <a:pt x="51" y="56"/>
                      <a:pt x="51" y="56"/>
                      <a:pt x="51" y="55"/>
                    </a:cubicBezTo>
                    <a:moveTo>
                      <a:pt x="50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6" y="52"/>
                      <a:pt x="47" y="51"/>
                      <a:pt x="49" y="49"/>
                    </a:cubicBezTo>
                    <a:cubicBezTo>
                      <a:pt x="50" y="47"/>
                      <a:pt x="51" y="46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5"/>
                      <a:pt x="52" y="45"/>
                      <a:pt x="52" y="46"/>
                    </a:cubicBezTo>
                    <a:cubicBezTo>
                      <a:pt x="55" y="48"/>
                      <a:pt x="54" y="50"/>
                      <a:pt x="52" y="51"/>
                    </a:cubicBezTo>
                    <a:cubicBezTo>
                      <a:pt x="52" y="51"/>
                      <a:pt x="52" y="52"/>
                      <a:pt x="51" y="52"/>
                    </a:cubicBezTo>
                    <a:cubicBezTo>
                      <a:pt x="51" y="53"/>
                      <a:pt x="50" y="54"/>
                      <a:pt x="50" y="55"/>
                    </a:cubicBezTo>
                    <a:moveTo>
                      <a:pt x="55" y="60"/>
                    </a:moveTo>
                    <a:cubicBezTo>
                      <a:pt x="55" y="59"/>
                      <a:pt x="55" y="59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8"/>
                      <a:pt x="56" y="58"/>
                      <a:pt x="57" y="57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8" y="55"/>
                      <a:pt x="59" y="54"/>
                      <a:pt x="59" y="53"/>
                    </a:cubicBezTo>
                    <a:cubicBezTo>
                      <a:pt x="60" y="53"/>
                      <a:pt x="60" y="53"/>
                      <a:pt x="60" y="54"/>
                    </a:cubicBezTo>
                    <a:cubicBezTo>
                      <a:pt x="63" y="56"/>
                      <a:pt x="62" y="58"/>
                      <a:pt x="60" y="59"/>
                    </a:cubicBezTo>
                    <a:cubicBezTo>
                      <a:pt x="60" y="60"/>
                      <a:pt x="59" y="61"/>
                      <a:pt x="58" y="62"/>
                    </a:cubicBezTo>
                    <a:cubicBezTo>
                      <a:pt x="58" y="63"/>
                      <a:pt x="58" y="63"/>
                      <a:pt x="58" y="64"/>
                    </a:cubicBezTo>
                    <a:cubicBezTo>
                      <a:pt x="58" y="63"/>
                      <a:pt x="58" y="63"/>
                      <a:pt x="57" y="63"/>
                    </a:cubicBezTo>
                    <a:cubicBezTo>
                      <a:pt x="56" y="62"/>
                      <a:pt x="56" y="62"/>
                      <a:pt x="56" y="61"/>
                    </a:cubicBezTo>
                    <a:cubicBezTo>
                      <a:pt x="55" y="60"/>
                      <a:pt x="55" y="60"/>
                      <a:pt x="55" y="60"/>
                    </a:cubicBezTo>
                    <a:moveTo>
                      <a:pt x="60" y="63"/>
                    </a:moveTo>
                    <a:cubicBezTo>
                      <a:pt x="60" y="63"/>
                      <a:pt x="60" y="62"/>
                      <a:pt x="60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0"/>
                      <a:pt x="63" y="58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7"/>
                      <a:pt x="64" y="58"/>
                      <a:pt x="65" y="58"/>
                    </a:cubicBezTo>
                    <a:cubicBezTo>
                      <a:pt x="67" y="60"/>
                      <a:pt x="66" y="62"/>
                      <a:pt x="65" y="63"/>
                    </a:cubicBezTo>
                    <a:cubicBezTo>
                      <a:pt x="64" y="64"/>
                      <a:pt x="64" y="64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7"/>
                      <a:pt x="62" y="67"/>
                      <a:pt x="62" y="68"/>
                    </a:cubicBezTo>
                    <a:cubicBezTo>
                      <a:pt x="61" y="67"/>
                      <a:pt x="61" y="67"/>
                      <a:pt x="60" y="66"/>
                    </a:cubicBezTo>
                    <a:cubicBezTo>
                      <a:pt x="59" y="65"/>
                      <a:pt x="59" y="65"/>
                      <a:pt x="59" y="64"/>
                    </a:cubicBezTo>
                    <a:cubicBezTo>
                      <a:pt x="59" y="63"/>
                      <a:pt x="59" y="63"/>
                      <a:pt x="60" y="63"/>
                    </a:cubicBezTo>
                    <a:moveTo>
                      <a:pt x="63" y="68"/>
                    </a:move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7"/>
                      <a:pt x="64" y="66"/>
                      <a:pt x="65" y="66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6" y="64"/>
                      <a:pt x="67" y="62"/>
                      <a:pt x="67" y="61"/>
                    </a:cubicBezTo>
                    <a:cubicBezTo>
                      <a:pt x="68" y="61"/>
                      <a:pt x="68" y="61"/>
                      <a:pt x="68" y="62"/>
                    </a:cubicBezTo>
                    <a:cubicBezTo>
                      <a:pt x="68" y="62"/>
                      <a:pt x="68" y="62"/>
                      <a:pt x="69" y="62"/>
                    </a:cubicBezTo>
                    <a:cubicBezTo>
                      <a:pt x="69" y="62"/>
                      <a:pt x="69" y="63"/>
                      <a:pt x="69" y="63"/>
                    </a:cubicBezTo>
                    <a:cubicBezTo>
                      <a:pt x="70" y="64"/>
                      <a:pt x="70" y="66"/>
                      <a:pt x="69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8" y="67"/>
                      <a:pt x="68" y="68"/>
                      <a:pt x="68" y="68"/>
                    </a:cubicBezTo>
                    <a:cubicBezTo>
                      <a:pt x="68" y="69"/>
                      <a:pt x="67" y="69"/>
                      <a:pt x="67" y="71"/>
                    </a:cubicBezTo>
                    <a:cubicBezTo>
                      <a:pt x="66" y="71"/>
                      <a:pt x="66" y="71"/>
                      <a:pt x="66" y="72"/>
                    </a:cubicBezTo>
                    <a:cubicBezTo>
                      <a:pt x="65" y="71"/>
                      <a:pt x="65" y="71"/>
                      <a:pt x="65" y="70"/>
                    </a:cubicBezTo>
                    <a:cubicBezTo>
                      <a:pt x="64" y="70"/>
                      <a:pt x="64" y="69"/>
                      <a:pt x="63" y="69"/>
                    </a:cubicBezTo>
                    <a:lnTo>
                      <a:pt x="63" y="68"/>
                    </a:lnTo>
                    <a:close/>
                    <a:moveTo>
                      <a:pt x="67" y="72"/>
                    </a:moveTo>
                    <a:cubicBezTo>
                      <a:pt x="67" y="72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0"/>
                    </a:cubicBezTo>
                    <a:cubicBezTo>
                      <a:pt x="68" y="70"/>
                      <a:pt x="68" y="70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0" y="68"/>
                      <a:pt x="70" y="68"/>
                      <a:pt x="70" y="67"/>
                    </a:cubicBezTo>
                    <a:cubicBezTo>
                      <a:pt x="70" y="67"/>
                      <a:pt x="71" y="66"/>
                      <a:pt x="71" y="66"/>
                    </a:cubicBezTo>
                    <a:cubicBezTo>
                      <a:pt x="71" y="66"/>
                      <a:pt x="71" y="65"/>
                      <a:pt x="72" y="65"/>
                    </a:cubicBezTo>
                    <a:cubicBezTo>
                      <a:pt x="73" y="66"/>
                      <a:pt x="73" y="67"/>
                      <a:pt x="74" y="67"/>
                    </a:cubicBezTo>
                    <a:cubicBezTo>
                      <a:pt x="74" y="68"/>
                      <a:pt x="74" y="69"/>
                      <a:pt x="74" y="70"/>
                    </a:cubicBezTo>
                    <a:cubicBezTo>
                      <a:pt x="73" y="71"/>
                      <a:pt x="72" y="72"/>
                      <a:pt x="71" y="74"/>
                    </a:cubicBezTo>
                    <a:cubicBezTo>
                      <a:pt x="71" y="74"/>
                      <a:pt x="71" y="74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7" y="73"/>
                      <a:pt x="67" y="73"/>
                      <a:pt x="67" y="72"/>
                    </a:cubicBezTo>
                    <a:moveTo>
                      <a:pt x="72" y="76"/>
                    </a:moveTo>
                    <a:cubicBezTo>
                      <a:pt x="72" y="76"/>
                      <a:pt x="72" y="75"/>
                      <a:pt x="72" y="75"/>
                    </a:cubicBezTo>
                    <a:cubicBezTo>
                      <a:pt x="72" y="74"/>
                      <a:pt x="73" y="74"/>
                      <a:pt x="73" y="73"/>
                    </a:cubicBezTo>
                    <a:cubicBezTo>
                      <a:pt x="73" y="73"/>
                      <a:pt x="74" y="73"/>
                      <a:pt x="74" y="72"/>
                    </a:cubicBezTo>
                    <a:cubicBezTo>
                      <a:pt x="74" y="71"/>
                      <a:pt x="75" y="70"/>
                      <a:pt x="75" y="69"/>
                    </a:cubicBezTo>
                    <a:cubicBezTo>
                      <a:pt x="76" y="69"/>
                      <a:pt x="77" y="70"/>
                      <a:pt x="77" y="70"/>
                    </a:cubicBezTo>
                    <a:cubicBezTo>
                      <a:pt x="77" y="71"/>
                      <a:pt x="78" y="71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3"/>
                      <a:pt x="77" y="73"/>
                      <a:pt x="77" y="73"/>
                    </a:cubicBezTo>
                    <a:cubicBezTo>
                      <a:pt x="77" y="73"/>
                      <a:pt x="77" y="74"/>
                      <a:pt x="77" y="74"/>
                    </a:cubicBezTo>
                    <a:cubicBezTo>
                      <a:pt x="76" y="74"/>
                      <a:pt x="75" y="75"/>
                      <a:pt x="74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3" y="77"/>
                      <a:pt x="73" y="77"/>
                      <a:pt x="73" y="78"/>
                    </a:cubicBezTo>
                    <a:cubicBezTo>
                      <a:pt x="73" y="78"/>
                      <a:pt x="73" y="78"/>
                      <a:pt x="72" y="78"/>
                    </a:cubicBezTo>
                    <a:cubicBezTo>
                      <a:pt x="72" y="77"/>
                      <a:pt x="71" y="77"/>
                      <a:pt x="72" y="76"/>
                    </a:cubicBezTo>
                    <a:moveTo>
                      <a:pt x="78" y="78"/>
                    </a:moveTo>
                    <a:cubicBezTo>
                      <a:pt x="77" y="78"/>
                      <a:pt x="77" y="78"/>
                      <a:pt x="77" y="78"/>
                    </a:cubicBezTo>
                    <a:cubicBezTo>
                      <a:pt x="76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6" y="76"/>
                      <a:pt x="76" y="75"/>
                      <a:pt x="77" y="75"/>
                    </a:cubicBezTo>
                    <a:cubicBezTo>
                      <a:pt x="77" y="75"/>
                      <a:pt x="77" y="75"/>
                      <a:pt x="78" y="75"/>
                    </a:cubicBezTo>
                    <a:cubicBezTo>
                      <a:pt x="80" y="74"/>
                      <a:pt x="81" y="75"/>
                      <a:pt x="83" y="76"/>
                    </a:cubicBezTo>
                    <a:cubicBezTo>
                      <a:pt x="83" y="76"/>
                      <a:pt x="84" y="76"/>
                      <a:pt x="84" y="76"/>
                    </a:cubicBezTo>
                    <a:cubicBezTo>
                      <a:pt x="84" y="77"/>
                      <a:pt x="83" y="77"/>
                      <a:pt x="83" y="77"/>
                    </a:cubicBezTo>
                    <a:cubicBezTo>
                      <a:pt x="82" y="78"/>
                      <a:pt x="81" y="78"/>
                      <a:pt x="81" y="79"/>
                    </a:cubicBezTo>
                    <a:cubicBezTo>
                      <a:pt x="80" y="79"/>
                      <a:pt x="79" y="78"/>
                      <a:pt x="78" y="78"/>
                    </a:cubicBezTo>
                    <a:moveTo>
                      <a:pt x="83" y="75"/>
                    </a:moveTo>
                    <a:cubicBezTo>
                      <a:pt x="82" y="74"/>
                      <a:pt x="80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81" y="71"/>
                      <a:pt x="82" y="71"/>
                      <a:pt x="83" y="71"/>
                    </a:cubicBezTo>
                    <a:cubicBezTo>
                      <a:pt x="84" y="71"/>
                      <a:pt x="85" y="71"/>
                      <a:pt x="85" y="72"/>
                    </a:cubicBezTo>
                    <a:cubicBezTo>
                      <a:pt x="86" y="72"/>
                      <a:pt x="87" y="73"/>
                      <a:pt x="88" y="73"/>
                    </a:cubicBezTo>
                    <a:cubicBezTo>
                      <a:pt x="87" y="74"/>
                      <a:pt x="86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4" y="75"/>
                      <a:pt x="84" y="75"/>
                      <a:pt x="83" y="75"/>
                    </a:cubicBezTo>
                    <a:moveTo>
                      <a:pt x="85" y="70"/>
                    </a:moveTo>
                    <a:cubicBezTo>
                      <a:pt x="85" y="70"/>
                      <a:pt x="84" y="69"/>
                      <a:pt x="84" y="69"/>
                    </a:cubicBezTo>
                    <a:cubicBezTo>
                      <a:pt x="84" y="69"/>
                      <a:pt x="84" y="69"/>
                      <a:pt x="84" y="69"/>
                    </a:cubicBezTo>
                    <a:cubicBezTo>
                      <a:pt x="85" y="69"/>
                      <a:pt x="85" y="69"/>
                      <a:pt x="85" y="68"/>
                    </a:cubicBezTo>
                    <a:cubicBezTo>
                      <a:pt x="86" y="68"/>
                      <a:pt x="88" y="67"/>
                      <a:pt x="88" y="68"/>
                    </a:cubicBezTo>
                    <a:cubicBezTo>
                      <a:pt x="89" y="68"/>
                      <a:pt x="90" y="68"/>
                      <a:pt x="90" y="69"/>
                    </a:cubicBezTo>
                    <a:cubicBezTo>
                      <a:pt x="91" y="69"/>
                      <a:pt x="92" y="70"/>
                      <a:pt x="93" y="71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2" y="72"/>
                      <a:pt x="91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89" y="72"/>
                      <a:pt x="89" y="72"/>
                      <a:pt x="88" y="72"/>
                    </a:cubicBezTo>
                    <a:cubicBezTo>
                      <a:pt x="87" y="71"/>
                      <a:pt x="86" y="71"/>
                      <a:pt x="85" y="70"/>
                    </a:cubicBezTo>
                    <a:moveTo>
                      <a:pt x="93" y="69"/>
                    </a:moveTo>
                    <a:cubicBezTo>
                      <a:pt x="92" y="68"/>
                      <a:pt x="91" y="68"/>
                      <a:pt x="90" y="67"/>
                    </a:cubicBezTo>
                    <a:cubicBezTo>
                      <a:pt x="90" y="67"/>
                      <a:pt x="90" y="67"/>
                      <a:pt x="89" y="66"/>
                    </a:cubicBezTo>
                    <a:cubicBezTo>
                      <a:pt x="89" y="66"/>
                      <a:pt x="89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1" y="65"/>
                      <a:pt x="92" y="65"/>
                      <a:pt x="93" y="65"/>
                    </a:cubicBezTo>
                    <a:cubicBezTo>
                      <a:pt x="93" y="65"/>
                      <a:pt x="94" y="65"/>
                      <a:pt x="94" y="65"/>
                    </a:cubicBezTo>
                    <a:cubicBezTo>
                      <a:pt x="95" y="66"/>
                      <a:pt x="96" y="66"/>
                      <a:pt x="96" y="67"/>
                    </a:cubicBezTo>
                    <a:cubicBezTo>
                      <a:pt x="97" y="67"/>
                      <a:pt x="97" y="68"/>
                      <a:pt x="98" y="69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7" y="69"/>
                      <a:pt x="97" y="69"/>
                      <a:pt x="96" y="70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94" y="70"/>
                      <a:pt x="94" y="69"/>
                      <a:pt x="94" y="69"/>
                    </a:cubicBezTo>
                    <a:cubicBezTo>
                      <a:pt x="94" y="69"/>
                      <a:pt x="93" y="69"/>
                      <a:pt x="93" y="69"/>
                    </a:cubicBezTo>
                    <a:moveTo>
                      <a:pt x="98" y="67"/>
                    </a:moveTo>
                    <a:cubicBezTo>
                      <a:pt x="97" y="66"/>
                      <a:pt x="97" y="66"/>
                      <a:pt x="96" y="65"/>
                    </a:cubicBezTo>
                    <a:cubicBezTo>
                      <a:pt x="96" y="65"/>
                      <a:pt x="95" y="64"/>
                      <a:pt x="95" y="64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7" y="63"/>
                      <a:pt x="98" y="63"/>
                      <a:pt x="98" y="63"/>
                    </a:cubicBezTo>
                    <a:cubicBezTo>
                      <a:pt x="99" y="63"/>
                      <a:pt x="99" y="63"/>
                      <a:pt x="100" y="64"/>
                    </a:cubicBezTo>
                    <a:cubicBezTo>
                      <a:pt x="101" y="64"/>
                      <a:pt x="101" y="65"/>
                      <a:pt x="102" y="65"/>
                    </a:cubicBezTo>
                    <a:cubicBezTo>
                      <a:pt x="102" y="66"/>
                      <a:pt x="102" y="67"/>
                      <a:pt x="103" y="67"/>
                    </a:cubicBezTo>
                    <a:cubicBezTo>
                      <a:pt x="103" y="67"/>
                      <a:pt x="104" y="67"/>
                      <a:pt x="10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99" y="68"/>
                      <a:pt x="99" y="67"/>
                      <a:pt x="98" y="67"/>
                    </a:cubicBezTo>
                    <a:moveTo>
                      <a:pt x="105" y="19"/>
                    </a:moveTo>
                    <a:cubicBezTo>
                      <a:pt x="105" y="20"/>
                      <a:pt x="105" y="22"/>
                      <a:pt x="105" y="24"/>
                    </a:cubicBezTo>
                    <a:cubicBezTo>
                      <a:pt x="105" y="26"/>
                      <a:pt x="105" y="27"/>
                      <a:pt x="105" y="30"/>
                    </a:cubicBezTo>
                    <a:cubicBezTo>
                      <a:pt x="105" y="31"/>
                      <a:pt x="105" y="33"/>
                      <a:pt x="105" y="36"/>
                    </a:cubicBezTo>
                    <a:cubicBezTo>
                      <a:pt x="105" y="37"/>
                      <a:pt x="105" y="39"/>
                      <a:pt x="105" y="42"/>
                    </a:cubicBezTo>
                    <a:cubicBezTo>
                      <a:pt x="105" y="43"/>
                      <a:pt x="105" y="44"/>
                      <a:pt x="105" y="47"/>
                    </a:cubicBezTo>
                    <a:cubicBezTo>
                      <a:pt x="105" y="49"/>
                      <a:pt x="105" y="50"/>
                      <a:pt x="105" y="53"/>
                    </a:cubicBezTo>
                    <a:cubicBezTo>
                      <a:pt x="105" y="54"/>
                      <a:pt x="105" y="56"/>
                      <a:pt x="105" y="59"/>
                    </a:cubicBezTo>
                    <a:cubicBezTo>
                      <a:pt x="105" y="59"/>
                      <a:pt x="105" y="60"/>
                      <a:pt x="105" y="61"/>
                    </a:cubicBezTo>
                    <a:cubicBezTo>
                      <a:pt x="103" y="61"/>
                      <a:pt x="103" y="61"/>
                      <a:pt x="103" y="61"/>
                    </a:cubicBezTo>
                    <a:cubicBezTo>
                      <a:pt x="103" y="61"/>
                      <a:pt x="102" y="61"/>
                      <a:pt x="102" y="61"/>
                    </a:cubicBezTo>
                    <a:cubicBezTo>
                      <a:pt x="101" y="61"/>
                      <a:pt x="101" y="61"/>
                      <a:pt x="100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99" y="62"/>
                      <a:pt x="99" y="62"/>
                    </a:cubicBezTo>
                    <a:cubicBezTo>
                      <a:pt x="99" y="62"/>
                      <a:pt x="98" y="62"/>
                      <a:pt x="98" y="62"/>
                    </a:cubicBezTo>
                    <a:cubicBezTo>
                      <a:pt x="98" y="62"/>
                      <a:pt x="97" y="62"/>
                      <a:pt x="96" y="62"/>
                    </a:cubicBezTo>
                    <a:cubicBezTo>
                      <a:pt x="96" y="63"/>
                      <a:pt x="95" y="63"/>
                      <a:pt x="94" y="63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4" y="63"/>
                      <a:pt x="93" y="64"/>
                      <a:pt x="93" y="64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2" y="64"/>
                      <a:pt x="91" y="64"/>
                      <a:pt x="90" y="64"/>
                    </a:cubicBezTo>
                    <a:cubicBezTo>
                      <a:pt x="90" y="65"/>
                      <a:pt x="89" y="65"/>
                      <a:pt x="88" y="66"/>
                    </a:cubicBezTo>
                    <a:cubicBezTo>
                      <a:pt x="88" y="66"/>
                      <a:pt x="88" y="66"/>
                      <a:pt x="87" y="66"/>
                    </a:cubicBezTo>
                    <a:cubicBezTo>
                      <a:pt x="87" y="66"/>
                      <a:pt x="86" y="67"/>
                      <a:pt x="85" y="67"/>
                    </a:cubicBezTo>
                    <a:cubicBezTo>
                      <a:pt x="85" y="67"/>
                      <a:pt x="84" y="68"/>
                      <a:pt x="83" y="68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2" y="69"/>
                      <a:pt x="82" y="69"/>
                    </a:cubicBezTo>
                    <a:cubicBezTo>
                      <a:pt x="81" y="70"/>
                      <a:pt x="80" y="70"/>
                      <a:pt x="79" y="71"/>
                    </a:cubicBezTo>
                    <a:cubicBezTo>
                      <a:pt x="79" y="71"/>
                      <a:pt x="78" y="70"/>
                      <a:pt x="78" y="69"/>
                    </a:cubicBezTo>
                    <a:cubicBezTo>
                      <a:pt x="78" y="69"/>
                      <a:pt x="77" y="69"/>
                      <a:pt x="77" y="68"/>
                    </a:cubicBezTo>
                    <a:cubicBezTo>
                      <a:pt x="76" y="68"/>
                      <a:pt x="76" y="68"/>
                      <a:pt x="75" y="67"/>
                    </a:cubicBezTo>
                    <a:cubicBezTo>
                      <a:pt x="75" y="66"/>
                      <a:pt x="74" y="66"/>
                      <a:pt x="74" y="65"/>
                    </a:cubicBezTo>
                    <a:cubicBezTo>
                      <a:pt x="73" y="65"/>
                      <a:pt x="72" y="64"/>
                      <a:pt x="71" y="63"/>
                    </a:cubicBezTo>
                    <a:cubicBezTo>
                      <a:pt x="71" y="63"/>
                      <a:pt x="70" y="62"/>
                      <a:pt x="70" y="62"/>
                    </a:cubicBezTo>
                    <a:cubicBezTo>
                      <a:pt x="70" y="61"/>
                      <a:pt x="70" y="61"/>
                      <a:pt x="69" y="61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7" y="59"/>
                      <a:pt x="67" y="59"/>
                    </a:cubicBezTo>
                    <a:cubicBezTo>
                      <a:pt x="67" y="58"/>
                      <a:pt x="66" y="57"/>
                      <a:pt x="65" y="56"/>
                    </a:cubicBezTo>
                    <a:cubicBezTo>
                      <a:pt x="64" y="56"/>
                      <a:pt x="64" y="56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4"/>
                      <a:pt x="62" y="53"/>
                      <a:pt x="60" y="52"/>
                    </a:cubicBezTo>
                    <a:cubicBezTo>
                      <a:pt x="60" y="52"/>
                      <a:pt x="59" y="51"/>
                      <a:pt x="59" y="51"/>
                    </a:cubicBezTo>
                    <a:cubicBezTo>
                      <a:pt x="59" y="50"/>
                      <a:pt x="58" y="50"/>
                      <a:pt x="57" y="49"/>
                    </a:cubicBezTo>
                    <a:cubicBezTo>
                      <a:pt x="57" y="48"/>
                      <a:pt x="56" y="48"/>
                      <a:pt x="56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4" y="46"/>
                      <a:pt x="54" y="45"/>
                      <a:pt x="52" y="44"/>
                    </a:cubicBezTo>
                    <a:cubicBezTo>
                      <a:pt x="52" y="44"/>
                      <a:pt x="52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49" y="40"/>
                    </a:cubicBezTo>
                    <a:cubicBezTo>
                      <a:pt x="48" y="40"/>
                      <a:pt x="48" y="39"/>
                      <a:pt x="47" y="39"/>
                    </a:cubicBezTo>
                    <a:cubicBezTo>
                      <a:pt x="47" y="39"/>
                      <a:pt x="47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6"/>
                      <a:pt x="48" y="35"/>
                      <a:pt x="49" y="34"/>
                    </a:cubicBezTo>
                    <a:cubicBezTo>
                      <a:pt x="50" y="34"/>
                      <a:pt x="51" y="34"/>
                      <a:pt x="51" y="33"/>
                    </a:cubicBezTo>
                    <a:cubicBezTo>
                      <a:pt x="52" y="33"/>
                      <a:pt x="52" y="33"/>
                      <a:pt x="52" y="32"/>
                    </a:cubicBezTo>
                    <a:cubicBezTo>
                      <a:pt x="53" y="32"/>
                      <a:pt x="54" y="31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7" y="29"/>
                      <a:pt x="57" y="29"/>
                    </a:cubicBezTo>
                    <a:cubicBezTo>
                      <a:pt x="58" y="28"/>
                      <a:pt x="59" y="28"/>
                      <a:pt x="60" y="27"/>
                    </a:cubicBezTo>
                    <a:cubicBezTo>
                      <a:pt x="61" y="26"/>
                      <a:pt x="62" y="26"/>
                      <a:pt x="63" y="25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5"/>
                      <a:pt x="64" y="25"/>
                      <a:pt x="65" y="24"/>
                    </a:cubicBezTo>
                    <a:cubicBezTo>
                      <a:pt x="66" y="24"/>
                      <a:pt x="67" y="24"/>
                      <a:pt x="68" y="23"/>
                    </a:cubicBezTo>
                    <a:cubicBezTo>
                      <a:pt x="68" y="23"/>
                      <a:pt x="68" y="22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2"/>
                      <a:pt x="70" y="21"/>
                      <a:pt x="70" y="21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2" y="21"/>
                      <a:pt x="73" y="21"/>
                      <a:pt x="74" y="20"/>
                    </a:cubicBezTo>
                    <a:cubicBezTo>
                      <a:pt x="75" y="20"/>
                      <a:pt x="76" y="19"/>
                      <a:pt x="77" y="19"/>
                    </a:cubicBezTo>
                    <a:cubicBezTo>
                      <a:pt x="77" y="18"/>
                      <a:pt x="77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80" y="18"/>
                      <a:pt x="81" y="18"/>
                      <a:pt x="83" y="17"/>
                    </a:cubicBezTo>
                    <a:cubicBezTo>
                      <a:pt x="84" y="17"/>
                      <a:pt x="84" y="16"/>
                      <a:pt x="85" y="16"/>
                    </a:cubicBezTo>
                    <a:cubicBezTo>
                      <a:pt x="86" y="16"/>
                      <a:pt x="86" y="16"/>
                      <a:pt x="86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1" y="15"/>
                      <a:pt x="92" y="15"/>
                      <a:pt x="93" y="15"/>
                    </a:cubicBezTo>
                    <a:cubicBezTo>
                      <a:pt x="93" y="14"/>
                      <a:pt x="94" y="14"/>
                      <a:pt x="94" y="14"/>
                    </a:cubicBezTo>
                    <a:cubicBezTo>
                      <a:pt x="94" y="14"/>
                      <a:pt x="95" y="14"/>
                      <a:pt x="95" y="14"/>
                    </a:cubicBezTo>
                    <a:cubicBezTo>
                      <a:pt x="95" y="14"/>
                      <a:pt x="96" y="14"/>
                      <a:pt x="96" y="14"/>
                    </a:cubicBezTo>
                    <a:cubicBezTo>
                      <a:pt x="97" y="14"/>
                      <a:pt x="97" y="14"/>
                      <a:pt x="98" y="14"/>
                    </a:cubicBezTo>
                    <a:cubicBezTo>
                      <a:pt x="99" y="14"/>
                      <a:pt x="99" y="14"/>
                      <a:pt x="100" y="14"/>
                    </a:cubicBezTo>
                    <a:cubicBezTo>
                      <a:pt x="100" y="14"/>
                      <a:pt x="101" y="13"/>
                      <a:pt x="102" y="13"/>
                    </a:cubicBezTo>
                    <a:cubicBezTo>
                      <a:pt x="102" y="13"/>
                      <a:pt x="102" y="13"/>
                      <a:pt x="103" y="13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4" y="13"/>
                      <a:pt x="105" y="13"/>
                      <a:pt x="105" y="13"/>
                    </a:cubicBezTo>
                    <a:cubicBezTo>
                      <a:pt x="105" y="14"/>
                      <a:pt x="105" y="16"/>
                      <a:pt x="105" y="19"/>
                    </a:cubicBezTo>
                    <a:moveTo>
                      <a:pt x="46" y="42"/>
                    </a:moveTo>
                    <a:cubicBezTo>
                      <a:pt x="47" y="42"/>
                      <a:pt x="47" y="41"/>
                      <a:pt x="47" y="41"/>
                    </a:cubicBezTo>
                    <a:cubicBezTo>
                      <a:pt x="48" y="41"/>
                      <a:pt x="49" y="42"/>
                      <a:pt x="49" y="42"/>
                    </a:cubicBezTo>
                    <a:cubicBezTo>
                      <a:pt x="50" y="44"/>
                      <a:pt x="50" y="45"/>
                      <a:pt x="49" y="46"/>
                    </a:cubicBezTo>
                    <a:cubicBezTo>
                      <a:pt x="48" y="47"/>
                      <a:pt x="47" y="49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5" y="51"/>
                      <a:pt x="45" y="50"/>
                      <a:pt x="44" y="50"/>
                    </a:cubicBezTo>
                    <a:cubicBezTo>
                      <a:pt x="43" y="49"/>
                      <a:pt x="43" y="49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5"/>
                    </a:cubicBezTo>
                    <a:cubicBezTo>
                      <a:pt x="44" y="45"/>
                      <a:pt x="45" y="45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moveTo>
                      <a:pt x="44" y="43"/>
                    </a:moveTo>
                    <a:cubicBezTo>
                      <a:pt x="44" y="44"/>
                      <a:pt x="43" y="44"/>
                      <a:pt x="43" y="45"/>
                    </a:cubicBezTo>
                    <a:cubicBezTo>
                      <a:pt x="42" y="45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1" y="47"/>
                      <a:pt x="40" y="46"/>
                      <a:pt x="40" y="45"/>
                    </a:cubicBezTo>
                    <a:cubicBezTo>
                      <a:pt x="39" y="45"/>
                      <a:pt x="39" y="45"/>
                      <a:pt x="39" y="44"/>
                    </a:cubicBezTo>
                    <a:cubicBezTo>
                      <a:pt x="39" y="44"/>
                      <a:pt x="39" y="44"/>
                      <a:pt x="40" y="44"/>
                    </a:cubicBezTo>
                    <a:cubicBezTo>
                      <a:pt x="41" y="43"/>
                      <a:pt x="41" y="42"/>
                      <a:pt x="4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4" y="39"/>
                      <a:pt x="44" y="39"/>
                    </a:cubicBezTo>
                    <a:cubicBezTo>
                      <a:pt x="44" y="39"/>
                      <a:pt x="45" y="39"/>
                      <a:pt x="45" y="39"/>
                    </a:cubicBezTo>
                    <a:cubicBezTo>
                      <a:pt x="46" y="40"/>
                      <a:pt x="45" y="42"/>
                      <a:pt x="44" y="43"/>
                    </a:cubicBezTo>
                    <a:moveTo>
                      <a:pt x="61" y="111"/>
                    </a:moveTo>
                    <a:cubicBezTo>
                      <a:pt x="61" y="112"/>
                      <a:pt x="61" y="112"/>
                      <a:pt x="61" y="113"/>
                    </a:cubicBezTo>
                    <a:cubicBezTo>
                      <a:pt x="61" y="113"/>
                      <a:pt x="61" y="114"/>
                      <a:pt x="61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9" y="114"/>
                      <a:pt x="59" y="114"/>
                      <a:pt x="59" y="114"/>
                    </a:cubicBezTo>
                    <a:cubicBezTo>
                      <a:pt x="59" y="113"/>
                      <a:pt x="58" y="113"/>
                      <a:pt x="58" y="113"/>
                    </a:cubicBezTo>
                    <a:cubicBezTo>
                      <a:pt x="58" y="112"/>
                      <a:pt x="58" y="111"/>
                      <a:pt x="58" y="110"/>
                    </a:cubicBezTo>
                    <a:cubicBezTo>
                      <a:pt x="58" y="109"/>
                      <a:pt x="58" y="108"/>
                      <a:pt x="57" y="108"/>
                    </a:cubicBezTo>
                    <a:cubicBezTo>
                      <a:pt x="57" y="107"/>
                      <a:pt x="57" y="106"/>
                      <a:pt x="57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9" y="106"/>
                      <a:pt x="60" y="106"/>
                      <a:pt x="60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0" y="107"/>
                      <a:pt x="60" y="109"/>
                      <a:pt x="61" y="111"/>
                    </a:cubicBezTo>
                    <a:moveTo>
                      <a:pt x="17" y="107"/>
                    </a:moveTo>
                    <a:cubicBezTo>
                      <a:pt x="17" y="106"/>
                      <a:pt x="17" y="106"/>
                      <a:pt x="16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7" y="106"/>
                      <a:pt x="17" y="106"/>
                      <a:pt x="18" y="106"/>
                    </a:cubicBezTo>
                    <a:cubicBezTo>
                      <a:pt x="21" y="106"/>
                      <a:pt x="22" y="107"/>
                      <a:pt x="22" y="108"/>
                    </a:cubicBezTo>
                    <a:cubicBezTo>
                      <a:pt x="22" y="110"/>
                      <a:pt x="22" y="112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23" y="114"/>
                      <a:pt x="23" y="114"/>
                      <a:pt x="23" y="114"/>
                    </a:cubicBezTo>
                    <a:cubicBezTo>
                      <a:pt x="22" y="114"/>
                      <a:pt x="22" y="114"/>
                      <a:pt x="22" y="114"/>
                    </a:cubicBezTo>
                    <a:cubicBezTo>
                      <a:pt x="18" y="115"/>
                      <a:pt x="18" y="114"/>
                      <a:pt x="18" y="110"/>
                    </a:cubicBezTo>
                    <a:cubicBezTo>
                      <a:pt x="18" y="110"/>
                      <a:pt x="18" y="110"/>
                      <a:pt x="18" y="110"/>
                    </a:cubicBezTo>
                    <a:cubicBezTo>
                      <a:pt x="17" y="109"/>
                      <a:pt x="17" y="108"/>
                      <a:pt x="17" y="107"/>
                    </a:cubicBezTo>
                    <a:moveTo>
                      <a:pt x="23" y="107"/>
                    </a:moveTo>
                    <a:cubicBezTo>
                      <a:pt x="23" y="106"/>
                      <a:pt x="22" y="106"/>
                      <a:pt x="22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4" y="106"/>
                      <a:pt x="25" y="106"/>
                      <a:pt x="26" y="106"/>
                    </a:cubicBezTo>
                    <a:cubicBezTo>
                      <a:pt x="26" y="106"/>
                      <a:pt x="27" y="106"/>
                      <a:pt x="27" y="107"/>
                    </a:cubicBezTo>
                    <a:cubicBezTo>
                      <a:pt x="28" y="108"/>
                      <a:pt x="27" y="111"/>
                      <a:pt x="28" y="113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4" y="114"/>
                      <a:pt x="24" y="113"/>
                      <a:pt x="23" y="110"/>
                    </a:cubicBezTo>
                    <a:cubicBezTo>
                      <a:pt x="23" y="109"/>
                      <a:pt x="23" y="108"/>
                      <a:pt x="23" y="107"/>
                    </a:cubicBezTo>
                    <a:moveTo>
                      <a:pt x="28" y="107"/>
                    </a:moveTo>
                    <a:cubicBezTo>
                      <a:pt x="28" y="106"/>
                      <a:pt x="28" y="106"/>
                      <a:pt x="28" y="106"/>
                    </a:cubicBezTo>
                    <a:cubicBezTo>
                      <a:pt x="28" y="106"/>
                      <a:pt x="28" y="106"/>
                      <a:pt x="28" y="106"/>
                    </a:cubicBezTo>
                    <a:cubicBezTo>
                      <a:pt x="30" y="106"/>
                      <a:pt x="31" y="106"/>
                      <a:pt x="31" y="106"/>
                    </a:cubicBezTo>
                    <a:cubicBezTo>
                      <a:pt x="32" y="106"/>
                      <a:pt x="32" y="106"/>
                      <a:pt x="32" y="107"/>
                    </a:cubicBezTo>
                    <a:cubicBezTo>
                      <a:pt x="33" y="107"/>
                      <a:pt x="33" y="107"/>
                      <a:pt x="33" y="108"/>
                    </a:cubicBezTo>
                    <a:cubicBezTo>
                      <a:pt x="34" y="109"/>
                      <a:pt x="33" y="111"/>
                      <a:pt x="34" y="113"/>
                    </a:cubicBezTo>
                    <a:cubicBezTo>
                      <a:pt x="34" y="113"/>
                      <a:pt x="34" y="113"/>
                      <a:pt x="34" y="113"/>
                    </a:cubicBezTo>
                    <a:cubicBezTo>
                      <a:pt x="34" y="114"/>
                      <a:pt x="34" y="114"/>
                      <a:pt x="35" y="114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29" y="114"/>
                      <a:pt x="29" y="113"/>
                      <a:pt x="29" y="110"/>
                    </a:cubicBezTo>
                    <a:cubicBezTo>
                      <a:pt x="29" y="109"/>
                      <a:pt x="29" y="108"/>
                      <a:pt x="28" y="107"/>
                    </a:cubicBezTo>
                    <a:moveTo>
                      <a:pt x="34" y="107"/>
                    </a:move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5" y="106"/>
                      <a:pt x="35" y="106"/>
                    </a:cubicBezTo>
                    <a:cubicBezTo>
                      <a:pt x="40" y="106"/>
                      <a:pt x="39" y="109"/>
                      <a:pt x="40" y="112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37" y="115"/>
                      <a:pt x="36" y="114"/>
                      <a:pt x="36" y="114"/>
                    </a:cubicBezTo>
                    <a:cubicBezTo>
                      <a:pt x="36" y="113"/>
                      <a:pt x="35" y="113"/>
                      <a:pt x="35" y="113"/>
                    </a:cubicBezTo>
                    <a:cubicBezTo>
                      <a:pt x="35" y="112"/>
                      <a:pt x="35" y="112"/>
                      <a:pt x="35" y="111"/>
                    </a:cubicBezTo>
                    <a:cubicBezTo>
                      <a:pt x="35" y="111"/>
                      <a:pt x="35" y="110"/>
                      <a:pt x="35" y="110"/>
                    </a:cubicBezTo>
                    <a:cubicBezTo>
                      <a:pt x="35" y="109"/>
                      <a:pt x="35" y="108"/>
                      <a:pt x="34" y="107"/>
                    </a:cubicBezTo>
                    <a:moveTo>
                      <a:pt x="40" y="106"/>
                    </a:moveTo>
                    <a:cubicBezTo>
                      <a:pt x="40" y="106"/>
                      <a:pt x="40" y="106"/>
                      <a:pt x="40" y="106"/>
                    </a:cubicBezTo>
                    <a:cubicBezTo>
                      <a:pt x="41" y="106"/>
                      <a:pt x="42" y="106"/>
                      <a:pt x="43" y="106"/>
                    </a:cubicBezTo>
                    <a:cubicBezTo>
                      <a:pt x="43" y="106"/>
                      <a:pt x="44" y="107"/>
                      <a:pt x="44" y="107"/>
                    </a:cubicBezTo>
                    <a:cubicBezTo>
                      <a:pt x="45" y="108"/>
                      <a:pt x="45" y="111"/>
                      <a:pt x="46" y="113"/>
                    </a:cubicBezTo>
                    <a:cubicBezTo>
                      <a:pt x="46" y="113"/>
                      <a:pt x="46" y="113"/>
                      <a:pt x="46" y="113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42" y="114"/>
                      <a:pt x="42" y="114"/>
                      <a:pt x="41" y="114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2"/>
                      <a:pt x="41" y="111"/>
                      <a:pt x="41" y="110"/>
                    </a:cubicBezTo>
                    <a:cubicBezTo>
                      <a:pt x="40" y="109"/>
                      <a:pt x="40" y="107"/>
                      <a:pt x="40" y="106"/>
                    </a:cubicBezTo>
                    <a:moveTo>
                      <a:pt x="46" y="107"/>
                    </a:moveTo>
                    <a:cubicBezTo>
                      <a:pt x="45" y="106"/>
                      <a:pt x="45" y="106"/>
                      <a:pt x="45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8" y="106"/>
                      <a:pt x="48" y="106"/>
                      <a:pt x="49" y="106"/>
                    </a:cubicBezTo>
                    <a:cubicBezTo>
                      <a:pt x="51" y="107"/>
                      <a:pt x="50" y="110"/>
                      <a:pt x="51" y="113"/>
                    </a:cubicBezTo>
                    <a:cubicBezTo>
                      <a:pt x="51" y="113"/>
                      <a:pt x="51" y="113"/>
                      <a:pt x="51" y="113"/>
                    </a:cubicBezTo>
                    <a:cubicBezTo>
                      <a:pt x="51" y="114"/>
                      <a:pt x="52" y="114"/>
                      <a:pt x="52" y="114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50" y="114"/>
                      <a:pt x="50" y="115"/>
                      <a:pt x="49" y="114"/>
                    </a:cubicBezTo>
                    <a:cubicBezTo>
                      <a:pt x="48" y="114"/>
                      <a:pt x="48" y="114"/>
                      <a:pt x="47" y="114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47" y="112"/>
                      <a:pt x="47" y="111"/>
                      <a:pt x="46" y="110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6" y="108"/>
                      <a:pt x="46" y="108"/>
                      <a:pt x="46" y="107"/>
                    </a:cubicBezTo>
                    <a:moveTo>
                      <a:pt x="51" y="107"/>
                    </a:moveTo>
                    <a:cubicBezTo>
                      <a:pt x="51" y="106"/>
                      <a:pt x="51" y="106"/>
                      <a:pt x="51" y="106"/>
                    </a:cubicBezTo>
                    <a:cubicBezTo>
                      <a:pt x="51" y="106"/>
                      <a:pt x="51" y="106"/>
                      <a:pt x="51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4" y="106"/>
                      <a:pt x="55" y="106"/>
                      <a:pt x="56" y="107"/>
                    </a:cubicBezTo>
                    <a:cubicBezTo>
                      <a:pt x="57" y="108"/>
                      <a:pt x="56" y="111"/>
                      <a:pt x="57" y="113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54" y="114"/>
                      <a:pt x="53" y="114"/>
                      <a:pt x="53" y="114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2" y="111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1" y="107"/>
                    </a:cubicBezTo>
                    <a:moveTo>
                      <a:pt x="14" y="106"/>
                    </a:move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7"/>
                      <a:pt x="16" y="107"/>
                    </a:cubicBezTo>
                    <a:cubicBezTo>
                      <a:pt x="16" y="109"/>
                      <a:pt x="16" y="111"/>
                      <a:pt x="17" y="113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15" y="115"/>
                      <a:pt x="14" y="114"/>
                      <a:pt x="14" y="114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3"/>
                      <a:pt x="13" y="111"/>
                      <a:pt x="13" y="109"/>
                    </a:cubicBezTo>
                    <a:cubicBezTo>
                      <a:pt x="13" y="108"/>
                      <a:pt x="14" y="107"/>
                      <a:pt x="14" y="106"/>
                    </a:cubicBezTo>
                    <a:moveTo>
                      <a:pt x="43" y="172"/>
                    </a:moveTo>
                    <a:cubicBezTo>
                      <a:pt x="43" y="171"/>
                      <a:pt x="44" y="171"/>
                      <a:pt x="44" y="171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5" y="171"/>
                      <a:pt x="45" y="171"/>
                      <a:pt x="45" y="171"/>
                    </a:cubicBezTo>
                    <a:cubicBezTo>
                      <a:pt x="46" y="171"/>
                      <a:pt x="46" y="171"/>
                      <a:pt x="46" y="171"/>
                    </a:cubicBezTo>
                    <a:cubicBezTo>
                      <a:pt x="46" y="171"/>
                      <a:pt x="46" y="172"/>
                      <a:pt x="46" y="172"/>
                    </a:cubicBezTo>
                    <a:cubicBezTo>
                      <a:pt x="47" y="172"/>
                      <a:pt x="47" y="172"/>
                      <a:pt x="48" y="173"/>
                    </a:cubicBezTo>
                    <a:cubicBezTo>
                      <a:pt x="48" y="173"/>
                      <a:pt x="49" y="173"/>
                      <a:pt x="49" y="174"/>
                    </a:cubicBezTo>
                    <a:cubicBezTo>
                      <a:pt x="50" y="174"/>
                      <a:pt x="51" y="175"/>
                      <a:pt x="51" y="175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0" y="177"/>
                      <a:pt x="50" y="177"/>
                      <a:pt x="49" y="177"/>
                    </a:cubicBezTo>
                    <a:cubicBezTo>
                      <a:pt x="48" y="178"/>
                      <a:pt x="47" y="178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5" y="176"/>
                      <a:pt x="45" y="176"/>
                      <a:pt x="44" y="175"/>
                    </a:cubicBezTo>
                    <a:cubicBezTo>
                      <a:pt x="44" y="175"/>
                      <a:pt x="43" y="175"/>
                      <a:pt x="43" y="174"/>
                    </a:cubicBezTo>
                    <a:cubicBezTo>
                      <a:pt x="43" y="174"/>
                      <a:pt x="42" y="174"/>
                      <a:pt x="42" y="174"/>
                    </a:cubicBezTo>
                    <a:cubicBezTo>
                      <a:pt x="42" y="174"/>
                      <a:pt x="41" y="174"/>
                      <a:pt x="41" y="174"/>
                    </a:cubicBezTo>
                    <a:cubicBezTo>
                      <a:pt x="42" y="173"/>
                      <a:pt x="42" y="172"/>
                      <a:pt x="43" y="172"/>
                    </a:cubicBezTo>
                    <a:moveTo>
                      <a:pt x="51" y="173"/>
                    </a:moveTo>
                    <a:cubicBezTo>
                      <a:pt x="51" y="173"/>
                      <a:pt x="50" y="173"/>
                      <a:pt x="49" y="172"/>
                    </a:cubicBezTo>
                    <a:cubicBezTo>
                      <a:pt x="48" y="171"/>
                      <a:pt x="47" y="171"/>
                      <a:pt x="46" y="170"/>
                    </a:cubicBezTo>
                    <a:cubicBezTo>
                      <a:pt x="46" y="170"/>
                      <a:pt x="46" y="170"/>
                      <a:pt x="46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5" y="169"/>
                      <a:pt x="45" y="169"/>
                      <a:pt x="46" y="169"/>
                    </a:cubicBezTo>
                    <a:cubicBezTo>
                      <a:pt x="46" y="169"/>
                      <a:pt x="46" y="168"/>
                      <a:pt x="46" y="168"/>
                    </a:cubicBezTo>
                    <a:cubicBezTo>
                      <a:pt x="47" y="167"/>
                      <a:pt x="48" y="167"/>
                      <a:pt x="49" y="167"/>
                    </a:cubicBezTo>
                    <a:cubicBezTo>
                      <a:pt x="49" y="167"/>
                      <a:pt x="49" y="167"/>
                      <a:pt x="50" y="167"/>
                    </a:cubicBezTo>
                    <a:cubicBezTo>
                      <a:pt x="50" y="167"/>
                      <a:pt x="51" y="168"/>
                      <a:pt x="51" y="168"/>
                    </a:cubicBezTo>
                    <a:cubicBezTo>
                      <a:pt x="52" y="169"/>
                      <a:pt x="52" y="169"/>
                      <a:pt x="52" y="169"/>
                    </a:cubicBezTo>
                    <a:cubicBezTo>
                      <a:pt x="52" y="169"/>
                      <a:pt x="52" y="169"/>
                      <a:pt x="52" y="169"/>
                    </a:cubicBezTo>
                    <a:cubicBezTo>
                      <a:pt x="53" y="170"/>
                      <a:pt x="54" y="171"/>
                      <a:pt x="56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4" y="173"/>
                      <a:pt x="53" y="173"/>
                      <a:pt x="52" y="173"/>
                    </a:cubicBezTo>
                    <a:lnTo>
                      <a:pt x="51" y="173"/>
                    </a:lnTo>
                    <a:close/>
                    <a:moveTo>
                      <a:pt x="56" y="169"/>
                    </a:moveTo>
                    <a:cubicBezTo>
                      <a:pt x="54" y="169"/>
                      <a:pt x="53" y="168"/>
                      <a:pt x="52" y="167"/>
                    </a:cubicBezTo>
                    <a:cubicBezTo>
                      <a:pt x="52" y="167"/>
                      <a:pt x="52" y="167"/>
                      <a:pt x="51" y="167"/>
                    </a:cubicBezTo>
                    <a:cubicBezTo>
                      <a:pt x="51" y="166"/>
                      <a:pt x="51" y="166"/>
                      <a:pt x="50" y="166"/>
                    </a:cubicBezTo>
                    <a:cubicBezTo>
                      <a:pt x="50" y="166"/>
                      <a:pt x="49" y="166"/>
                      <a:pt x="49" y="165"/>
                    </a:cubicBezTo>
                    <a:cubicBezTo>
                      <a:pt x="50" y="164"/>
                      <a:pt x="51" y="163"/>
                      <a:pt x="51" y="163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52" y="163"/>
                      <a:pt x="53" y="163"/>
                      <a:pt x="53" y="163"/>
                    </a:cubicBezTo>
                    <a:cubicBezTo>
                      <a:pt x="53" y="163"/>
                      <a:pt x="53" y="163"/>
                      <a:pt x="54" y="163"/>
                    </a:cubicBezTo>
                    <a:cubicBezTo>
                      <a:pt x="54" y="163"/>
                      <a:pt x="55" y="164"/>
                      <a:pt x="56" y="164"/>
                    </a:cubicBezTo>
                    <a:cubicBezTo>
                      <a:pt x="56" y="164"/>
                      <a:pt x="56" y="164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6" y="165"/>
                      <a:pt x="57" y="165"/>
                      <a:pt x="57" y="166"/>
                    </a:cubicBezTo>
                    <a:cubicBezTo>
                      <a:pt x="58" y="166"/>
                      <a:pt x="59" y="167"/>
                      <a:pt x="60" y="167"/>
                    </a:cubicBezTo>
                    <a:cubicBezTo>
                      <a:pt x="59" y="168"/>
                      <a:pt x="58" y="169"/>
                      <a:pt x="57" y="169"/>
                    </a:cubicBezTo>
                    <a:cubicBezTo>
                      <a:pt x="57" y="169"/>
                      <a:pt x="56" y="170"/>
                      <a:pt x="56" y="169"/>
                    </a:cubicBezTo>
                    <a:moveTo>
                      <a:pt x="57" y="164"/>
                    </a:moveTo>
                    <a:cubicBezTo>
                      <a:pt x="57" y="164"/>
                      <a:pt x="56" y="163"/>
                      <a:pt x="56" y="163"/>
                    </a:cubicBezTo>
                    <a:cubicBezTo>
                      <a:pt x="55" y="162"/>
                      <a:pt x="55" y="162"/>
                      <a:pt x="54" y="162"/>
                    </a:cubicBezTo>
                    <a:cubicBezTo>
                      <a:pt x="54" y="162"/>
                      <a:pt x="53" y="162"/>
                      <a:pt x="53" y="162"/>
                    </a:cubicBezTo>
                    <a:cubicBezTo>
                      <a:pt x="54" y="160"/>
                      <a:pt x="55" y="159"/>
                      <a:pt x="56" y="159"/>
                    </a:cubicBezTo>
                    <a:cubicBezTo>
                      <a:pt x="56" y="159"/>
                      <a:pt x="57" y="158"/>
                      <a:pt x="57" y="159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8" y="159"/>
                      <a:pt x="58" y="159"/>
                      <a:pt x="58" y="159"/>
                    </a:cubicBezTo>
                    <a:cubicBezTo>
                      <a:pt x="58" y="159"/>
                      <a:pt x="59" y="160"/>
                      <a:pt x="60" y="161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61" y="162"/>
                      <a:pt x="62" y="162"/>
                      <a:pt x="63" y="163"/>
                    </a:cubicBezTo>
                    <a:cubicBezTo>
                      <a:pt x="64" y="163"/>
                      <a:pt x="64" y="163"/>
                      <a:pt x="64" y="163"/>
                    </a:cubicBezTo>
                    <a:cubicBezTo>
                      <a:pt x="64" y="163"/>
                      <a:pt x="64" y="163"/>
                      <a:pt x="63" y="163"/>
                    </a:cubicBezTo>
                    <a:cubicBezTo>
                      <a:pt x="63" y="164"/>
                      <a:pt x="63" y="164"/>
                      <a:pt x="63" y="164"/>
                    </a:cubicBezTo>
                    <a:cubicBezTo>
                      <a:pt x="62" y="165"/>
                      <a:pt x="61" y="165"/>
                      <a:pt x="60" y="165"/>
                    </a:cubicBezTo>
                    <a:cubicBezTo>
                      <a:pt x="59" y="165"/>
                      <a:pt x="58" y="165"/>
                      <a:pt x="57" y="164"/>
                    </a:cubicBezTo>
                    <a:moveTo>
                      <a:pt x="63" y="161"/>
                    </a:moveTo>
                    <a:cubicBezTo>
                      <a:pt x="62" y="161"/>
                      <a:pt x="61" y="160"/>
                      <a:pt x="60" y="159"/>
                    </a:cubicBezTo>
                    <a:cubicBezTo>
                      <a:pt x="60" y="159"/>
                      <a:pt x="59" y="158"/>
                      <a:pt x="58" y="158"/>
                    </a:cubicBezTo>
                    <a:cubicBezTo>
                      <a:pt x="58" y="158"/>
                      <a:pt x="58" y="157"/>
                      <a:pt x="57" y="157"/>
                    </a:cubicBezTo>
                    <a:cubicBezTo>
                      <a:pt x="57" y="157"/>
                      <a:pt x="57" y="157"/>
                      <a:pt x="57" y="157"/>
                    </a:cubicBezTo>
                    <a:cubicBezTo>
                      <a:pt x="57" y="157"/>
                      <a:pt x="57" y="157"/>
                      <a:pt x="57" y="157"/>
                    </a:cubicBezTo>
                    <a:cubicBezTo>
                      <a:pt x="59" y="155"/>
                      <a:pt x="60" y="155"/>
                      <a:pt x="60" y="155"/>
                    </a:cubicBezTo>
                    <a:cubicBezTo>
                      <a:pt x="61" y="155"/>
                      <a:pt x="62" y="155"/>
                      <a:pt x="63" y="156"/>
                    </a:cubicBezTo>
                    <a:cubicBezTo>
                      <a:pt x="64" y="156"/>
                      <a:pt x="64" y="156"/>
                      <a:pt x="64" y="156"/>
                    </a:cubicBezTo>
                    <a:cubicBezTo>
                      <a:pt x="64" y="157"/>
                      <a:pt x="64" y="157"/>
                      <a:pt x="65" y="157"/>
                    </a:cubicBezTo>
                    <a:cubicBezTo>
                      <a:pt x="66" y="158"/>
                      <a:pt x="67" y="158"/>
                      <a:pt x="68" y="159"/>
                    </a:cubicBezTo>
                    <a:cubicBezTo>
                      <a:pt x="67" y="160"/>
                      <a:pt x="66" y="161"/>
                      <a:pt x="65" y="161"/>
                    </a:cubicBezTo>
                    <a:cubicBezTo>
                      <a:pt x="64" y="161"/>
                      <a:pt x="64" y="161"/>
                      <a:pt x="63" y="161"/>
                    </a:cubicBezTo>
                    <a:moveTo>
                      <a:pt x="65" y="155"/>
                    </a:moveTo>
                    <a:cubicBezTo>
                      <a:pt x="64" y="155"/>
                      <a:pt x="64" y="155"/>
                      <a:pt x="63" y="154"/>
                    </a:cubicBezTo>
                    <a:cubicBezTo>
                      <a:pt x="63" y="154"/>
                      <a:pt x="63" y="154"/>
                      <a:pt x="63" y="154"/>
                    </a:cubicBezTo>
                    <a:cubicBezTo>
                      <a:pt x="63" y="154"/>
                      <a:pt x="63" y="154"/>
                      <a:pt x="62" y="154"/>
                    </a:cubicBezTo>
                    <a:cubicBezTo>
                      <a:pt x="62" y="154"/>
                      <a:pt x="61" y="153"/>
                      <a:pt x="61" y="153"/>
                    </a:cubicBezTo>
                    <a:cubicBezTo>
                      <a:pt x="62" y="152"/>
                      <a:pt x="63" y="151"/>
                      <a:pt x="63" y="151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64" y="151"/>
                      <a:pt x="64" y="150"/>
                      <a:pt x="65" y="150"/>
                    </a:cubicBezTo>
                    <a:cubicBezTo>
                      <a:pt x="66" y="150"/>
                      <a:pt x="66" y="151"/>
                      <a:pt x="68" y="153"/>
                    </a:cubicBezTo>
                    <a:cubicBezTo>
                      <a:pt x="68" y="153"/>
                      <a:pt x="68" y="153"/>
                      <a:pt x="69" y="153"/>
                    </a:cubicBezTo>
                    <a:cubicBezTo>
                      <a:pt x="69" y="153"/>
                      <a:pt x="69" y="153"/>
                      <a:pt x="69" y="153"/>
                    </a:cubicBezTo>
                    <a:cubicBezTo>
                      <a:pt x="69" y="154"/>
                      <a:pt x="70" y="154"/>
                      <a:pt x="70" y="154"/>
                    </a:cubicBezTo>
                    <a:cubicBezTo>
                      <a:pt x="70" y="154"/>
                      <a:pt x="71" y="154"/>
                      <a:pt x="71" y="154"/>
                    </a:cubicBezTo>
                    <a:cubicBezTo>
                      <a:pt x="71" y="154"/>
                      <a:pt x="72" y="155"/>
                      <a:pt x="72" y="155"/>
                    </a:cubicBezTo>
                    <a:cubicBezTo>
                      <a:pt x="72" y="155"/>
                      <a:pt x="71" y="155"/>
                      <a:pt x="71" y="156"/>
                    </a:cubicBezTo>
                    <a:cubicBezTo>
                      <a:pt x="71" y="156"/>
                      <a:pt x="70" y="156"/>
                      <a:pt x="70" y="156"/>
                    </a:cubicBezTo>
                    <a:cubicBezTo>
                      <a:pt x="70" y="157"/>
                      <a:pt x="69" y="157"/>
                      <a:pt x="69" y="157"/>
                    </a:cubicBezTo>
                    <a:cubicBezTo>
                      <a:pt x="69" y="157"/>
                      <a:pt x="69" y="157"/>
                      <a:pt x="69" y="157"/>
                    </a:cubicBezTo>
                    <a:cubicBezTo>
                      <a:pt x="68" y="157"/>
                      <a:pt x="68" y="157"/>
                      <a:pt x="68" y="157"/>
                    </a:cubicBezTo>
                    <a:cubicBezTo>
                      <a:pt x="67" y="157"/>
                      <a:pt x="66" y="156"/>
                      <a:pt x="65" y="155"/>
                    </a:cubicBezTo>
                    <a:moveTo>
                      <a:pt x="71" y="153"/>
                    </a:moveTo>
                    <a:cubicBezTo>
                      <a:pt x="71" y="153"/>
                      <a:pt x="70" y="153"/>
                      <a:pt x="70" y="152"/>
                    </a:cubicBezTo>
                    <a:cubicBezTo>
                      <a:pt x="70" y="152"/>
                      <a:pt x="69" y="152"/>
                      <a:pt x="69" y="151"/>
                    </a:cubicBezTo>
                    <a:cubicBezTo>
                      <a:pt x="69" y="151"/>
                      <a:pt x="69" y="151"/>
                      <a:pt x="69" y="151"/>
                    </a:cubicBezTo>
                    <a:cubicBezTo>
                      <a:pt x="68" y="151"/>
                      <a:pt x="68" y="151"/>
                      <a:pt x="68" y="151"/>
                    </a:cubicBezTo>
                    <a:cubicBezTo>
                      <a:pt x="68" y="150"/>
                      <a:pt x="67" y="150"/>
                      <a:pt x="66" y="150"/>
                    </a:cubicBezTo>
                    <a:cubicBezTo>
                      <a:pt x="66" y="149"/>
                      <a:pt x="66" y="149"/>
                      <a:pt x="65" y="149"/>
                    </a:cubicBezTo>
                    <a:cubicBezTo>
                      <a:pt x="67" y="148"/>
                      <a:pt x="67" y="147"/>
                      <a:pt x="68" y="147"/>
                    </a:cubicBezTo>
                    <a:cubicBezTo>
                      <a:pt x="68" y="146"/>
                      <a:pt x="68" y="146"/>
                      <a:pt x="69" y="146"/>
                    </a:cubicBezTo>
                    <a:cubicBezTo>
                      <a:pt x="69" y="146"/>
                      <a:pt x="69" y="146"/>
                      <a:pt x="69" y="147"/>
                    </a:cubicBezTo>
                    <a:cubicBezTo>
                      <a:pt x="69" y="147"/>
                      <a:pt x="70" y="147"/>
                      <a:pt x="70" y="147"/>
                    </a:cubicBezTo>
                    <a:cubicBezTo>
                      <a:pt x="70" y="147"/>
                      <a:pt x="71" y="147"/>
                      <a:pt x="71" y="148"/>
                    </a:cubicBezTo>
                    <a:cubicBezTo>
                      <a:pt x="71" y="148"/>
                      <a:pt x="72" y="148"/>
                      <a:pt x="72" y="148"/>
                    </a:cubicBezTo>
                    <a:cubicBezTo>
                      <a:pt x="73" y="149"/>
                      <a:pt x="73" y="149"/>
                      <a:pt x="74" y="149"/>
                    </a:cubicBezTo>
                    <a:cubicBezTo>
                      <a:pt x="74" y="150"/>
                      <a:pt x="75" y="150"/>
                      <a:pt x="76" y="150"/>
                    </a:cubicBezTo>
                    <a:cubicBezTo>
                      <a:pt x="75" y="152"/>
                      <a:pt x="74" y="152"/>
                      <a:pt x="74" y="153"/>
                    </a:cubicBezTo>
                    <a:cubicBezTo>
                      <a:pt x="73" y="153"/>
                      <a:pt x="72" y="153"/>
                      <a:pt x="71" y="153"/>
                    </a:cubicBezTo>
                    <a:moveTo>
                      <a:pt x="74" y="148"/>
                    </a:moveTo>
                    <a:cubicBezTo>
                      <a:pt x="73" y="147"/>
                      <a:pt x="72" y="146"/>
                      <a:pt x="71" y="146"/>
                    </a:cubicBezTo>
                    <a:cubicBezTo>
                      <a:pt x="71" y="146"/>
                      <a:pt x="70" y="146"/>
                      <a:pt x="70" y="146"/>
                    </a:cubicBezTo>
                    <a:cubicBezTo>
                      <a:pt x="70" y="145"/>
                      <a:pt x="70" y="145"/>
                      <a:pt x="69" y="145"/>
                    </a:cubicBezTo>
                    <a:cubicBezTo>
                      <a:pt x="70" y="145"/>
                      <a:pt x="70" y="144"/>
                      <a:pt x="70" y="144"/>
                    </a:cubicBezTo>
                    <a:cubicBezTo>
                      <a:pt x="70" y="144"/>
                      <a:pt x="71" y="144"/>
                      <a:pt x="71" y="143"/>
                    </a:cubicBezTo>
                    <a:cubicBezTo>
                      <a:pt x="72" y="143"/>
                      <a:pt x="72" y="142"/>
                      <a:pt x="72" y="142"/>
                    </a:cubicBezTo>
                    <a:cubicBezTo>
                      <a:pt x="73" y="143"/>
                      <a:pt x="73" y="144"/>
                      <a:pt x="74" y="144"/>
                    </a:cubicBezTo>
                    <a:cubicBezTo>
                      <a:pt x="74" y="144"/>
                      <a:pt x="74" y="145"/>
                      <a:pt x="75" y="145"/>
                    </a:cubicBezTo>
                    <a:cubicBezTo>
                      <a:pt x="75" y="145"/>
                      <a:pt x="75" y="146"/>
                      <a:pt x="76" y="146"/>
                    </a:cubicBezTo>
                    <a:cubicBezTo>
                      <a:pt x="76" y="146"/>
                      <a:pt x="76" y="147"/>
                      <a:pt x="77" y="147"/>
                    </a:cubicBezTo>
                    <a:cubicBezTo>
                      <a:pt x="77" y="148"/>
                      <a:pt x="77" y="148"/>
                      <a:pt x="78" y="148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8" y="148"/>
                      <a:pt x="78" y="148"/>
                      <a:pt x="78" y="149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76" y="149"/>
                      <a:pt x="75" y="149"/>
                      <a:pt x="74" y="148"/>
                    </a:cubicBezTo>
                    <a:moveTo>
                      <a:pt x="125" y="64"/>
                    </a:moveTo>
                    <a:cubicBezTo>
                      <a:pt x="125" y="64"/>
                      <a:pt x="125" y="64"/>
                      <a:pt x="125" y="64"/>
                    </a:cubicBezTo>
                    <a:cubicBezTo>
                      <a:pt x="126" y="64"/>
                      <a:pt x="126" y="64"/>
                      <a:pt x="127" y="64"/>
                    </a:cubicBezTo>
                    <a:cubicBezTo>
                      <a:pt x="127" y="64"/>
                      <a:pt x="128" y="65"/>
                      <a:pt x="128" y="65"/>
                    </a:cubicBezTo>
                    <a:cubicBezTo>
                      <a:pt x="131" y="67"/>
                      <a:pt x="129" y="69"/>
                      <a:pt x="130" y="72"/>
                    </a:cubicBezTo>
                    <a:cubicBezTo>
                      <a:pt x="129" y="72"/>
                      <a:pt x="129" y="71"/>
                      <a:pt x="128" y="71"/>
                    </a:cubicBezTo>
                    <a:cubicBezTo>
                      <a:pt x="127" y="71"/>
                      <a:pt x="127" y="71"/>
                      <a:pt x="127" y="70"/>
                    </a:cubicBezTo>
                    <a:cubicBezTo>
                      <a:pt x="127" y="70"/>
                      <a:pt x="127" y="70"/>
                      <a:pt x="126" y="70"/>
                    </a:cubicBezTo>
                    <a:cubicBezTo>
                      <a:pt x="126" y="68"/>
                      <a:pt x="126" y="66"/>
                      <a:pt x="125" y="64"/>
                    </a:cubicBezTo>
                    <a:moveTo>
                      <a:pt x="135" y="74"/>
                    </a:moveTo>
                    <a:cubicBezTo>
                      <a:pt x="134" y="74"/>
                      <a:pt x="133" y="74"/>
                      <a:pt x="133" y="73"/>
                    </a:cubicBezTo>
                    <a:cubicBezTo>
                      <a:pt x="132" y="73"/>
                      <a:pt x="132" y="73"/>
                      <a:pt x="132" y="72"/>
                    </a:cubicBezTo>
                    <a:cubicBezTo>
                      <a:pt x="131" y="70"/>
                      <a:pt x="131" y="68"/>
                      <a:pt x="131" y="66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2" y="66"/>
                      <a:pt x="132" y="66"/>
                      <a:pt x="133" y="67"/>
                    </a:cubicBezTo>
                    <a:cubicBezTo>
                      <a:pt x="136" y="69"/>
                      <a:pt x="134" y="72"/>
                      <a:pt x="135" y="74"/>
                    </a:cubicBezTo>
                    <a:moveTo>
                      <a:pt x="136" y="69"/>
                    </a:moveTo>
                    <a:cubicBezTo>
                      <a:pt x="136" y="69"/>
                      <a:pt x="136" y="69"/>
                      <a:pt x="137" y="69"/>
                    </a:cubicBezTo>
                    <a:cubicBezTo>
                      <a:pt x="137" y="69"/>
                      <a:pt x="138" y="69"/>
                      <a:pt x="138" y="70"/>
                    </a:cubicBezTo>
                    <a:cubicBezTo>
                      <a:pt x="141" y="72"/>
                      <a:pt x="139" y="75"/>
                      <a:pt x="139" y="78"/>
                    </a:cubicBezTo>
                    <a:cubicBezTo>
                      <a:pt x="139" y="77"/>
                      <a:pt x="138" y="77"/>
                      <a:pt x="138" y="77"/>
                    </a:cubicBezTo>
                    <a:cubicBezTo>
                      <a:pt x="137" y="76"/>
                      <a:pt x="136" y="76"/>
                      <a:pt x="136" y="75"/>
                    </a:cubicBezTo>
                    <a:cubicBezTo>
                      <a:pt x="136" y="73"/>
                      <a:pt x="137" y="71"/>
                      <a:pt x="136" y="69"/>
                    </a:cubicBezTo>
                    <a:moveTo>
                      <a:pt x="141" y="72"/>
                    </a:moveTo>
                    <a:cubicBezTo>
                      <a:pt x="141" y="72"/>
                      <a:pt x="141" y="72"/>
                      <a:pt x="141" y="73"/>
                    </a:cubicBezTo>
                    <a:cubicBezTo>
                      <a:pt x="142" y="73"/>
                      <a:pt x="143" y="73"/>
                      <a:pt x="143" y="74"/>
                    </a:cubicBezTo>
                    <a:cubicBezTo>
                      <a:pt x="144" y="74"/>
                      <a:pt x="144" y="75"/>
                      <a:pt x="144" y="76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44" y="78"/>
                      <a:pt x="143" y="79"/>
                      <a:pt x="143" y="80"/>
                    </a:cubicBezTo>
                    <a:cubicBezTo>
                      <a:pt x="143" y="81"/>
                      <a:pt x="143" y="81"/>
                      <a:pt x="143" y="82"/>
                    </a:cubicBezTo>
                    <a:cubicBezTo>
                      <a:pt x="141" y="80"/>
                      <a:pt x="141" y="79"/>
                      <a:pt x="140" y="79"/>
                    </a:cubicBezTo>
                    <a:cubicBezTo>
                      <a:pt x="140" y="76"/>
                      <a:pt x="141" y="74"/>
                      <a:pt x="141" y="72"/>
                    </a:cubicBezTo>
                    <a:moveTo>
                      <a:pt x="192" y="58"/>
                    </a:moveTo>
                    <a:cubicBezTo>
                      <a:pt x="193" y="59"/>
                      <a:pt x="194" y="60"/>
                      <a:pt x="194" y="61"/>
                    </a:cubicBezTo>
                    <a:cubicBezTo>
                      <a:pt x="195" y="61"/>
                      <a:pt x="195" y="62"/>
                      <a:pt x="196" y="63"/>
                    </a:cubicBezTo>
                    <a:cubicBezTo>
                      <a:pt x="196" y="64"/>
                      <a:pt x="196" y="65"/>
                      <a:pt x="197" y="66"/>
                    </a:cubicBezTo>
                    <a:cubicBezTo>
                      <a:pt x="197" y="67"/>
                      <a:pt x="198" y="68"/>
                      <a:pt x="198" y="68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9" y="70"/>
                      <a:pt x="199" y="70"/>
                      <a:pt x="200" y="70"/>
                    </a:cubicBezTo>
                    <a:cubicBezTo>
                      <a:pt x="199" y="72"/>
                      <a:pt x="200" y="75"/>
                      <a:pt x="203" y="78"/>
                    </a:cubicBezTo>
                    <a:cubicBezTo>
                      <a:pt x="203" y="79"/>
                      <a:pt x="203" y="80"/>
                      <a:pt x="203" y="82"/>
                    </a:cubicBezTo>
                    <a:cubicBezTo>
                      <a:pt x="203" y="83"/>
                      <a:pt x="204" y="83"/>
                      <a:pt x="204" y="84"/>
                    </a:cubicBezTo>
                    <a:cubicBezTo>
                      <a:pt x="204" y="85"/>
                      <a:pt x="205" y="85"/>
                      <a:pt x="205" y="86"/>
                    </a:cubicBezTo>
                    <a:cubicBezTo>
                      <a:pt x="205" y="87"/>
                      <a:pt x="205" y="87"/>
                      <a:pt x="205" y="87"/>
                    </a:cubicBezTo>
                    <a:cubicBezTo>
                      <a:pt x="205" y="88"/>
                      <a:pt x="205" y="89"/>
                      <a:pt x="205" y="90"/>
                    </a:cubicBezTo>
                    <a:cubicBezTo>
                      <a:pt x="206" y="91"/>
                      <a:pt x="206" y="93"/>
                      <a:pt x="207" y="95"/>
                    </a:cubicBezTo>
                    <a:cubicBezTo>
                      <a:pt x="206" y="96"/>
                      <a:pt x="206" y="99"/>
                      <a:pt x="207" y="102"/>
                    </a:cubicBezTo>
                    <a:cubicBezTo>
                      <a:pt x="208" y="102"/>
                      <a:pt x="208" y="102"/>
                      <a:pt x="208" y="103"/>
                    </a:cubicBezTo>
                    <a:cubicBezTo>
                      <a:pt x="208" y="104"/>
                      <a:pt x="208" y="104"/>
                      <a:pt x="207" y="105"/>
                    </a:cubicBezTo>
                    <a:cubicBezTo>
                      <a:pt x="207" y="105"/>
                      <a:pt x="206" y="104"/>
                      <a:pt x="205" y="104"/>
                    </a:cubicBezTo>
                    <a:cubicBezTo>
                      <a:pt x="205" y="104"/>
                      <a:pt x="205" y="104"/>
                      <a:pt x="204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2" y="105"/>
                      <a:pt x="202" y="105"/>
                    </a:cubicBezTo>
                    <a:cubicBezTo>
                      <a:pt x="201" y="105"/>
                      <a:pt x="200" y="104"/>
                      <a:pt x="199" y="104"/>
                    </a:cubicBezTo>
                    <a:cubicBezTo>
                      <a:pt x="199" y="104"/>
                      <a:pt x="199" y="104"/>
                      <a:pt x="198" y="105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197" y="105"/>
                      <a:pt x="196" y="105"/>
                      <a:pt x="196" y="105"/>
                    </a:cubicBezTo>
                    <a:cubicBezTo>
                      <a:pt x="196" y="105"/>
                      <a:pt x="195" y="104"/>
                      <a:pt x="194" y="104"/>
                    </a:cubicBezTo>
                    <a:cubicBezTo>
                      <a:pt x="194" y="104"/>
                      <a:pt x="193" y="104"/>
                      <a:pt x="192" y="105"/>
                    </a:cubicBezTo>
                    <a:cubicBezTo>
                      <a:pt x="191" y="105"/>
                      <a:pt x="191" y="105"/>
                      <a:pt x="191" y="105"/>
                    </a:cubicBezTo>
                    <a:cubicBezTo>
                      <a:pt x="191" y="105"/>
                      <a:pt x="191" y="105"/>
                      <a:pt x="190" y="105"/>
                    </a:cubicBezTo>
                    <a:cubicBezTo>
                      <a:pt x="190" y="105"/>
                      <a:pt x="189" y="104"/>
                      <a:pt x="189" y="104"/>
                    </a:cubicBezTo>
                    <a:cubicBezTo>
                      <a:pt x="188" y="104"/>
                      <a:pt x="187" y="104"/>
                      <a:pt x="187" y="105"/>
                    </a:cubicBezTo>
                    <a:cubicBezTo>
                      <a:pt x="186" y="105"/>
                      <a:pt x="186" y="105"/>
                      <a:pt x="186" y="105"/>
                    </a:cubicBezTo>
                    <a:cubicBezTo>
                      <a:pt x="185" y="105"/>
                      <a:pt x="185" y="105"/>
                      <a:pt x="185" y="105"/>
                    </a:cubicBezTo>
                    <a:cubicBezTo>
                      <a:pt x="185" y="105"/>
                      <a:pt x="185" y="105"/>
                      <a:pt x="185" y="105"/>
                    </a:cubicBezTo>
                    <a:cubicBezTo>
                      <a:pt x="184" y="104"/>
                      <a:pt x="183" y="104"/>
                      <a:pt x="181" y="104"/>
                    </a:cubicBezTo>
                    <a:cubicBezTo>
                      <a:pt x="181" y="105"/>
                      <a:pt x="180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cubicBezTo>
                      <a:pt x="178" y="105"/>
                      <a:pt x="178" y="104"/>
                      <a:pt x="176" y="104"/>
                    </a:cubicBezTo>
                    <a:cubicBezTo>
                      <a:pt x="176" y="104"/>
                      <a:pt x="176" y="104"/>
                      <a:pt x="175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05"/>
                      <a:pt x="174" y="105"/>
                      <a:pt x="173" y="105"/>
                    </a:cubicBezTo>
                    <a:cubicBezTo>
                      <a:pt x="173" y="105"/>
                      <a:pt x="172" y="105"/>
                      <a:pt x="172" y="105"/>
                    </a:cubicBezTo>
                    <a:cubicBezTo>
                      <a:pt x="171" y="104"/>
                      <a:pt x="171" y="104"/>
                      <a:pt x="170" y="105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5"/>
                      <a:pt x="168" y="105"/>
                      <a:pt x="167" y="105"/>
                    </a:cubicBezTo>
                    <a:cubicBezTo>
                      <a:pt x="167" y="105"/>
                      <a:pt x="166" y="104"/>
                      <a:pt x="165" y="104"/>
                    </a:cubicBezTo>
                    <a:cubicBezTo>
                      <a:pt x="164" y="104"/>
                      <a:pt x="164" y="104"/>
                      <a:pt x="164" y="105"/>
                    </a:cubicBezTo>
                    <a:cubicBezTo>
                      <a:pt x="163" y="105"/>
                      <a:pt x="163" y="105"/>
                      <a:pt x="162" y="105"/>
                    </a:cubicBezTo>
                    <a:cubicBezTo>
                      <a:pt x="161" y="105"/>
                      <a:pt x="161" y="105"/>
                      <a:pt x="160" y="104"/>
                    </a:cubicBezTo>
                    <a:cubicBezTo>
                      <a:pt x="160" y="104"/>
                      <a:pt x="160" y="104"/>
                      <a:pt x="160" y="103"/>
                    </a:cubicBezTo>
                    <a:cubicBezTo>
                      <a:pt x="160" y="103"/>
                      <a:pt x="160" y="102"/>
                      <a:pt x="159" y="102"/>
                    </a:cubicBezTo>
                    <a:cubicBezTo>
                      <a:pt x="160" y="100"/>
                      <a:pt x="159" y="99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8" y="97"/>
                      <a:pt x="158" y="96"/>
                      <a:pt x="158" y="96"/>
                    </a:cubicBezTo>
                    <a:cubicBezTo>
                      <a:pt x="158" y="95"/>
                      <a:pt x="158" y="94"/>
                      <a:pt x="158" y="93"/>
                    </a:cubicBezTo>
                    <a:cubicBezTo>
                      <a:pt x="157" y="93"/>
                      <a:pt x="157" y="92"/>
                      <a:pt x="157" y="91"/>
                    </a:cubicBezTo>
                    <a:cubicBezTo>
                      <a:pt x="156" y="91"/>
                      <a:pt x="156" y="91"/>
                      <a:pt x="156" y="90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56" y="89"/>
                      <a:pt x="155" y="87"/>
                      <a:pt x="154" y="85"/>
                    </a:cubicBezTo>
                    <a:cubicBezTo>
                      <a:pt x="154" y="85"/>
                      <a:pt x="153" y="85"/>
                      <a:pt x="153" y="84"/>
                    </a:cubicBezTo>
                    <a:cubicBezTo>
                      <a:pt x="153" y="84"/>
                      <a:pt x="153" y="84"/>
                      <a:pt x="153" y="83"/>
                    </a:cubicBezTo>
                    <a:cubicBezTo>
                      <a:pt x="152" y="83"/>
                      <a:pt x="152" y="82"/>
                      <a:pt x="151" y="81"/>
                    </a:cubicBezTo>
                    <a:cubicBezTo>
                      <a:pt x="151" y="80"/>
                      <a:pt x="150" y="80"/>
                      <a:pt x="150" y="80"/>
                    </a:cubicBezTo>
                    <a:cubicBezTo>
                      <a:pt x="150" y="80"/>
                      <a:pt x="150" y="80"/>
                      <a:pt x="150" y="80"/>
                    </a:cubicBezTo>
                    <a:cubicBezTo>
                      <a:pt x="150" y="80"/>
                      <a:pt x="150" y="79"/>
                      <a:pt x="149" y="79"/>
                    </a:cubicBezTo>
                    <a:cubicBezTo>
                      <a:pt x="149" y="79"/>
                      <a:pt x="149" y="79"/>
                      <a:pt x="149" y="79"/>
                    </a:cubicBezTo>
                    <a:cubicBezTo>
                      <a:pt x="149" y="79"/>
                      <a:pt x="150" y="79"/>
                      <a:pt x="150" y="78"/>
                    </a:cubicBezTo>
                    <a:cubicBezTo>
                      <a:pt x="150" y="78"/>
                      <a:pt x="150" y="78"/>
                      <a:pt x="151" y="78"/>
                    </a:cubicBezTo>
                    <a:cubicBezTo>
                      <a:pt x="151" y="77"/>
                      <a:pt x="152" y="77"/>
                      <a:pt x="153" y="76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5" y="74"/>
                      <a:pt x="155" y="73"/>
                      <a:pt x="156" y="72"/>
                    </a:cubicBezTo>
                    <a:cubicBezTo>
                      <a:pt x="157" y="72"/>
                      <a:pt x="157" y="71"/>
                      <a:pt x="157" y="71"/>
                    </a:cubicBezTo>
                    <a:cubicBezTo>
                      <a:pt x="158" y="71"/>
                      <a:pt x="158" y="71"/>
                      <a:pt x="158" y="71"/>
                    </a:cubicBezTo>
                    <a:cubicBezTo>
                      <a:pt x="158" y="70"/>
                      <a:pt x="158" y="70"/>
                      <a:pt x="159" y="70"/>
                    </a:cubicBezTo>
                    <a:cubicBezTo>
                      <a:pt x="159" y="69"/>
                      <a:pt x="160" y="69"/>
                      <a:pt x="160" y="68"/>
                    </a:cubicBezTo>
                    <a:cubicBezTo>
                      <a:pt x="161" y="68"/>
                      <a:pt x="161" y="67"/>
                      <a:pt x="162" y="67"/>
                    </a:cubicBezTo>
                    <a:cubicBezTo>
                      <a:pt x="162" y="66"/>
                      <a:pt x="163" y="66"/>
                      <a:pt x="164" y="65"/>
                    </a:cubicBezTo>
                    <a:cubicBezTo>
                      <a:pt x="164" y="65"/>
                      <a:pt x="164" y="64"/>
                      <a:pt x="165" y="64"/>
                    </a:cubicBezTo>
                    <a:cubicBezTo>
                      <a:pt x="165" y="63"/>
                      <a:pt x="165" y="63"/>
                      <a:pt x="166" y="63"/>
                    </a:cubicBezTo>
                    <a:cubicBezTo>
                      <a:pt x="166" y="62"/>
                      <a:pt x="167" y="61"/>
                      <a:pt x="168" y="60"/>
                    </a:cubicBezTo>
                    <a:cubicBezTo>
                      <a:pt x="169" y="60"/>
                      <a:pt x="169" y="59"/>
                      <a:pt x="170" y="59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70" y="58"/>
                      <a:pt x="171" y="58"/>
                      <a:pt x="172" y="57"/>
                    </a:cubicBezTo>
                    <a:cubicBezTo>
                      <a:pt x="173" y="56"/>
                      <a:pt x="173" y="55"/>
                      <a:pt x="174" y="54"/>
                    </a:cubicBezTo>
                    <a:cubicBezTo>
                      <a:pt x="174" y="54"/>
                      <a:pt x="174" y="54"/>
                      <a:pt x="174" y="54"/>
                    </a:cubicBezTo>
                    <a:cubicBezTo>
                      <a:pt x="174" y="54"/>
                      <a:pt x="174" y="54"/>
                      <a:pt x="175" y="54"/>
                    </a:cubicBezTo>
                    <a:cubicBezTo>
                      <a:pt x="175" y="54"/>
                      <a:pt x="175" y="53"/>
                      <a:pt x="175" y="53"/>
                    </a:cubicBezTo>
                    <a:cubicBezTo>
                      <a:pt x="176" y="53"/>
                      <a:pt x="176" y="52"/>
                      <a:pt x="176" y="52"/>
                    </a:cubicBezTo>
                    <a:cubicBezTo>
                      <a:pt x="177" y="51"/>
                      <a:pt x="177" y="51"/>
                      <a:pt x="178" y="50"/>
                    </a:cubicBezTo>
                    <a:cubicBezTo>
                      <a:pt x="178" y="50"/>
                      <a:pt x="179" y="50"/>
                      <a:pt x="179" y="49"/>
                    </a:cubicBezTo>
                    <a:cubicBezTo>
                      <a:pt x="180" y="49"/>
                      <a:pt x="181" y="48"/>
                      <a:pt x="181" y="47"/>
                    </a:cubicBezTo>
                    <a:cubicBezTo>
                      <a:pt x="181" y="47"/>
                      <a:pt x="182" y="47"/>
                      <a:pt x="182" y="46"/>
                    </a:cubicBezTo>
                    <a:cubicBezTo>
                      <a:pt x="182" y="46"/>
                      <a:pt x="182" y="46"/>
                      <a:pt x="183" y="45"/>
                    </a:cubicBezTo>
                    <a:cubicBezTo>
                      <a:pt x="183" y="46"/>
                      <a:pt x="184" y="47"/>
                      <a:pt x="185" y="48"/>
                    </a:cubicBezTo>
                    <a:cubicBezTo>
                      <a:pt x="185" y="48"/>
                      <a:pt x="186" y="48"/>
                      <a:pt x="186" y="48"/>
                    </a:cubicBezTo>
                    <a:cubicBezTo>
                      <a:pt x="186" y="48"/>
                      <a:pt x="186" y="48"/>
                      <a:pt x="186" y="48"/>
                    </a:cubicBezTo>
                    <a:cubicBezTo>
                      <a:pt x="187" y="49"/>
                      <a:pt x="187" y="49"/>
                      <a:pt x="187" y="50"/>
                    </a:cubicBezTo>
                    <a:cubicBezTo>
                      <a:pt x="187" y="51"/>
                      <a:pt x="188" y="52"/>
                      <a:pt x="189" y="52"/>
                    </a:cubicBezTo>
                    <a:cubicBezTo>
                      <a:pt x="189" y="53"/>
                      <a:pt x="190" y="54"/>
                      <a:pt x="191" y="55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2" y="57"/>
                      <a:pt x="192" y="58"/>
                      <a:pt x="192" y="58"/>
                    </a:cubicBezTo>
                    <a:moveTo>
                      <a:pt x="205" y="114"/>
                    </a:moveTo>
                    <a:cubicBezTo>
                      <a:pt x="204" y="114"/>
                      <a:pt x="204" y="114"/>
                      <a:pt x="204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1" y="115"/>
                      <a:pt x="200" y="114"/>
                      <a:pt x="200" y="114"/>
                    </a:cubicBezTo>
                    <a:cubicBezTo>
                      <a:pt x="200" y="113"/>
                      <a:pt x="200" y="113"/>
                      <a:pt x="199" y="113"/>
                    </a:cubicBezTo>
                    <a:cubicBezTo>
                      <a:pt x="199" y="112"/>
                      <a:pt x="199" y="112"/>
                      <a:pt x="199" y="111"/>
                    </a:cubicBezTo>
                    <a:cubicBezTo>
                      <a:pt x="199" y="110"/>
                      <a:pt x="199" y="110"/>
                      <a:pt x="199" y="110"/>
                    </a:cubicBezTo>
                    <a:cubicBezTo>
                      <a:pt x="199" y="109"/>
                      <a:pt x="199" y="108"/>
                      <a:pt x="198" y="107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9" y="106"/>
                      <a:pt x="199" y="106"/>
                      <a:pt x="199" y="106"/>
                    </a:cubicBezTo>
                    <a:cubicBezTo>
                      <a:pt x="202" y="106"/>
                      <a:pt x="203" y="107"/>
                      <a:pt x="203" y="109"/>
                    </a:cubicBezTo>
                    <a:cubicBezTo>
                      <a:pt x="204" y="110"/>
                      <a:pt x="204" y="112"/>
                      <a:pt x="204" y="113"/>
                    </a:cubicBezTo>
                    <a:cubicBezTo>
                      <a:pt x="204" y="113"/>
                      <a:pt x="204" y="113"/>
                      <a:pt x="204" y="113"/>
                    </a:cubicBezTo>
                    <a:cubicBezTo>
                      <a:pt x="204" y="114"/>
                      <a:pt x="204" y="114"/>
                      <a:pt x="205" y="114"/>
                    </a:cubicBezTo>
                    <a:moveTo>
                      <a:pt x="181" y="107"/>
                    </a:moveTo>
                    <a:cubicBezTo>
                      <a:pt x="181" y="107"/>
                      <a:pt x="181" y="106"/>
                      <a:pt x="181" y="106"/>
                    </a:cubicBezTo>
                    <a:cubicBezTo>
                      <a:pt x="181" y="106"/>
                      <a:pt x="181" y="106"/>
                      <a:pt x="181" y="106"/>
                    </a:cubicBezTo>
                    <a:cubicBezTo>
                      <a:pt x="183" y="106"/>
                      <a:pt x="184" y="106"/>
                      <a:pt x="185" y="107"/>
                    </a:cubicBezTo>
                    <a:cubicBezTo>
                      <a:pt x="186" y="107"/>
                      <a:pt x="186" y="108"/>
                      <a:pt x="186" y="108"/>
                    </a:cubicBezTo>
                    <a:cubicBezTo>
                      <a:pt x="186" y="110"/>
                      <a:pt x="186" y="112"/>
                      <a:pt x="187" y="113"/>
                    </a:cubicBezTo>
                    <a:cubicBezTo>
                      <a:pt x="187" y="113"/>
                      <a:pt x="187" y="113"/>
                      <a:pt x="187" y="113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7" y="114"/>
                      <a:pt x="187" y="114"/>
                      <a:pt x="187" y="114"/>
                    </a:cubicBezTo>
                    <a:cubicBezTo>
                      <a:pt x="186" y="114"/>
                      <a:pt x="186" y="114"/>
                      <a:pt x="186" y="114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184" y="114"/>
                      <a:pt x="183" y="114"/>
                      <a:pt x="183" y="114"/>
                    </a:cubicBezTo>
                    <a:cubicBezTo>
                      <a:pt x="182" y="113"/>
                      <a:pt x="182" y="113"/>
                      <a:pt x="182" y="113"/>
                    </a:cubicBezTo>
                    <a:cubicBezTo>
                      <a:pt x="182" y="112"/>
                      <a:pt x="182" y="111"/>
                      <a:pt x="182" y="110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82" y="109"/>
                      <a:pt x="182" y="108"/>
                      <a:pt x="181" y="107"/>
                    </a:cubicBezTo>
                    <a:moveTo>
                      <a:pt x="164" y="107"/>
                    </a:moveTo>
                    <a:cubicBezTo>
                      <a:pt x="164" y="106"/>
                      <a:pt x="164" y="106"/>
                      <a:pt x="163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06"/>
                      <a:pt x="164" y="106"/>
                      <a:pt x="165" y="106"/>
                    </a:cubicBezTo>
                    <a:cubicBezTo>
                      <a:pt x="167" y="106"/>
                      <a:pt x="168" y="106"/>
                      <a:pt x="168" y="108"/>
                    </a:cubicBezTo>
                    <a:cubicBezTo>
                      <a:pt x="169" y="109"/>
                      <a:pt x="169" y="111"/>
                      <a:pt x="170" y="113"/>
                    </a:cubicBezTo>
                    <a:cubicBezTo>
                      <a:pt x="170" y="114"/>
                      <a:pt x="170" y="114"/>
                      <a:pt x="170" y="114"/>
                    </a:cubicBezTo>
                    <a:cubicBezTo>
                      <a:pt x="170" y="114"/>
                      <a:pt x="170" y="114"/>
                      <a:pt x="170" y="114"/>
                    </a:cubicBezTo>
                    <a:cubicBezTo>
                      <a:pt x="170" y="114"/>
                      <a:pt x="170" y="114"/>
                      <a:pt x="170" y="114"/>
                    </a:cubicBezTo>
                    <a:cubicBezTo>
                      <a:pt x="168" y="114"/>
                      <a:pt x="168" y="114"/>
                      <a:pt x="168" y="114"/>
                    </a:cubicBezTo>
                    <a:cubicBezTo>
                      <a:pt x="165" y="115"/>
                      <a:pt x="165" y="114"/>
                      <a:pt x="165" y="111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4" y="109"/>
                      <a:pt x="164" y="108"/>
                      <a:pt x="164" y="107"/>
                    </a:cubicBezTo>
                    <a:moveTo>
                      <a:pt x="160" y="109"/>
                    </a:move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60" y="108"/>
                      <a:pt x="160" y="108"/>
                      <a:pt x="160" y="108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0" y="107"/>
                      <a:pt x="160" y="106"/>
                      <a:pt x="160" y="106"/>
                    </a:cubicBezTo>
                    <a:cubicBezTo>
                      <a:pt x="164" y="107"/>
                      <a:pt x="163" y="110"/>
                      <a:pt x="164" y="113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2" y="115"/>
                      <a:pt x="161" y="115"/>
                      <a:pt x="160" y="114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60" y="113"/>
                      <a:pt x="161" y="111"/>
                      <a:pt x="160" y="109"/>
                    </a:cubicBezTo>
                    <a:moveTo>
                      <a:pt x="170" y="107"/>
                    </a:moveTo>
                    <a:cubicBezTo>
                      <a:pt x="170" y="106"/>
                      <a:pt x="169" y="106"/>
                      <a:pt x="169" y="106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1" y="106"/>
                      <a:pt x="171" y="106"/>
                      <a:pt x="172" y="106"/>
                    </a:cubicBezTo>
                    <a:cubicBezTo>
                      <a:pt x="173" y="106"/>
                      <a:pt x="174" y="107"/>
                      <a:pt x="174" y="108"/>
                    </a:cubicBezTo>
                    <a:cubicBezTo>
                      <a:pt x="174" y="108"/>
                      <a:pt x="174" y="109"/>
                      <a:pt x="175" y="110"/>
                    </a:cubicBezTo>
                    <a:cubicBezTo>
                      <a:pt x="175" y="111"/>
                      <a:pt x="175" y="112"/>
                      <a:pt x="175" y="113"/>
                    </a:cubicBezTo>
                    <a:cubicBezTo>
                      <a:pt x="175" y="113"/>
                      <a:pt x="175" y="113"/>
                      <a:pt x="175" y="114"/>
                    </a:cubicBezTo>
                    <a:cubicBezTo>
                      <a:pt x="175" y="114"/>
                      <a:pt x="176" y="114"/>
                      <a:pt x="176" y="114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74" y="114"/>
                      <a:pt x="174" y="114"/>
                      <a:pt x="174" y="114"/>
                    </a:cubicBezTo>
                    <a:cubicBezTo>
                      <a:pt x="173" y="115"/>
                      <a:pt x="173" y="114"/>
                      <a:pt x="172" y="114"/>
                    </a:cubicBezTo>
                    <a:cubicBezTo>
                      <a:pt x="171" y="114"/>
                      <a:pt x="171" y="113"/>
                      <a:pt x="170" y="110"/>
                    </a:cubicBezTo>
                    <a:cubicBezTo>
                      <a:pt x="170" y="109"/>
                      <a:pt x="170" y="108"/>
                      <a:pt x="170" y="107"/>
                    </a:cubicBezTo>
                    <a:moveTo>
                      <a:pt x="175" y="107"/>
                    </a:moveTo>
                    <a:cubicBezTo>
                      <a:pt x="175" y="106"/>
                      <a:pt x="175" y="106"/>
                      <a:pt x="175" y="106"/>
                    </a:cubicBezTo>
                    <a:cubicBezTo>
                      <a:pt x="175" y="106"/>
                      <a:pt x="175" y="106"/>
                      <a:pt x="175" y="106"/>
                    </a:cubicBezTo>
                    <a:cubicBezTo>
                      <a:pt x="176" y="106"/>
                      <a:pt x="176" y="106"/>
                      <a:pt x="176" y="106"/>
                    </a:cubicBezTo>
                    <a:cubicBezTo>
                      <a:pt x="178" y="106"/>
                      <a:pt x="179" y="106"/>
                      <a:pt x="179" y="107"/>
                    </a:cubicBezTo>
                    <a:cubicBezTo>
                      <a:pt x="181" y="108"/>
                      <a:pt x="180" y="111"/>
                      <a:pt x="181" y="113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4"/>
                      <a:pt x="181" y="114"/>
                      <a:pt x="182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79" y="114"/>
                      <a:pt x="179" y="114"/>
                      <a:pt x="179" y="114"/>
                    </a:cubicBezTo>
                    <a:cubicBezTo>
                      <a:pt x="178" y="114"/>
                      <a:pt x="177" y="114"/>
                      <a:pt x="176" y="113"/>
                    </a:cubicBezTo>
                    <a:cubicBezTo>
                      <a:pt x="176" y="112"/>
                      <a:pt x="176" y="111"/>
                      <a:pt x="176" y="110"/>
                    </a:cubicBezTo>
                    <a:cubicBezTo>
                      <a:pt x="176" y="109"/>
                      <a:pt x="176" y="108"/>
                      <a:pt x="175" y="107"/>
                    </a:cubicBezTo>
                    <a:moveTo>
                      <a:pt x="187" y="107"/>
                    </a:moveTo>
                    <a:cubicBezTo>
                      <a:pt x="187" y="106"/>
                      <a:pt x="187" y="106"/>
                      <a:pt x="186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8" y="106"/>
                      <a:pt x="188" y="106"/>
                      <a:pt x="189" y="106"/>
                    </a:cubicBezTo>
                    <a:cubicBezTo>
                      <a:pt x="190" y="106"/>
                      <a:pt x="191" y="107"/>
                      <a:pt x="191" y="108"/>
                    </a:cubicBezTo>
                    <a:cubicBezTo>
                      <a:pt x="192" y="109"/>
                      <a:pt x="192" y="111"/>
                      <a:pt x="192" y="113"/>
                    </a:cubicBezTo>
                    <a:cubicBezTo>
                      <a:pt x="192" y="113"/>
                      <a:pt x="192" y="113"/>
                      <a:pt x="192" y="113"/>
                    </a:cubicBezTo>
                    <a:cubicBezTo>
                      <a:pt x="193" y="114"/>
                      <a:pt x="193" y="114"/>
                      <a:pt x="193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90" y="115"/>
                      <a:pt x="189" y="114"/>
                      <a:pt x="189" y="114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188" y="113"/>
                      <a:pt x="188" y="113"/>
                      <a:pt x="188" y="113"/>
                    </a:cubicBezTo>
                    <a:cubicBezTo>
                      <a:pt x="188" y="112"/>
                      <a:pt x="188" y="111"/>
                      <a:pt x="188" y="110"/>
                    </a:cubicBezTo>
                    <a:cubicBezTo>
                      <a:pt x="187" y="109"/>
                      <a:pt x="187" y="108"/>
                      <a:pt x="187" y="107"/>
                    </a:cubicBezTo>
                    <a:moveTo>
                      <a:pt x="192" y="107"/>
                    </a:moveTo>
                    <a:cubicBezTo>
                      <a:pt x="192" y="106"/>
                      <a:pt x="192" y="106"/>
                      <a:pt x="192" y="106"/>
                    </a:cubicBezTo>
                    <a:cubicBezTo>
                      <a:pt x="192" y="106"/>
                      <a:pt x="192" y="106"/>
                      <a:pt x="192" y="106"/>
                    </a:cubicBezTo>
                    <a:cubicBezTo>
                      <a:pt x="193" y="106"/>
                      <a:pt x="194" y="106"/>
                      <a:pt x="194" y="106"/>
                    </a:cubicBezTo>
                    <a:cubicBezTo>
                      <a:pt x="196" y="106"/>
                      <a:pt x="196" y="106"/>
                      <a:pt x="197" y="107"/>
                    </a:cubicBezTo>
                    <a:cubicBezTo>
                      <a:pt x="198" y="108"/>
                      <a:pt x="197" y="111"/>
                      <a:pt x="198" y="113"/>
                    </a:cubicBezTo>
                    <a:cubicBezTo>
                      <a:pt x="198" y="113"/>
                      <a:pt x="198" y="113"/>
                      <a:pt x="198" y="113"/>
                    </a:cubicBezTo>
                    <a:cubicBezTo>
                      <a:pt x="198" y="114"/>
                      <a:pt x="199" y="114"/>
                      <a:pt x="199" y="114"/>
                    </a:cubicBezTo>
                    <a:cubicBezTo>
                      <a:pt x="198" y="114"/>
                      <a:pt x="198" y="114"/>
                      <a:pt x="198" y="114"/>
                    </a:cubicBezTo>
                    <a:cubicBezTo>
                      <a:pt x="197" y="114"/>
                      <a:pt x="197" y="114"/>
                      <a:pt x="197" y="114"/>
                    </a:cubicBezTo>
                    <a:cubicBezTo>
                      <a:pt x="195" y="115"/>
                      <a:pt x="195" y="114"/>
                      <a:pt x="194" y="114"/>
                    </a:cubicBezTo>
                    <a:cubicBezTo>
                      <a:pt x="194" y="113"/>
                      <a:pt x="194" y="113"/>
                      <a:pt x="194" y="113"/>
                    </a:cubicBezTo>
                    <a:cubicBezTo>
                      <a:pt x="194" y="112"/>
                      <a:pt x="194" y="111"/>
                      <a:pt x="193" y="110"/>
                    </a:cubicBezTo>
                    <a:cubicBezTo>
                      <a:pt x="193" y="109"/>
                      <a:pt x="193" y="108"/>
                      <a:pt x="192" y="107"/>
                    </a:cubicBezTo>
                    <a:moveTo>
                      <a:pt x="170" y="165"/>
                    </a:moveTo>
                    <a:cubicBezTo>
                      <a:pt x="169" y="166"/>
                      <a:pt x="169" y="167"/>
                      <a:pt x="168" y="167"/>
                    </a:cubicBezTo>
                    <a:cubicBezTo>
                      <a:pt x="168" y="168"/>
                      <a:pt x="167" y="169"/>
                      <a:pt x="166" y="170"/>
                    </a:cubicBezTo>
                    <a:cubicBezTo>
                      <a:pt x="166" y="171"/>
                      <a:pt x="166" y="171"/>
                      <a:pt x="166" y="171"/>
                    </a:cubicBezTo>
                    <a:cubicBezTo>
                      <a:pt x="165" y="171"/>
                      <a:pt x="165" y="171"/>
                      <a:pt x="165" y="170"/>
                    </a:cubicBezTo>
                    <a:cubicBezTo>
                      <a:pt x="164" y="170"/>
                      <a:pt x="164" y="170"/>
                      <a:pt x="164" y="170"/>
                    </a:cubicBezTo>
                    <a:cubicBezTo>
                      <a:pt x="163" y="169"/>
                      <a:pt x="163" y="168"/>
                      <a:pt x="163" y="167"/>
                    </a:cubicBezTo>
                    <a:cubicBezTo>
                      <a:pt x="163" y="167"/>
                      <a:pt x="163" y="167"/>
                      <a:pt x="163" y="167"/>
                    </a:cubicBezTo>
                    <a:cubicBezTo>
                      <a:pt x="164" y="167"/>
                      <a:pt x="164" y="166"/>
                      <a:pt x="164" y="166"/>
                    </a:cubicBezTo>
                    <a:cubicBezTo>
                      <a:pt x="164" y="166"/>
                      <a:pt x="164" y="165"/>
                      <a:pt x="165" y="165"/>
                    </a:cubicBezTo>
                    <a:cubicBezTo>
                      <a:pt x="165" y="165"/>
                      <a:pt x="165" y="165"/>
                      <a:pt x="165" y="165"/>
                    </a:cubicBezTo>
                    <a:cubicBezTo>
                      <a:pt x="166" y="163"/>
                      <a:pt x="167" y="162"/>
                      <a:pt x="167" y="161"/>
                    </a:cubicBezTo>
                    <a:cubicBezTo>
                      <a:pt x="168" y="161"/>
                      <a:pt x="168" y="162"/>
                      <a:pt x="168" y="162"/>
                    </a:cubicBezTo>
                    <a:cubicBezTo>
                      <a:pt x="169" y="162"/>
                      <a:pt x="169" y="163"/>
                      <a:pt x="170" y="164"/>
                    </a:cubicBezTo>
                    <a:cubicBezTo>
                      <a:pt x="170" y="164"/>
                      <a:pt x="170" y="165"/>
                      <a:pt x="170" y="165"/>
                    </a:cubicBezTo>
                    <a:moveTo>
                      <a:pt x="171" y="165"/>
                    </a:moveTo>
                    <a:cubicBezTo>
                      <a:pt x="172" y="165"/>
                      <a:pt x="172" y="165"/>
                      <a:pt x="172" y="165"/>
                    </a:cubicBezTo>
                    <a:cubicBezTo>
                      <a:pt x="175" y="168"/>
                      <a:pt x="174" y="170"/>
                      <a:pt x="172" y="172"/>
                    </a:cubicBezTo>
                    <a:cubicBezTo>
                      <a:pt x="171" y="173"/>
                      <a:pt x="171" y="173"/>
                      <a:pt x="170" y="174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69" y="175"/>
                      <a:pt x="169" y="174"/>
                      <a:pt x="168" y="174"/>
                    </a:cubicBezTo>
                    <a:cubicBezTo>
                      <a:pt x="167" y="173"/>
                      <a:pt x="167" y="172"/>
                      <a:pt x="167" y="172"/>
                    </a:cubicBezTo>
                    <a:cubicBezTo>
                      <a:pt x="167" y="171"/>
                      <a:pt x="167" y="171"/>
                      <a:pt x="167" y="171"/>
                    </a:cubicBezTo>
                    <a:cubicBezTo>
                      <a:pt x="168" y="170"/>
                      <a:pt x="168" y="170"/>
                      <a:pt x="168" y="170"/>
                    </a:cubicBezTo>
                    <a:cubicBezTo>
                      <a:pt x="168" y="169"/>
                      <a:pt x="169" y="169"/>
                      <a:pt x="169" y="169"/>
                    </a:cubicBezTo>
                    <a:cubicBezTo>
                      <a:pt x="169" y="169"/>
                      <a:pt x="169" y="168"/>
                      <a:pt x="170" y="168"/>
                    </a:cubicBezTo>
                    <a:cubicBezTo>
                      <a:pt x="170" y="167"/>
                      <a:pt x="171" y="166"/>
                      <a:pt x="171" y="165"/>
                    </a:cubicBezTo>
                    <a:moveTo>
                      <a:pt x="165" y="163"/>
                    </a:moveTo>
                    <a:cubicBezTo>
                      <a:pt x="164" y="163"/>
                      <a:pt x="164" y="164"/>
                      <a:pt x="164" y="164"/>
                    </a:cubicBezTo>
                    <a:cubicBezTo>
                      <a:pt x="163" y="165"/>
                      <a:pt x="163" y="165"/>
                      <a:pt x="162" y="166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1" y="167"/>
                      <a:pt x="161" y="166"/>
                      <a:pt x="160" y="166"/>
                    </a:cubicBezTo>
                    <a:cubicBezTo>
                      <a:pt x="159" y="165"/>
                      <a:pt x="159" y="164"/>
                      <a:pt x="159" y="163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60" y="162"/>
                      <a:pt x="160" y="162"/>
                      <a:pt x="160" y="161"/>
                    </a:cubicBezTo>
                    <a:cubicBezTo>
                      <a:pt x="160" y="161"/>
                      <a:pt x="161" y="161"/>
                      <a:pt x="161" y="161"/>
                    </a:cubicBezTo>
                    <a:cubicBezTo>
                      <a:pt x="162" y="159"/>
                      <a:pt x="163" y="158"/>
                      <a:pt x="163" y="157"/>
                    </a:cubicBezTo>
                    <a:cubicBezTo>
                      <a:pt x="163" y="157"/>
                      <a:pt x="164" y="157"/>
                      <a:pt x="164" y="157"/>
                    </a:cubicBezTo>
                    <a:cubicBezTo>
                      <a:pt x="164" y="157"/>
                      <a:pt x="164" y="158"/>
                      <a:pt x="165" y="158"/>
                    </a:cubicBezTo>
                    <a:cubicBezTo>
                      <a:pt x="166" y="160"/>
                      <a:pt x="166" y="161"/>
                      <a:pt x="165" y="163"/>
                    </a:cubicBezTo>
                    <a:moveTo>
                      <a:pt x="160" y="159"/>
                    </a:moveTo>
                    <a:cubicBezTo>
                      <a:pt x="160" y="160"/>
                      <a:pt x="159" y="161"/>
                      <a:pt x="159" y="161"/>
                    </a:cubicBezTo>
                    <a:cubicBezTo>
                      <a:pt x="158" y="162"/>
                      <a:pt x="158" y="162"/>
                      <a:pt x="158" y="162"/>
                    </a:cubicBezTo>
                    <a:cubicBezTo>
                      <a:pt x="158" y="163"/>
                      <a:pt x="158" y="163"/>
                      <a:pt x="158" y="163"/>
                    </a:cubicBezTo>
                    <a:cubicBezTo>
                      <a:pt x="157" y="163"/>
                      <a:pt x="157" y="162"/>
                      <a:pt x="156" y="162"/>
                    </a:cubicBezTo>
                    <a:cubicBezTo>
                      <a:pt x="154" y="160"/>
                      <a:pt x="155" y="159"/>
                      <a:pt x="156" y="157"/>
                    </a:cubicBezTo>
                    <a:cubicBezTo>
                      <a:pt x="156" y="157"/>
                      <a:pt x="157" y="157"/>
                      <a:pt x="157" y="156"/>
                    </a:cubicBezTo>
                    <a:cubicBezTo>
                      <a:pt x="157" y="156"/>
                      <a:pt x="157" y="156"/>
                      <a:pt x="158" y="155"/>
                    </a:cubicBezTo>
                    <a:cubicBezTo>
                      <a:pt x="158" y="155"/>
                      <a:pt x="158" y="154"/>
                      <a:pt x="159" y="154"/>
                    </a:cubicBezTo>
                    <a:cubicBezTo>
                      <a:pt x="159" y="153"/>
                      <a:pt x="159" y="153"/>
                      <a:pt x="159" y="153"/>
                    </a:cubicBezTo>
                    <a:cubicBezTo>
                      <a:pt x="159" y="153"/>
                      <a:pt x="160" y="153"/>
                      <a:pt x="160" y="154"/>
                    </a:cubicBezTo>
                    <a:cubicBezTo>
                      <a:pt x="163" y="156"/>
                      <a:pt x="162" y="157"/>
                      <a:pt x="160" y="159"/>
                    </a:cubicBezTo>
                    <a:moveTo>
                      <a:pt x="156" y="155"/>
                    </a:moveTo>
                    <a:cubicBezTo>
                      <a:pt x="155" y="156"/>
                      <a:pt x="155" y="157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3" y="159"/>
                      <a:pt x="153" y="159"/>
                      <a:pt x="153" y="158"/>
                    </a:cubicBezTo>
                    <a:cubicBezTo>
                      <a:pt x="150" y="156"/>
                      <a:pt x="151" y="155"/>
                      <a:pt x="153" y="153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3" y="152"/>
                      <a:pt x="154" y="151"/>
                      <a:pt x="154" y="151"/>
                    </a:cubicBezTo>
                    <a:cubicBezTo>
                      <a:pt x="154" y="150"/>
                      <a:pt x="155" y="149"/>
                      <a:pt x="155" y="148"/>
                    </a:cubicBezTo>
                    <a:cubicBezTo>
                      <a:pt x="155" y="149"/>
                      <a:pt x="156" y="149"/>
                      <a:pt x="156" y="150"/>
                    </a:cubicBezTo>
                    <a:cubicBezTo>
                      <a:pt x="158" y="152"/>
                      <a:pt x="157" y="153"/>
                      <a:pt x="156" y="155"/>
                    </a:cubicBezTo>
                    <a:moveTo>
                      <a:pt x="153" y="150"/>
                    </a:moveTo>
                    <a:cubicBezTo>
                      <a:pt x="152" y="151"/>
                      <a:pt x="151" y="152"/>
                      <a:pt x="151" y="153"/>
                    </a:cubicBezTo>
                    <a:cubicBezTo>
                      <a:pt x="150" y="153"/>
                      <a:pt x="150" y="154"/>
                      <a:pt x="150" y="154"/>
                    </a:cubicBezTo>
                    <a:cubicBezTo>
                      <a:pt x="150" y="154"/>
                      <a:pt x="150" y="154"/>
                      <a:pt x="150" y="154"/>
                    </a:cubicBezTo>
                    <a:cubicBezTo>
                      <a:pt x="150" y="155"/>
                      <a:pt x="150" y="155"/>
                      <a:pt x="150" y="155"/>
                    </a:cubicBezTo>
                    <a:cubicBezTo>
                      <a:pt x="149" y="155"/>
                      <a:pt x="149" y="154"/>
                      <a:pt x="148" y="154"/>
                    </a:cubicBezTo>
                    <a:cubicBezTo>
                      <a:pt x="148" y="154"/>
                      <a:pt x="148" y="154"/>
                      <a:pt x="148" y="154"/>
                    </a:cubicBezTo>
                    <a:cubicBezTo>
                      <a:pt x="146" y="152"/>
                      <a:pt x="147" y="151"/>
                      <a:pt x="148" y="150"/>
                    </a:cubicBez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9"/>
                      <a:pt x="149" y="148"/>
                      <a:pt x="149" y="148"/>
                    </a:cubicBezTo>
                    <a:cubicBezTo>
                      <a:pt x="149" y="148"/>
                      <a:pt x="150" y="147"/>
                      <a:pt x="150" y="146"/>
                    </a:cubicBezTo>
                    <a:cubicBezTo>
                      <a:pt x="150" y="146"/>
                      <a:pt x="151" y="145"/>
                      <a:pt x="151" y="145"/>
                    </a:cubicBezTo>
                    <a:cubicBezTo>
                      <a:pt x="151" y="145"/>
                      <a:pt x="151" y="145"/>
                      <a:pt x="151" y="145"/>
                    </a:cubicBezTo>
                    <a:cubicBezTo>
                      <a:pt x="152" y="145"/>
                      <a:pt x="152" y="146"/>
                      <a:pt x="153" y="146"/>
                    </a:cubicBezTo>
                    <a:cubicBezTo>
                      <a:pt x="154" y="148"/>
                      <a:pt x="154" y="149"/>
                      <a:pt x="153" y="150"/>
                    </a:cubicBezTo>
                    <a:moveTo>
                      <a:pt x="148" y="147"/>
                    </a:moveTo>
                    <a:cubicBezTo>
                      <a:pt x="148" y="147"/>
                      <a:pt x="148" y="147"/>
                      <a:pt x="148" y="147"/>
                    </a:cubicBezTo>
                    <a:cubicBezTo>
                      <a:pt x="147" y="148"/>
                      <a:pt x="147" y="149"/>
                      <a:pt x="146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6" y="150"/>
                      <a:pt x="146" y="151"/>
                      <a:pt x="146" y="151"/>
                    </a:cubicBezTo>
                    <a:cubicBezTo>
                      <a:pt x="145" y="151"/>
                      <a:pt x="145" y="150"/>
                      <a:pt x="144" y="150"/>
                    </a:cubicBezTo>
                    <a:cubicBezTo>
                      <a:pt x="144" y="149"/>
                      <a:pt x="143" y="149"/>
                      <a:pt x="143" y="149"/>
                    </a:cubicBezTo>
                    <a:cubicBezTo>
                      <a:pt x="143" y="149"/>
                      <a:pt x="143" y="148"/>
                      <a:pt x="143" y="148"/>
                    </a:cubicBezTo>
                    <a:cubicBezTo>
                      <a:pt x="143" y="148"/>
                      <a:pt x="143" y="148"/>
                      <a:pt x="143" y="148"/>
                    </a:cubicBezTo>
                    <a:cubicBezTo>
                      <a:pt x="143" y="148"/>
                      <a:pt x="143" y="148"/>
                      <a:pt x="143" y="148"/>
                    </a:cubicBezTo>
                    <a:cubicBezTo>
                      <a:pt x="143" y="148"/>
                      <a:pt x="144" y="147"/>
                      <a:pt x="144" y="147"/>
                    </a:cubicBezTo>
                    <a:cubicBezTo>
                      <a:pt x="144" y="147"/>
                      <a:pt x="144" y="147"/>
                      <a:pt x="144" y="147"/>
                    </a:cubicBezTo>
                    <a:cubicBezTo>
                      <a:pt x="145" y="147"/>
                      <a:pt x="146" y="146"/>
                      <a:pt x="146" y="145"/>
                    </a:cubicBezTo>
                    <a:cubicBezTo>
                      <a:pt x="147" y="145"/>
                      <a:pt x="147" y="144"/>
                      <a:pt x="148" y="144"/>
                    </a:cubicBezTo>
                    <a:cubicBezTo>
                      <a:pt x="148" y="143"/>
                      <a:pt x="148" y="143"/>
                      <a:pt x="148" y="143"/>
                    </a:cubicBezTo>
                    <a:cubicBezTo>
                      <a:pt x="148" y="143"/>
                      <a:pt x="148" y="143"/>
                      <a:pt x="148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0" y="144"/>
                      <a:pt x="149" y="145"/>
                      <a:pt x="148" y="147"/>
                    </a:cubicBezTo>
                    <a:moveTo>
                      <a:pt x="125" y="154"/>
                    </a:moveTo>
                    <a:cubicBezTo>
                      <a:pt x="124" y="153"/>
                      <a:pt x="124" y="152"/>
                      <a:pt x="123" y="152"/>
                    </a:cubicBezTo>
                    <a:cubicBezTo>
                      <a:pt x="123" y="151"/>
                      <a:pt x="123" y="151"/>
                      <a:pt x="123" y="151"/>
                    </a:cubicBezTo>
                    <a:cubicBezTo>
                      <a:pt x="124" y="151"/>
                      <a:pt x="124" y="151"/>
                      <a:pt x="125" y="151"/>
                    </a:cubicBezTo>
                    <a:cubicBezTo>
                      <a:pt x="126" y="150"/>
                      <a:pt x="126" y="150"/>
                      <a:pt x="126" y="151"/>
                    </a:cubicBezTo>
                    <a:cubicBezTo>
                      <a:pt x="127" y="151"/>
                      <a:pt x="127" y="151"/>
                      <a:pt x="127" y="151"/>
                    </a:cubicBezTo>
                    <a:cubicBezTo>
                      <a:pt x="127" y="151"/>
                      <a:pt x="128" y="151"/>
                      <a:pt x="128" y="151"/>
                    </a:cubicBezTo>
                    <a:cubicBezTo>
                      <a:pt x="130" y="152"/>
                      <a:pt x="131" y="154"/>
                      <a:pt x="132" y="154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0" y="155"/>
                      <a:pt x="129" y="155"/>
                      <a:pt x="128" y="155"/>
                    </a:cubicBezTo>
                    <a:cubicBezTo>
                      <a:pt x="128" y="155"/>
                      <a:pt x="127" y="155"/>
                      <a:pt x="127" y="155"/>
                    </a:cubicBezTo>
                    <a:cubicBezTo>
                      <a:pt x="126" y="155"/>
                      <a:pt x="125" y="154"/>
                      <a:pt x="125" y="154"/>
                    </a:cubicBezTo>
                    <a:moveTo>
                      <a:pt x="126" y="156"/>
                    </a:move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4" y="157"/>
                      <a:pt x="123" y="157"/>
                      <a:pt x="123" y="157"/>
                    </a:cubicBezTo>
                    <a:cubicBezTo>
                      <a:pt x="121" y="157"/>
                      <a:pt x="120" y="156"/>
                      <a:pt x="119" y="155"/>
                    </a:cubicBezTo>
                    <a:cubicBezTo>
                      <a:pt x="119" y="154"/>
                      <a:pt x="118" y="154"/>
                      <a:pt x="118" y="153"/>
                    </a:cubicBezTo>
                    <a:cubicBezTo>
                      <a:pt x="118" y="153"/>
                      <a:pt x="118" y="153"/>
                      <a:pt x="117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18" y="153"/>
                      <a:pt x="119" y="152"/>
                      <a:pt x="119" y="152"/>
                    </a:cubicBezTo>
                    <a:cubicBezTo>
                      <a:pt x="120" y="152"/>
                      <a:pt x="121" y="152"/>
                      <a:pt x="121" y="152"/>
                    </a:cubicBezTo>
                    <a:cubicBezTo>
                      <a:pt x="122" y="153"/>
                      <a:pt x="122" y="153"/>
                      <a:pt x="123" y="154"/>
                    </a:cubicBezTo>
                    <a:cubicBezTo>
                      <a:pt x="124" y="154"/>
                      <a:pt x="124" y="155"/>
                      <a:pt x="125" y="155"/>
                    </a:cubicBezTo>
                    <a:cubicBezTo>
                      <a:pt x="125" y="156"/>
                      <a:pt x="126" y="156"/>
                      <a:pt x="126" y="156"/>
                    </a:cubicBezTo>
                    <a:moveTo>
                      <a:pt x="128" y="150"/>
                    </a:moveTo>
                    <a:cubicBezTo>
                      <a:pt x="128" y="150"/>
                      <a:pt x="128" y="150"/>
                      <a:pt x="128" y="150"/>
                    </a:cubicBezTo>
                    <a:cubicBezTo>
                      <a:pt x="128" y="150"/>
                      <a:pt x="128" y="150"/>
                      <a:pt x="128" y="149"/>
                    </a:cubicBezTo>
                    <a:cubicBezTo>
                      <a:pt x="130" y="149"/>
                      <a:pt x="131" y="148"/>
                      <a:pt x="132" y="148"/>
                    </a:cubicBezTo>
                    <a:cubicBezTo>
                      <a:pt x="132" y="148"/>
                      <a:pt x="132" y="149"/>
                      <a:pt x="133" y="149"/>
                    </a:cubicBezTo>
                    <a:cubicBezTo>
                      <a:pt x="134" y="149"/>
                      <a:pt x="135" y="150"/>
                      <a:pt x="136" y="150"/>
                    </a:cubicBezTo>
                    <a:cubicBezTo>
                      <a:pt x="136" y="150"/>
                      <a:pt x="137" y="151"/>
                      <a:pt x="137" y="151"/>
                    </a:cubicBezTo>
                    <a:cubicBezTo>
                      <a:pt x="137" y="151"/>
                      <a:pt x="137" y="151"/>
                      <a:pt x="137" y="151"/>
                    </a:cubicBezTo>
                    <a:cubicBezTo>
                      <a:pt x="137" y="151"/>
                      <a:pt x="136" y="152"/>
                      <a:pt x="136" y="152"/>
                    </a:cubicBezTo>
                    <a:cubicBezTo>
                      <a:pt x="134" y="153"/>
                      <a:pt x="134" y="153"/>
                      <a:pt x="133" y="153"/>
                    </a:cubicBezTo>
                    <a:cubicBezTo>
                      <a:pt x="131" y="153"/>
                      <a:pt x="130" y="151"/>
                      <a:pt x="128" y="150"/>
                    </a:cubicBezTo>
                    <a:moveTo>
                      <a:pt x="136" y="149"/>
                    </a:moveTo>
                    <a:cubicBezTo>
                      <a:pt x="135" y="148"/>
                      <a:pt x="134" y="148"/>
                      <a:pt x="133" y="147"/>
                    </a:cubicBezTo>
                    <a:cubicBezTo>
                      <a:pt x="133" y="147"/>
                      <a:pt x="133" y="147"/>
                      <a:pt x="133" y="147"/>
                    </a:cubicBezTo>
                    <a:cubicBezTo>
                      <a:pt x="134" y="146"/>
                      <a:pt x="135" y="146"/>
                      <a:pt x="136" y="146"/>
                    </a:cubicBezTo>
                    <a:cubicBezTo>
                      <a:pt x="136" y="145"/>
                      <a:pt x="136" y="145"/>
                      <a:pt x="136" y="145"/>
                    </a:cubicBezTo>
                    <a:cubicBezTo>
                      <a:pt x="137" y="146"/>
                      <a:pt x="137" y="146"/>
                      <a:pt x="138" y="146"/>
                    </a:cubicBezTo>
                    <a:cubicBezTo>
                      <a:pt x="139" y="146"/>
                      <a:pt x="141" y="147"/>
                      <a:pt x="142" y="147"/>
                    </a:cubicBezTo>
                    <a:cubicBezTo>
                      <a:pt x="142" y="147"/>
                      <a:pt x="142" y="148"/>
                      <a:pt x="142" y="148"/>
                    </a:cubicBezTo>
                    <a:cubicBezTo>
                      <a:pt x="140" y="149"/>
                      <a:pt x="139" y="150"/>
                      <a:pt x="138" y="150"/>
                    </a:cubicBezTo>
                    <a:cubicBezTo>
                      <a:pt x="137" y="150"/>
                      <a:pt x="136" y="149"/>
                      <a:pt x="136" y="149"/>
                    </a:cubicBezTo>
                    <a:moveTo>
                      <a:pt x="138" y="144"/>
                    </a:moveTo>
                    <a:cubicBezTo>
                      <a:pt x="137" y="144"/>
                      <a:pt x="137" y="144"/>
                      <a:pt x="137" y="144"/>
                    </a:cubicBezTo>
                    <a:cubicBezTo>
                      <a:pt x="137" y="144"/>
                      <a:pt x="138" y="144"/>
                      <a:pt x="138" y="144"/>
                    </a:cubicBezTo>
                    <a:cubicBezTo>
                      <a:pt x="139" y="142"/>
                      <a:pt x="140" y="142"/>
                      <a:pt x="140" y="142"/>
                    </a:cubicBezTo>
                    <a:cubicBezTo>
                      <a:pt x="141" y="142"/>
                      <a:pt x="142" y="142"/>
                      <a:pt x="143" y="142"/>
                    </a:cubicBezTo>
                    <a:cubicBezTo>
                      <a:pt x="143" y="142"/>
                      <a:pt x="144" y="142"/>
                      <a:pt x="144" y="143"/>
                    </a:cubicBezTo>
                    <a:cubicBezTo>
                      <a:pt x="145" y="143"/>
                      <a:pt x="146" y="143"/>
                      <a:pt x="146" y="143"/>
                    </a:cubicBezTo>
                    <a:cubicBezTo>
                      <a:pt x="147" y="143"/>
                      <a:pt x="147" y="143"/>
                      <a:pt x="147" y="143"/>
                    </a:cubicBezTo>
                    <a:cubicBezTo>
                      <a:pt x="146" y="143"/>
                      <a:pt x="146" y="143"/>
                      <a:pt x="146" y="144"/>
                    </a:cubicBezTo>
                    <a:cubicBezTo>
                      <a:pt x="146" y="144"/>
                      <a:pt x="146" y="144"/>
                      <a:pt x="146" y="144"/>
                    </a:cubicBezTo>
                    <a:cubicBezTo>
                      <a:pt x="146" y="145"/>
                      <a:pt x="145" y="145"/>
                      <a:pt x="144" y="146"/>
                    </a:cubicBezTo>
                    <a:cubicBezTo>
                      <a:pt x="144" y="146"/>
                      <a:pt x="143" y="146"/>
                      <a:pt x="143" y="146"/>
                    </a:cubicBezTo>
                    <a:cubicBezTo>
                      <a:pt x="141" y="146"/>
                      <a:pt x="140" y="145"/>
                      <a:pt x="138" y="144"/>
                    </a:cubicBezTo>
                    <a:moveTo>
                      <a:pt x="148" y="141"/>
                    </a:move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47" y="142"/>
                      <a:pt x="147" y="142"/>
                      <a:pt x="146" y="142"/>
                    </a:cubicBezTo>
                    <a:cubicBezTo>
                      <a:pt x="146" y="142"/>
                      <a:pt x="145" y="141"/>
                      <a:pt x="144" y="141"/>
                    </a:cubicBezTo>
                    <a:cubicBezTo>
                      <a:pt x="144" y="141"/>
                      <a:pt x="143" y="141"/>
                      <a:pt x="143" y="141"/>
                    </a:cubicBezTo>
                    <a:cubicBezTo>
                      <a:pt x="142" y="141"/>
                      <a:pt x="142" y="141"/>
                      <a:pt x="141" y="141"/>
                    </a:cubicBezTo>
                    <a:cubicBezTo>
                      <a:pt x="142" y="140"/>
                      <a:pt x="142" y="139"/>
                      <a:pt x="143" y="138"/>
                    </a:cubicBezTo>
                    <a:cubicBezTo>
                      <a:pt x="143" y="138"/>
                      <a:pt x="144" y="138"/>
                      <a:pt x="144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46" y="138"/>
                      <a:pt x="146" y="138"/>
                      <a:pt x="146" y="138"/>
                    </a:cubicBezTo>
                    <a:cubicBezTo>
                      <a:pt x="147" y="138"/>
                      <a:pt x="147" y="138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50" y="138"/>
                      <a:pt x="150" y="138"/>
                      <a:pt x="150" y="138"/>
                    </a:cubicBezTo>
                    <a:cubicBezTo>
                      <a:pt x="150" y="138"/>
                      <a:pt x="150" y="138"/>
                      <a:pt x="150" y="138"/>
                    </a:cubicBezTo>
                    <a:cubicBezTo>
                      <a:pt x="150" y="138"/>
                      <a:pt x="150" y="139"/>
                      <a:pt x="150" y="139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49" y="140"/>
                      <a:pt x="149" y="140"/>
                      <a:pt x="148" y="141"/>
                    </a:cubicBezTo>
                    <a:moveTo>
                      <a:pt x="150" y="137"/>
                    </a:moveTo>
                    <a:cubicBezTo>
                      <a:pt x="148" y="137"/>
                      <a:pt x="148" y="137"/>
                      <a:pt x="148" y="137"/>
                    </a:cubicBezTo>
                    <a:cubicBezTo>
                      <a:pt x="148" y="137"/>
                      <a:pt x="148" y="137"/>
                      <a:pt x="148" y="137"/>
                    </a:cubicBezTo>
                    <a:cubicBezTo>
                      <a:pt x="147" y="137"/>
                      <a:pt x="147" y="137"/>
                      <a:pt x="146" y="137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145" y="136"/>
                      <a:pt x="146" y="135"/>
                      <a:pt x="146" y="134"/>
                    </a:cubicBezTo>
                    <a:cubicBezTo>
                      <a:pt x="147" y="134"/>
                      <a:pt x="147" y="134"/>
                      <a:pt x="147" y="133"/>
                    </a:cubicBezTo>
                    <a:cubicBezTo>
                      <a:pt x="148" y="133"/>
                      <a:pt x="148" y="133"/>
                      <a:pt x="148" y="133"/>
                    </a:cubicBezTo>
                    <a:cubicBezTo>
                      <a:pt x="148" y="133"/>
                      <a:pt x="148" y="133"/>
                      <a:pt x="148" y="133"/>
                    </a:cubicBezTo>
                    <a:cubicBezTo>
                      <a:pt x="149" y="133"/>
                      <a:pt x="149" y="133"/>
                      <a:pt x="150" y="133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53" y="133"/>
                      <a:pt x="153" y="133"/>
                      <a:pt x="153" y="133"/>
                    </a:cubicBezTo>
                    <a:cubicBezTo>
                      <a:pt x="153" y="133"/>
                      <a:pt x="153" y="133"/>
                      <a:pt x="154" y="133"/>
                    </a:cubicBezTo>
                    <a:cubicBezTo>
                      <a:pt x="154" y="133"/>
                      <a:pt x="154" y="133"/>
                      <a:pt x="153" y="133"/>
                    </a:cubicBezTo>
                    <a:cubicBezTo>
                      <a:pt x="153" y="134"/>
                      <a:pt x="153" y="134"/>
                      <a:pt x="153" y="135"/>
                    </a:cubicBezTo>
                    <a:cubicBezTo>
                      <a:pt x="152" y="136"/>
                      <a:pt x="151" y="137"/>
                      <a:pt x="151" y="137"/>
                    </a:cubicBezTo>
                    <a:cubicBezTo>
                      <a:pt x="150" y="137"/>
                      <a:pt x="150" y="137"/>
                      <a:pt x="150" y="137"/>
                    </a:cubicBezTo>
                    <a:moveTo>
                      <a:pt x="153" y="132"/>
                    </a:moveTo>
                    <a:cubicBezTo>
                      <a:pt x="151" y="132"/>
                      <a:pt x="151" y="132"/>
                      <a:pt x="151" y="132"/>
                    </a:cubicBezTo>
                    <a:cubicBezTo>
                      <a:pt x="150" y="132"/>
                      <a:pt x="150" y="132"/>
                      <a:pt x="150" y="13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2"/>
                      <a:pt x="148" y="132"/>
                      <a:pt x="148" y="132"/>
                    </a:cubicBezTo>
                    <a:cubicBezTo>
                      <a:pt x="148" y="131"/>
                      <a:pt x="148" y="131"/>
                      <a:pt x="148" y="131"/>
                    </a:cubicBezTo>
                    <a:cubicBezTo>
                      <a:pt x="149" y="130"/>
                      <a:pt x="149" y="129"/>
                      <a:pt x="150" y="129"/>
                    </a:cubicBezTo>
                    <a:cubicBezTo>
                      <a:pt x="150" y="129"/>
                      <a:pt x="150" y="129"/>
                      <a:pt x="151" y="129"/>
                    </a:cubicBezTo>
                    <a:cubicBezTo>
                      <a:pt x="151" y="128"/>
                      <a:pt x="152" y="128"/>
                      <a:pt x="153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5" y="128"/>
                      <a:pt x="155" y="128"/>
                      <a:pt x="156" y="128"/>
                    </a:cubicBezTo>
                    <a:cubicBezTo>
                      <a:pt x="156" y="128"/>
                      <a:pt x="156" y="128"/>
                      <a:pt x="156" y="128"/>
                    </a:cubicBezTo>
                    <a:cubicBezTo>
                      <a:pt x="155" y="130"/>
                      <a:pt x="155" y="131"/>
                      <a:pt x="154" y="131"/>
                    </a:cubicBezTo>
                    <a:cubicBezTo>
                      <a:pt x="153" y="132"/>
                      <a:pt x="153" y="132"/>
                      <a:pt x="153" y="132"/>
                    </a:cubicBezTo>
                    <a:moveTo>
                      <a:pt x="154" y="127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2" y="127"/>
                      <a:pt x="151" y="127"/>
                      <a:pt x="151" y="127"/>
                    </a:cubicBezTo>
                    <a:cubicBezTo>
                      <a:pt x="151" y="127"/>
                      <a:pt x="150" y="127"/>
                      <a:pt x="150" y="127"/>
                    </a:cubicBezTo>
                    <a:cubicBezTo>
                      <a:pt x="150" y="126"/>
                      <a:pt x="150" y="126"/>
                      <a:pt x="151" y="125"/>
                    </a:cubicBezTo>
                    <a:cubicBezTo>
                      <a:pt x="151" y="124"/>
                      <a:pt x="151" y="124"/>
                      <a:pt x="152" y="124"/>
                    </a:cubicBezTo>
                    <a:cubicBezTo>
                      <a:pt x="152" y="124"/>
                      <a:pt x="152" y="123"/>
                      <a:pt x="153" y="123"/>
                    </a:cubicBezTo>
                    <a:cubicBezTo>
                      <a:pt x="153" y="123"/>
                      <a:pt x="153" y="123"/>
                      <a:pt x="154" y="123"/>
                    </a:cubicBezTo>
                    <a:cubicBezTo>
                      <a:pt x="155" y="123"/>
                      <a:pt x="155" y="123"/>
                      <a:pt x="156" y="122"/>
                    </a:cubicBezTo>
                    <a:cubicBezTo>
                      <a:pt x="157" y="122"/>
                      <a:pt x="157" y="122"/>
                      <a:pt x="158" y="122"/>
                    </a:cubicBezTo>
                    <a:cubicBezTo>
                      <a:pt x="158" y="122"/>
                      <a:pt x="158" y="122"/>
                      <a:pt x="158" y="122"/>
                    </a:cubicBezTo>
                    <a:cubicBezTo>
                      <a:pt x="158" y="122"/>
                      <a:pt x="158" y="122"/>
                      <a:pt x="158" y="122"/>
                    </a:cubicBezTo>
                    <a:cubicBezTo>
                      <a:pt x="158" y="122"/>
                      <a:pt x="158" y="123"/>
                      <a:pt x="158" y="123"/>
                    </a:cubicBezTo>
                    <a:cubicBezTo>
                      <a:pt x="157" y="124"/>
                      <a:pt x="157" y="125"/>
                      <a:pt x="156" y="126"/>
                    </a:cubicBezTo>
                    <a:cubicBezTo>
                      <a:pt x="156" y="126"/>
                      <a:pt x="155" y="126"/>
                      <a:pt x="154" y="127"/>
                    </a:cubicBezTo>
                    <a:moveTo>
                      <a:pt x="158" y="120"/>
                    </a:moveTo>
                    <a:cubicBezTo>
                      <a:pt x="157" y="121"/>
                      <a:pt x="157" y="121"/>
                      <a:pt x="156" y="121"/>
                    </a:cubicBezTo>
                    <a:cubicBezTo>
                      <a:pt x="155" y="121"/>
                      <a:pt x="155" y="121"/>
                      <a:pt x="154" y="122"/>
                    </a:cubicBez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52" y="122"/>
                      <a:pt x="152" y="122"/>
                      <a:pt x="152" y="122"/>
                    </a:cubicBezTo>
                    <a:cubicBezTo>
                      <a:pt x="152" y="121"/>
                      <a:pt x="152" y="120"/>
                      <a:pt x="153" y="119"/>
                    </a:cubicBezTo>
                    <a:cubicBezTo>
                      <a:pt x="153" y="119"/>
                      <a:pt x="153" y="118"/>
                      <a:pt x="153" y="118"/>
                    </a:cubicBezTo>
                    <a:cubicBezTo>
                      <a:pt x="154" y="118"/>
                      <a:pt x="154" y="118"/>
                      <a:pt x="154" y="118"/>
                    </a:cubicBezTo>
                    <a:cubicBezTo>
                      <a:pt x="155" y="117"/>
                      <a:pt x="155" y="117"/>
                      <a:pt x="156" y="117"/>
                    </a:cubicBezTo>
                    <a:cubicBezTo>
                      <a:pt x="157" y="117"/>
                      <a:pt x="157" y="116"/>
                      <a:pt x="158" y="116"/>
                    </a:cubicBezTo>
                    <a:cubicBezTo>
                      <a:pt x="158" y="116"/>
                      <a:pt x="158" y="116"/>
                      <a:pt x="159" y="116"/>
                    </a:cubicBezTo>
                    <a:cubicBezTo>
                      <a:pt x="159" y="116"/>
                      <a:pt x="159" y="116"/>
                      <a:pt x="159" y="116"/>
                    </a:cubicBezTo>
                    <a:cubicBezTo>
                      <a:pt x="159" y="116"/>
                      <a:pt x="159" y="116"/>
                      <a:pt x="159" y="116"/>
                    </a:cubicBezTo>
                    <a:cubicBezTo>
                      <a:pt x="159" y="117"/>
                      <a:pt x="159" y="117"/>
                      <a:pt x="159" y="118"/>
                    </a:cubicBezTo>
                    <a:cubicBezTo>
                      <a:pt x="158" y="119"/>
                      <a:pt x="158" y="120"/>
                      <a:pt x="158" y="120"/>
                    </a:cubicBezTo>
                    <a:moveTo>
                      <a:pt x="148" y="85"/>
                    </a:moveTo>
                    <a:cubicBezTo>
                      <a:pt x="148" y="85"/>
                      <a:pt x="148" y="84"/>
                      <a:pt x="148" y="84"/>
                    </a:cubicBezTo>
                    <a:cubicBezTo>
                      <a:pt x="149" y="83"/>
                      <a:pt x="149" y="82"/>
                      <a:pt x="149" y="81"/>
                    </a:cubicBezTo>
                    <a:cubicBezTo>
                      <a:pt x="150" y="81"/>
                      <a:pt x="150" y="81"/>
                      <a:pt x="150" y="81"/>
                    </a:cubicBezTo>
                    <a:cubicBezTo>
                      <a:pt x="150" y="82"/>
                      <a:pt x="150" y="82"/>
                      <a:pt x="150" y="82"/>
                    </a:cubicBezTo>
                    <a:cubicBezTo>
                      <a:pt x="150" y="82"/>
                      <a:pt x="150" y="82"/>
                      <a:pt x="151" y="82"/>
                    </a:cubicBezTo>
                    <a:cubicBezTo>
                      <a:pt x="152" y="85"/>
                      <a:pt x="152" y="86"/>
                      <a:pt x="151" y="88"/>
                    </a:cubicBezTo>
                    <a:cubicBezTo>
                      <a:pt x="150" y="88"/>
                      <a:pt x="150" y="88"/>
                      <a:pt x="150" y="89"/>
                    </a:cubicBezTo>
                    <a:cubicBezTo>
                      <a:pt x="150" y="89"/>
                      <a:pt x="149" y="90"/>
                      <a:pt x="149" y="90"/>
                    </a:cubicBezTo>
                    <a:cubicBezTo>
                      <a:pt x="149" y="90"/>
                      <a:pt x="148" y="90"/>
                      <a:pt x="148" y="90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47" y="88"/>
                      <a:pt x="147" y="88"/>
                      <a:pt x="147" y="87"/>
                    </a:cubicBezTo>
                    <a:cubicBezTo>
                      <a:pt x="147" y="86"/>
                      <a:pt x="148" y="86"/>
                      <a:pt x="148" y="85"/>
                    </a:cubicBezTo>
                    <a:moveTo>
                      <a:pt x="146" y="86"/>
                    </a:moveTo>
                    <a:cubicBezTo>
                      <a:pt x="145" y="85"/>
                      <a:pt x="144" y="84"/>
                      <a:pt x="144" y="83"/>
                    </a:cubicBezTo>
                    <a:cubicBezTo>
                      <a:pt x="144" y="83"/>
                      <a:pt x="144" y="83"/>
                      <a:pt x="144" y="82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5" y="80"/>
                      <a:pt x="146" y="78"/>
                      <a:pt x="146" y="76"/>
                    </a:cubicBezTo>
                    <a:cubicBezTo>
                      <a:pt x="146" y="76"/>
                      <a:pt x="146" y="76"/>
                      <a:pt x="146" y="77"/>
                    </a:cubicBezTo>
                    <a:cubicBezTo>
                      <a:pt x="146" y="77"/>
                      <a:pt x="146" y="77"/>
                      <a:pt x="146" y="77"/>
                    </a:cubicBezTo>
                    <a:cubicBezTo>
                      <a:pt x="147" y="77"/>
                      <a:pt x="147" y="78"/>
                      <a:pt x="148" y="79"/>
                    </a:cubicBezTo>
                    <a:cubicBezTo>
                      <a:pt x="148" y="80"/>
                      <a:pt x="148" y="81"/>
                      <a:pt x="148" y="82"/>
                    </a:cubicBezTo>
                    <a:cubicBezTo>
                      <a:pt x="147" y="83"/>
                      <a:pt x="146" y="84"/>
                      <a:pt x="146" y="86"/>
                    </a:cubicBezTo>
                    <a:moveTo>
                      <a:pt x="150" y="92"/>
                    </a:moveTo>
                    <a:cubicBezTo>
                      <a:pt x="150" y="91"/>
                      <a:pt x="150" y="91"/>
                      <a:pt x="150" y="91"/>
                    </a:cubicBezTo>
                    <a:cubicBezTo>
                      <a:pt x="150" y="91"/>
                      <a:pt x="150" y="90"/>
                      <a:pt x="151" y="90"/>
                    </a:cubicBezTo>
                    <a:cubicBezTo>
                      <a:pt x="151" y="89"/>
                      <a:pt x="152" y="88"/>
                      <a:pt x="153" y="87"/>
                    </a:cubicBezTo>
                    <a:cubicBezTo>
                      <a:pt x="153" y="86"/>
                      <a:pt x="153" y="86"/>
                      <a:pt x="153" y="86"/>
                    </a:cubicBezTo>
                    <a:cubicBezTo>
                      <a:pt x="153" y="86"/>
                      <a:pt x="153" y="87"/>
                      <a:pt x="153" y="87"/>
                    </a:cubicBezTo>
                    <a:cubicBezTo>
                      <a:pt x="153" y="87"/>
                      <a:pt x="154" y="87"/>
                      <a:pt x="154" y="88"/>
                    </a:cubicBezTo>
                    <a:cubicBezTo>
                      <a:pt x="155" y="90"/>
                      <a:pt x="155" y="91"/>
                      <a:pt x="154" y="92"/>
                    </a:cubicBezTo>
                    <a:cubicBezTo>
                      <a:pt x="154" y="93"/>
                      <a:pt x="153" y="93"/>
                      <a:pt x="153" y="93"/>
                    </a:cubicBezTo>
                    <a:cubicBezTo>
                      <a:pt x="152" y="94"/>
                      <a:pt x="151" y="95"/>
                      <a:pt x="151" y="95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50" y="94"/>
                      <a:pt x="150" y="94"/>
                      <a:pt x="150" y="93"/>
                    </a:cubicBezTo>
                    <a:lnTo>
                      <a:pt x="150" y="92"/>
                    </a:lnTo>
                    <a:close/>
                    <a:moveTo>
                      <a:pt x="152" y="97"/>
                    </a:moveTo>
                    <a:cubicBezTo>
                      <a:pt x="152" y="96"/>
                      <a:pt x="152" y="96"/>
                      <a:pt x="153" y="96"/>
                    </a:cubicBezTo>
                    <a:cubicBezTo>
                      <a:pt x="153" y="95"/>
                      <a:pt x="153" y="95"/>
                      <a:pt x="154" y="94"/>
                    </a:cubicBezTo>
                    <a:cubicBezTo>
                      <a:pt x="155" y="93"/>
                      <a:pt x="155" y="92"/>
                      <a:pt x="156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92"/>
                      <a:pt x="156" y="93"/>
                      <a:pt x="156" y="93"/>
                    </a:cubicBezTo>
                    <a:cubicBezTo>
                      <a:pt x="157" y="95"/>
                      <a:pt x="157" y="96"/>
                      <a:pt x="156" y="97"/>
                    </a:cubicBezTo>
                    <a:cubicBezTo>
                      <a:pt x="156" y="98"/>
                      <a:pt x="155" y="99"/>
                      <a:pt x="154" y="99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3" y="101"/>
                      <a:pt x="152" y="101"/>
                      <a:pt x="152" y="101"/>
                    </a:cubicBezTo>
                    <a:cubicBezTo>
                      <a:pt x="152" y="99"/>
                      <a:pt x="152" y="98"/>
                      <a:pt x="152" y="97"/>
                    </a:cubicBezTo>
                    <a:moveTo>
                      <a:pt x="158" y="102"/>
                    </a:moveTo>
                    <a:cubicBezTo>
                      <a:pt x="157" y="103"/>
                      <a:pt x="157" y="104"/>
                      <a:pt x="156" y="104"/>
                    </a:cubicBezTo>
                    <a:cubicBezTo>
                      <a:pt x="155" y="105"/>
                      <a:pt x="154" y="105"/>
                      <a:pt x="154" y="10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3" y="104"/>
                      <a:pt x="153" y="103"/>
                      <a:pt x="153" y="102"/>
                    </a:cubicBezTo>
                    <a:cubicBezTo>
                      <a:pt x="154" y="102"/>
                      <a:pt x="154" y="102"/>
                      <a:pt x="154" y="101"/>
                    </a:cubicBezTo>
                    <a:cubicBezTo>
                      <a:pt x="155" y="100"/>
                      <a:pt x="155" y="100"/>
                      <a:pt x="156" y="99"/>
                    </a:cubicBezTo>
                    <a:cubicBezTo>
                      <a:pt x="157" y="98"/>
                      <a:pt x="157" y="98"/>
                      <a:pt x="157" y="97"/>
                    </a:cubicBezTo>
                    <a:cubicBezTo>
                      <a:pt x="158" y="98"/>
                      <a:pt x="158" y="98"/>
                      <a:pt x="158" y="98"/>
                    </a:cubicBezTo>
                    <a:cubicBezTo>
                      <a:pt x="159" y="100"/>
                      <a:pt x="158" y="101"/>
                      <a:pt x="158" y="102"/>
                    </a:cubicBezTo>
                    <a:moveTo>
                      <a:pt x="159" y="104"/>
                    </a:moveTo>
                    <a:cubicBezTo>
                      <a:pt x="159" y="103"/>
                      <a:pt x="159" y="103"/>
                      <a:pt x="159" y="103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9" y="106"/>
                      <a:pt x="159" y="107"/>
                      <a:pt x="159" y="108"/>
                    </a:cubicBezTo>
                    <a:cubicBezTo>
                      <a:pt x="158" y="108"/>
                      <a:pt x="158" y="109"/>
                      <a:pt x="158" y="109"/>
                    </a:cubicBezTo>
                    <a:cubicBezTo>
                      <a:pt x="157" y="109"/>
                      <a:pt x="157" y="110"/>
                      <a:pt x="156" y="110"/>
                    </a:cubicBezTo>
                    <a:cubicBezTo>
                      <a:pt x="155" y="110"/>
                      <a:pt x="154" y="111"/>
                      <a:pt x="154" y="111"/>
                    </a:cubicBezTo>
                    <a:cubicBezTo>
                      <a:pt x="153" y="110"/>
                      <a:pt x="154" y="109"/>
                      <a:pt x="154" y="108"/>
                    </a:cubicBezTo>
                    <a:cubicBezTo>
                      <a:pt x="154" y="108"/>
                      <a:pt x="154" y="108"/>
                      <a:pt x="154" y="107"/>
                    </a:cubicBezTo>
                    <a:cubicBezTo>
                      <a:pt x="155" y="107"/>
                      <a:pt x="155" y="106"/>
                      <a:pt x="156" y="106"/>
                    </a:cubicBezTo>
                    <a:cubicBezTo>
                      <a:pt x="157" y="105"/>
                      <a:pt x="157" y="105"/>
                      <a:pt x="158" y="104"/>
                    </a:cubicBezTo>
                    <a:cubicBezTo>
                      <a:pt x="158" y="104"/>
                      <a:pt x="158" y="104"/>
                      <a:pt x="159" y="104"/>
                    </a:cubicBezTo>
                    <a:moveTo>
                      <a:pt x="159" y="114"/>
                    </a:moveTo>
                    <a:cubicBezTo>
                      <a:pt x="158" y="114"/>
                      <a:pt x="158" y="115"/>
                      <a:pt x="158" y="115"/>
                    </a:cubicBezTo>
                    <a:cubicBezTo>
                      <a:pt x="157" y="115"/>
                      <a:pt x="157" y="115"/>
                      <a:pt x="156" y="116"/>
                    </a:cubicBezTo>
                    <a:cubicBezTo>
                      <a:pt x="155" y="116"/>
                      <a:pt x="155" y="116"/>
                      <a:pt x="154" y="116"/>
                    </a:cubicBezTo>
                    <a:cubicBezTo>
                      <a:pt x="154" y="116"/>
                      <a:pt x="153" y="117"/>
                      <a:pt x="153" y="117"/>
                    </a:cubicBezTo>
                    <a:cubicBezTo>
                      <a:pt x="153" y="115"/>
                      <a:pt x="153" y="114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5" y="112"/>
                      <a:pt x="155" y="112"/>
                      <a:pt x="156" y="111"/>
                    </a:cubicBezTo>
                    <a:cubicBezTo>
                      <a:pt x="157" y="111"/>
                      <a:pt x="157" y="111"/>
                      <a:pt x="158" y="110"/>
                    </a:cubicBezTo>
                    <a:cubicBezTo>
                      <a:pt x="158" y="110"/>
                      <a:pt x="158" y="110"/>
                      <a:pt x="159" y="110"/>
                    </a:cubicBezTo>
                    <a:cubicBezTo>
                      <a:pt x="159" y="110"/>
                      <a:pt x="159" y="110"/>
                      <a:pt x="159" y="109"/>
                    </a:cubicBezTo>
                    <a:cubicBezTo>
                      <a:pt x="159" y="110"/>
                      <a:pt x="159" y="110"/>
                      <a:pt x="159" y="110"/>
                    </a:cubicBezTo>
                    <a:cubicBezTo>
                      <a:pt x="159" y="112"/>
                      <a:pt x="159" y="113"/>
                      <a:pt x="159" y="114"/>
                    </a:cubicBezTo>
                    <a:moveTo>
                      <a:pt x="179" y="48"/>
                    </a:moveTo>
                    <a:cubicBezTo>
                      <a:pt x="178" y="49"/>
                      <a:pt x="177" y="49"/>
                      <a:pt x="176" y="49"/>
                    </a:cubicBezTo>
                    <a:cubicBezTo>
                      <a:pt x="176" y="49"/>
                      <a:pt x="176" y="49"/>
                      <a:pt x="175" y="49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74" y="49"/>
                      <a:pt x="174" y="49"/>
                      <a:pt x="174" y="49"/>
                    </a:cubicBezTo>
                    <a:cubicBezTo>
                      <a:pt x="173" y="48"/>
                      <a:pt x="173" y="47"/>
                      <a:pt x="172" y="47"/>
                    </a:cubicBezTo>
                    <a:cubicBezTo>
                      <a:pt x="171" y="46"/>
                      <a:pt x="171" y="46"/>
                      <a:pt x="170" y="46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69" y="45"/>
                      <a:pt x="169" y="45"/>
                      <a:pt x="169" y="45"/>
                    </a:cubicBezTo>
                    <a:cubicBezTo>
                      <a:pt x="169" y="45"/>
                      <a:pt x="170" y="45"/>
                      <a:pt x="170" y="45"/>
                    </a:cubicBezTo>
                    <a:cubicBezTo>
                      <a:pt x="171" y="44"/>
                      <a:pt x="171" y="43"/>
                      <a:pt x="172" y="43"/>
                    </a:cubicBezTo>
                    <a:cubicBezTo>
                      <a:pt x="173" y="42"/>
                      <a:pt x="173" y="43"/>
                      <a:pt x="174" y="43"/>
                    </a:cubicBezTo>
                    <a:cubicBezTo>
                      <a:pt x="174" y="43"/>
                      <a:pt x="174" y="43"/>
                      <a:pt x="175" y="43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5" y="44"/>
                      <a:pt x="176" y="44"/>
                      <a:pt x="176" y="44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7" y="45"/>
                      <a:pt x="178" y="46"/>
                      <a:pt x="179" y="47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0" y="47"/>
                      <a:pt x="179" y="47"/>
                      <a:pt x="179" y="48"/>
                    </a:cubicBezTo>
                    <a:moveTo>
                      <a:pt x="170" y="47"/>
                    </a:moveTo>
                    <a:cubicBezTo>
                      <a:pt x="170" y="47"/>
                      <a:pt x="171" y="48"/>
                      <a:pt x="172" y="49"/>
                    </a:cubicBezTo>
                    <a:cubicBezTo>
                      <a:pt x="173" y="49"/>
                      <a:pt x="173" y="50"/>
                      <a:pt x="174" y="50"/>
                    </a:cubicBezTo>
                    <a:cubicBezTo>
                      <a:pt x="174" y="50"/>
                      <a:pt x="174" y="50"/>
                      <a:pt x="175" y="50"/>
                    </a:cubicBezTo>
                    <a:cubicBezTo>
                      <a:pt x="175" y="50"/>
                      <a:pt x="175" y="50"/>
                      <a:pt x="175" y="51"/>
                    </a:cubicBezTo>
                    <a:cubicBezTo>
                      <a:pt x="176" y="51"/>
                      <a:pt x="176" y="51"/>
                      <a:pt x="176" y="51"/>
                    </a:cubicBezTo>
                    <a:cubicBezTo>
                      <a:pt x="176" y="51"/>
                      <a:pt x="175" y="51"/>
                      <a:pt x="175" y="51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74" y="52"/>
                      <a:pt x="174" y="52"/>
                      <a:pt x="174" y="52"/>
                    </a:cubicBezTo>
                    <a:cubicBezTo>
                      <a:pt x="173" y="53"/>
                      <a:pt x="173" y="53"/>
                      <a:pt x="172" y="53"/>
                    </a:cubicBezTo>
                    <a:cubicBezTo>
                      <a:pt x="171" y="53"/>
                      <a:pt x="170" y="53"/>
                      <a:pt x="170" y="52"/>
                    </a:cubicBezTo>
                    <a:cubicBezTo>
                      <a:pt x="169" y="52"/>
                      <a:pt x="169" y="52"/>
                      <a:pt x="168" y="51"/>
                    </a:cubicBezTo>
                    <a:cubicBezTo>
                      <a:pt x="168" y="51"/>
                      <a:pt x="167" y="50"/>
                      <a:pt x="166" y="50"/>
                    </a:cubicBezTo>
                    <a:cubicBezTo>
                      <a:pt x="166" y="50"/>
                      <a:pt x="165" y="50"/>
                      <a:pt x="165" y="49"/>
                    </a:cubicBezTo>
                    <a:cubicBezTo>
                      <a:pt x="167" y="48"/>
                      <a:pt x="167" y="47"/>
                      <a:pt x="168" y="47"/>
                    </a:cubicBezTo>
                    <a:cubicBezTo>
                      <a:pt x="169" y="47"/>
                      <a:pt x="169" y="47"/>
                      <a:pt x="170" y="47"/>
                    </a:cubicBezTo>
                    <a:moveTo>
                      <a:pt x="168" y="53"/>
                    </a:moveTo>
                    <a:cubicBezTo>
                      <a:pt x="168" y="53"/>
                      <a:pt x="168" y="53"/>
                      <a:pt x="168" y="53"/>
                    </a:cubicBezTo>
                    <a:cubicBezTo>
                      <a:pt x="169" y="53"/>
                      <a:pt x="169" y="53"/>
                      <a:pt x="170" y="54"/>
                    </a:cubicBezTo>
                    <a:cubicBezTo>
                      <a:pt x="170" y="54"/>
                      <a:pt x="171" y="55"/>
                      <a:pt x="172" y="55"/>
                    </a:cubicBezTo>
                    <a:cubicBezTo>
                      <a:pt x="171" y="56"/>
                      <a:pt x="170" y="57"/>
                      <a:pt x="170" y="57"/>
                    </a:cubicBezTo>
                    <a:cubicBezTo>
                      <a:pt x="169" y="57"/>
                      <a:pt x="169" y="57"/>
                      <a:pt x="168" y="57"/>
                    </a:cubicBezTo>
                    <a:cubicBezTo>
                      <a:pt x="167" y="58"/>
                      <a:pt x="166" y="57"/>
                      <a:pt x="165" y="56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3" y="55"/>
                      <a:pt x="163" y="54"/>
                      <a:pt x="162" y="54"/>
                    </a:cubicBezTo>
                    <a:cubicBezTo>
                      <a:pt x="162" y="54"/>
                      <a:pt x="162" y="53"/>
                      <a:pt x="161" y="53"/>
                    </a:cubicBezTo>
                    <a:cubicBezTo>
                      <a:pt x="162" y="52"/>
                      <a:pt x="163" y="51"/>
                      <a:pt x="164" y="51"/>
                    </a:cubicBezTo>
                    <a:cubicBezTo>
                      <a:pt x="164" y="51"/>
                      <a:pt x="164" y="51"/>
                      <a:pt x="165" y="51"/>
                    </a:cubicBezTo>
                    <a:cubicBezTo>
                      <a:pt x="165" y="51"/>
                      <a:pt x="166" y="52"/>
                      <a:pt x="168" y="53"/>
                    </a:cubicBezTo>
                    <a:moveTo>
                      <a:pt x="162" y="55"/>
                    </a:moveTo>
                    <a:cubicBezTo>
                      <a:pt x="162" y="56"/>
                      <a:pt x="163" y="56"/>
                      <a:pt x="164" y="57"/>
                    </a:cubicBezTo>
                    <a:cubicBezTo>
                      <a:pt x="164" y="57"/>
                      <a:pt x="164" y="57"/>
                      <a:pt x="165" y="57"/>
                    </a:cubicBezTo>
                    <a:cubicBezTo>
                      <a:pt x="166" y="58"/>
                      <a:pt x="167" y="59"/>
                      <a:pt x="168" y="59"/>
                    </a:cubicBezTo>
                    <a:cubicBezTo>
                      <a:pt x="166" y="60"/>
                      <a:pt x="165" y="61"/>
                      <a:pt x="165" y="61"/>
                    </a:cubicBezTo>
                    <a:cubicBezTo>
                      <a:pt x="164" y="61"/>
                      <a:pt x="164" y="61"/>
                      <a:pt x="164" y="61"/>
                    </a:cubicBezTo>
                    <a:cubicBezTo>
                      <a:pt x="163" y="61"/>
                      <a:pt x="162" y="60"/>
                      <a:pt x="160" y="59"/>
                    </a:cubicBezTo>
                    <a:cubicBezTo>
                      <a:pt x="160" y="59"/>
                      <a:pt x="159" y="59"/>
                      <a:pt x="159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7" y="58"/>
                      <a:pt x="157" y="58"/>
                      <a:pt x="157" y="58"/>
                    </a:cubicBezTo>
                    <a:cubicBezTo>
                      <a:pt x="157" y="57"/>
                      <a:pt x="157" y="57"/>
                      <a:pt x="158" y="57"/>
                    </a:cubicBezTo>
                    <a:cubicBezTo>
                      <a:pt x="158" y="56"/>
                      <a:pt x="158" y="56"/>
                      <a:pt x="159" y="56"/>
                    </a:cubicBezTo>
                    <a:cubicBezTo>
                      <a:pt x="159" y="55"/>
                      <a:pt x="160" y="55"/>
                      <a:pt x="160" y="55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5"/>
                      <a:pt x="161" y="55"/>
                      <a:pt x="162" y="55"/>
                    </a:cubicBezTo>
                    <a:moveTo>
                      <a:pt x="158" y="59"/>
                    </a:move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58" y="60"/>
                      <a:pt x="159" y="60"/>
                    </a:cubicBezTo>
                    <a:cubicBezTo>
                      <a:pt x="159" y="60"/>
                      <a:pt x="159" y="60"/>
                      <a:pt x="160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1" y="62"/>
                      <a:pt x="163" y="63"/>
                      <a:pt x="164" y="63"/>
                    </a:cubicBezTo>
                    <a:cubicBezTo>
                      <a:pt x="162" y="65"/>
                      <a:pt x="161" y="65"/>
                      <a:pt x="160" y="65"/>
                    </a:cubicBezTo>
                    <a:cubicBezTo>
                      <a:pt x="160" y="66"/>
                      <a:pt x="159" y="65"/>
                      <a:pt x="159" y="65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7" y="64"/>
                      <a:pt x="157" y="64"/>
                      <a:pt x="156" y="64"/>
                    </a:cubicBezTo>
                    <a:cubicBezTo>
                      <a:pt x="156" y="63"/>
                      <a:pt x="155" y="63"/>
                      <a:pt x="154" y="62"/>
                    </a:cubicBez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62"/>
                      <a:pt x="153" y="62"/>
                      <a:pt x="153" y="62"/>
                    </a:cubicBezTo>
                    <a:cubicBezTo>
                      <a:pt x="153" y="61"/>
                      <a:pt x="154" y="61"/>
                      <a:pt x="154" y="61"/>
                    </a:cubicBezTo>
                    <a:cubicBezTo>
                      <a:pt x="155" y="59"/>
                      <a:pt x="156" y="59"/>
                      <a:pt x="156" y="59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57" y="59"/>
                      <a:pt x="157" y="59"/>
                      <a:pt x="158" y="59"/>
                    </a:cubicBezTo>
                    <a:moveTo>
                      <a:pt x="154" y="63"/>
                    </a:moveTo>
                    <a:cubicBezTo>
                      <a:pt x="154" y="63"/>
                      <a:pt x="154" y="63"/>
                      <a:pt x="154" y="63"/>
                    </a:cubicBezTo>
                    <a:cubicBezTo>
                      <a:pt x="154" y="64"/>
                      <a:pt x="155" y="64"/>
                      <a:pt x="156" y="65"/>
                    </a:cubicBezTo>
                    <a:cubicBezTo>
                      <a:pt x="156" y="65"/>
                      <a:pt x="156" y="65"/>
                      <a:pt x="156" y="65"/>
                    </a:cubicBezTo>
                    <a:cubicBezTo>
                      <a:pt x="157" y="66"/>
                      <a:pt x="157" y="66"/>
                      <a:pt x="158" y="66"/>
                    </a:cubicBezTo>
                    <a:cubicBezTo>
                      <a:pt x="158" y="66"/>
                      <a:pt x="158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8"/>
                      <a:pt x="159" y="68"/>
                    </a:cubicBezTo>
                    <a:cubicBezTo>
                      <a:pt x="158" y="68"/>
                      <a:pt x="158" y="69"/>
                      <a:pt x="158" y="69"/>
                    </a:cubicBezTo>
                    <a:cubicBezTo>
                      <a:pt x="157" y="69"/>
                      <a:pt x="157" y="69"/>
                      <a:pt x="156" y="69"/>
                    </a:cubicBezTo>
                    <a:cubicBezTo>
                      <a:pt x="155" y="70"/>
                      <a:pt x="155" y="69"/>
                      <a:pt x="154" y="69"/>
                    </a:cubicBezTo>
                    <a:cubicBezTo>
                      <a:pt x="153" y="68"/>
                      <a:pt x="153" y="68"/>
                      <a:pt x="153" y="68"/>
                    </a:cubicBezTo>
                    <a:cubicBezTo>
                      <a:pt x="152" y="67"/>
                      <a:pt x="151" y="67"/>
                      <a:pt x="151" y="67"/>
                    </a:cubicBezTo>
                    <a:cubicBezTo>
                      <a:pt x="150" y="66"/>
                      <a:pt x="150" y="66"/>
                      <a:pt x="150" y="66"/>
                    </a:cubicBezTo>
                    <a:cubicBezTo>
                      <a:pt x="150" y="66"/>
                      <a:pt x="149" y="66"/>
                      <a:pt x="149" y="66"/>
                    </a:cubicBezTo>
                    <a:cubicBezTo>
                      <a:pt x="149" y="65"/>
                      <a:pt x="150" y="65"/>
                      <a:pt x="150" y="64"/>
                    </a:cubicBezTo>
                    <a:cubicBezTo>
                      <a:pt x="150" y="64"/>
                      <a:pt x="150" y="64"/>
                      <a:pt x="151" y="64"/>
                    </a:cubicBezTo>
                    <a:cubicBezTo>
                      <a:pt x="151" y="63"/>
                      <a:pt x="152" y="63"/>
                      <a:pt x="153" y="63"/>
                    </a:cubicBezTo>
                    <a:cubicBezTo>
                      <a:pt x="153" y="63"/>
                      <a:pt x="153" y="63"/>
                      <a:pt x="154" y="63"/>
                    </a:cubicBezTo>
                    <a:moveTo>
                      <a:pt x="149" y="67"/>
                    </a:moveTo>
                    <a:cubicBezTo>
                      <a:pt x="150" y="67"/>
                      <a:pt x="150" y="68"/>
                      <a:pt x="150" y="68"/>
                    </a:cubicBezTo>
                    <a:cubicBezTo>
                      <a:pt x="150" y="68"/>
                      <a:pt x="150" y="68"/>
                      <a:pt x="151" y="68"/>
                    </a:cubicBezTo>
                    <a:cubicBezTo>
                      <a:pt x="151" y="68"/>
                      <a:pt x="151" y="69"/>
                      <a:pt x="152" y="69"/>
                    </a:cubicBezTo>
                    <a:cubicBezTo>
                      <a:pt x="152" y="69"/>
                      <a:pt x="152" y="69"/>
                      <a:pt x="153" y="69"/>
                    </a:cubicBezTo>
                    <a:cubicBezTo>
                      <a:pt x="153" y="70"/>
                      <a:pt x="153" y="70"/>
                      <a:pt x="154" y="70"/>
                    </a:cubicBezTo>
                    <a:cubicBezTo>
                      <a:pt x="154" y="71"/>
                      <a:pt x="155" y="71"/>
                      <a:pt x="156" y="71"/>
                    </a:cubicBezTo>
                    <a:cubicBezTo>
                      <a:pt x="155" y="72"/>
                      <a:pt x="154" y="73"/>
                      <a:pt x="154" y="73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52" y="74"/>
                      <a:pt x="151" y="74"/>
                      <a:pt x="151" y="73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49" y="73"/>
                      <a:pt x="149" y="72"/>
                      <a:pt x="148" y="72"/>
                    </a:cubicBezTo>
                    <a:cubicBezTo>
                      <a:pt x="148" y="72"/>
                      <a:pt x="148" y="72"/>
                      <a:pt x="148" y="71"/>
                    </a:cubicBezTo>
                    <a:cubicBezTo>
                      <a:pt x="147" y="71"/>
                      <a:pt x="147" y="71"/>
                      <a:pt x="146" y="70"/>
                    </a:cubicBezTo>
                    <a:cubicBezTo>
                      <a:pt x="146" y="70"/>
                      <a:pt x="146" y="70"/>
                      <a:pt x="146" y="70"/>
                    </a:cubicBezTo>
                    <a:cubicBezTo>
                      <a:pt x="146" y="70"/>
                      <a:pt x="145" y="70"/>
                      <a:pt x="145" y="70"/>
                    </a:cubicBezTo>
                    <a:cubicBezTo>
                      <a:pt x="145" y="69"/>
                      <a:pt x="146" y="68"/>
                      <a:pt x="146" y="68"/>
                    </a:cubicBezTo>
                    <a:cubicBezTo>
                      <a:pt x="147" y="67"/>
                      <a:pt x="147" y="67"/>
                      <a:pt x="148" y="67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7"/>
                      <a:pt x="149" y="67"/>
                      <a:pt x="149" y="67"/>
                    </a:cubicBezTo>
                    <a:moveTo>
                      <a:pt x="145" y="71"/>
                    </a:moveTo>
                    <a:cubicBezTo>
                      <a:pt x="146" y="72"/>
                      <a:pt x="146" y="72"/>
                      <a:pt x="146" y="72"/>
                    </a:cubicBezTo>
                    <a:cubicBezTo>
                      <a:pt x="147" y="72"/>
                      <a:pt x="147" y="73"/>
                      <a:pt x="148" y="73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49" y="74"/>
                      <a:pt x="149" y="74"/>
                      <a:pt x="150" y="75"/>
                    </a:cubicBezTo>
                    <a:cubicBezTo>
                      <a:pt x="150" y="75"/>
                      <a:pt x="150" y="75"/>
                      <a:pt x="151" y="75"/>
                    </a:cubicBezTo>
                    <a:cubicBezTo>
                      <a:pt x="151" y="75"/>
                      <a:pt x="151" y="75"/>
                      <a:pt x="151" y="75"/>
                    </a:cubicBezTo>
                    <a:cubicBezTo>
                      <a:pt x="151" y="75"/>
                      <a:pt x="151" y="76"/>
                      <a:pt x="151" y="76"/>
                    </a:cubicBezTo>
                    <a:cubicBezTo>
                      <a:pt x="150" y="76"/>
                      <a:pt x="150" y="76"/>
                      <a:pt x="150" y="77"/>
                    </a:cubicBezTo>
                    <a:cubicBezTo>
                      <a:pt x="149" y="77"/>
                      <a:pt x="149" y="77"/>
                      <a:pt x="148" y="77"/>
                    </a:cubicBezTo>
                    <a:cubicBezTo>
                      <a:pt x="148" y="77"/>
                      <a:pt x="148" y="77"/>
                      <a:pt x="148" y="77"/>
                    </a:cubicBezTo>
                    <a:cubicBezTo>
                      <a:pt x="147" y="76"/>
                      <a:pt x="147" y="76"/>
                      <a:pt x="146" y="75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75"/>
                      <a:pt x="146" y="75"/>
                      <a:pt x="145" y="75"/>
                    </a:cubicBezTo>
                    <a:cubicBezTo>
                      <a:pt x="145" y="74"/>
                      <a:pt x="145" y="74"/>
                      <a:pt x="144" y="73"/>
                    </a:cubicBezTo>
                    <a:cubicBezTo>
                      <a:pt x="144" y="73"/>
                      <a:pt x="143" y="73"/>
                      <a:pt x="143" y="72"/>
                    </a:cubicBezTo>
                    <a:cubicBezTo>
                      <a:pt x="143" y="72"/>
                      <a:pt x="143" y="72"/>
                      <a:pt x="142" y="72"/>
                    </a:cubicBezTo>
                    <a:cubicBezTo>
                      <a:pt x="143" y="72"/>
                      <a:pt x="143" y="72"/>
                      <a:pt x="143" y="71"/>
                    </a:cubicBezTo>
                    <a:cubicBezTo>
                      <a:pt x="143" y="71"/>
                      <a:pt x="144" y="71"/>
                      <a:pt x="144" y="71"/>
                    </a:cubicBezTo>
                    <a:cubicBezTo>
                      <a:pt x="145" y="71"/>
                      <a:pt x="145" y="71"/>
                      <a:pt x="145" y="71"/>
                    </a:cubicBezTo>
                    <a:cubicBezTo>
                      <a:pt x="145" y="71"/>
                      <a:pt x="145" y="71"/>
                      <a:pt x="145" y="71"/>
                    </a:cubicBezTo>
                    <a:moveTo>
                      <a:pt x="113" y="157"/>
                    </a:moveTo>
                    <a:cubicBezTo>
                      <a:pt x="113" y="158"/>
                      <a:pt x="114" y="158"/>
                      <a:pt x="114" y="159"/>
                    </a:cubicBezTo>
                    <a:cubicBezTo>
                      <a:pt x="114" y="159"/>
                      <a:pt x="114" y="159"/>
                      <a:pt x="114" y="159"/>
                    </a:cubicBezTo>
                    <a:cubicBezTo>
                      <a:pt x="114" y="159"/>
                      <a:pt x="113" y="159"/>
                      <a:pt x="113" y="159"/>
                    </a:cubicBezTo>
                    <a:cubicBezTo>
                      <a:pt x="110" y="159"/>
                      <a:pt x="109" y="158"/>
                      <a:pt x="108" y="157"/>
                    </a:cubicBezTo>
                    <a:cubicBezTo>
                      <a:pt x="108" y="156"/>
                      <a:pt x="108" y="156"/>
                      <a:pt x="108" y="156"/>
                    </a:cubicBezTo>
                    <a:cubicBezTo>
                      <a:pt x="108" y="155"/>
                      <a:pt x="107" y="154"/>
                      <a:pt x="107" y="153"/>
                    </a:cubicBezTo>
                    <a:cubicBezTo>
                      <a:pt x="107" y="153"/>
                      <a:pt x="107" y="153"/>
                      <a:pt x="108" y="153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09" y="153"/>
                      <a:pt x="110" y="153"/>
                      <a:pt x="110" y="154"/>
                    </a:cubicBezTo>
                    <a:cubicBezTo>
                      <a:pt x="112" y="155"/>
                      <a:pt x="112" y="156"/>
                      <a:pt x="113" y="157"/>
                    </a:cubicBezTo>
                    <a:moveTo>
                      <a:pt x="96" y="151"/>
                    </a:moveTo>
                    <a:cubicBezTo>
                      <a:pt x="97" y="151"/>
                      <a:pt x="98" y="151"/>
                      <a:pt x="98" y="151"/>
                    </a:cubicBezTo>
                    <a:cubicBezTo>
                      <a:pt x="99" y="151"/>
                      <a:pt x="99" y="152"/>
                      <a:pt x="100" y="152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1" y="154"/>
                      <a:pt x="101" y="156"/>
                      <a:pt x="102" y="157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2" y="158"/>
                      <a:pt x="102" y="158"/>
                      <a:pt x="102" y="158"/>
                    </a:cubicBezTo>
                    <a:cubicBezTo>
                      <a:pt x="101" y="158"/>
                      <a:pt x="100" y="158"/>
                      <a:pt x="100" y="158"/>
                    </a:cubicBezTo>
                    <a:cubicBezTo>
                      <a:pt x="99" y="158"/>
                      <a:pt x="98" y="157"/>
                      <a:pt x="98" y="157"/>
                    </a:cubicBezTo>
                    <a:cubicBezTo>
                      <a:pt x="96" y="155"/>
                      <a:pt x="97" y="153"/>
                      <a:pt x="96" y="151"/>
                    </a:cubicBezTo>
                    <a:moveTo>
                      <a:pt x="102" y="153"/>
                    </a:moveTo>
                    <a:cubicBezTo>
                      <a:pt x="102" y="153"/>
                      <a:pt x="101" y="153"/>
                      <a:pt x="101" y="152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2"/>
                      <a:pt x="103" y="153"/>
                      <a:pt x="103" y="153"/>
                    </a:cubicBezTo>
                    <a:cubicBezTo>
                      <a:pt x="104" y="153"/>
                      <a:pt x="105" y="153"/>
                      <a:pt x="105" y="153"/>
                    </a:cubicBezTo>
                    <a:cubicBezTo>
                      <a:pt x="106" y="155"/>
                      <a:pt x="107" y="157"/>
                      <a:pt x="108" y="158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9"/>
                      <a:pt x="104" y="158"/>
                      <a:pt x="103" y="157"/>
                    </a:cubicBezTo>
                    <a:cubicBezTo>
                      <a:pt x="102" y="156"/>
                      <a:pt x="102" y="154"/>
                      <a:pt x="102" y="153"/>
                    </a:cubicBezTo>
                    <a:moveTo>
                      <a:pt x="113" y="155"/>
                    </a:moveTo>
                    <a:cubicBezTo>
                      <a:pt x="113" y="154"/>
                      <a:pt x="113" y="154"/>
                      <a:pt x="112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4" y="153"/>
                      <a:pt x="115" y="153"/>
                      <a:pt x="116" y="153"/>
                    </a:cubicBezTo>
                    <a:cubicBezTo>
                      <a:pt x="117" y="154"/>
                      <a:pt x="117" y="155"/>
                      <a:pt x="118" y="155"/>
                    </a:cubicBezTo>
                    <a:cubicBezTo>
                      <a:pt x="118" y="156"/>
                      <a:pt x="119" y="156"/>
                      <a:pt x="119" y="157"/>
                    </a:cubicBezTo>
                    <a:cubicBezTo>
                      <a:pt x="120" y="157"/>
                      <a:pt x="120" y="158"/>
                      <a:pt x="120" y="158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20" y="158"/>
                      <a:pt x="119" y="158"/>
                      <a:pt x="119" y="158"/>
                    </a:cubicBezTo>
                    <a:cubicBezTo>
                      <a:pt x="119" y="158"/>
                      <a:pt x="118" y="158"/>
                      <a:pt x="118" y="158"/>
                    </a:cubicBezTo>
                    <a:cubicBezTo>
                      <a:pt x="115" y="159"/>
                      <a:pt x="114" y="156"/>
                      <a:pt x="113" y="155"/>
                    </a:cubicBezTo>
                    <a:moveTo>
                      <a:pt x="116" y="202"/>
                    </a:moveTo>
                    <a:cubicBezTo>
                      <a:pt x="116" y="201"/>
                      <a:pt x="116" y="199"/>
                      <a:pt x="116" y="196"/>
                    </a:cubicBezTo>
                    <a:cubicBezTo>
                      <a:pt x="116" y="195"/>
                      <a:pt x="116" y="193"/>
                      <a:pt x="116" y="190"/>
                    </a:cubicBezTo>
                    <a:cubicBezTo>
                      <a:pt x="116" y="189"/>
                      <a:pt x="116" y="187"/>
                      <a:pt x="116" y="184"/>
                    </a:cubicBezTo>
                    <a:cubicBezTo>
                      <a:pt x="116" y="183"/>
                      <a:pt x="116" y="182"/>
                      <a:pt x="116" y="179"/>
                    </a:cubicBezTo>
                    <a:cubicBezTo>
                      <a:pt x="116" y="178"/>
                      <a:pt x="116" y="176"/>
                      <a:pt x="116" y="173"/>
                    </a:cubicBezTo>
                    <a:cubicBezTo>
                      <a:pt x="116" y="172"/>
                      <a:pt x="116" y="170"/>
                      <a:pt x="116" y="167"/>
                    </a:cubicBezTo>
                    <a:cubicBezTo>
                      <a:pt x="116" y="166"/>
                      <a:pt x="116" y="164"/>
                      <a:pt x="116" y="162"/>
                    </a:cubicBezTo>
                    <a:cubicBezTo>
                      <a:pt x="116" y="161"/>
                      <a:pt x="116" y="161"/>
                      <a:pt x="116" y="160"/>
                    </a:cubicBezTo>
                    <a:cubicBezTo>
                      <a:pt x="118" y="160"/>
                      <a:pt x="118" y="160"/>
                      <a:pt x="118" y="160"/>
                    </a:cubicBezTo>
                    <a:cubicBezTo>
                      <a:pt x="118" y="160"/>
                      <a:pt x="119" y="159"/>
                      <a:pt x="119" y="159"/>
                    </a:cubicBezTo>
                    <a:cubicBezTo>
                      <a:pt x="120" y="159"/>
                      <a:pt x="120" y="159"/>
                      <a:pt x="121" y="159"/>
                    </a:cubicBezTo>
                    <a:cubicBezTo>
                      <a:pt x="121" y="159"/>
                      <a:pt x="122" y="159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8"/>
                      <a:pt x="124" y="158"/>
                      <a:pt x="125" y="158"/>
                    </a:cubicBezTo>
                    <a:cubicBezTo>
                      <a:pt x="125" y="158"/>
                      <a:pt x="126" y="158"/>
                      <a:pt x="127" y="157"/>
                    </a:cubicBezTo>
                    <a:cubicBezTo>
                      <a:pt x="127" y="157"/>
                      <a:pt x="128" y="157"/>
                      <a:pt x="128" y="157"/>
                    </a:cubicBezTo>
                    <a:cubicBezTo>
                      <a:pt x="129" y="157"/>
                      <a:pt x="131" y="156"/>
                      <a:pt x="133" y="155"/>
                    </a:cubicBezTo>
                    <a:cubicBezTo>
                      <a:pt x="133" y="155"/>
                      <a:pt x="133" y="154"/>
                      <a:pt x="134" y="154"/>
                    </a:cubicBezTo>
                    <a:cubicBezTo>
                      <a:pt x="134" y="154"/>
                      <a:pt x="135" y="154"/>
                      <a:pt x="136" y="154"/>
                    </a:cubicBezTo>
                    <a:cubicBezTo>
                      <a:pt x="136" y="153"/>
                      <a:pt x="137" y="153"/>
                      <a:pt x="138" y="152"/>
                    </a:cubicBezTo>
                    <a:cubicBezTo>
                      <a:pt x="138" y="152"/>
                      <a:pt x="138" y="152"/>
                      <a:pt x="138" y="152"/>
                    </a:cubicBezTo>
                    <a:cubicBezTo>
                      <a:pt x="138" y="152"/>
                      <a:pt x="139" y="151"/>
                      <a:pt x="139" y="151"/>
                    </a:cubicBezTo>
                    <a:cubicBezTo>
                      <a:pt x="140" y="151"/>
                      <a:pt x="141" y="150"/>
                      <a:pt x="142" y="149"/>
                    </a:cubicBezTo>
                    <a:cubicBezTo>
                      <a:pt x="142" y="150"/>
                      <a:pt x="142" y="150"/>
                      <a:pt x="143" y="151"/>
                    </a:cubicBezTo>
                    <a:cubicBezTo>
                      <a:pt x="143" y="151"/>
                      <a:pt x="144" y="151"/>
                      <a:pt x="144" y="152"/>
                    </a:cubicBezTo>
                    <a:cubicBezTo>
                      <a:pt x="145" y="152"/>
                      <a:pt x="145" y="153"/>
                      <a:pt x="146" y="153"/>
                    </a:cubicBezTo>
                    <a:cubicBezTo>
                      <a:pt x="146" y="153"/>
                      <a:pt x="146" y="153"/>
                      <a:pt x="146" y="154"/>
                    </a:cubicBezTo>
                    <a:cubicBezTo>
                      <a:pt x="147" y="154"/>
                      <a:pt x="147" y="155"/>
                      <a:pt x="148" y="155"/>
                    </a:cubicBezTo>
                    <a:cubicBezTo>
                      <a:pt x="148" y="156"/>
                      <a:pt x="148" y="156"/>
                      <a:pt x="148" y="156"/>
                    </a:cubicBezTo>
                    <a:cubicBezTo>
                      <a:pt x="149" y="156"/>
                      <a:pt x="149" y="157"/>
                      <a:pt x="150" y="157"/>
                    </a:cubicBezTo>
                    <a:cubicBezTo>
                      <a:pt x="150" y="157"/>
                      <a:pt x="150" y="157"/>
                      <a:pt x="150" y="157"/>
                    </a:cubicBezTo>
                    <a:cubicBezTo>
                      <a:pt x="150" y="158"/>
                      <a:pt x="150" y="158"/>
                      <a:pt x="151" y="158"/>
                    </a:cubicBezTo>
                    <a:cubicBezTo>
                      <a:pt x="151" y="159"/>
                      <a:pt x="152" y="159"/>
                      <a:pt x="153" y="160"/>
                    </a:cubicBezTo>
                    <a:cubicBezTo>
                      <a:pt x="153" y="161"/>
                      <a:pt x="153" y="161"/>
                      <a:pt x="154" y="161"/>
                    </a:cubicBezTo>
                    <a:cubicBezTo>
                      <a:pt x="154" y="162"/>
                      <a:pt x="155" y="163"/>
                      <a:pt x="156" y="164"/>
                    </a:cubicBezTo>
                    <a:cubicBezTo>
                      <a:pt x="157" y="164"/>
                      <a:pt x="157" y="165"/>
                      <a:pt x="158" y="165"/>
                    </a:cubicBez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65"/>
                      <a:pt x="158" y="166"/>
                      <a:pt x="159" y="166"/>
                    </a:cubicBezTo>
                    <a:cubicBezTo>
                      <a:pt x="159" y="167"/>
                      <a:pt x="160" y="167"/>
                      <a:pt x="160" y="168"/>
                    </a:cubicBezTo>
                    <a:cubicBezTo>
                      <a:pt x="161" y="168"/>
                      <a:pt x="161" y="169"/>
                      <a:pt x="162" y="169"/>
                    </a:cubicBezTo>
                    <a:cubicBezTo>
                      <a:pt x="162" y="170"/>
                      <a:pt x="163" y="171"/>
                      <a:pt x="164" y="172"/>
                    </a:cubicBezTo>
                    <a:cubicBezTo>
                      <a:pt x="164" y="172"/>
                      <a:pt x="164" y="172"/>
                      <a:pt x="165" y="172"/>
                    </a:cubicBezTo>
                    <a:cubicBezTo>
                      <a:pt x="165" y="173"/>
                      <a:pt x="165" y="173"/>
                      <a:pt x="166" y="173"/>
                    </a:cubicBezTo>
                    <a:cubicBezTo>
                      <a:pt x="166" y="174"/>
                      <a:pt x="167" y="175"/>
                      <a:pt x="168" y="176"/>
                    </a:cubicBezTo>
                    <a:cubicBezTo>
                      <a:pt x="169" y="176"/>
                      <a:pt x="169" y="177"/>
                      <a:pt x="170" y="177"/>
                    </a:cubicBezTo>
                    <a:cubicBezTo>
                      <a:pt x="170" y="177"/>
                      <a:pt x="170" y="177"/>
                      <a:pt x="170" y="177"/>
                    </a:cubicBezTo>
                    <a:cubicBezTo>
                      <a:pt x="170" y="178"/>
                      <a:pt x="171" y="179"/>
                      <a:pt x="172" y="180"/>
                    </a:cubicBezTo>
                    <a:cubicBezTo>
                      <a:pt x="173" y="180"/>
                      <a:pt x="173" y="181"/>
                      <a:pt x="174" y="181"/>
                    </a:cubicBezTo>
                    <a:cubicBezTo>
                      <a:pt x="174" y="182"/>
                      <a:pt x="174" y="182"/>
                      <a:pt x="175" y="182"/>
                    </a:cubicBezTo>
                    <a:cubicBezTo>
                      <a:pt x="175" y="182"/>
                      <a:pt x="175" y="182"/>
                      <a:pt x="175" y="182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4" y="183"/>
                      <a:pt x="174" y="183"/>
                      <a:pt x="174" y="183"/>
                    </a:cubicBezTo>
                    <a:cubicBezTo>
                      <a:pt x="174" y="184"/>
                      <a:pt x="173" y="185"/>
                      <a:pt x="172" y="186"/>
                    </a:cubicBezTo>
                    <a:cubicBezTo>
                      <a:pt x="171" y="186"/>
                      <a:pt x="170" y="187"/>
                      <a:pt x="170" y="187"/>
                    </a:cubicBezTo>
                    <a:cubicBezTo>
                      <a:pt x="169" y="187"/>
                      <a:pt x="169" y="188"/>
                      <a:pt x="168" y="188"/>
                    </a:cubicBezTo>
                    <a:cubicBezTo>
                      <a:pt x="167" y="189"/>
                      <a:pt x="166" y="190"/>
                      <a:pt x="165" y="191"/>
                    </a:cubicBezTo>
                    <a:cubicBezTo>
                      <a:pt x="165" y="191"/>
                      <a:pt x="165" y="191"/>
                      <a:pt x="165" y="191"/>
                    </a:cubicBezTo>
                    <a:cubicBezTo>
                      <a:pt x="164" y="191"/>
                      <a:pt x="164" y="191"/>
                      <a:pt x="164" y="191"/>
                    </a:cubicBezTo>
                    <a:cubicBezTo>
                      <a:pt x="163" y="192"/>
                      <a:pt x="162" y="192"/>
                      <a:pt x="160" y="194"/>
                    </a:cubicBezTo>
                    <a:cubicBezTo>
                      <a:pt x="160" y="194"/>
                      <a:pt x="159" y="194"/>
                      <a:pt x="159" y="195"/>
                    </a:cubicBezTo>
                    <a:cubicBezTo>
                      <a:pt x="158" y="195"/>
                      <a:pt x="158" y="195"/>
                      <a:pt x="158" y="196"/>
                    </a:cubicBezTo>
                    <a:cubicBezTo>
                      <a:pt x="158" y="196"/>
                      <a:pt x="158" y="196"/>
                      <a:pt x="158" y="196"/>
                    </a:cubicBezTo>
                    <a:cubicBezTo>
                      <a:pt x="157" y="196"/>
                      <a:pt x="157" y="196"/>
                      <a:pt x="156" y="196"/>
                    </a:cubicBezTo>
                    <a:cubicBezTo>
                      <a:pt x="155" y="196"/>
                      <a:pt x="155" y="196"/>
                      <a:pt x="154" y="197"/>
                    </a:cubicBezTo>
                    <a:cubicBezTo>
                      <a:pt x="153" y="197"/>
                      <a:pt x="153" y="197"/>
                      <a:pt x="153" y="198"/>
                    </a:cubicBezTo>
                    <a:cubicBezTo>
                      <a:pt x="152" y="198"/>
                      <a:pt x="151" y="198"/>
                      <a:pt x="151" y="199"/>
                    </a:cubicBezTo>
                    <a:cubicBezTo>
                      <a:pt x="151" y="199"/>
                      <a:pt x="150" y="199"/>
                      <a:pt x="150" y="199"/>
                    </a:cubicBezTo>
                    <a:cubicBezTo>
                      <a:pt x="150" y="199"/>
                      <a:pt x="150" y="199"/>
                      <a:pt x="150" y="199"/>
                    </a:cubicBezTo>
                    <a:cubicBezTo>
                      <a:pt x="148" y="199"/>
                      <a:pt x="148" y="199"/>
                      <a:pt x="148" y="199"/>
                    </a:cubicBezTo>
                    <a:cubicBezTo>
                      <a:pt x="148" y="199"/>
                      <a:pt x="148" y="200"/>
                      <a:pt x="148" y="200"/>
                    </a:cubicBezTo>
                    <a:cubicBezTo>
                      <a:pt x="147" y="200"/>
                      <a:pt x="147" y="200"/>
                      <a:pt x="146" y="200"/>
                    </a:cubicBezTo>
                    <a:cubicBezTo>
                      <a:pt x="146" y="200"/>
                      <a:pt x="145" y="201"/>
                      <a:pt x="144" y="201"/>
                    </a:cubicBezTo>
                    <a:cubicBezTo>
                      <a:pt x="144" y="202"/>
                      <a:pt x="143" y="202"/>
                      <a:pt x="143" y="202"/>
                    </a:cubicBezTo>
                    <a:cubicBezTo>
                      <a:pt x="143" y="202"/>
                      <a:pt x="143" y="202"/>
                      <a:pt x="142" y="203"/>
                    </a:cubicBezTo>
                    <a:cubicBezTo>
                      <a:pt x="141" y="202"/>
                      <a:pt x="140" y="203"/>
                      <a:pt x="138" y="203"/>
                    </a:cubicBezTo>
                    <a:cubicBezTo>
                      <a:pt x="137" y="203"/>
                      <a:pt x="137" y="204"/>
                      <a:pt x="136" y="204"/>
                    </a:cubicBezTo>
                    <a:cubicBezTo>
                      <a:pt x="135" y="204"/>
                      <a:pt x="135" y="205"/>
                      <a:pt x="134" y="205"/>
                    </a:cubicBezTo>
                    <a:cubicBezTo>
                      <a:pt x="133" y="205"/>
                      <a:pt x="133" y="205"/>
                      <a:pt x="133" y="205"/>
                    </a:cubicBezTo>
                    <a:cubicBezTo>
                      <a:pt x="131" y="205"/>
                      <a:pt x="130" y="205"/>
                      <a:pt x="128" y="206"/>
                    </a:cubicBezTo>
                    <a:cubicBezTo>
                      <a:pt x="128" y="206"/>
                      <a:pt x="127" y="206"/>
                      <a:pt x="127" y="206"/>
                    </a:cubicBezTo>
                    <a:cubicBezTo>
                      <a:pt x="126" y="206"/>
                      <a:pt x="126" y="206"/>
                      <a:pt x="126" y="207"/>
                    </a:cubicBezTo>
                    <a:cubicBezTo>
                      <a:pt x="126" y="207"/>
                      <a:pt x="125" y="206"/>
                      <a:pt x="125" y="206"/>
                    </a:cubicBezTo>
                    <a:cubicBezTo>
                      <a:pt x="124" y="206"/>
                      <a:pt x="124" y="206"/>
                      <a:pt x="123" y="206"/>
                    </a:cubicBezTo>
                    <a:cubicBezTo>
                      <a:pt x="122" y="206"/>
                      <a:pt x="121" y="207"/>
                      <a:pt x="119" y="207"/>
                    </a:cubicBezTo>
                    <a:cubicBezTo>
                      <a:pt x="119" y="207"/>
                      <a:pt x="118" y="207"/>
                      <a:pt x="118" y="207"/>
                    </a:cubicBezTo>
                    <a:cubicBezTo>
                      <a:pt x="118" y="207"/>
                      <a:pt x="118" y="208"/>
                      <a:pt x="117" y="208"/>
                    </a:cubicBezTo>
                    <a:cubicBezTo>
                      <a:pt x="117" y="207"/>
                      <a:pt x="116" y="207"/>
                      <a:pt x="116" y="207"/>
                    </a:cubicBezTo>
                    <a:cubicBezTo>
                      <a:pt x="116" y="206"/>
                      <a:pt x="116" y="204"/>
                      <a:pt x="116" y="202"/>
                    </a:cubicBezTo>
                    <a:moveTo>
                      <a:pt x="175" y="178"/>
                    </a:moveTo>
                    <a:cubicBezTo>
                      <a:pt x="174" y="178"/>
                      <a:pt x="174" y="178"/>
                      <a:pt x="174" y="178"/>
                    </a:cubicBezTo>
                    <a:cubicBezTo>
                      <a:pt x="174" y="179"/>
                      <a:pt x="174" y="179"/>
                      <a:pt x="174" y="179"/>
                    </a:cubicBezTo>
                    <a:cubicBezTo>
                      <a:pt x="174" y="179"/>
                      <a:pt x="174" y="179"/>
                      <a:pt x="174" y="180"/>
                    </a:cubicBezTo>
                    <a:cubicBezTo>
                      <a:pt x="173" y="179"/>
                      <a:pt x="172" y="178"/>
                      <a:pt x="172" y="178"/>
                    </a:cubicBezTo>
                    <a:cubicBezTo>
                      <a:pt x="171" y="177"/>
                      <a:pt x="171" y="176"/>
                      <a:pt x="171" y="176"/>
                    </a:cubicBezTo>
                    <a:cubicBezTo>
                      <a:pt x="171" y="175"/>
                      <a:pt x="172" y="175"/>
                      <a:pt x="172" y="175"/>
                    </a:cubicBezTo>
                    <a:cubicBezTo>
                      <a:pt x="172" y="175"/>
                      <a:pt x="172" y="174"/>
                      <a:pt x="172" y="174"/>
                    </a:cubicBezTo>
                    <a:cubicBezTo>
                      <a:pt x="172" y="174"/>
                      <a:pt x="173" y="173"/>
                      <a:pt x="173" y="173"/>
                    </a:cubicBezTo>
                    <a:cubicBezTo>
                      <a:pt x="173" y="172"/>
                      <a:pt x="174" y="172"/>
                      <a:pt x="174" y="171"/>
                    </a:cubicBezTo>
                    <a:cubicBezTo>
                      <a:pt x="174" y="171"/>
                      <a:pt x="174" y="171"/>
                      <a:pt x="175" y="171"/>
                    </a:cubicBezTo>
                    <a:cubicBezTo>
                      <a:pt x="175" y="170"/>
                      <a:pt x="175" y="169"/>
                      <a:pt x="175" y="169"/>
                    </a:cubicBezTo>
                    <a:cubicBezTo>
                      <a:pt x="176" y="169"/>
                      <a:pt x="176" y="170"/>
                      <a:pt x="176" y="170"/>
                    </a:cubicBezTo>
                    <a:cubicBezTo>
                      <a:pt x="179" y="172"/>
                      <a:pt x="178" y="174"/>
                      <a:pt x="176" y="175"/>
                    </a:cubicBezTo>
                    <a:cubicBezTo>
                      <a:pt x="176" y="176"/>
                      <a:pt x="176" y="176"/>
                      <a:pt x="175" y="177"/>
                    </a:cubicBezTo>
                    <a:cubicBezTo>
                      <a:pt x="175" y="177"/>
                      <a:pt x="175" y="178"/>
                      <a:pt x="175" y="178"/>
                    </a:cubicBezTo>
                    <a:moveTo>
                      <a:pt x="175" y="180"/>
                    </a:moveTo>
                    <a:cubicBezTo>
                      <a:pt x="175" y="179"/>
                      <a:pt x="175" y="179"/>
                      <a:pt x="176" y="179"/>
                    </a:cubicBezTo>
                    <a:cubicBezTo>
                      <a:pt x="176" y="179"/>
                      <a:pt x="176" y="178"/>
                      <a:pt x="176" y="178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8" y="176"/>
                      <a:pt x="179" y="174"/>
                      <a:pt x="179" y="173"/>
                    </a:cubicBezTo>
                    <a:cubicBezTo>
                      <a:pt x="179" y="173"/>
                      <a:pt x="179" y="173"/>
                      <a:pt x="179" y="173"/>
                    </a:cubicBezTo>
                    <a:cubicBezTo>
                      <a:pt x="180" y="174"/>
                      <a:pt x="181" y="174"/>
                      <a:pt x="181" y="175"/>
                    </a:cubicBezTo>
                    <a:cubicBezTo>
                      <a:pt x="181" y="175"/>
                      <a:pt x="182" y="175"/>
                      <a:pt x="182" y="176"/>
                    </a:cubicBezTo>
                    <a:cubicBezTo>
                      <a:pt x="182" y="176"/>
                      <a:pt x="181" y="176"/>
                      <a:pt x="181" y="176"/>
                    </a:cubicBezTo>
                    <a:cubicBezTo>
                      <a:pt x="181" y="177"/>
                      <a:pt x="180" y="178"/>
                      <a:pt x="179" y="179"/>
                    </a:cubicBezTo>
                    <a:cubicBezTo>
                      <a:pt x="179" y="180"/>
                      <a:pt x="179" y="180"/>
                      <a:pt x="179" y="180"/>
                    </a:cubicBezTo>
                    <a:cubicBezTo>
                      <a:pt x="178" y="181"/>
                      <a:pt x="177" y="181"/>
                      <a:pt x="176" y="181"/>
                    </a:cubicBezTo>
                    <a:cubicBezTo>
                      <a:pt x="176" y="181"/>
                      <a:pt x="176" y="181"/>
                      <a:pt x="176" y="182"/>
                    </a:cubicBezTo>
                    <a:cubicBezTo>
                      <a:pt x="176" y="181"/>
                      <a:pt x="175" y="181"/>
                      <a:pt x="175" y="181"/>
                    </a:cubicBezTo>
                    <a:lnTo>
                      <a:pt x="175" y="180"/>
                    </a:lnTo>
                    <a:close/>
                    <a:moveTo>
                      <a:pt x="207" y="114"/>
                    </a:moveTo>
                    <a:cubicBezTo>
                      <a:pt x="207" y="114"/>
                      <a:pt x="207" y="114"/>
                      <a:pt x="207" y="114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205" y="113"/>
                      <a:pt x="205" y="113"/>
                      <a:pt x="205" y="113"/>
                    </a:cubicBezTo>
                    <a:cubicBezTo>
                      <a:pt x="205" y="113"/>
                      <a:pt x="205" y="113"/>
                      <a:pt x="205" y="113"/>
                    </a:cubicBezTo>
                    <a:cubicBezTo>
                      <a:pt x="205" y="112"/>
                      <a:pt x="205" y="111"/>
                      <a:pt x="205" y="110"/>
                    </a:cubicBezTo>
                    <a:cubicBezTo>
                      <a:pt x="205" y="109"/>
                      <a:pt x="204" y="108"/>
                      <a:pt x="204" y="107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05" y="106"/>
                      <a:pt x="205" y="106"/>
                      <a:pt x="205" y="106"/>
                    </a:cubicBezTo>
                    <a:cubicBezTo>
                      <a:pt x="206" y="106"/>
                      <a:pt x="207" y="106"/>
                      <a:pt x="207" y="106"/>
                    </a:cubicBezTo>
                    <a:cubicBezTo>
                      <a:pt x="207" y="109"/>
                      <a:pt x="207" y="109"/>
                      <a:pt x="207" y="109"/>
                    </a:cubicBezTo>
                    <a:cubicBezTo>
                      <a:pt x="208" y="109"/>
                      <a:pt x="208" y="110"/>
                      <a:pt x="208" y="112"/>
                    </a:cubicBezTo>
                    <a:cubicBezTo>
                      <a:pt x="208" y="112"/>
                      <a:pt x="208" y="113"/>
                      <a:pt x="207" y="114"/>
                    </a:cubicBezTo>
                    <a:moveTo>
                      <a:pt x="211" y="71"/>
                    </a:moveTo>
                    <a:cubicBezTo>
                      <a:pt x="211" y="72"/>
                      <a:pt x="212" y="72"/>
                      <a:pt x="212" y="73"/>
                    </a:cubicBezTo>
                    <a:cubicBezTo>
                      <a:pt x="213" y="75"/>
                      <a:pt x="212" y="77"/>
                      <a:pt x="212" y="78"/>
                    </a:cubicBezTo>
                    <a:cubicBezTo>
                      <a:pt x="211" y="80"/>
                      <a:pt x="209" y="81"/>
                      <a:pt x="207" y="83"/>
                    </a:cubicBezTo>
                    <a:cubicBezTo>
                      <a:pt x="207" y="83"/>
                      <a:pt x="207" y="84"/>
                      <a:pt x="206" y="84"/>
                    </a:cubicBezTo>
                    <a:cubicBezTo>
                      <a:pt x="206" y="83"/>
                      <a:pt x="206" y="83"/>
                      <a:pt x="205" y="82"/>
                    </a:cubicBezTo>
                    <a:cubicBezTo>
                      <a:pt x="205" y="81"/>
                      <a:pt x="205" y="79"/>
                      <a:pt x="205" y="79"/>
                    </a:cubicBezTo>
                    <a:cubicBezTo>
                      <a:pt x="205" y="78"/>
                      <a:pt x="205" y="78"/>
                      <a:pt x="205" y="77"/>
                    </a:cubicBezTo>
                    <a:cubicBezTo>
                      <a:pt x="206" y="76"/>
                      <a:pt x="207" y="75"/>
                      <a:pt x="207" y="74"/>
                    </a:cubicBezTo>
                    <a:cubicBezTo>
                      <a:pt x="209" y="73"/>
                      <a:pt x="210" y="72"/>
                      <a:pt x="210" y="71"/>
                    </a:cubicBezTo>
                    <a:lnTo>
                      <a:pt x="211" y="71"/>
                    </a:lnTo>
                    <a:close/>
                    <a:moveTo>
                      <a:pt x="207" y="62"/>
                    </a:moveTo>
                    <a:cubicBezTo>
                      <a:pt x="207" y="62"/>
                      <a:pt x="207" y="62"/>
                      <a:pt x="207" y="62"/>
                    </a:cubicBezTo>
                    <a:cubicBezTo>
                      <a:pt x="207" y="63"/>
                      <a:pt x="207" y="63"/>
                      <a:pt x="207" y="63"/>
                    </a:cubicBezTo>
                    <a:cubicBezTo>
                      <a:pt x="210" y="67"/>
                      <a:pt x="209" y="69"/>
                      <a:pt x="207" y="71"/>
                    </a:cubicBezTo>
                    <a:cubicBezTo>
                      <a:pt x="207" y="72"/>
                      <a:pt x="206" y="73"/>
                      <a:pt x="205" y="74"/>
                    </a:cubicBezTo>
                    <a:cubicBezTo>
                      <a:pt x="205" y="74"/>
                      <a:pt x="204" y="75"/>
                      <a:pt x="204" y="75"/>
                    </a:cubicBezTo>
                    <a:cubicBezTo>
                      <a:pt x="204" y="75"/>
                      <a:pt x="204" y="76"/>
                      <a:pt x="204" y="76"/>
                    </a:cubicBezTo>
                    <a:cubicBezTo>
                      <a:pt x="204" y="76"/>
                      <a:pt x="203" y="76"/>
                      <a:pt x="203" y="75"/>
                    </a:cubicBezTo>
                    <a:cubicBezTo>
                      <a:pt x="202" y="73"/>
                      <a:pt x="202" y="72"/>
                      <a:pt x="202" y="70"/>
                    </a:cubicBezTo>
                    <a:cubicBezTo>
                      <a:pt x="202" y="69"/>
                      <a:pt x="203" y="68"/>
                      <a:pt x="203" y="67"/>
                    </a:cubicBezTo>
                    <a:cubicBezTo>
                      <a:pt x="204" y="67"/>
                      <a:pt x="204" y="67"/>
                      <a:pt x="204" y="66"/>
                    </a:cubicBezTo>
                    <a:cubicBezTo>
                      <a:pt x="204" y="66"/>
                      <a:pt x="205" y="65"/>
                      <a:pt x="205" y="64"/>
                    </a:cubicBezTo>
                    <a:cubicBezTo>
                      <a:pt x="206" y="64"/>
                      <a:pt x="206" y="63"/>
                      <a:pt x="207" y="62"/>
                    </a:cubicBezTo>
                    <a:moveTo>
                      <a:pt x="202" y="54"/>
                    </a:moveTo>
                    <a:cubicBezTo>
                      <a:pt x="203" y="55"/>
                      <a:pt x="203" y="55"/>
                      <a:pt x="203" y="55"/>
                    </a:cubicBezTo>
                    <a:cubicBezTo>
                      <a:pt x="204" y="56"/>
                      <a:pt x="204" y="56"/>
                      <a:pt x="204" y="57"/>
                    </a:cubicBezTo>
                    <a:cubicBezTo>
                      <a:pt x="205" y="59"/>
                      <a:pt x="205" y="61"/>
                      <a:pt x="204" y="63"/>
                    </a:cubicBezTo>
                    <a:cubicBezTo>
                      <a:pt x="204" y="63"/>
                      <a:pt x="204" y="63"/>
                      <a:pt x="203" y="64"/>
                    </a:cubicBezTo>
                    <a:cubicBezTo>
                      <a:pt x="202" y="65"/>
                      <a:pt x="201" y="66"/>
                      <a:pt x="200" y="68"/>
                    </a:cubicBezTo>
                    <a:cubicBezTo>
                      <a:pt x="200" y="67"/>
                      <a:pt x="199" y="67"/>
                      <a:pt x="199" y="66"/>
                    </a:cubicBezTo>
                    <a:cubicBezTo>
                      <a:pt x="199" y="66"/>
                      <a:pt x="198" y="65"/>
                      <a:pt x="198" y="65"/>
                    </a:cubicBezTo>
                    <a:cubicBezTo>
                      <a:pt x="198" y="64"/>
                      <a:pt x="198" y="63"/>
                      <a:pt x="198" y="63"/>
                    </a:cubicBezTo>
                    <a:cubicBezTo>
                      <a:pt x="198" y="62"/>
                      <a:pt x="198" y="62"/>
                      <a:pt x="198" y="61"/>
                    </a:cubicBezTo>
                    <a:cubicBezTo>
                      <a:pt x="198" y="61"/>
                      <a:pt x="199" y="60"/>
                      <a:pt x="199" y="59"/>
                    </a:cubicBezTo>
                    <a:cubicBezTo>
                      <a:pt x="200" y="58"/>
                      <a:pt x="202" y="56"/>
                      <a:pt x="202" y="54"/>
                    </a:cubicBezTo>
                    <a:close/>
                    <a:moveTo>
                      <a:pt x="197" y="46"/>
                    </a:moveTo>
                    <a:cubicBezTo>
                      <a:pt x="197" y="46"/>
                      <a:pt x="197" y="46"/>
                      <a:pt x="197" y="46"/>
                    </a:cubicBezTo>
                    <a:cubicBezTo>
                      <a:pt x="197" y="47"/>
                      <a:pt x="198" y="47"/>
                      <a:pt x="198" y="48"/>
                    </a:cubicBezTo>
                    <a:cubicBezTo>
                      <a:pt x="199" y="48"/>
                      <a:pt x="199" y="48"/>
                      <a:pt x="199" y="49"/>
                    </a:cubicBezTo>
                    <a:cubicBezTo>
                      <a:pt x="201" y="51"/>
                      <a:pt x="200" y="53"/>
                      <a:pt x="199" y="55"/>
                    </a:cubicBezTo>
                    <a:cubicBezTo>
                      <a:pt x="199" y="56"/>
                      <a:pt x="199" y="56"/>
                      <a:pt x="198" y="57"/>
                    </a:cubicBezTo>
                    <a:cubicBezTo>
                      <a:pt x="198" y="57"/>
                      <a:pt x="197" y="58"/>
                      <a:pt x="197" y="59"/>
                    </a:cubicBezTo>
                    <a:cubicBezTo>
                      <a:pt x="197" y="59"/>
                      <a:pt x="196" y="60"/>
                      <a:pt x="196" y="60"/>
                    </a:cubicBezTo>
                    <a:cubicBezTo>
                      <a:pt x="195" y="59"/>
                      <a:pt x="195" y="58"/>
                      <a:pt x="194" y="57"/>
                    </a:cubicBezTo>
                    <a:cubicBezTo>
                      <a:pt x="194" y="57"/>
                      <a:pt x="194" y="56"/>
                      <a:pt x="194" y="55"/>
                    </a:cubicBezTo>
                    <a:cubicBezTo>
                      <a:pt x="194" y="54"/>
                      <a:pt x="194" y="53"/>
                      <a:pt x="194" y="53"/>
                    </a:cubicBezTo>
                    <a:cubicBezTo>
                      <a:pt x="195" y="50"/>
                      <a:pt x="196" y="48"/>
                      <a:pt x="197" y="46"/>
                    </a:cubicBezTo>
                    <a:moveTo>
                      <a:pt x="191" y="39"/>
                    </a:move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93" y="41"/>
                      <a:pt x="194" y="42"/>
                      <a:pt x="194" y="42"/>
                    </a:cubicBezTo>
                    <a:cubicBezTo>
                      <a:pt x="195" y="44"/>
                      <a:pt x="195" y="46"/>
                      <a:pt x="194" y="48"/>
                    </a:cubicBezTo>
                    <a:cubicBezTo>
                      <a:pt x="194" y="49"/>
                      <a:pt x="193" y="50"/>
                      <a:pt x="192" y="50"/>
                    </a:cubicBezTo>
                    <a:cubicBezTo>
                      <a:pt x="192" y="51"/>
                      <a:pt x="192" y="52"/>
                      <a:pt x="192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0" y="51"/>
                      <a:pt x="189" y="50"/>
                      <a:pt x="189" y="49"/>
                    </a:cubicBezTo>
                    <a:cubicBezTo>
                      <a:pt x="188" y="49"/>
                      <a:pt x="188" y="48"/>
                      <a:pt x="188" y="48"/>
                    </a:cubicBezTo>
                    <a:cubicBezTo>
                      <a:pt x="188" y="48"/>
                      <a:pt x="188" y="47"/>
                      <a:pt x="189" y="47"/>
                    </a:cubicBezTo>
                    <a:cubicBezTo>
                      <a:pt x="189" y="44"/>
                      <a:pt x="191" y="41"/>
                      <a:pt x="191" y="39"/>
                    </a:cubicBezTo>
                    <a:moveTo>
                      <a:pt x="184" y="32"/>
                    </a:moveTo>
                    <a:cubicBezTo>
                      <a:pt x="184" y="32"/>
                      <a:pt x="184" y="32"/>
                      <a:pt x="184" y="32"/>
                    </a:cubicBezTo>
                    <a:cubicBezTo>
                      <a:pt x="185" y="32"/>
                      <a:pt x="185" y="32"/>
                      <a:pt x="185" y="33"/>
                    </a:cubicBezTo>
                    <a:cubicBezTo>
                      <a:pt x="185" y="33"/>
                      <a:pt x="186" y="33"/>
                      <a:pt x="186" y="33"/>
                    </a:cubicBezTo>
                    <a:cubicBezTo>
                      <a:pt x="186" y="33"/>
                      <a:pt x="187" y="34"/>
                      <a:pt x="187" y="34"/>
                    </a:cubicBezTo>
                    <a:cubicBezTo>
                      <a:pt x="188" y="35"/>
                      <a:pt x="188" y="36"/>
                      <a:pt x="189" y="37"/>
                    </a:cubicBezTo>
                    <a:cubicBezTo>
                      <a:pt x="189" y="38"/>
                      <a:pt x="189" y="39"/>
                      <a:pt x="189" y="40"/>
                    </a:cubicBezTo>
                    <a:cubicBezTo>
                      <a:pt x="188" y="41"/>
                      <a:pt x="187" y="43"/>
                      <a:pt x="187" y="44"/>
                    </a:cubicBezTo>
                    <a:cubicBezTo>
                      <a:pt x="187" y="45"/>
                      <a:pt x="186" y="45"/>
                      <a:pt x="186" y="46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86" y="45"/>
                      <a:pt x="185" y="45"/>
                      <a:pt x="185" y="45"/>
                    </a:cubicBezTo>
                    <a:cubicBezTo>
                      <a:pt x="183" y="44"/>
                      <a:pt x="183" y="43"/>
                      <a:pt x="183" y="41"/>
                    </a:cubicBezTo>
                    <a:cubicBezTo>
                      <a:pt x="183" y="38"/>
                      <a:pt x="184" y="35"/>
                      <a:pt x="184" y="32"/>
                    </a:cubicBezTo>
                    <a:moveTo>
                      <a:pt x="176" y="32"/>
                    </a:moveTo>
                    <a:cubicBezTo>
                      <a:pt x="177" y="30"/>
                      <a:pt x="178" y="28"/>
                      <a:pt x="177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6"/>
                      <a:pt x="179" y="27"/>
                      <a:pt x="179" y="27"/>
                    </a:cubicBezTo>
                    <a:cubicBezTo>
                      <a:pt x="180" y="28"/>
                      <a:pt x="181" y="28"/>
                      <a:pt x="181" y="29"/>
                    </a:cubicBezTo>
                    <a:cubicBezTo>
                      <a:pt x="183" y="32"/>
                      <a:pt x="182" y="34"/>
                      <a:pt x="181" y="36"/>
                    </a:cubicBezTo>
                    <a:cubicBezTo>
                      <a:pt x="181" y="38"/>
                      <a:pt x="180" y="39"/>
                      <a:pt x="180" y="40"/>
                    </a:cubicBezTo>
                    <a:cubicBezTo>
                      <a:pt x="180" y="40"/>
                      <a:pt x="180" y="39"/>
                      <a:pt x="179" y="39"/>
                    </a:cubicBezTo>
                    <a:cubicBezTo>
                      <a:pt x="178" y="38"/>
                      <a:pt x="177" y="37"/>
                      <a:pt x="176" y="36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4"/>
                      <a:pt x="176" y="33"/>
                      <a:pt x="176" y="32"/>
                    </a:cubicBezTo>
                    <a:moveTo>
                      <a:pt x="176" y="39"/>
                    </a:moveTo>
                    <a:cubicBezTo>
                      <a:pt x="176" y="39"/>
                      <a:pt x="176" y="39"/>
                      <a:pt x="176" y="39"/>
                    </a:cubicBezTo>
                    <a:cubicBezTo>
                      <a:pt x="177" y="40"/>
                      <a:pt x="178" y="41"/>
                      <a:pt x="179" y="41"/>
                    </a:cubicBezTo>
                    <a:cubicBezTo>
                      <a:pt x="180" y="41"/>
                      <a:pt x="180" y="42"/>
                      <a:pt x="181" y="42"/>
                    </a:cubicBezTo>
                    <a:cubicBezTo>
                      <a:pt x="181" y="42"/>
                      <a:pt x="181" y="43"/>
                      <a:pt x="181" y="43"/>
                    </a:cubicBezTo>
                    <a:cubicBezTo>
                      <a:pt x="181" y="44"/>
                      <a:pt x="182" y="44"/>
                      <a:pt x="182" y="44"/>
                    </a:cubicBezTo>
                    <a:cubicBezTo>
                      <a:pt x="182" y="45"/>
                      <a:pt x="181" y="45"/>
                      <a:pt x="181" y="45"/>
                    </a:cubicBezTo>
                    <a:cubicBezTo>
                      <a:pt x="181" y="45"/>
                      <a:pt x="180" y="45"/>
                      <a:pt x="179" y="45"/>
                    </a:cubicBezTo>
                    <a:cubicBezTo>
                      <a:pt x="178" y="44"/>
                      <a:pt x="178" y="44"/>
                      <a:pt x="176" y="43"/>
                    </a:cubicBezTo>
                    <a:cubicBezTo>
                      <a:pt x="176" y="43"/>
                      <a:pt x="176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174" y="41"/>
                      <a:pt x="174" y="41"/>
                      <a:pt x="173" y="41"/>
                    </a:cubicBezTo>
                    <a:cubicBezTo>
                      <a:pt x="174" y="41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5" y="40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9"/>
                      <a:pt x="176" y="39"/>
                      <a:pt x="176" y="39"/>
                    </a:cubicBezTo>
                    <a:moveTo>
                      <a:pt x="170" y="25"/>
                    </a:moveTo>
                    <a:cubicBezTo>
                      <a:pt x="170" y="24"/>
                      <a:pt x="170" y="22"/>
                      <a:pt x="170" y="20"/>
                    </a:cubicBezTo>
                    <a:cubicBezTo>
                      <a:pt x="170" y="20"/>
                      <a:pt x="170" y="20"/>
                      <a:pt x="170" y="20"/>
                    </a:cubicBezTo>
                    <a:cubicBezTo>
                      <a:pt x="171" y="21"/>
                      <a:pt x="171" y="21"/>
                      <a:pt x="172" y="22"/>
                    </a:cubicBezTo>
                    <a:cubicBezTo>
                      <a:pt x="173" y="22"/>
                      <a:pt x="174" y="23"/>
                      <a:pt x="174" y="24"/>
                    </a:cubicBezTo>
                    <a:cubicBezTo>
                      <a:pt x="174" y="24"/>
                      <a:pt x="174" y="24"/>
                      <a:pt x="175" y="24"/>
                    </a:cubicBezTo>
                    <a:cubicBezTo>
                      <a:pt x="175" y="26"/>
                      <a:pt x="175" y="28"/>
                      <a:pt x="175" y="30"/>
                    </a:cubicBezTo>
                    <a:cubicBezTo>
                      <a:pt x="174" y="31"/>
                      <a:pt x="174" y="31"/>
                      <a:pt x="174" y="32"/>
                    </a:cubicBezTo>
                    <a:cubicBezTo>
                      <a:pt x="174" y="33"/>
                      <a:pt x="174" y="33"/>
                      <a:pt x="174" y="34"/>
                    </a:cubicBezTo>
                    <a:cubicBezTo>
                      <a:pt x="173" y="34"/>
                      <a:pt x="173" y="33"/>
                      <a:pt x="172" y="33"/>
                    </a:cubicBezTo>
                    <a:cubicBezTo>
                      <a:pt x="171" y="32"/>
                      <a:pt x="170" y="31"/>
                      <a:pt x="170" y="30"/>
                    </a:cubicBezTo>
                    <a:cubicBezTo>
                      <a:pt x="170" y="30"/>
                      <a:pt x="170" y="30"/>
                      <a:pt x="170" y="30"/>
                    </a:cubicBezTo>
                    <a:cubicBezTo>
                      <a:pt x="169" y="28"/>
                      <a:pt x="170" y="27"/>
                      <a:pt x="170" y="25"/>
                    </a:cubicBezTo>
                    <a:moveTo>
                      <a:pt x="162" y="16"/>
                    </a:moveTo>
                    <a:cubicBezTo>
                      <a:pt x="163" y="16"/>
                      <a:pt x="163" y="16"/>
                      <a:pt x="164" y="16"/>
                    </a:cubicBezTo>
                    <a:cubicBezTo>
                      <a:pt x="164" y="17"/>
                      <a:pt x="164" y="17"/>
                      <a:pt x="165" y="17"/>
                    </a:cubicBezTo>
                    <a:cubicBezTo>
                      <a:pt x="170" y="20"/>
                      <a:pt x="166" y="25"/>
                      <a:pt x="167" y="29"/>
                    </a:cubicBezTo>
                    <a:cubicBezTo>
                      <a:pt x="166" y="28"/>
                      <a:pt x="165" y="28"/>
                      <a:pt x="165" y="27"/>
                    </a:cubicBezTo>
                    <a:cubicBezTo>
                      <a:pt x="164" y="27"/>
                      <a:pt x="164" y="27"/>
                      <a:pt x="164" y="27"/>
                    </a:cubicBezTo>
                    <a:cubicBezTo>
                      <a:pt x="163" y="26"/>
                      <a:pt x="163" y="26"/>
                      <a:pt x="162" y="25"/>
                    </a:cubicBezTo>
                    <a:cubicBezTo>
                      <a:pt x="162" y="22"/>
                      <a:pt x="162" y="18"/>
                      <a:pt x="162" y="16"/>
                    </a:cubicBezTo>
                    <a:close/>
                    <a:moveTo>
                      <a:pt x="154" y="11"/>
                    </a:moveTo>
                    <a:cubicBezTo>
                      <a:pt x="154" y="12"/>
                      <a:pt x="154" y="12"/>
                      <a:pt x="154" y="12"/>
                    </a:cubicBezTo>
                    <a:cubicBezTo>
                      <a:pt x="155" y="12"/>
                      <a:pt x="156" y="12"/>
                      <a:pt x="156" y="12"/>
                    </a:cubicBezTo>
                    <a:cubicBezTo>
                      <a:pt x="157" y="13"/>
                      <a:pt x="157" y="13"/>
                      <a:pt x="158" y="14"/>
                    </a:cubicBezTo>
                    <a:cubicBezTo>
                      <a:pt x="158" y="14"/>
                      <a:pt x="158" y="14"/>
                      <a:pt x="159" y="15"/>
                    </a:cubicBezTo>
                    <a:cubicBezTo>
                      <a:pt x="161" y="17"/>
                      <a:pt x="159" y="21"/>
                      <a:pt x="160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8" y="24"/>
                      <a:pt x="158" y="23"/>
                      <a:pt x="158" y="23"/>
                    </a:cubicBezTo>
                    <a:cubicBezTo>
                      <a:pt x="157" y="23"/>
                      <a:pt x="157" y="23"/>
                      <a:pt x="156" y="22"/>
                    </a:cubicBezTo>
                    <a:cubicBezTo>
                      <a:pt x="156" y="22"/>
                      <a:pt x="155" y="22"/>
                      <a:pt x="155" y="21"/>
                    </a:cubicBezTo>
                    <a:cubicBezTo>
                      <a:pt x="154" y="19"/>
                      <a:pt x="154" y="16"/>
                      <a:pt x="154" y="14"/>
                    </a:cubicBezTo>
                    <a:cubicBezTo>
                      <a:pt x="154" y="13"/>
                      <a:pt x="154" y="12"/>
                      <a:pt x="153" y="11"/>
                    </a:cubicBezTo>
                    <a:lnTo>
                      <a:pt x="154" y="11"/>
                    </a:lnTo>
                    <a:close/>
                    <a:moveTo>
                      <a:pt x="145" y="8"/>
                    </a:moveTo>
                    <a:cubicBezTo>
                      <a:pt x="145" y="8"/>
                      <a:pt x="146" y="8"/>
                      <a:pt x="146" y="8"/>
                    </a:cubicBezTo>
                    <a:cubicBezTo>
                      <a:pt x="147" y="9"/>
                      <a:pt x="147" y="9"/>
                      <a:pt x="148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9" y="10"/>
                      <a:pt x="150" y="10"/>
                      <a:pt x="150" y="10"/>
                    </a:cubicBezTo>
                    <a:cubicBezTo>
                      <a:pt x="150" y="11"/>
                      <a:pt x="150" y="11"/>
                      <a:pt x="151" y="11"/>
                    </a:cubicBezTo>
                    <a:cubicBezTo>
                      <a:pt x="152" y="14"/>
                      <a:pt x="151" y="17"/>
                      <a:pt x="152" y="20"/>
                    </a:cubicBezTo>
                    <a:cubicBezTo>
                      <a:pt x="152" y="20"/>
                      <a:pt x="151" y="20"/>
                      <a:pt x="151" y="20"/>
                    </a:cubicBezTo>
                    <a:cubicBezTo>
                      <a:pt x="150" y="20"/>
                      <a:pt x="150" y="19"/>
                      <a:pt x="150" y="19"/>
                    </a:cubicBezTo>
                    <a:cubicBezTo>
                      <a:pt x="149" y="19"/>
                      <a:pt x="149" y="19"/>
                      <a:pt x="148" y="19"/>
                    </a:cubicBezTo>
                    <a:cubicBezTo>
                      <a:pt x="148" y="19"/>
                      <a:pt x="148" y="18"/>
                      <a:pt x="148" y="18"/>
                    </a:cubicBezTo>
                    <a:cubicBezTo>
                      <a:pt x="147" y="18"/>
                      <a:pt x="147" y="18"/>
                      <a:pt x="147" y="17"/>
                    </a:cubicBezTo>
                    <a:cubicBezTo>
                      <a:pt x="147" y="17"/>
                      <a:pt x="146" y="16"/>
                      <a:pt x="146" y="16"/>
                    </a:cubicBezTo>
                    <a:cubicBezTo>
                      <a:pt x="145" y="13"/>
                      <a:pt x="145" y="10"/>
                      <a:pt x="145" y="8"/>
                    </a:cubicBezTo>
                    <a:close/>
                    <a:moveTo>
                      <a:pt x="145" y="19"/>
                    </a:moveTo>
                    <a:cubicBezTo>
                      <a:pt x="146" y="19"/>
                      <a:pt x="146" y="19"/>
                      <a:pt x="146" y="19"/>
                    </a:cubicBezTo>
                    <a:cubicBezTo>
                      <a:pt x="147" y="20"/>
                      <a:pt x="147" y="20"/>
                      <a:pt x="148" y="20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49" y="21"/>
                      <a:pt x="149" y="21"/>
                      <a:pt x="150" y="22"/>
                    </a:cubicBezTo>
                    <a:cubicBezTo>
                      <a:pt x="151" y="22"/>
                      <a:pt x="151" y="22"/>
                      <a:pt x="151" y="22"/>
                    </a:cubicBezTo>
                    <a:cubicBezTo>
                      <a:pt x="151" y="22"/>
                      <a:pt x="152" y="22"/>
                      <a:pt x="153" y="22"/>
                    </a:cubicBezTo>
                    <a:cubicBezTo>
                      <a:pt x="153" y="22"/>
                      <a:pt x="153" y="22"/>
                      <a:pt x="153" y="22"/>
                    </a:cubicBezTo>
                    <a:cubicBezTo>
                      <a:pt x="153" y="22"/>
                      <a:pt x="154" y="23"/>
                      <a:pt x="154" y="23"/>
                    </a:cubicBezTo>
                    <a:cubicBezTo>
                      <a:pt x="154" y="23"/>
                      <a:pt x="155" y="24"/>
                      <a:pt x="156" y="25"/>
                    </a:cubicBezTo>
                    <a:cubicBezTo>
                      <a:pt x="157" y="25"/>
                      <a:pt x="157" y="25"/>
                      <a:pt x="158" y="25"/>
                    </a:cubicBezTo>
                    <a:cubicBezTo>
                      <a:pt x="158" y="25"/>
                      <a:pt x="158" y="25"/>
                      <a:pt x="159" y="26"/>
                    </a:cubicBezTo>
                    <a:cubicBezTo>
                      <a:pt x="159" y="26"/>
                      <a:pt x="160" y="26"/>
                      <a:pt x="160" y="26"/>
                    </a:cubicBezTo>
                    <a:cubicBezTo>
                      <a:pt x="161" y="26"/>
                      <a:pt x="161" y="26"/>
                      <a:pt x="161" y="26"/>
                    </a:cubicBezTo>
                    <a:cubicBezTo>
                      <a:pt x="161" y="27"/>
                      <a:pt x="162" y="28"/>
                      <a:pt x="164" y="29"/>
                    </a:cubicBezTo>
                    <a:cubicBezTo>
                      <a:pt x="164" y="29"/>
                      <a:pt x="164" y="30"/>
                      <a:pt x="165" y="30"/>
                    </a:cubicBezTo>
                    <a:cubicBezTo>
                      <a:pt x="165" y="30"/>
                      <a:pt x="167" y="31"/>
                      <a:pt x="168" y="31"/>
                    </a:cubicBezTo>
                    <a:cubicBezTo>
                      <a:pt x="168" y="31"/>
                      <a:pt x="168" y="32"/>
                      <a:pt x="168" y="32"/>
                    </a:cubicBezTo>
                    <a:cubicBezTo>
                      <a:pt x="169" y="32"/>
                      <a:pt x="169" y="33"/>
                      <a:pt x="170" y="33"/>
                    </a:cubicBezTo>
                    <a:cubicBezTo>
                      <a:pt x="170" y="34"/>
                      <a:pt x="171" y="34"/>
                      <a:pt x="172" y="35"/>
                    </a:cubicBezTo>
                    <a:cubicBezTo>
                      <a:pt x="173" y="35"/>
                      <a:pt x="173" y="36"/>
                      <a:pt x="174" y="36"/>
                    </a:cubicBezTo>
                    <a:cubicBezTo>
                      <a:pt x="174" y="36"/>
                      <a:pt x="174" y="36"/>
                      <a:pt x="174" y="36"/>
                    </a:cubicBezTo>
                    <a:cubicBezTo>
                      <a:pt x="175" y="36"/>
                      <a:pt x="175" y="36"/>
                      <a:pt x="175" y="36"/>
                    </a:cubicBezTo>
                    <a:cubicBezTo>
                      <a:pt x="175" y="37"/>
                      <a:pt x="175" y="37"/>
                      <a:pt x="175" y="38"/>
                    </a:cubicBezTo>
                    <a:cubicBezTo>
                      <a:pt x="175" y="38"/>
                      <a:pt x="175" y="38"/>
                      <a:pt x="175" y="38"/>
                    </a:cubicBezTo>
                    <a:cubicBezTo>
                      <a:pt x="174" y="38"/>
                      <a:pt x="174" y="38"/>
                      <a:pt x="174" y="38"/>
                    </a:cubicBezTo>
                    <a:cubicBezTo>
                      <a:pt x="174" y="39"/>
                      <a:pt x="173" y="40"/>
                      <a:pt x="172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1" y="42"/>
                      <a:pt x="170" y="42"/>
                      <a:pt x="170" y="43"/>
                    </a:cubicBezTo>
                    <a:cubicBezTo>
                      <a:pt x="169" y="43"/>
                      <a:pt x="169" y="44"/>
                      <a:pt x="168" y="44"/>
                    </a:cubicBezTo>
                    <a:cubicBezTo>
                      <a:pt x="168" y="44"/>
                      <a:pt x="168" y="45"/>
                      <a:pt x="167" y="45"/>
                    </a:cubicBezTo>
                    <a:cubicBezTo>
                      <a:pt x="167" y="46"/>
                      <a:pt x="166" y="47"/>
                      <a:pt x="165" y="48"/>
                    </a:cubicBezTo>
                    <a:cubicBezTo>
                      <a:pt x="164" y="48"/>
                      <a:pt x="164" y="49"/>
                      <a:pt x="164" y="49"/>
                    </a:cubicBezTo>
                    <a:cubicBezTo>
                      <a:pt x="164" y="49"/>
                      <a:pt x="164" y="49"/>
                      <a:pt x="163" y="50"/>
                    </a:cubicBezTo>
                    <a:cubicBezTo>
                      <a:pt x="162" y="50"/>
                      <a:pt x="162" y="51"/>
                      <a:pt x="160" y="52"/>
                    </a:cubicBezTo>
                    <a:cubicBezTo>
                      <a:pt x="160" y="53"/>
                      <a:pt x="160" y="53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8" y="54"/>
                      <a:pt x="158" y="54"/>
                      <a:pt x="158" y="55"/>
                    </a:cubicBezTo>
                    <a:cubicBezTo>
                      <a:pt x="157" y="55"/>
                      <a:pt x="157" y="56"/>
                      <a:pt x="156" y="56"/>
                    </a:cubicBezTo>
                    <a:cubicBezTo>
                      <a:pt x="156" y="57"/>
                      <a:pt x="156" y="57"/>
                      <a:pt x="155" y="58"/>
                    </a:cubicBezTo>
                    <a:cubicBezTo>
                      <a:pt x="155" y="58"/>
                      <a:pt x="154" y="58"/>
                      <a:pt x="154" y="59"/>
                    </a:cubicBezTo>
                    <a:cubicBezTo>
                      <a:pt x="153" y="59"/>
                      <a:pt x="153" y="59"/>
                      <a:pt x="153" y="60"/>
                    </a:cubicBezTo>
                    <a:cubicBezTo>
                      <a:pt x="152" y="60"/>
                      <a:pt x="152" y="61"/>
                      <a:pt x="151" y="62"/>
                    </a:cubicBezTo>
                    <a:cubicBezTo>
                      <a:pt x="151" y="62"/>
                      <a:pt x="151" y="62"/>
                      <a:pt x="151" y="62"/>
                    </a:cubicBezTo>
                    <a:cubicBezTo>
                      <a:pt x="150" y="62"/>
                      <a:pt x="150" y="62"/>
                      <a:pt x="150" y="63"/>
                    </a:cubicBezTo>
                    <a:cubicBezTo>
                      <a:pt x="149" y="63"/>
                      <a:pt x="149" y="64"/>
                      <a:pt x="148" y="64"/>
                    </a:cubicBezTo>
                    <a:cubicBezTo>
                      <a:pt x="148" y="64"/>
                      <a:pt x="148" y="65"/>
                      <a:pt x="148" y="65"/>
                    </a:cubicBezTo>
                    <a:cubicBezTo>
                      <a:pt x="148" y="65"/>
                      <a:pt x="147" y="66"/>
                      <a:pt x="147" y="66"/>
                    </a:cubicBezTo>
                    <a:cubicBezTo>
                      <a:pt x="147" y="66"/>
                      <a:pt x="147" y="66"/>
                      <a:pt x="146" y="66"/>
                    </a:cubicBezTo>
                    <a:cubicBezTo>
                      <a:pt x="146" y="67"/>
                      <a:pt x="145" y="67"/>
                      <a:pt x="144" y="68"/>
                    </a:cubicBezTo>
                    <a:cubicBezTo>
                      <a:pt x="144" y="69"/>
                      <a:pt x="143" y="69"/>
                      <a:pt x="143" y="70"/>
                    </a:cubicBezTo>
                    <a:cubicBezTo>
                      <a:pt x="142" y="70"/>
                      <a:pt x="142" y="71"/>
                      <a:pt x="141" y="71"/>
                    </a:cubicBezTo>
                    <a:cubicBezTo>
                      <a:pt x="141" y="71"/>
                      <a:pt x="141" y="71"/>
                      <a:pt x="140" y="71"/>
                    </a:cubicBezTo>
                    <a:cubicBezTo>
                      <a:pt x="140" y="70"/>
                      <a:pt x="139" y="69"/>
                      <a:pt x="138" y="68"/>
                    </a:cubicBezTo>
                    <a:cubicBezTo>
                      <a:pt x="138" y="68"/>
                      <a:pt x="137" y="68"/>
                      <a:pt x="137" y="68"/>
                    </a:cubicBezTo>
                    <a:cubicBezTo>
                      <a:pt x="136" y="67"/>
                      <a:pt x="136" y="67"/>
                      <a:pt x="136" y="67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5" y="66"/>
                      <a:pt x="134" y="66"/>
                      <a:pt x="133" y="65"/>
                    </a:cubicBezTo>
                    <a:cubicBezTo>
                      <a:pt x="132" y="65"/>
                      <a:pt x="132" y="65"/>
                      <a:pt x="131" y="65"/>
                    </a:cubicBezTo>
                    <a:cubicBezTo>
                      <a:pt x="131" y="65"/>
                      <a:pt x="130" y="64"/>
                      <a:pt x="130" y="64"/>
                    </a:cubicBezTo>
                    <a:cubicBezTo>
                      <a:pt x="129" y="64"/>
                      <a:pt x="129" y="64"/>
                      <a:pt x="128" y="63"/>
                    </a:cubicBezTo>
                    <a:cubicBezTo>
                      <a:pt x="128" y="63"/>
                      <a:pt x="127" y="63"/>
                      <a:pt x="127" y="63"/>
                    </a:cubicBezTo>
                    <a:cubicBezTo>
                      <a:pt x="126" y="63"/>
                      <a:pt x="126" y="63"/>
                      <a:pt x="125" y="63"/>
                    </a:cubicBezTo>
                    <a:cubicBezTo>
                      <a:pt x="125" y="63"/>
                      <a:pt x="124" y="62"/>
                      <a:pt x="124" y="62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2" y="61"/>
                      <a:pt x="121" y="61"/>
                      <a:pt x="11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17" y="61"/>
                      <a:pt x="117" y="61"/>
                      <a:pt x="117" y="61"/>
                    </a:cubicBezTo>
                    <a:cubicBezTo>
                      <a:pt x="117" y="61"/>
                      <a:pt x="117" y="60"/>
                      <a:pt x="116" y="60"/>
                    </a:cubicBezTo>
                    <a:cubicBezTo>
                      <a:pt x="116" y="59"/>
                      <a:pt x="116" y="58"/>
                      <a:pt x="116" y="55"/>
                    </a:cubicBezTo>
                    <a:cubicBezTo>
                      <a:pt x="116" y="54"/>
                      <a:pt x="116" y="52"/>
                      <a:pt x="116" y="49"/>
                    </a:cubicBezTo>
                    <a:cubicBezTo>
                      <a:pt x="116" y="48"/>
                      <a:pt x="116" y="46"/>
                      <a:pt x="116" y="43"/>
                    </a:cubicBezTo>
                    <a:cubicBezTo>
                      <a:pt x="116" y="42"/>
                      <a:pt x="116" y="41"/>
                      <a:pt x="116" y="38"/>
                    </a:cubicBezTo>
                    <a:cubicBezTo>
                      <a:pt x="116" y="36"/>
                      <a:pt x="116" y="35"/>
                      <a:pt x="116" y="32"/>
                    </a:cubicBezTo>
                    <a:cubicBezTo>
                      <a:pt x="116" y="31"/>
                      <a:pt x="116" y="29"/>
                      <a:pt x="116" y="26"/>
                    </a:cubicBezTo>
                    <a:cubicBezTo>
                      <a:pt x="116" y="25"/>
                      <a:pt x="116" y="23"/>
                      <a:pt x="116" y="20"/>
                    </a:cubicBezTo>
                    <a:cubicBezTo>
                      <a:pt x="116" y="19"/>
                      <a:pt x="116" y="17"/>
                      <a:pt x="116" y="15"/>
                    </a:cubicBezTo>
                    <a:cubicBezTo>
                      <a:pt x="116" y="14"/>
                      <a:pt x="116" y="14"/>
                      <a:pt x="116" y="13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13"/>
                      <a:pt x="119" y="13"/>
                      <a:pt x="119" y="13"/>
                    </a:cubicBezTo>
                    <a:cubicBezTo>
                      <a:pt x="120" y="13"/>
                      <a:pt x="120" y="13"/>
                      <a:pt x="121" y="13"/>
                    </a:cubicBezTo>
                    <a:cubicBezTo>
                      <a:pt x="121" y="13"/>
                      <a:pt x="122" y="14"/>
                      <a:pt x="123" y="14"/>
                    </a:cubicBezTo>
                    <a:cubicBezTo>
                      <a:pt x="124" y="14"/>
                      <a:pt x="124" y="14"/>
                      <a:pt x="125" y="14"/>
                    </a:cubicBezTo>
                    <a:cubicBezTo>
                      <a:pt x="127" y="14"/>
                      <a:pt x="127" y="14"/>
                      <a:pt x="127" y="14"/>
                    </a:cubicBezTo>
                    <a:cubicBezTo>
                      <a:pt x="127" y="14"/>
                      <a:pt x="128" y="14"/>
                      <a:pt x="128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30" y="15"/>
                      <a:pt x="131" y="15"/>
                      <a:pt x="133" y="16"/>
                    </a:cubicBezTo>
                    <a:cubicBezTo>
                      <a:pt x="134" y="16"/>
                      <a:pt x="134" y="16"/>
                      <a:pt x="136" y="16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8" y="16"/>
                      <a:pt x="138" y="16"/>
                      <a:pt x="138" y="17"/>
                    </a:cubicBezTo>
                    <a:cubicBezTo>
                      <a:pt x="139" y="17"/>
                      <a:pt x="141" y="18"/>
                      <a:pt x="143" y="18"/>
                    </a:cubicBezTo>
                    <a:cubicBezTo>
                      <a:pt x="143" y="18"/>
                      <a:pt x="144" y="19"/>
                      <a:pt x="144" y="19"/>
                    </a:cubicBezTo>
                    <a:lnTo>
                      <a:pt x="145" y="19"/>
                    </a:lnTo>
                    <a:close/>
                    <a:moveTo>
                      <a:pt x="136" y="6"/>
                    </a:moveTo>
                    <a:cubicBezTo>
                      <a:pt x="137" y="6"/>
                      <a:pt x="137" y="6"/>
                      <a:pt x="138" y="6"/>
                    </a:cubicBezTo>
                    <a:cubicBezTo>
                      <a:pt x="141" y="7"/>
                      <a:pt x="142" y="9"/>
                      <a:pt x="143" y="11"/>
                    </a:cubicBezTo>
                    <a:cubicBezTo>
                      <a:pt x="143" y="13"/>
                      <a:pt x="143" y="15"/>
                      <a:pt x="144" y="17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44" y="17"/>
                      <a:pt x="143" y="17"/>
                      <a:pt x="143" y="17"/>
                    </a:cubicBezTo>
                    <a:cubicBezTo>
                      <a:pt x="141" y="16"/>
                      <a:pt x="139" y="16"/>
                      <a:pt x="139" y="15"/>
                    </a:cubicBezTo>
                    <a:cubicBezTo>
                      <a:pt x="138" y="14"/>
                      <a:pt x="138" y="14"/>
                      <a:pt x="138" y="13"/>
                    </a:cubicBezTo>
                    <a:cubicBezTo>
                      <a:pt x="137" y="11"/>
                      <a:pt x="137" y="8"/>
                      <a:pt x="136" y="6"/>
                    </a:cubicBezTo>
                    <a:cubicBezTo>
                      <a:pt x="135" y="6"/>
                      <a:pt x="135" y="6"/>
                      <a:pt x="135" y="6"/>
                    </a:cubicBezTo>
                    <a:lnTo>
                      <a:pt x="136" y="6"/>
                    </a:lnTo>
                    <a:close/>
                    <a:moveTo>
                      <a:pt x="126" y="4"/>
                    </a:moveTo>
                    <a:cubicBezTo>
                      <a:pt x="127" y="4"/>
                      <a:pt x="127" y="4"/>
                      <a:pt x="127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4"/>
                      <a:pt x="132" y="5"/>
                      <a:pt x="133" y="6"/>
                    </a:cubicBezTo>
                    <a:cubicBezTo>
                      <a:pt x="135" y="8"/>
                      <a:pt x="134" y="11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4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2"/>
                    </a:cubicBezTo>
                    <a:cubicBezTo>
                      <a:pt x="129" y="11"/>
                      <a:pt x="129" y="10"/>
                      <a:pt x="128" y="8"/>
                    </a:cubicBezTo>
                    <a:cubicBezTo>
                      <a:pt x="128" y="7"/>
                      <a:pt x="127" y="6"/>
                      <a:pt x="127" y="5"/>
                    </a:cubicBezTo>
                    <a:cubicBezTo>
                      <a:pt x="127" y="5"/>
                      <a:pt x="126" y="4"/>
                      <a:pt x="126" y="4"/>
                    </a:cubicBezTo>
                    <a:close/>
                    <a:moveTo>
                      <a:pt x="117" y="3"/>
                    </a:moveTo>
                    <a:cubicBezTo>
                      <a:pt x="118" y="3"/>
                      <a:pt x="118" y="3"/>
                      <a:pt x="118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1" y="3"/>
                      <a:pt x="122" y="3"/>
                      <a:pt x="123" y="4"/>
                    </a:cubicBezTo>
                    <a:cubicBezTo>
                      <a:pt x="124" y="4"/>
                      <a:pt x="124" y="5"/>
                      <a:pt x="125" y="6"/>
                    </a:cubicBezTo>
                    <a:cubicBezTo>
                      <a:pt x="126" y="8"/>
                      <a:pt x="126" y="9"/>
                      <a:pt x="127" y="11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6" y="12"/>
                      <a:pt x="125" y="12"/>
                      <a:pt x="125" y="12"/>
                    </a:cubicBezTo>
                    <a:cubicBezTo>
                      <a:pt x="124" y="12"/>
                      <a:pt x="123" y="12"/>
                      <a:pt x="123" y="12"/>
                    </a:cubicBezTo>
                    <a:cubicBezTo>
                      <a:pt x="122" y="12"/>
                      <a:pt x="122" y="11"/>
                      <a:pt x="122" y="11"/>
                    </a:cubicBezTo>
                    <a:cubicBezTo>
                      <a:pt x="121" y="10"/>
                      <a:pt x="120" y="9"/>
                      <a:pt x="119" y="7"/>
                    </a:cubicBezTo>
                    <a:cubicBezTo>
                      <a:pt x="119" y="6"/>
                      <a:pt x="118" y="5"/>
                      <a:pt x="118" y="4"/>
                    </a:cubicBezTo>
                    <a:cubicBezTo>
                      <a:pt x="118" y="4"/>
                      <a:pt x="117" y="3"/>
                      <a:pt x="117" y="3"/>
                    </a:cubicBezTo>
                    <a:close/>
                    <a:moveTo>
                      <a:pt x="108" y="2"/>
                    </a:moveTo>
                    <a:cubicBezTo>
                      <a:pt x="108" y="2"/>
                      <a:pt x="108" y="2"/>
                      <a:pt x="108" y="2"/>
                    </a:cubicBezTo>
                    <a:cubicBezTo>
                      <a:pt x="110" y="2"/>
                      <a:pt x="112" y="2"/>
                      <a:pt x="113" y="3"/>
                    </a:cubicBezTo>
                    <a:cubicBezTo>
                      <a:pt x="116" y="4"/>
                      <a:pt x="117" y="7"/>
                      <a:pt x="118" y="10"/>
                    </a:cubicBezTo>
                    <a:cubicBezTo>
                      <a:pt x="118" y="10"/>
                      <a:pt x="118" y="11"/>
                      <a:pt x="119" y="11"/>
                    </a:cubicBezTo>
                    <a:cubicBezTo>
                      <a:pt x="118" y="11"/>
                      <a:pt x="118" y="11"/>
                      <a:pt x="118" y="11"/>
                    </a:cubicBezTo>
                    <a:cubicBezTo>
                      <a:pt x="116" y="11"/>
                      <a:pt x="114" y="11"/>
                      <a:pt x="113" y="11"/>
                    </a:cubicBezTo>
                    <a:cubicBezTo>
                      <a:pt x="111" y="9"/>
                      <a:pt x="110" y="6"/>
                      <a:pt x="108" y="4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3"/>
                      <a:pt x="108" y="3"/>
                      <a:pt x="108" y="2"/>
                    </a:cubicBezTo>
                    <a:moveTo>
                      <a:pt x="98" y="3"/>
                    </a:moveTo>
                    <a:cubicBezTo>
                      <a:pt x="99" y="3"/>
                      <a:pt x="99" y="3"/>
                      <a:pt x="100" y="3"/>
                    </a:cubicBezTo>
                    <a:cubicBezTo>
                      <a:pt x="101" y="3"/>
                      <a:pt x="101" y="3"/>
                      <a:pt x="102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6" y="3"/>
                      <a:pt x="107" y="5"/>
                      <a:pt x="108" y="7"/>
                    </a:cubicBezTo>
                    <a:cubicBezTo>
                      <a:pt x="108" y="7"/>
                      <a:pt x="108" y="8"/>
                      <a:pt x="108" y="8"/>
                    </a:cubicBezTo>
                    <a:cubicBezTo>
                      <a:pt x="109" y="9"/>
                      <a:pt x="109" y="10"/>
                      <a:pt x="110" y="11"/>
                    </a:cubicBezTo>
                    <a:cubicBezTo>
                      <a:pt x="110" y="11"/>
                      <a:pt x="109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1"/>
                      <a:pt x="105" y="11"/>
                      <a:pt x="104" y="11"/>
                    </a:cubicBezTo>
                    <a:cubicBezTo>
                      <a:pt x="104" y="10"/>
                      <a:pt x="104" y="10"/>
                      <a:pt x="103" y="9"/>
                    </a:cubicBezTo>
                    <a:cubicBezTo>
                      <a:pt x="102" y="9"/>
                      <a:pt x="102" y="8"/>
                      <a:pt x="102" y="8"/>
                    </a:cubicBezTo>
                    <a:cubicBezTo>
                      <a:pt x="101" y="7"/>
                      <a:pt x="100" y="6"/>
                      <a:pt x="100" y="5"/>
                    </a:cubicBezTo>
                    <a:cubicBezTo>
                      <a:pt x="99" y="5"/>
                      <a:pt x="99" y="4"/>
                      <a:pt x="98" y="3"/>
                    </a:cubicBezTo>
                    <a:close/>
                    <a:moveTo>
                      <a:pt x="89" y="5"/>
                    </a:moveTo>
                    <a:cubicBezTo>
                      <a:pt x="90" y="5"/>
                      <a:pt x="90" y="5"/>
                      <a:pt x="90" y="4"/>
                    </a:cubicBezTo>
                    <a:cubicBezTo>
                      <a:pt x="91" y="4"/>
                      <a:pt x="92" y="4"/>
                      <a:pt x="93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4"/>
                      <a:pt x="96" y="5"/>
                    </a:cubicBezTo>
                    <a:cubicBezTo>
                      <a:pt x="97" y="5"/>
                      <a:pt x="98" y="6"/>
                      <a:pt x="98" y="6"/>
                    </a:cubicBezTo>
                    <a:cubicBezTo>
                      <a:pt x="99" y="7"/>
                      <a:pt x="99" y="8"/>
                      <a:pt x="100" y="9"/>
                    </a:cubicBezTo>
                    <a:cubicBezTo>
                      <a:pt x="100" y="10"/>
                      <a:pt x="101" y="11"/>
                      <a:pt x="102" y="11"/>
                    </a:cubicBezTo>
                    <a:cubicBezTo>
                      <a:pt x="101" y="11"/>
                      <a:pt x="100" y="12"/>
                      <a:pt x="100" y="12"/>
                    </a:cubicBezTo>
                    <a:cubicBezTo>
                      <a:pt x="99" y="12"/>
                      <a:pt x="99" y="12"/>
                      <a:pt x="98" y="12"/>
                    </a:cubicBezTo>
                    <a:cubicBezTo>
                      <a:pt x="97" y="12"/>
                      <a:pt x="97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5" y="11"/>
                      <a:pt x="94" y="11"/>
                      <a:pt x="94" y="10"/>
                    </a:cubicBezTo>
                    <a:cubicBezTo>
                      <a:pt x="94" y="10"/>
                      <a:pt x="93" y="9"/>
                      <a:pt x="93" y="9"/>
                    </a:cubicBezTo>
                    <a:cubicBezTo>
                      <a:pt x="92" y="8"/>
                      <a:pt x="91" y="7"/>
                      <a:pt x="90" y="6"/>
                    </a:cubicBezTo>
                    <a:cubicBezTo>
                      <a:pt x="90" y="6"/>
                      <a:pt x="89" y="5"/>
                      <a:pt x="89" y="5"/>
                    </a:cubicBezTo>
                    <a:close/>
                    <a:moveTo>
                      <a:pt x="80" y="7"/>
                    </a:moveTo>
                    <a:cubicBezTo>
                      <a:pt x="81" y="6"/>
                      <a:pt x="82" y="6"/>
                      <a:pt x="83" y="6"/>
                    </a:cubicBezTo>
                    <a:cubicBezTo>
                      <a:pt x="84" y="6"/>
                      <a:pt x="85" y="6"/>
                      <a:pt x="85" y="6"/>
                    </a:cubicBezTo>
                    <a:cubicBezTo>
                      <a:pt x="86" y="6"/>
                      <a:pt x="88" y="6"/>
                      <a:pt x="88" y="7"/>
                    </a:cubicBezTo>
                    <a:cubicBezTo>
                      <a:pt x="89" y="8"/>
                      <a:pt x="90" y="9"/>
                      <a:pt x="90" y="9"/>
                    </a:cubicBezTo>
                    <a:cubicBezTo>
                      <a:pt x="91" y="10"/>
                      <a:pt x="92" y="11"/>
                      <a:pt x="93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2" y="13"/>
                      <a:pt x="91" y="13"/>
                      <a:pt x="90" y="13"/>
                    </a:cubicBezTo>
                    <a:cubicBezTo>
                      <a:pt x="90" y="14"/>
                      <a:pt x="89" y="14"/>
                      <a:pt x="88" y="14"/>
                    </a:cubicBezTo>
                    <a:cubicBezTo>
                      <a:pt x="88" y="14"/>
                      <a:pt x="88" y="13"/>
                      <a:pt x="87" y="13"/>
                    </a:cubicBezTo>
                    <a:cubicBezTo>
                      <a:pt x="86" y="13"/>
                      <a:pt x="86" y="12"/>
                      <a:pt x="85" y="12"/>
                    </a:cubicBezTo>
                    <a:cubicBezTo>
                      <a:pt x="84" y="11"/>
                      <a:pt x="84" y="11"/>
                      <a:pt x="83" y="10"/>
                    </a:cubicBezTo>
                    <a:cubicBezTo>
                      <a:pt x="82" y="9"/>
                      <a:pt x="81" y="8"/>
                      <a:pt x="80" y="7"/>
                    </a:cubicBezTo>
                    <a:close/>
                    <a:moveTo>
                      <a:pt x="71" y="10"/>
                    </a:moveTo>
                    <a:cubicBezTo>
                      <a:pt x="72" y="9"/>
                      <a:pt x="73" y="9"/>
                      <a:pt x="74" y="9"/>
                    </a:cubicBezTo>
                    <a:cubicBezTo>
                      <a:pt x="75" y="8"/>
                      <a:pt x="76" y="8"/>
                      <a:pt x="77" y="8"/>
                    </a:cubicBezTo>
                    <a:cubicBezTo>
                      <a:pt x="77" y="8"/>
                      <a:pt x="77" y="8"/>
                      <a:pt x="78" y="9"/>
                    </a:cubicBezTo>
                    <a:cubicBezTo>
                      <a:pt x="80" y="9"/>
                      <a:pt x="81" y="11"/>
                      <a:pt x="83" y="13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4" y="15"/>
                      <a:pt x="84" y="15"/>
                      <a:pt x="83" y="15"/>
                    </a:cubicBezTo>
                    <a:cubicBezTo>
                      <a:pt x="81" y="16"/>
                      <a:pt x="80" y="16"/>
                      <a:pt x="79" y="16"/>
                    </a:cubicBezTo>
                    <a:cubicBezTo>
                      <a:pt x="78" y="16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6" y="14"/>
                      <a:pt x="75" y="13"/>
                      <a:pt x="74" y="12"/>
                    </a:cubicBezTo>
                    <a:cubicBezTo>
                      <a:pt x="73" y="11"/>
                      <a:pt x="72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63" y="14"/>
                    </a:moveTo>
                    <a:cubicBezTo>
                      <a:pt x="63" y="14"/>
                      <a:pt x="63" y="14"/>
                      <a:pt x="63" y="13"/>
                    </a:cubicBezTo>
                    <a:cubicBezTo>
                      <a:pt x="64" y="13"/>
                      <a:pt x="64" y="13"/>
                      <a:pt x="65" y="12"/>
                    </a:cubicBezTo>
                    <a:cubicBezTo>
                      <a:pt x="66" y="12"/>
                      <a:pt x="67" y="12"/>
                      <a:pt x="68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70" y="12"/>
                      <a:pt x="70" y="12"/>
                    </a:cubicBezTo>
                    <a:cubicBezTo>
                      <a:pt x="70" y="12"/>
                      <a:pt x="71" y="12"/>
                      <a:pt x="71" y="13"/>
                    </a:cubicBezTo>
                    <a:cubicBezTo>
                      <a:pt x="72" y="13"/>
                      <a:pt x="73" y="14"/>
                      <a:pt x="74" y="15"/>
                    </a:cubicBezTo>
                    <a:cubicBezTo>
                      <a:pt x="75" y="16"/>
                      <a:pt x="75" y="16"/>
                      <a:pt x="76" y="17"/>
                    </a:cubicBezTo>
                    <a:cubicBezTo>
                      <a:pt x="75" y="18"/>
                      <a:pt x="74" y="18"/>
                      <a:pt x="74" y="18"/>
                    </a:cubicBezTo>
                    <a:cubicBezTo>
                      <a:pt x="73" y="19"/>
                      <a:pt x="72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7"/>
                      <a:pt x="66" y="16"/>
                      <a:pt x="65" y="15"/>
                    </a:cubicBezTo>
                    <a:cubicBezTo>
                      <a:pt x="64" y="15"/>
                      <a:pt x="64" y="15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lose/>
                    <a:moveTo>
                      <a:pt x="54" y="18"/>
                    </a:moveTo>
                    <a:cubicBezTo>
                      <a:pt x="55" y="18"/>
                      <a:pt x="55" y="18"/>
                      <a:pt x="56" y="17"/>
                    </a:cubicBezTo>
                    <a:cubicBezTo>
                      <a:pt x="56" y="17"/>
                      <a:pt x="57" y="17"/>
                      <a:pt x="57" y="16"/>
                    </a:cubicBezTo>
                    <a:cubicBezTo>
                      <a:pt x="59" y="16"/>
                      <a:pt x="60" y="16"/>
                      <a:pt x="60" y="16"/>
                    </a:cubicBezTo>
                    <a:cubicBezTo>
                      <a:pt x="61" y="16"/>
                      <a:pt x="62" y="16"/>
                      <a:pt x="63" y="17"/>
                    </a:cubicBezTo>
                    <a:cubicBezTo>
                      <a:pt x="64" y="17"/>
                      <a:pt x="64" y="17"/>
                      <a:pt x="65" y="18"/>
                    </a:cubicBezTo>
                    <a:cubicBezTo>
                      <a:pt x="66" y="19"/>
                      <a:pt x="67" y="20"/>
                      <a:pt x="68" y="20"/>
                    </a:cubicBezTo>
                    <a:cubicBezTo>
                      <a:pt x="67" y="22"/>
                      <a:pt x="66" y="22"/>
                      <a:pt x="65" y="22"/>
                    </a:cubicBezTo>
                    <a:cubicBezTo>
                      <a:pt x="64" y="23"/>
                      <a:pt x="64" y="23"/>
                      <a:pt x="6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2" y="22"/>
                      <a:pt x="61" y="22"/>
                      <a:pt x="60" y="22"/>
                    </a:cubicBezTo>
                    <a:cubicBezTo>
                      <a:pt x="59" y="21"/>
                      <a:pt x="58" y="20"/>
                      <a:pt x="57" y="20"/>
                    </a:cubicBezTo>
                    <a:cubicBezTo>
                      <a:pt x="57" y="20"/>
                      <a:pt x="56" y="19"/>
                      <a:pt x="56" y="19"/>
                    </a:cubicBezTo>
                    <a:cubicBezTo>
                      <a:pt x="55" y="19"/>
                      <a:pt x="55" y="19"/>
                      <a:pt x="54" y="19"/>
                    </a:cubicBezTo>
                    <a:cubicBezTo>
                      <a:pt x="55" y="18"/>
                      <a:pt x="55" y="18"/>
                      <a:pt x="55" y="18"/>
                    </a:cubicBezTo>
                    <a:lnTo>
                      <a:pt x="54" y="18"/>
                    </a:lnTo>
                    <a:close/>
                    <a:moveTo>
                      <a:pt x="47" y="24"/>
                    </a:moveTo>
                    <a:cubicBezTo>
                      <a:pt x="47" y="23"/>
                      <a:pt x="48" y="22"/>
                      <a:pt x="49" y="22"/>
                    </a:cubicBezTo>
                    <a:cubicBezTo>
                      <a:pt x="50" y="21"/>
                      <a:pt x="51" y="21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0"/>
                      <a:pt x="55" y="21"/>
                      <a:pt x="56" y="21"/>
                    </a:cubicBezTo>
                    <a:cubicBezTo>
                      <a:pt x="56" y="22"/>
                      <a:pt x="57" y="22"/>
                      <a:pt x="57" y="23"/>
                    </a:cubicBezTo>
                    <a:cubicBezTo>
                      <a:pt x="58" y="23"/>
                      <a:pt x="59" y="24"/>
                      <a:pt x="60" y="24"/>
                    </a:cubicBezTo>
                    <a:cubicBezTo>
                      <a:pt x="60" y="24"/>
                      <a:pt x="61" y="24"/>
                      <a:pt x="61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25"/>
                      <a:pt x="58" y="26"/>
                      <a:pt x="57" y="27"/>
                    </a:cubicBezTo>
                    <a:cubicBezTo>
                      <a:pt x="57" y="27"/>
                      <a:pt x="56" y="27"/>
                      <a:pt x="56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7"/>
                      <a:pt x="53" y="27"/>
                      <a:pt x="52" y="26"/>
                    </a:cubicBezTo>
                    <a:cubicBezTo>
                      <a:pt x="52" y="26"/>
                      <a:pt x="52" y="26"/>
                      <a:pt x="51" y="26"/>
                    </a:cubicBezTo>
                    <a:cubicBezTo>
                      <a:pt x="51" y="25"/>
                      <a:pt x="50" y="25"/>
                      <a:pt x="49" y="25"/>
                    </a:cubicBezTo>
                    <a:cubicBezTo>
                      <a:pt x="48" y="24"/>
                      <a:pt x="47" y="24"/>
                      <a:pt x="47" y="24"/>
                    </a:cubicBezTo>
                    <a:close/>
                    <a:moveTo>
                      <a:pt x="39" y="30"/>
                    </a:moveTo>
                    <a:cubicBezTo>
                      <a:pt x="39" y="29"/>
                      <a:pt x="40" y="29"/>
                      <a:pt x="40" y="29"/>
                    </a:cubicBezTo>
                    <a:cubicBezTo>
                      <a:pt x="41" y="28"/>
                      <a:pt x="42" y="27"/>
                      <a:pt x="43" y="26"/>
                    </a:cubicBezTo>
                    <a:cubicBezTo>
                      <a:pt x="43" y="26"/>
                      <a:pt x="44" y="26"/>
                      <a:pt x="44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8" y="26"/>
                      <a:pt x="49" y="27"/>
                    </a:cubicBezTo>
                    <a:cubicBezTo>
                      <a:pt x="50" y="27"/>
                      <a:pt x="51" y="28"/>
                      <a:pt x="51" y="28"/>
                    </a:cubicBezTo>
                    <a:cubicBezTo>
                      <a:pt x="52" y="28"/>
                      <a:pt x="52" y="28"/>
                      <a:pt x="52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30"/>
                      <a:pt x="52" y="30"/>
                    </a:cubicBezTo>
                    <a:cubicBezTo>
                      <a:pt x="52" y="30"/>
                      <a:pt x="52" y="31"/>
                      <a:pt x="51" y="31"/>
                    </a:cubicBezTo>
                    <a:cubicBezTo>
                      <a:pt x="50" y="32"/>
                      <a:pt x="50" y="32"/>
                      <a:pt x="49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7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2"/>
                      <a:pt x="45" y="31"/>
                      <a:pt x="44" y="31"/>
                    </a:cubicBezTo>
                    <a:cubicBezTo>
                      <a:pt x="44" y="31"/>
                      <a:pt x="43" y="31"/>
                      <a:pt x="43" y="31"/>
                    </a:cubicBezTo>
                    <a:cubicBezTo>
                      <a:pt x="42" y="30"/>
                      <a:pt x="41" y="30"/>
                      <a:pt x="40" y="30"/>
                    </a:cubicBezTo>
                    <a:cubicBezTo>
                      <a:pt x="39" y="30"/>
                      <a:pt x="39" y="30"/>
                      <a:pt x="39" y="30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5"/>
                      <a:pt x="33" y="35"/>
                    </a:cubicBezTo>
                    <a:cubicBezTo>
                      <a:pt x="33" y="35"/>
                      <a:pt x="34" y="34"/>
                      <a:pt x="34" y="34"/>
                    </a:cubicBezTo>
                    <a:cubicBezTo>
                      <a:pt x="34" y="34"/>
                      <a:pt x="35" y="33"/>
                      <a:pt x="35" y="33"/>
                    </a:cubicBezTo>
                    <a:cubicBezTo>
                      <a:pt x="37" y="32"/>
                      <a:pt x="38" y="32"/>
                      <a:pt x="40" y="32"/>
                    </a:cubicBezTo>
                    <a:cubicBezTo>
                      <a:pt x="41" y="32"/>
                      <a:pt x="42" y="33"/>
                      <a:pt x="43" y="33"/>
                    </a:cubicBezTo>
                    <a:cubicBezTo>
                      <a:pt x="43" y="33"/>
                      <a:pt x="44" y="33"/>
                      <a:pt x="44" y="34"/>
                    </a:cubicBezTo>
                    <a:cubicBezTo>
                      <a:pt x="45" y="34"/>
                      <a:pt x="45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6" y="34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6"/>
                      <a:pt x="45" y="36"/>
                      <a:pt x="44" y="37"/>
                    </a:cubicBezTo>
                    <a:cubicBezTo>
                      <a:pt x="44" y="37"/>
                      <a:pt x="43" y="38"/>
                      <a:pt x="43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0" y="38"/>
                      <a:pt x="40" y="38"/>
                    </a:cubicBezTo>
                    <a:cubicBezTo>
                      <a:pt x="38" y="38"/>
                      <a:pt x="36" y="37"/>
                      <a:pt x="35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32" y="36"/>
                      <a:pt x="32" y="36"/>
                      <a:pt x="32" y="36"/>
                    </a:cubicBezTo>
                    <a:lnTo>
                      <a:pt x="33" y="36"/>
                    </a:lnTo>
                    <a:close/>
                    <a:moveTo>
                      <a:pt x="26" y="43"/>
                    </a:moveTo>
                    <a:cubicBezTo>
                      <a:pt x="26" y="43"/>
                      <a:pt x="27" y="42"/>
                      <a:pt x="27" y="42"/>
                    </a:cubicBezTo>
                    <a:cubicBezTo>
                      <a:pt x="27" y="41"/>
                      <a:pt x="28" y="41"/>
                      <a:pt x="28" y="40"/>
                    </a:cubicBezTo>
                    <a:cubicBezTo>
                      <a:pt x="29" y="39"/>
                      <a:pt x="30" y="39"/>
                      <a:pt x="31" y="39"/>
                    </a:cubicBezTo>
                    <a:cubicBezTo>
                      <a:pt x="32" y="39"/>
                      <a:pt x="32" y="38"/>
                      <a:pt x="32" y="38"/>
                    </a:cubicBezTo>
                    <a:cubicBezTo>
                      <a:pt x="33" y="38"/>
                      <a:pt x="33" y="38"/>
                      <a:pt x="33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9"/>
                      <a:pt x="35" y="39"/>
                      <a:pt x="35" y="39"/>
                    </a:cubicBezTo>
                    <a:cubicBezTo>
                      <a:pt x="36" y="39"/>
                      <a:pt x="38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1"/>
                      <a:pt x="40" y="41"/>
                    </a:cubicBezTo>
                    <a:cubicBezTo>
                      <a:pt x="38" y="43"/>
                      <a:pt x="37" y="44"/>
                      <a:pt x="36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2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8" y="43"/>
                    </a:cubicBezTo>
                    <a:cubicBezTo>
                      <a:pt x="28" y="43"/>
                      <a:pt x="27" y="43"/>
                      <a:pt x="27" y="43"/>
                    </a:cubicBezTo>
                    <a:cubicBezTo>
                      <a:pt x="27" y="43"/>
                      <a:pt x="26" y="43"/>
                      <a:pt x="26" y="43"/>
                    </a:cubicBezTo>
                    <a:close/>
                    <a:moveTo>
                      <a:pt x="21" y="51"/>
                    </a:moveTo>
                    <a:cubicBezTo>
                      <a:pt x="21" y="50"/>
                      <a:pt x="22" y="49"/>
                      <a:pt x="22" y="49"/>
                    </a:cubicBezTo>
                    <a:cubicBezTo>
                      <a:pt x="22" y="48"/>
                      <a:pt x="22" y="48"/>
                      <a:pt x="23" y="48"/>
                    </a:cubicBezTo>
                    <a:cubicBezTo>
                      <a:pt x="24" y="47"/>
                      <a:pt x="25" y="46"/>
                      <a:pt x="26" y="46"/>
                    </a:cubicBezTo>
                    <a:cubicBezTo>
                      <a:pt x="26" y="45"/>
                      <a:pt x="26" y="45"/>
                      <a:pt x="27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6"/>
                      <a:pt x="30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3" y="46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8"/>
                      <a:pt x="33" y="48"/>
                      <a:pt x="33" y="49"/>
                    </a:cubicBezTo>
                    <a:cubicBezTo>
                      <a:pt x="33" y="49"/>
                      <a:pt x="33" y="49"/>
                      <a:pt x="32" y="49"/>
                    </a:cubicBezTo>
                    <a:cubicBezTo>
                      <a:pt x="32" y="50"/>
                      <a:pt x="32" y="50"/>
                      <a:pt x="31" y="50"/>
                    </a:cubicBezTo>
                    <a:cubicBezTo>
                      <a:pt x="31" y="51"/>
                      <a:pt x="31" y="51"/>
                      <a:pt x="30" y="51"/>
                    </a:cubicBezTo>
                    <a:cubicBezTo>
                      <a:pt x="30" y="51"/>
                      <a:pt x="29" y="51"/>
                      <a:pt x="28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5" y="51"/>
                      <a:pt x="24" y="51"/>
                      <a:pt x="23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lose/>
                    <a:moveTo>
                      <a:pt x="16" y="59"/>
                    </a:moveTo>
                    <a:cubicBezTo>
                      <a:pt x="16" y="58"/>
                      <a:pt x="17" y="57"/>
                      <a:pt x="17" y="57"/>
                    </a:cubicBezTo>
                    <a:cubicBezTo>
                      <a:pt x="17" y="56"/>
                      <a:pt x="17" y="56"/>
                      <a:pt x="18" y="55"/>
                    </a:cubicBezTo>
                    <a:cubicBezTo>
                      <a:pt x="19" y="54"/>
                      <a:pt x="20" y="53"/>
                      <a:pt x="22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4" y="53"/>
                      <a:pt x="25" y="53"/>
                      <a:pt x="26" y="53"/>
                    </a:cubicBezTo>
                    <a:cubicBezTo>
                      <a:pt x="26" y="53"/>
                      <a:pt x="26" y="53"/>
                      <a:pt x="27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4"/>
                      <a:pt x="29" y="54"/>
                      <a:pt x="28" y="55"/>
                    </a:cubicBezTo>
                    <a:cubicBezTo>
                      <a:pt x="28" y="56"/>
                      <a:pt x="27" y="57"/>
                      <a:pt x="27" y="57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4" y="59"/>
                      <a:pt x="23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6" y="59"/>
                      <a:pt x="16" y="59"/>
                    </a:cubicBezTo>
                    <a:close/>
                    <a:moveTo>
                      <a:pt x="12" y="67"/>
                    </a:moveTo>
                    <a:cubicBezTo>
                      <a:pt x="12" y="65"/>
                      <a:pt x="13" y="64"/>
                      <a:pt x="14" y="63"/>
                    </a:cubicBezTo>
                    <a:cubicBezTo>
                      <a:pt x="14" y="62"/>
                      <a:pt x="15" y="62"/>
                      <a:pt x="16" y="61"/>
                    </a:cubicBezTo>
                    <a:cubicBezTo>
                      <a:pt x="16" y="61"/>
                      <a:pt x="16" y="61"/>
                      <a:pt x="17" y="61"/>
                    </a:cubicBezTo>
                    <a:cubicBezTo>
                      <a:pt x="17" y="61"/>
                      <a:pt x="17" y="61"/>
                      <a:pt x="18" y="61"/>
                    </a:cubicBezTo>
                    <a:cubicBezTo>
                      <a:pt x="19" y="61"/>
                      <a:pt x="20" y="61"/>
                      <a:pt x="22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24" y="63"/>
                      <a:pt x="23" y="64"/>
                      <a:pt x="23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6"/>
                      <a:pt x="22" y="66"/>
                      <a:pt x="21" y="66"/>
                    </a:cubicBezTo>
                    <a:cubicBezTo>
                      <a:pt x="20" y="66"/>
                      <a:pt x="19" y="66"/>
                      <a:pt x="18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2" y="67"/>
                      <a:pt x="12" y="67"/>
                    </a:cubicBezTo>
                    <a:close/>
                    <a:moveTo>
                      <a:pt x="9" y="76"/>
                    </a:moveTo>
                    <a:cubicBezTo>
                      <a:pt x="9" y="75"/>
                      <a:pt x="9" y="74"/>
                      <a:pt x="9" y="73"/>
                    </a:cubicBezTo>
                    <a:cubicBezTo>
                      <a:pt x="10" y="70"/>
                      <a:pt x="12" y="69"/>
                      <a:pt x="14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7" y="69"/>
                      <a:pt x="17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69"/>
                      <a:pt x="20" y="69"/>
                      <a:pt x="20" y="68"/>
                    </a:cubicBezTo>
                    <a:cubicBezTo>
                      <a:pt x="20" y="71"/>
                      <a:pt x="19" y="73"/>
                      <a:pt x="18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6" y="74"/>
                      <a:pt x="16" y="74"/>
                    </a:cubicBezTo>
                    <a:cubicBezTo>
                      <a:pt x="15" y="75"/>
                      <a:pt x="15" y="75"/>
                      <a:pt x="14" y="75"/>
                    </a:cubicBezTo>
                    <a:cubicBezTo>
                      <a:pt x="12" y="75"/>
                      <a:pt x="11" y="75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lose/>
                    <a:moveTo>
                      <a:pt x="6" y="85"/>
                    </a:moveTo>
                    <a:cubicBezTo>
                      <a:pt x="6" y="82"/>
                      <a:pt x="7" y="81"/>
                      <a:pt x="8" y="80"/>
                    </a:cubicBezTo>
                    <a:cubicBezTo>
                      <a:pt x="8" y="79"/>
                      <a:pt x="9" y="79"/>
                      <a:pt x="9" y="78"/>
                    </a:cubicBezTo>
                    <a:cubicBezTo>
                      <a:pt x="11" y="77"/>
                      <a:pt x="12" y="77"/>
                      <a:pt x="14" y="77"/>
                    </a:cubicBezTo>
                    <a:cubicBezTo>
                      <a:pt x="15" y="77"/>
                      <a:pt x="15" y="77"/>
                      <a:pt x="16" y="77"/>
                    </a:cubicBezTo>
                    <a:cubicBezTo>
                      <a:pt x="16" y="77"/>
                      <a:pt x="17" y="77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7" y="80"/>
                      <a:pt x="16" y="80"/>
                      <a:pt x="16" y="81"/>
                    </a:cubicBezTo>
                    <a:cubicBezTo>
                      <a:pt x="15" y="81"/>
                      <a:pt x="15" y="82"/>
                      <a:pt x="15" y="82"/>
                    </a:cubicBezTo>
                    <a:cubicBezTo>
                      <a:pt x="15" y="82"/>
                      <a:pt x="14" y="82"/>
                      <a:pt x="14" y="82"/>
                    </a:cubicBezTo>
                    <a:cubicBezTo>
                      <a:pt x="12" y="83"/>
                      <a:pt x="11" y="83"/>
                      <a:pt x="9" y="84"/>
                    </a:cubicBezTo>
                    <a:cubicBezTo>
                      <a:pt x="9" y="84"/>
                      <a:pt x="8" y="84"/>
                      <a:pt x="8" y="84"/>
                    </a:cubicBezTo>
                    <a:cubicBezTo>
                      <a:pt x="7" y="85"/>
                      <a:pt x="7" y="85"/>
                      <a:pt x="6" y="85"/>
                    </a:cubicBezTo>
                    <a:close/>
                    <a:moveTo>
                      <a:pt x="8" y="87"/>
                    </a:moveTo>
                    <a:cubicBezTo>
                      <a:pt x="8" y="87"/>
                      <a:pt x="9" y="86"/>
                      <a:pt x="9" y="86"/>
                    </a:cubicBezTo>
                    <a:cubicBezTo>
                      <a:pt x="11" y="86"/>
                      <a:pt x="12" y="85"/>
                      <a:pt x="14" y="85"/>
                    </a:cubicBezTo>
                    <a:cubicBezTo>
                      <a:pt x="14" y="85"/>
                      <a:pt x="14" y="85"/>
                      <a:pt x="15" y="85"/>
                    </a:cubicBezTo>
                    <a:cubicBezTo>
                      <a:pt x="15" y="87"/>
                      <a:pt x="14" y="88"/>
                      <a:pt x="14" y="89"/>
                    </a:cubicBezTo>
                    <a:cubicBezTo>
                      <a:pt x="14" y="89"/>
                      <a:pt x="13" y="90"/>
                      <a:pt x="13" y="90"/>
                    </a:cubicBezTo>
                    <a:cubicBezTo>
                      <a:pt x="12" y="91"/>
                      <a:pt x="10" y="92"/>
                      <a:pt x="9" y="92"/>
                    </a:cubicBezTo>
                    <a:cubicBezTo>
                      <a:pt x="9" y="92"/>
                      <a:pt x="8" y="93"/>
                      <a:pt x="8" y="93"/>
                    </a:cubicBezTo>
                    <a:cubicBezTo>
                      <a:pt x="6" y="93"/>
                      <a:pt x="5" y="94"/>
                      <a:pt x="4" y="94"/>
                    </a:cubicBezTo>
                    <a:cubicBezTo>
                      <a:pt x="4" y="90"/>
                      <a:pt x="6" y="88"/>
                      <a:pt x="8" y="87"/>
                    </a:cubicBezTo>
                    <a:moveTo>
                      <a:pt x="4" y="98"/>
                    </a:moveTo>
                    <a:cubicBezTo>
                      <a:pt x="4" y="97"/>
                      <a:pt x="6" y="96"/>
                      <a:pt x="8" y="95"/>
                    </a:cubicBezTo>
                    <a:cubicBezTo>
                      <a:pt x="8" y="95"/>
                      <a:pt x="9" y="95"/>
                      <a:pt x="9" y="95"/>
                    </a:cubicBezTo>
                    <a:cubicBezTo>
                      <a:pt x="10" y="94"/>
                      <a:pt x="12" y="94"/>
                      <a:pt x="13" y="93"/>
                    </a:cubicBezTo>
                    <a:cubicBezTo>
                      <a:pt x="13" y="96"/>
                      <a:pt x="12" y="98"/>
                      <a:pt x="11" y="99"/>
                    </a:cubicBezTo>
                    <a:cubicBezTo>
                      <a:pt x="11" y="100"/>
                      <a:pt x="10" y="100"/>
                      <a:pt x="9" y="100"/>
                    </a:cubicBezTo>
                    <a:cubicBezTo>
                      <a:pt x="9" y="101"/>
                      <a:pt x="8" y="101"/>
                      <a:pt x="8" y="101"/>
                    </a:cubicBezTo>
                    <a:cubicBezTo>
                      <a:pt x="6" y="102"/>
                      <a:pt x="5" y="102"/>
                      <a:pt x="4" y="103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3" y="101"/>
                      <a:pt x="3" y="99"/>
                      <a:pt x="4" y="98"/>
                    </a:cubicBezTo>
                    <a:moveTo>
                      <a:pt x="4" y="106"/>
                    </a:moveTo>
                    <a:cubicBezTo>
                      <a:pt x="4" y="105"/>
                      <a:pt x="6" y="104"/>
                      <a:pt x="8" y="104"/>
                    </a:cubicBezTo>
                    <a:cubicBezTo>
                      <a:pt x="8" y="104"/>
                      <a:pt x="9" y="103"/>
                      <a:pt x="9" y="103"/>
                    </a:cubicBezTo>
                    <a:cubicBezTo>
                      <a:pt x="10" y="103"/>
                      <a:pt x="11" y="102"/>
                      <a:pt x="12" y="102"/>
                    </a:cubicBezTo>
                    <a:cubicBezTo>
                      <a:pt x="12" y="105"/>
                      <a:pt x="12" y="106"/>
                      <a:pt x="11" y="108"/>
                    </a:cubicBezTo>
                    <a:cubicBezTo>
                      <a:pt x="10" y="108"/>
                      <a:pt x="10" y="109"/>
                      <a:pt x="9" y="109"/>
                    </a:cubicBezTo>
                    <a:cubicBezTo>
                      <a:pt x="9" y="109"/>
                      <a:pt x="8" y="110"/>
                      <a:pt x="8" y="110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3" y="113"/>
                      <a:pt x="3" y="113"/>
                      <a:pt x="3" y="113"/>
                    </a:cubicBezTo>
                    <a:cubicBezTo>
                      <a:pt x="2" y="110"/>
                      <a:pt x="3" y="108"/>
                      <a:pt x="4" y="106"/>
                    </a:cubicBezTo>
                    <a:moveTo>
                      <a:pt x="4" y="116"/>
                    </a:moveTo>
                    <a:cubicBezTo>
                      <a:pt x="4" y="114"/>
                      <a:pt x="6" y="113"/>
                      <a:pt x="8" y="113"/>
                    </a:cubicBezTo>
                    <a:cubicBezTo>
                      <a:pt x="8" y="112"/>
                      <a:pt x="9" y="112"/>
                      <a:pt x="9" y="112"/>
                    </a:cubicBezTo>
                    <a:cubicBezTo>
                      <a:pt x="10" y="111"/>
                      <a:pt x="11" y="111"/>
                      <a:pt x="11" y="110"/>
                    </a:cubicBezTo>
                    <a:cubicBezTo>
                      <a:pt x="12" y="113"/>
                      <a:pt x="12" y="115"/>
                      <a:pt x="11" y="116"/>
                    </a:cubicBezTo>
                    <a:cubicBezTo>
                      <a:pt x="10" y="117"/>
                      <a:pt x="10" y="117"/>
                      <a:pt x="9" y="118"/>
                    </a:cubicBezTo>
                    <a:cubicBezTo>
                      <a:pt x="9" y="118"/>
                      <a:pt x="8" y="119"/>
                      <a:pt x="8" y="119"/>
                    </a:cubicBezTo>
                    <a:cubicBezTo>
                      <a:pt x="6" y="120"/>
                      <a:pt x="5" y="121"/>
                      <a:pt x="4" y="122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3" y="119"/>
                      <a:pt x="3" y="117"/>
                      <a:pt x="4" y="116"/>
                    </a:cubicBezTo>
                    <a:moveTo>
                      <a:pt x="5" y="132"/>
                    </a:moveTo>
                    <a:cubicBezTo>
                      <a:pt x="5" y="131"/>
                      <a:pt x="5" y="131"/>
                      <a:pt x="5" y="131"/>
                    </a:cubicBezTo>
                    <a:cubicBezTo>
                      <a:pt x="3" y="126"/>
                      <a:pt x="5" y="124"/>
                      <a:pt x="8" y="122"/>
                    </a:cubicBezTo>
                    <a:cubicBezTo>
                      <a:pt x="8" y="122"/>
                      <a:pt x="9" y="121"/>
                      <a:pt x="9" y="121"/>
                    </a:cubicBezTo>
                    <a:cubicBezTo>
                      <a:pt x="10" y="120"/>
                      <a:pt x="11" y="120"/>
                      <a:pt x="12" y="119"/>
                    </a:cubicBezTo>
                    <a:cubicBezTo>
                      <a:pt x="12" y="122"/>
                      <a:pt x="12" y="124"/>
                      <a:pt x="12" y="125"/>
                    </a:cubicBezTo>
                    <a:cubicBezTo>
                      <a:pt x="11" y="126"/>
                      <a:pt x="10" y="127"/>
                      <a:pt x="9" y="128"/>
                    </a:cubicBezTo>
                    <a:cubicBezTo>
                      <a:pt x="9" y="128"/>
                      <a:pt x="8" y="129"/>
                      <a:pt x="8" y="129"/>
                    </a:cubicBezTo>
                    <a:cubicBezTo>
                      <a:pt x="7" y="130"/>
                      <a:pt x="6" y="131"/>
                      <a:pt x="5" y="132"/>
                    </a:cubicBezTo>
                    <a:moveTo>
                      <a:pt x="7" y="140"/>
                    </a:moveTo>
                    <a:cubicBezTo>
                      <a:pt x="7" y="141"/>
                      <a:pt x="7" y="141"/>
                      <a:pt x="7" y="141"/>
                    </a:cubicBezTo>
                    <a:cubicBezTo>
                      <a:pt x="5" y="136"/>
                      <a:pt x="6" y="134"/>
                      <a:pt x="8" y="132"/>
                    </a:cubicBezTo>
                    <a:cubicBezTo>
                      <a:pt x="8" y="132"/>
                      <a:pt x="9" y="131"/>
                      <a:pt x="9" y="131"/>
                    </a:cubicBezTo>
                    <a:cubicBezTo>
                      <a:pt x="10" y="130"/>
                      <a:pt x="12" y="129"/>
                      <a:pt x="13" y="128"/>
                    </a:cubicBezTo>
                    <a:cubicBezTo>
                      <a:pt x="14" y="129"/>
                      <a:pt x="14" y="130"/>
                      <a:pt x="14" y="131"/>
                    </a:cubicBezTo>
                    <a:cubicBezTo>
                      <a:pt x="14" y="132"/>
                      <a:pt x="14" y="132"/>
                      <a:pt x="14" y="132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12" y="136"/>
                      <a:pt x="11" y="137"/>
                      <a:pt x="9" y="139"/>
                    </a:cubicBezTo>
                    <a:cubicBezTo>
                      <a:pt x="9" y="139"/>
                      <a:pt x="8" y="140"/>
                      <a:pt x="8" y="141"/>
                    </a:cubicBezTo>
                    <a:lnTo>
                      <a:pt x="7" y="140"/>
                    </a:lnTo>
                    <a:close/>
                    <a:moveTo>
                      <a:pt x="10" y="149"/>
                    </a:moveTo>
                    <a:cubicBezTo>
                      <a:pt x="10" y="149"/>
                      <a:pt x="9" y="148"/>
                      <a:pt x="9" y="147"/>
                    </a:cubicBezTo>
                    <a:cubicBezTo>
                      <a:pt x="8" y="145"/>
                      <a:pt x="9" y="143"/>
                      <a:pt x="9" y="142"/>
                    </a:cubicBezTo>
                    <a:cubicBezTo>
                      <a:pt x="10" y="140"/>
                      <a:pt x="12" y="139"/>
                      <a:pt x="14" y="137"/>
                    </a:cubicBezTo>
                    <a:cubicBezTo>
                      <a:pt x="14" y="137"/>
                      <a:pt x="15" y="136"/>
                      <a:pt x="15" y="136"/>
                    </a:cubicBezTo>
                    <a:cubicBezTo>
                      <a:pt x="15" y="137"/>
                      <a:pt x="15" y="137"/>
                      <a:pt x="16" y="138"/>
                    </a:cubicBezTo>
                    <a:cubicBezTo>
                      <a:pt x="16" y="140"/>
                      <a:pt x="16" y="141"/>
                      <a:pt x="16" y="142"/>
                    </a:cubicBezTo>
                    <a:cubicBezTo>
                      <a:pt x="16" y="142"/>
                      <a:pt x="16" y="142"/>
                      <a:pt x="16" y="143"/>
                    </a:cubicBezTo>
                    <a:cubicBezTo>
                      <a:pt x="15" y="144"/>
                      <a:pt x="15" y="144"/>
                      <a:pt x="14" y="145"/>
                    </a:cubicBezTo>
                    <a:cubicBezTo>
                      <a:pt x="13" y="147"/>
                      <a:pt x="11" y="148"/>
                      <a:pt x="11" y="150"/>
                    </a:cubicBezTo>
                    <a:lnTo>
                      <a:pt x="10" y="149"/>
                    </a:lnTo>
                    <a:close/>
                    <a:moveTo>
                      <a:pt x="14" y="158"/>
                    </a:moveTo>
                    <a:cubicBezTo>
                      <a:pt x="14" y="158"/>
                      <a:pt x="14" y="158"/>
                      <a:pt x="14" y="158"/>
                    </a:cubicBezTo>
                    <a:cubicBezTo>
                      <a:pt x="14" y="158"/>
                      <a:pt x="14" y="158"/>
                      <a:pt x="14" y="157"/>
                    </a:cubicBezTo>
                    <a:cubicBezTo>
                      <a:pt x="11" y="153"/>
                      <a:pt x="12" y="150"/>
                      <a:pt x="14" y="148"/>
                    </a:cubicBezTo>
                    <a:cubicBezTo>
                      <a:pt x="15" y="148"/>
                      <a:pt x="15" y="147"/>
                      <a:pt x="16" y="147"/>
                    </a:cubicBezTo>
                    <a:cubicBezTo>
                      <a:pt x="16" y="146"/>
                      <a:pt x="17" y="146"/>
                      <a:pt x="17" y="145"/>
                    </a:cubicBezTo>
                    <a:cubicBezTo>
                      <a:pt x="17" y="145"/>
                      <a:pt x="17" y="145"/>
                      <a:pt x="17" y="144"/>
                    </a:cubicBezTo>
                    <a:cubicBezTo>
                      <a:pt x="17" y="145"/>
                      <a:pt x="18" y="145"/>
                      <a:pt x="18" y="145"/>
                    </a:cubicBezTo>
                    <a:cubicBezTo>
                      <a:pt x="19" y="147"/>
                      <a:pt x="19" y="149"/>
                      <a:pt x="19" y="150"/>
                    </a:cubicBezTo>
                    <a:cubicBezTo>
                      <a:pt x="19" y="151"/>
                      <a:pt x="18" y="152"/>
                      <a:pt x="18" y="153"/>
                    </a:cubicBezTo>
                    <a:cubicBezTo>
                      <a:pt x="17" y="153"/>
                      <a:pt x="17" y="154"/>
                      <a:pt x="17" y="154"/>
                    </a:cubicBezTo>
                    <a:cubicBezTo>
                      <a:pt x="16" y="155"/>
                      <a:pt x="16" y="155"/>
                      <a:pt x="16" y="156"/>
                    </a:cubicBezTo>
                    <a:cubicBezTo>
                      <a:pt x="15" y="157"/>
                      <a:pt x="15" y="157"/>
                      <a:pt x="14" y="158"/>
                    </a:cubicBezTo>
                    <a:moveTo>
                      <a:pt x="19" y="166"/>
                    </a:moveTo>
                    <a:cubicBezTo>
                      <a:pt x="18" y="166"/>
                      <a:pt x="18" y="165"/>
                      <a:pt x="18" y="165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6" y="161"/>
                      <a:pt x="16" y="159"/>
                      <a:pt x="17" y="158"/>
                    </a:cubicBezTo>
                    <a:cubicBezTo>
                      <a:pt x="17" y="157"/>
                      <a:pt x="17" y="157"/>
                      <a:pt x="18" y="157"/>
                    </a:cubicBezTo>
                    <a:cubicBezTo>
                      <a:pt x="19" y="155"/>
                      <a:pt x="20" y="154"/>
                      <a:pt x="21" y="152"/>
                    </a:cubicBezTo>
                    <a:cubicBezTo>
                      <a:pt x="21" y="153"/>
                      <a:pt x="22" y="153"/>
                      <a:pt x="22" y="154"/>
                    </a:cubicBezTo>
                    <a:cubicBezTo>
                      <a:pt x="22" y="155"/>
                      <a:pt x="23" y="155"/>
                      <a:pt x="23" y="156"/>
                    </a:cubicBezTo>
                    <a:cubicBezTo>
                      <a:pt x="23" y="156"/>
                      <a:pt x="23" y="157"/>
                      <a:pt x="23" y="158"/>
                    </a:cubicBezTo>
                    <a:cubicBezTo>
                      <a:pt x="23" y="158"/>
                      <a:pt x="23" y="158"/>
                      <a:pt x="23" y="159"/>
                    </a:cubicBezTo>
                    <a:cubicBezTo>
                      <a:pt x="23" y="159"/>
                      <a:pt x="22" y="160"/>
                      <a:pt x="22" y="161"/>
                    </a:cubicBezTo>
                    <a:cubicBezTo>
                      <a:pt x="21" y="163"/>
                      <a:pt x="19" y="164"/>
                      <a:pt x="19" y="166"/>
                    </a:cubicBezTo>
                    <a:close/>
                    <a:moveTo>
                      <a:pt x="24" y="174"/>
                    </a:moveTo>
                    <a:cubicBezTo>
                      <a:pt x="24" y="174"/>
                      <a:pt x="24" y="174"/>
                      <a:pt x="24" y="174"/>
                    </a:cubicBezTo>
                    <a:cubicBezTo>
                      <a:pt x="24" y="173"/>
                      <a:pt x="23" y="173"/>
                      <a:pt x="23" y="173"/>
                    </a:cubicBezTo>
                    <a:cubicBezTo>
                      <a:pt x="22" y="172"/>
                      <a:pt x="22" y="172"/>
                      <a:pt x="22" y="171"/>
                    </a:cubicBezTo>
                    <a:cubicBezTo>
                      <a:pt x="20" y="169"/>
                      <a:pt x="21" y="167"/>
                      <a:pt x="22" y="165"/>
                    </a:cubicBezTo>
                    <a:cubicBezTo>
                      <a:pt x="22" y="165"/>
                      <a:pt x="22" y="164"/>
                      <a:pt x="23" y="164"/>
                    </a:cubicBezTo>
                    <a:cubicBezTo>
                      <a:pt x="24" y="162"/>
                      <a:pt x="24" y="161"/>
                      <a:pt x="25" y="160"/>
                    </a:cubicBezTo>
                    <a:cubicBezTo>
                      <a:pt x="25" y="160"/>
                      <a:pt x="25" y="161"/>
                      <a:pt x="26" y="161"/>
                    </a:cubicBezTo>
                    <a:cubicBezTo>
                      <a:pt x="26" y="162"/>
                      <a:pt x="27" y="162"/>
                      <a:pt x="27" y="163"/>
                    </a:cubicBezTo>
                    <a:cubicBezTo>
                      <a:pt x="27" y="164"/>
                      <a:pt x="27" y="164"/>
                      <a:pt x="27" y="165"/>
                    </a:cubicBezTo>
                    <a:cubicBezTo>
                      <a:pt x="27" y="166"/>
                      <a:pt x="27" y="167"/>
                      <a:pt x="27" y="167"/>
                    </a:cubicBezTo>
                    <a:cubicBezTo>
                      <a:pt x="26" y="169"/>
                      <a:pt x="26" y="170"/>
                      <a:pt x="26" y="170"/>
                    </a:cubicBezTo>
                    <a:cubicBezTo>
                      <a:pt x="25" y="172"/>
                      <a:pt x="24" y="173"/>
                      <a:pt x="24" y="174"/>
                    </a:cubicBezTo>
                    <a:moveTo>
                      <a:pt x="30" y="181"/>
                    </a:move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9" y="181"/>
                      <a:pt x="29" y="180"/>
                      <a:pt x="28" y="180"/>
                    </a:cubicBezTo>
                    <a:cubicBezTo>
                      <a:pt x="28" y="179"/>
                      <a:pt x="27" y="179"/>
                      <a:pt x="27" y="178"/>
                    </a:cubicBezTo>
                    <a:cubicBezTo>
                      <a:pt x="26" y="176"/>
                      <a:pt x="26" y="174"/>
                      <a:pt x="27" y="173"/>
                    </a:cubicBezTo>
                    <a:cubicBezTo>
                      <a:pt x="27" y="172"/>
                      <a:pt x="28" y="171"/>
                      <a:pt x="28" y="170"/>
                    </a:cubicBezTo>
                    <a:cubicBezTo>
                      <a:pt x="29" y="169"/>
                      <a:pt x="29" y="168"/>
                      <a:pt x="29" y="167"/>
                    </a:cubicBezTo>
                    <a:cubicBezTo>
                      <a:pt x="30" y="168"/>
                      <a:pt x="31" y="169"/>
                      <a:pt x="31" y="169"/>
                    </a:cubicBezTo>
                    <a:cubicBezTo>
                      <a:pt x="32" y="170"/>
                      <a:pt x="32" y="171"/>
                      <a:pt x="32" y="171"/>
                    </a:cubicBezTo>
                    <a:cubicBezTo>
                      <a:pt x="33" y="172"/>
                      <a:pt x="33" y="172"/>
                      <a:pt x="33" y="172"/>
                    </a:cubicBezTo>
                    <a:cubicBezTo>
                      <a:pt x="33" y="173"/>
                      <a:pt x="33" y="173"/>
                      <a:pt x="32" y="174"/>
                    </a:cubicBezTo>
                    <a:cubicBezTo>
                      <a:pt x="32" y="175"/>
                      <a:pt x="32" y="176"/>
                      <a:pt x="31" y="177"/>
                    </a:cubicBezTo>
                    <a:cubicBezTo>
                      <a:pt x="31" y="179"/>
                      <a:pt x="30" y="180"/>
                      <a:pt x="30" y="181"/>
                    </a:cubicBezTo>
                    <a:moveTo>
                      <a:pt x="37" y="188"/>
                    </a:moveTo>
                    <a:cubicBezTo>
                      <a:pt x="36" y="188"/>
                      <a:pt x="36" y="188"/>
                      <a:pt x="36" y="188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36" y="188"/>
                      <a:pt x="35" y="187"/>
                      <a:pt x="35" y="187"/>
                    </a:cubicBezTo>
                    <a:cubicBezTo>
                      <a:pt x="35" y="187"/>
                      <a:pt x="34" y="187"/>
                      <a:pt x="34" y="186"/>
                    </a:cubicBezTo>
                    <a:cubicBezTo>
                      <a:pt x="34" y="186"/>
                      <a:pt x="33" y="185"/>
                      <a:pt x="33" y="185"/>
                    </a:cubicBezTo>
                    <a:cubicBezTo>
                      <a:pt x="33" y="184"/>
                      <a:pt x="33" y="184"/>
                      <a:pt x="32" y="183"/>
                    </a:cubicBezTo>
                    <a:cubicBezTo>
                      <a:pt x="32" y="182"/>
                      <a:pt x="32" y="181"/>
                      <a:pt x="32" y="180"/>
                    </a:cubicBezTo>
                    <a:cubicBezTo>
                      <a:pt x="33" y="180"/>
                      <a:pt x="33" y="179"/>
                      <a:pt x="33" y="179"/>
                    </a:cubicBezTo>
                    <a:cubicBezTo>
                      <a:pt x="33" y="178"/>
                      <a:pt x="34" y="177"/>
                      <a:pt x="34" y="176"/>
                    </a:cubicBezTo>
                    <a:cubicBezTo>
                      <a:pt x="34" y="175"/>
                      <a:pt x="35" y="175"/>
                      <a:pt x="35" y="174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37" y="176"/>
                      <a:pt x="38" y="178"/>
                      <a:pt x="38" y="179"/>
                    </a:cubicBezTo>
                    <a:cubicBezTo>
                      <a:pt x="38" y="182"/>
                      <a:pt x="37" y="185"/>
                      <a:pt x="37" y="188"/>
                    </a:cubicBezTo>
                    <a:moveTo>
                      <a:pt x="44" y="189"/>
                    </a:moveTo>
                    <a:cubicBezTo>
                      <a:pt x="44" y="191"/>
                      <a:pt x="44" y="193"/>
                      <a:pt x="44" y="194"/>
                    </a:cubicBezTo>
                    <a:cubicBezTo>
                      <a:pt x="43" y="194"/>
                      <a:pt x="43" y="194"/>
                      <a:pt x="43" y="194"/>
                    </a:cubicBezTo>
                    <a:cubicBezTo>
                      <a:pt x="43" y="194"/>
                      <a:pt x="43" y="194"/>
                      <a:pt x="43" y="194"/>
                    </a:cubicBezTo>
                    <a:cubicBezTo>
                      <a:pt x="43" y="194"/>
                      <a:pt x="43" y="194"/>
                      <a:pt x="43" y="194"/>
                    </a:cubicBezTo>
                    <a:cubicBezTo>
                      <a:pt x="41" y="193"/>
                      <a:pt x="40" y="192"/>
                      <a:pt x="40" y="191"/>
                    </a:cubicBezTo>
                    <a:cubicBezTo>
                      <a:pt x="38" y="189"/>
                      <a:pt x="39" y="186"/>
                      <a:pt x="40" y="184"/>
                    </a:cubicBezTo>
                    <a:cubicBezTo>
                      <a:pt x="40" y="183"/>
                      <a:pt x="40" y="182"/>
                      <a:pt x="40" y="180"/>
                    </a:cubicBezTo>
                    <a:cubicBezTo>
                      <a:pt x="41" y="181"/>
                      <a:pt x="42" y="182"/>
                      <a:pt x="43" y="182"/>
                    </a:cubicBezTo>
                    <a:cubicBezTo>
                      <a:pt x="43" y="183"/>
                      <a:pt x="44" y="183"/>
                      <a:pt x="44" y="184"/>
                    </a:cubicBezTo>
                    <a:cubicBezTo>
                      <a:pt x="44" y="184"/>
                      <a:pt x="44" y="184"/>
                      <a:pt x="44" y="185"/>
                    </a:cubicBezTo>
                    <a:cubicBezTo>
                      <a:pt x="45" y="186"/>
                      <a:pt x="44" y="188"/>
                      <a:pt x="44" y="189"/>
                    </a:cubicBezTo>
                    <a:moveTo>
                      <a:pt x="45" y="181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44" y="181"/>
                      <a:pt x="43" y="180"/>
                      <a:pt x="43" y="180"/>
                    </a:cubicBezTo>
                    <a:cubicBezTo>
                      <a:pt x="42" y="179"/>
                      <a:pt x="41" y="179"/>
                      <a:pt x="40" y="178"/>
                    </a:cubicBezTo>
                    <a:cubicBezTo>
                      <a:pt x="40" y="178"/>
                      <a:pt x="40" y="177"/>
                      <a:pt x="40" y="177"/>
                    </a:cubicBezTo>
                    <a:cubicBezTo>
                      <a:pt x="39" y="176"/>
                      <a:pt x="39" y="176"/>
                      <a:pt x="39" y="175"/>
                    </a:cubicBezTo>
                    <a:cubicBezTo>
                      <a:pt x="39" y="175"/>
                      <a:pt x="39" y="175"/>
                      <a:pt x="40" y="175"/>
                    </a:cubicBezTo>
                    <a:cubicBezTo>
                      <a:pt x="41" y="175"/>
                      <a:pt x="41" y="175"/>
                      <a:pt x="41" y="175"/>
                    </a:cubicBezTo>
                    <a:cubicBezTo>
                      <a:pt x="41" y="175"/>
                      <a:pt x="41" y="175"/>
                      <a:pt x="42" y="175"/>
                    </a:cubicBezTo>
                    <a:cubicBezTo>
                      <a:pt x="42" y="175"/>
                      <a:pt x="42" y="176"/>
                      <a:pt x="43" y="176"/>
                    </a:cubicBezTo>
                    <a:cubicBezTo>
                      <a:pt x="43" y="176"/>
                      <a:pt x="43" y="177"/>
                      <a:pt x="44" y="177"/>
                    </a:cubicBezTo>
                    <a:cubicBezTo>
                      <a:pt x="44" y="177"/>
                      <a:pt x="44" y="177"/>
                      <a:pt x="44" y="177"/>
                    </a:cubicBezTo>
                    <a:cubicBezTo>
                      <a:pt x="45" y="178"/>
                      <a:pt x="45" y="178"/>
                      <a:pt x="46" y="178"/>
                    </a:cubicBezTo>
                    <a:cubicBezTo>
                      <a:pt x="46" y="178"/>
                      <a:pt x="46" y="178"/>
                      <a:pt x="46" y="179"/>
                    </a:cubicBezTo>
                    <a:cubicBezTo>
                      <a:pt x="47" y="179"/>
                      <a:pt x="47" y="179"/>
                      <a:pt x="48" y="179"/>
                    </a:cubicBezTo>
                    <a:cubicBezTo>
                      <a:pt x="47" y="180"/>
                      <a:pt x="47" y="180"/>
                      <a:pt x="46" y="180"/>
                    </a:cubicBezTo>
                    <a:cubicBezTo>
                      <a:pt x="46" y="181"/>
                      <a:pt x="46" y="181"/>
                      <a:pt x="46" y="181"/>
                    </a:cubicBezTo>
                    <a:cubicBezTo>
                      <a:pt x="45" y="181"/>
                      <a:pt x="45" y="181"/>
                      <a:pt x="45" y="181"/>
                    </a:cubicBezTo>
                    <a:moveTo>
                      <a:pt x="51" y="195"/>
                    </a:moveTo>
                    <a:cubicBezTo>
                      <a:pt x="51" y="196"/>
                      <a:pt x="51" y="198"/>
                      <a:pt x="51" y="200"/>
                    </a:cubicBezTo>
                    <a:cubicBezTo>
                      <a:pt x="50" y="199"/>
                      <a:pt x="50" y="199"/>
                      <a:pt x="49" y="199"/>
                    </a:cubicBezTo>
                    <a:cubicBezTo>
                      <a:pt x="48" y="198"/>
                      <a:pt x="47" y="197"/>
                      <a:pt x="46" y="196"/>
                    </a:cubicBezTo>
                    <a:cubicBezTo>
                      <a:pt x="45" y="194"/>
                      <a:pt x="46" y="192"/>
                      <a:pt x="46" y="190"/>
                    </a:cubicBezTo>
                    <a:cubicBezTo>
                      <a:pt x="47" y="189"/>
                      <a:pt x="47" y="188"/>
                      <a:pt x="47" y="186"/>
                    </a:cubicBezTo>
                    <a:cubicBezTo>
                      <a:pt x="48" y="187"/>
                      <a:pt x="48" y="187"/>
                      <a:pt x="49" y="187"/>
                    </a:cubicBezTo>
                    <a:cubicBezTo>
                      <a:pt x="50" y="188"/>
                      <a:pt x="51" y="189"/>
                      <a:pt x="51" y="190"/>
                    </a:cubicBezTo>
                    <a:cubicBezTo>
                      <a:pt x="51" y="191"/>
                      <a:pt x="51" y="191"/>
                      <a:pt x="51" y="191"/>
                    </a:cubicBezTo>
                    <a:cubicBezTo>
                      <a:pt x="52" y="192"/>
                      <a:pt x="51" y="194"/>
                      <a:pt x="51" y="195"/>
                    </a:cubicBezTo>
                    <a:moveTo>
                      <a:pt x="59" y="205"/>
                    </a:moveTo>
                    <a:cubicBezTo>
                      <a:pt x="58" y="204"/>
                      <a:pt x="58" y="204"/>
                      <a:pt x="57" y="204"/>
                    </a:cubicBezTo>
                    <a:cubicBezTo>
                      <a:pt x="57" y="204"/>
                      <a:pt x="56" y="203"/>
                      <a:pt x="56" y="203"/>
                    </a:cubicBezTo>
                    <a:cubicBezTo>
                      <a:pt x="51" y="199"/>
                      <a:pt x="54" y="195"/>
                      <a:pt x="54" y="191"/>
                    </a:cubicBezTo>
                    <a:cubicBezTo>
                      <a:pt x="54" y="192"/>
                      <a:pt x="55" y="192"/>
                      <a:pt x="56" y="192"/>
                    </a:cubicBezTo>
                    <a:cubicBezTo>
                      <a:pt x="56" y="193"/>
                      <a:pt x="57" y="193"/>
                      <a:pt x="57" y="194"/>
                    </a:cubicBezTo>
                    <a:cubicBezTo>
                      <a:pt x="58" y="194"/>
                      <a:pt x="58" y="195"/>
                      <a:pt x="59" y="195"/>
                    </a:cubicBezTo>
                    <a:cubicBezTo>
                      <a:pt x="59" y="198"/>
                      <a:pt x="59" y="202"/>
                      <a:pt x="59" y="205"/>
                    </a:cubicBezTo>
                    <a:close/>
                    <a:moveTo>
                      <a:pt x="67" y="209"/>
                    </a:moveTo>
                    <a:cubicBezTo>
                      <a:pt x="66" y="208"/>
                      <a:pt x="65" y="208"/>
                      <a:pt x="65" y="208"/>
                    </a:cubicBezTo>
                    <a:cubicBezTo>
                      <a:pt x="64" y="207"/>
                      <a:pt x="64" y="207"/>
                      <a:pt x="63" y="207"/>
                    </a:cubicBezTo>
                    <a:cubicBezTo>
                      <a:pt x="63" y="207"/>
                      <a:pt x="63" y="207"/>
                      <a:pt x="63" y="207"/>
                    </a:cubicBezTo>
                    <a:cubicBezTo>
                      <a:pt x="60" y="204"/>
                      <a:pt x="62" y="199"/>
                      <a:pt x="61" y="196"/>
                    </a:cubicBezTo>
                    <a:cubicBezTo>
                      <a:pt x="62" y="196"/>
                      <a:pt x="63" y="197"/>
                      <a:pt x="63" y="197"/>
                    </a:cubicBezTo>
                    <a:cubicBezTo>
                      <a:pt x="64" y="197"/>
                      <a:pt x="64" y="197"/>
                      <a:pt x="65" y="198"/>
                    </a:cubicBezTo>
                    <a:cubicBezTo>
                      <a:pt x="65" y="198"/>
                      <a:pt x="66" y="199"/>
                      <a:pt x="66" y="199"/>
                    </a:cubicBezTo>
                    <a:cubicBezTo>
                      <a:pt x="67" y="203"/>
                      <a:pt x="67" y="206"/>
                      <a:pt x="68" y="209"/>
                    </a:cubicBezTo>
                    <a:lnTo>
                      <a:pt x="67" y="209"/>
                    </a:lnTo>
                    <a:close/>
                    <a:moveTo>
                      <a:pt x="68" y="198"/>
                    </a:moveTo>
                    <a:cubicBezTo>
                      <a:pt x="68" y="198"/>
                      <a:pt x="68" y="198"/>
                      <a:pt x="68" y="198"/>
                    </a:cubicBezTo>
                    <a:cubicBezTo>
                      <a:pt x="67" y="197"/>
                      <a:pt x="66" y="196"/>
                      <a:pt x="65" y="196"/>
                    </a:cubicBezTo>
                    <a:cubicBezTo>
                      <a:pt x="64" y="195"/>
                      <a:pt x="64" y="195"/>
                      <a:pt x="63" y="195"/>
                    </a:cubicBezTo>
                    <a:cubicBezTo>
                      <a:pt x="63" y="195"/>
                      <a:pt x="63" y="195"/>
                      <a:pt x="63" y="195"/>
                    </a:cubicBezTo>
                    <a:cubicBezTo>
                      <a:pt x="63" y="195"/>
                      <a:pt x="61" y="194"/>
                      <a:pt x="60" y="194"/>
                    </a:cubicBezTo>
                    <a:cubicBezTo>
                      <a:pt x="60" y="194"/>
                      <a:pt x="60" y="194"/>
                      <a:pt x="60" y="194"/>
                    </a:cubicBezTo>
                    <a:cubicBezTo>
                      <a:pt x="60" y="193"/>
                      <a:pt x="59" y="192"/>
                      <a:pt x="57" y="191"/>
                    </a:cubicBezTo>
                    <a:cubicBezTo>
                      <a:pt x="57" y="191"/>
                      <a:pt x="56" y="190"/>
                      <a:pt x="56" y="190"/>
                    </a:cubicBezTo>
                    <a:cubicBezTo>
                      <a:pt x="55" y="190"/>
                      <a:pt x="54" y="190"/>
                      <a:pt x="53" y="189"/>
                    </a:cubicBezTo>
                    <a:cubicBezTo>
                      <a:pt x="53" y="189"/>
                      <a:pt x="53" y="189"/>
                      <a:pt x="52" y="188"/>
                    </a:cubicBezTo>
                    <a:cubicBezTo>
                      <a:pt x="52" y="188"/>
                      <a:pt x="52" y="187"/>
                      <a:pt x="51" y="187"/>
                    </a:cubicBezTo>
                    <a:cubicBezTo>
                      <a:pt x="51" y="186"/>
                      <a:pt x="50" y="186"/>
                      <a:pt x="49" y="185"/>
                    </a:cubicBezTo>
                    <a:cubicBezTo>
                      <a:pt x="48" y="185"/>
                      <a:pt x="47" y="184"/>
                      <a:pt x="47" y="184"/>
                    </a:cubicBezTo>
                    <a:cubicBezTo>
                      <a:pt x="46" y="184"/>
                      <a:pt x="46" y="184"/>
                      <a:pt x="46" y="184"/>
                    </a:cubicBezTo>
                    <a:cubicBezTo>
                      <a:pt x="46" y="183"/>
                      <a:pt x="46" y="183"/>
                      <a:pt x="46" y="182"/>
                    </a:cubicBezTo>
                    <a:cubicBezTo>
                      <a:pt x="46" y="182"/>
                      <a:pt x="46" y="182"/>
                      <a:pt x="46" y="182"/>
                    </a:cubicBezTo>
                    <a:cubicBezTo>
                      <a:pt x="47" y="182"/>
                      <a:pt x="48" y="181"/>
                      <a:pt x="49" y="179"/>
                    </a:cubicBezTo>
                    <a:cubicBezTo>
                      <a:pt x="49" y="179"/>
                      <a:pt x="49" y="179"/>
                      <a:pt x="50" y="179"/>
                    </a:cubicBezTo>
                    <a:cubicBezTo>
                      <a:pt x="50" y="178"/>
                      <a:pt x="51" y="178"/>
                      <a:pt x="51" y="177"/>
                    </a:cubicBezTo>
                    <a:cubicBezTo>
                      <a:pt x="52" y="177"/>
                      <a:pt x="52" y="177"/>
                      <a:pt x="52" y="176"/>
                    </a:cubicBezTo>
                    <a:cubicBezTo>
                      <a:pt x="53" y="176"/>
                      <a:pt x="53" y="175"/>
                      <a:pt x="53" y="174"/>
                    </a:cubicBezTo>
                    <a:cubicBezTo>
                      <a:pt x="54" y="174"/>
                      <a:pt x="55" y="174"/>
                      <a:pt x="56" y="173"/>
                    </a:cubicBezTo>
                    <a:cubicBezTo>
                      <a:pt x="56" y="173"/>
                      <a:pt x="57" y="172"/>
                      <a:pt x="57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58" y="170"/>
                      <a:pt x="59" y="169"/>
                      <a:pt x="60" y="168"/>
                    </a:cubicBezTo>
                    <a:cubicBezTo>
                      <a:pt x="61" y="167"/>
                      <a:pt x="61" y="167"/>
                      <a:pt x="62" y="166"/>
                    </a:cubicBezTo>
                    <a:cubicBezTo>
                      <a:pt x="62" y="166"/>
                      <a:pt x="63" y="166"/>
                      <a:pt x="63" y="165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4" y="165"/>
                      <a:pt x="64" y="164"/>
                      <a:pt x="65" y="164"/>
                    </a:cubicBezTo>
                    <a:cubicBezTo>
                      <a:pt x="65" y="163"/>
                      <a:pt x="65" y="163"/>
                      <a:pt x="66" y="162"/>
                    </a:cubicBezTo>
                    <a:cubicBezTo>
                      <a:pt x="67" y="162"/>
                      <a:pt x="67" y="161"/>
                      <a:pt x="68" y="160"/>
                    </a:cubicBezTo>
                    <a:cubicBezTo>
                      <a:pt x="68" y="160"/>
                      <a:pt x="68" y="160"/>
                      <a:pt x="69" y="160"/>
                    </a:cubicBezTo>
                    <a:cubicBezTo>
                      <a:pt x="69" y="159"/>
                      <a:pt x="69" y="159"/>
                      <a:pt x="69" y="159"/>
                    </a:cubicBezTo>
                    <a:cubicBezTo>
                      <a:pt x="69" y="159"/>
                      <a:pt x="69" y="159"/>
                      <a:pt x="70" y="158"/>
                    </a:cubicBezTo>
                    <a:cubicBezTo>
                      <a:pt x="70" y="158"/>
                      <a:pt x="70" y="158"/>
                      <a:pt x="70" y="158"/>
                    </a:cubicBezTo>
                    <a:cubicBezTo>
                      <a:pt x="70" y="158"/>
                      <a:pt x="71" y="158"/>
                      <a:pt x="71" y="157"/>
                    </a:cubicBezTo>
                    <a:cubicBezTo>
                      <a:pt x="72" y="157"/>
                      <a:pt x="73" y="156"/>
                      <a:pt x="74" y="155"/>
                    </a:cubicBezTo>
                    <a:cubicBezTo>
                      <a:pt x="74" y="154"/>
                      <a:pt x="74" y="154"/>
                      <a:pt x="74" y="154"/>
                    </a:cubicBezTo>
                    <a:cubicBezTo>
                      <a:pt x="75" y="154"/>
                      <a:pt x="76" y="153"/>
                      <a:pt x="77" y="151"/>
                    </a:cubicBezTo>
                    <a:cubicBezTo>
                      <a:pt x="77" y="151"/>
                      <a:pt x="77" y="151"/>
                      <a:pt x="78" y="150"/>
                    </a:cubicBezTo>
                    <a:cubicBezTo>
                      <a:pt x="78" y="150"/>
                      <a:pt x="79" y="150"/>
                      <a:pt x="79" y="14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80" y="149"/>
                      <a:pt x="80" y="150"/>
                      <a:pt x="81" y="150"/>
                    </a:cubicBezTo>
                    <a:cubicBezTo>
                      <a:pt x="81" y="151"/>
                      <a:pt x="82" y="151"/>
                      <a:pt x="83" y="152"/>
                    </a:cubicBezTo>
                    <a:cubicBezTo>
                      <a:pt x="83" y="152"/>
                      <a:pt x="84" y="153"/>
                      <a:pt x="85" y="153"/>
                    </a:cubicBezTo>
                    <a:cubicBezTo>
                      <a:pt x="85" y="153"/>
                      <a:pt x="85" y="153"/>
                      <a:pt x="85" y="153"/>
                    </a:cubicBezTo>
                    <a:cubicBezTo>
                      <a:pt x="85" y="153"/>
                      <a:pt x="86" y="153"/>
                      <a:pt x="86" y="153"/>
                    </a:cubicBezTo>
                    <a:cubicBezTo>
                      <a:pt x="86" y="154"/>
                      <a:pt x="87" y="155"/>
                      <a:pt x="88" y="155"/>
                    </a:cubicBezTo>
                    <a:cubicBezTo>
                      <a:pt x="89" y="155"/>
                      <a:pt x="90" y="156"/>
                      <a:pt x="90" y="156"/>
                    </a:cubicBezTo>
                    <a:cubicBezTo>
                      <a:pt x="90" y="156"/>
                      <a:pt x="90" y="156"/>
                      <a:pt x="90" y="156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2" y="156"/>
                      <a:pt x="92" y="157"/>
                      <a:pt x="93" y="157"/>
                    </a:cubicBezTo>
                    <a:cubicBezTo>
                      <a:pt x="93" y="157"/>
                      <a:pt x="94" y="157"/>
                      <a:pt x="94" y="157"/>
                    </a:cubicBezTo>
                    <a:cubicBezTo>
                      <a:pt x="95" y="158"/>
                      <a:pt x="95" y="158"/>
                      <a:pt x="96" y="158"/>
                    </a:cubicBezTo>
                    <a:cubicBezTo>
                      <a:pt x="96" y="158"/>
                      <a:pt x="97" y="158"/>
                      <a:pt x="97" y="158"/>
                    </a:cubicBezTo>
                    <a:cubicBezTo>
                      <a:pt x="98" y="158"/>
                      <a:pt x="98" y="158"/>
                      <a:pt x="98" y="158"/>
                    </a:cubicBezTo>
                    <a:cubicBezTo>
                      <a:pt x="99" y="159"/>
                      <a:pt x="99" y="159"/>
                      <a:pt x="100" y="159"/>
                    </a:cubicBezTo>
                    <a:cubicBezTo>
                      <a:pt x="102" y="159"/>
                      <a:pt x="102" y="159"/>
                      <a:pt x="102" y="159"/>
                    </a:cubicBezTo>
                    <a:cubicBezTo>
                      <a:pt x="102" y="159"/>
                      <a:pt x="102" y="159"/>
                      <a:pt x="102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4" y="159"/>
                      <a:pt x="104" y="159"/>
                      <a:pt x="104" y="159"/>
                    </a:cubicBezTo>
                    <a:cubicBezTo>
                      <a:pt x="104" y="159"/>
                      <a:pt x="105" y="160"/>
                      <a:pt x="105" y="160"/>
                    </a:cubicBezTo>
                    <a:cubicBezTo>
                      <a:pt x="105" y="161"/>
                      <a:pt x="105" y="163"/>
                      <a:pt x="105" y="165"/>
                    </a:cubicBezTo>
                    <a:cubicBezTo>
                      <a:pt x="105" y="167"/>
                      <a:pt x="105" y="169"/>
                      <a:pt x="105" y="171"/>
                    </a:cubicBezTo>
                    <a:cubicBezTo>
                      <a:pt x="105" y="172"/>
                      <a:pt x="105" y="174"/>
                      <a:pt x="105" y="177"/>
                    </a:cubicBezTo>
                    <a:cubicBezTo>
                      <a:pt x="105" y="178"/>
                      <a:pt x="105" y="180"/>
                      <a:pt x="105" y="183"/>
                    </a:cubicBezTo>
                    <a:cubicBezTo>
                      <a:pt x="105" y="184"/>
                      <a:pt x="105" y="186"/>
                      <a:pt x="105" y="188"/>
                    </a:cubicBezTo>
                    <a:cubicBezTo>
                      <a:pt x="105" y="190"/>
                      <a:pt x="105" y="191"/>
                      <a:pt x="105" y="194"/>
                    </a:cubicBezTo>
                    <a:cubicBezTo>
                      <a:pt x="105" y="195"/>
                      <a:pt x="105" y="197"/>
                      <a:pt x="105" y="200"/>
                    </a:cubicBezTo>
                    <a:cubicBezTo>
                      <a:pt x="105" y="201"/>
                      <a:pt x="105" y="203"/>
                      <a:pt x="105" y="206"/>
                    </a:cubicBezTo>
                    <a:cubicBezTo>
                      <a:pt x="105" y="206"/>
                      <a:pt x="105" y="206"/>
                      <a:pt x="105" y="207"/>
                    </a:cubicBezTo>
                    <a:cubicBezTo>
                      <a:pt x="103" y="207"/>
                      <a:pt x="103" y="207"/>
                      <a:pt x="103" y="207"/>
                    </a:cubicBezTo>
                    <a:cubicBezTo>
                      <a:pt x="103" y="207"/>
                      <a:pt x="102" y="207"/>
                      <a:pt x="102" y="207"/>
                    </a:cubicBezTo>
                    <a:cubicBezTo>
                      <a:pt x="101" y="207"/>
                      <a:pt x="101" y="207"/>
                      <a:pt x="100" y="207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99" y="207"/>
                      <a:pt x="99" y="206"/>
                      <a:pt x="98" y="206"/>
                    </a:cubicBezTo>
                    <a:cubicBezTo>
                      <a:pt x="98" y="206"/>
                      <a:pt x="97" y="206"/>
                      <a:pt x="96" y="206"/>
                    </a:cubicBezTo>
                    <a:cubicBezTo>
                      <a:pt x="94" y="206"/>
                      <a:pt x="94" y="206"/>
                      <a:pt x="94" y="206"/>
                    </a:cubicBezTo>
                    <a:cubicBezTo>
                      <a:pt x="94" y="206"/>
                      <a:pt x="93" y="206"/>
                      <a:pt x="93" y="206"/>
                    </a:cubicBezTo>
                    <a:cubicBezTo>
                      <a:pt x="92" y="206"/>
                      <a:pt x="92" y="206"/>
                      <a:pt x="92" y="206"/>
                    </a:cubicBezTo>
                    <a:cubicBezTo>
                      <a:pt x="92" y="206"/>
                      <a:pt x="91" y="205"/>
                      <a:pt x="90" y="205"/>
                    </a:cubicBezTo>
                    <a:cubicBezTo>
                      <a:pt x="90" y="205"/>
                      <a:pt x="89" y="205"/>
                      <a:pt x="88" y="205"/>
                    </a:cubicBezTo>
                    <a:cubicBezTo>
                      <a:pt x="88" y="204"/>
                      <a:pt x="86" y="204"/>
                      <a:pt x="85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82" y="203"/>
                      <a:pt x="80" y="202"/>
                      <a:pt x="78" y="202"/>
                    </a:cubicBezTo>
                    <a:cubicBezTo>
                      <a:pt x="77" y="202"/>
                      <a:pt x="77" y="202"/>
                      <a:pt x="77" y="202"/>
                    </a:cubicBezTo>
                    <a:cubicBezTo>
                      <a:pt x="76" y="202"/>
                      <a:pt x="76" y="202"/>
                      <a:pt x="76" y="202"/>
                    </a:cubicBezTo>
                    <a:cubicBezTo>
                      <a:pt x="75" y="201"/>
                      <a:pt x="74" y="200"/>
                      <a:pt x="74" y="200"/>
                    </a:cubicBezTo>
                    <a:cubicBezTo>
                      <a:pt x="73" y="199"/>
                      <a:pt x="72" y="199"/>
                      <a:pt x="71" y="199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70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lnTo>
                      <a:pt x="68" y="198"/>
                    </a:lnTo>
                    <a:close/>
                    <a:moveTo>
                      <a:pt x="76" y="212"/>
                    </a:moveTo>
                    <a:cubicBezTo>
                      <a:pt x="75" y="212"/>
                      <a:pt x="74" y="212"/>
                      <a:pt x="74" y="211"/>
                    </a:cubicBezTo>
                    <a:cubicBezTo>
                      <a:pt x="73" y="211"/>
                      <a:pt x="72" y="211"/>
                      <a:pt x="71" y="210"/>
                    </a:cubicBezTo>
                    <a:cubicBezTo>
                      <a:pt x="71" y="210"/>
                      <a:pt x="70" y="209"/>
                      <a:pt x="70" y="209"/>
                    </a:cubicBezTo>
                    <a:cubicBezTo>
                      <a:pt x="69" y="207"/>
                      <a:pt x="69" y="204"/>
                      <a:pt x="69" y="202"/>
                    </a:cubicBezTo>
                    <a:cubicBezTo>
                      <a:pt x="69" y="201"/>
                      <a:pt x="69" y="201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70" y="200"/>
                      <a:pt x="70" y="200"/>
                    </a:cubicBezTo>
                    <a:cubicBezTo>
                      <a:pt x="70" y="200"/>
                      <a:pt x="71" y="201"/>
                      <a:pt x="71" y="201"/>
                    </a:cubicBezTo>
                    <a:cubicBezTo>
                      <a:pt x="72" y="201"/>
                      <a:pt x="73" y="202"/>
                      <a:pt x="74" y="202"/>
                    </a:cubicBezTo>
                    <a:cubicBezTo>
                      <a:pt x="74" y="203"/>
                      <a:pt x="74" y="203"/>
                      <a:pt x="74" y="203"/>
                    </a:cubicBezTo>
                    <a:cubicBezTo>
                      <a:pt x="76" y="206"/>
                      <a:pt x="75" y="209"/>
                      <a:pt x="76" y="212"/>
                    </a:cubicBezTo>
                    <a:close/>
                    <a:moveTo>
                      <a:pt x="85" y="215"/>
                    </a:moveTo>
                    <a:cubicBezTo>
                      <a:pt x="84" y="215"/>
                      <a:pt x="84" y="214"/>
                      <a:pt x="83" y="214"/>
                    </a:cubicBezTo>
                    <a:cubicBezTo>
                      <a:pt x="80" y="214"/>
                      <a:pt x="78" y="212"/>
                      <a:pt x="78" y="210"/>
                    </a:cubicBezTo>
                    <a:cubicBezTo>
                      <a:pt x="77" y="208"/>
                      <a:pt x="77" y="206"/>
                      <a:pt x="77" y="204"/>
                    </a:cubicBezTo>
                    <a:cubicBezTo>
                      <a:pt x="77" y="204"/>
                      <a:pt x="77" y="204"/>
                      <a:pt x="77" y="203"/>
                    </a:cubicBezTo>
                    <a:cubicBezTo>
                      <a:pt x="77" y="203"/>
                      <a:pt x="77" y="203"/>
                      <a:pt x="77" y="203"/>
                    </a:cubicBezTo>
                    <a:cubicBezTo>
                      <a:pt x="77" y="204"/>
                      <a:pt x="77" y="204"/>
                      <a:pt x="78" y="204"/>
                    </a:cubicBezTo>
                    <a:cubicBezTo>
                      <a:pt x="80" y="204"/>
                      <a:pt x="82" y="205"/>
                      <a:pt x="82" y="206"/>
                    </a:cubicBezTo>
                    <a:cubicBezTo>
                      <a:pt x="83" y="206"/>
                      <a:pt x="83" y="207"/>
                      <a:pt x="83" y="207"/>
                    </a:cubicBezTo>
                    <a:cubicBezTo>
                      <a:pt x="84" y="210"/>
                      <a:pt x="84" y="212"/>
                      <a:pt x="85" y="214"/>
                    </a:cubicBezTo>
                    <a:cubicBezTo>
                      <a:pt x="85" y="214"/>
                      <a:pt x="85" y="214"/>
                      <a:pt x="85" y="215"/>
                    </a:cubicBezTo>
                    <a:close/>
                    <a:moveTo>
                      <a:pt x="94" y="216"/>
                    </a:moveTo>
                    <a:cubicBezTo>
                      <a:pt x="94" y="216"/>
                      <a:pt x="94" y="216"/>
                      <a:pt x="94" y="216"/>
                    </a:cubicBezTo>
                    <a:cubicBezTo>
                      <a:pt x="93" y="216"/>
                      <a:pt x="93" y="216"/>
                      <a:pt x="93" y="216"/>
                    </a:cubicBezTo>
                    <a:cubicBezTo>
                      <a:pt x="92" y="216"/>
                      <a:pt x="91" y="216"/>
                      <a:pt x="90" y="216"/>
                    </a:cubicBezTo>
                    <a:cubicBezTo>
                      <a:pt x="90" y="216"/>
                      <a:pt x="89" y="215"/>
                      <a:pt x="88" y="215"/>
                    </a:cubicBezTo>
                    <a:cubicBezTo>
                      <a:pt x="86" y="213"/>
                      <a:pt x="86" y="209"/>
                      <a:pt x="85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6" y="206"/>
                      <a:pt x="88" y="206"/>
                      <a:pt x="88" y="206"/>
                    </a:cubicBezTo>
                    <a:cubicBezTo>
                      <a:pt x="89" y="207"/>
                      <a:pt x="90" y="207"/>
                      <a:pt x="90" y="207"/>
                    </a:cubicBezTo>
                    <a:cubicBezTo>
                      <a:pt x="91" y="207"/>
                      <a:pt x="91" y="208"/>
                      <a:pt x="91" y="208"/>
                    </a:cubicBezTo>
                    <a:cubicBezTo>
                      <a:pt x="92" y="209"/>
                      <a:pt x="92" y="211"/>
                      <a:pt x="93" y="212"/>
                    </a:cubicBezTo>
                    <a:cubicBezTo>
                      <a:pt x="93" y="213"/>
                      <a:pt x="93" y="214"/>
                      <a:pt x="94" y="215"/>
                    </a:cubicBezTo>
                    <a:cubicBezTo>
                      <a:pt x="94" y="216"/>
                      <a:pt x="94" y="216"/>
                      <a:pt x="95" y="216"/>
                    </a:cubicBezTo>
                    <a:lnTo>
                      <a:pt x="94" y="216"/>
                    </a:lnTo>
                    <a:close/>
                    <a:moveTo>
                      <a:pt x="104" y="218"/>
                    </a:moveTo>
                    <a:cubicBezTo>
                      <a:pt x="103" y="218"/>
                      <a:pt x="103" y="218"/>
                      <a:pt x="103" y="218"/>
                    </a:cubicBezTo>
                    <a:cubicBezTo>
                      <a:pt x="102" y="218"/>
                      <a:pt x="102" y="218"/>
                      <a:pt x="102" y="218"/>
                    </a:cubicBezTo>
                    <a:cubicBezTo>
                      <a:pt x="101" y="218"/>
                      <a:pt x="100" y="218"/>
                      <a:pt x="100" y="217"/>
                    </a:cubicBezTo>
                    <a:cubicBezTo>
                      <a:pt x="99" y="217"/>
                      <a:pt x="99" y="217"/>
                      <a:pt x="98" y="216"/>
                    </a:cubicBezTo>
                    <a:cubicBezTo>
                      <a:pt x="97" y="216"/>
                      <a:pt x="97" y="215"/>
                      <a:pt x="96" y="215"/>
                    </a:cubicBezTo>
                    <a:cubicBezTo>
                      <a:pt x="95" y="213"/>
                      <a:pt x="95" y="211"/>
                      <a:pt x="94" y="209"/>
                    </a:cubicBezTo>
                    <a:cubicBezTo>
                      <a:pt x="94" y="208"/>
                      <a:pt x="94" y="208"/>
                      <a:pt x="93" y="208"/>
                    </a:cubicBezTo>
                    <a:cubicBezTo>
                      <a:pt x="94" y="208"/>
                      <a:pt x="94" y="208"/>
                      <a:pt x="94" y="208"/>
                    </a:cubicBezTo>
                    <a:cubicBezTo>
                      <a:pt x="95" y="208"/>
                      <a:pt x="96" y="208"/>
                      <a:pt x="96" y="208"/>
                    </a:cubicBezTo>
                    <a:cubicBezTo>
                      <a:pt x="97" y="208"/>
                      <a:pt x="98" y="208"/>
                      <a:pt x="98" y="208"/>
                    </a:cubicBezTo>
                    <a:cubicBezTo>
                      <a:pt x="99" y="208"/>
                      <a:pt x="99" y="209"/>
                      <a:pt x="99" y="209"/>
                    </a:cubicBezTo>
                    <a:cubicBezTo>
                      <a:pt x="100" y="209"/>
                      <a:pt x="100" y="210"/>
                      <a:pt x="100" y="210"/>
                    </a:cubicBezTo>
                    <a:cubicBezTo>
                      <a:pt x="101" y="211"/>
                      <a:pt x="101" y="212"/>
                      <a:pt x="102" y="213"/>
                    </a:cubicBezTo>
                    <a:cubicBezTo>
                      <a:pt x="102" y="214"/>
                      <a:pt x="102" y="215"/>
                      <a:pt x="103" y="216"/>
                    </a:cubicBezTo>
                    <a:cubicBezTo>
                      <a:pt x="103" y="216"/>
                      <a:pt x="104" y="217"/>
                      <a:pt x="104" y="217"/>
                    </a:cubicBezTo>
                    <a:lnTo>
                      <a:pt x="104" y="218"/>
                    </a:lnTo>
                    <a:close/>
                    <a:moveTo>
                      <a:pt x="113" y="218"/>
                    </a:moveTo>
                    <a:cubicBezTo>
                      <a:pt x="111" y="218"/>
                      <a:pt x="109" y="218"/>
                      <a:pt x="108" y="218"/>
                    </a:cubicBezTo>
                    <a:cubicBezTo>
                      <a:pt x="108" y="218"/>
                      <a:pt x="108" y="218"/>
                      <a:pt x="108" y="218"/>
                    </a:cubicBezTo>
                    <a:cubicBezTo>
                      <a:pt x="105" y="216"/>
                      <a:pt x="104" y="213"/>
                      <a:pt x="103" y="211"/>
                    </a:cubicBezTo>
                    <a:cubicBezTo>
                      <a:pt x="103" y="210"/>
                      <a:pt x="102" y="210"/>
                      <a:pt x="102" y="209"/>
                    </a:cubicBezTo>
                    <a:cubicBezTo>
                      <a:pt x="102" y="209"/>
                      <a:pt x="103" y="209"/>
                      <a:pt x="103" y="209"/>
                    </a:cubicBezTo>
                    <a:cubicBezTo>
                      <a:pt x="105" y="209"/>
                      <a:pt x="107" y="209"/>
                      <a:pt x="108" y="210"/>
                    </a:cubicBezTo>
                    <a:cubicBezTo>
                      <a:pt x="108" y="210"/>
                      <a:pt x="108" y="210"/>
                      <a:pt x="108" y="210"/>
                    </a:cubicBezTo>
                    <a:cubicBezTo>
                      <a:pt x="110" y="212"/>
                      <a:pt x="111" y="215"/>
                      <a:pt x="113" y="217"/>
                    </a:cubicBezTo>
                    <a:cubicBezTo>
                      <a:pt x="113" y="218"/>
                      <a:pt x="113" y="218"/>
                      <a:pt x="113" y="218"/>
                    </a:cubicBezTo>
                    <a:close/>
                    <a:moveTo>
                      <a:pt x="123" y="217"/>
                    </a:moveTo>
                    <a:cubicBezTo>
                      <a:pt x="121" y="217"/>
                      <a:pt x="120" y="218"/>
                      <a:pt x="119" y="218"/>
                    </a:cubicBezTo>
                    <a:cubicBezTo>
                      <a:pt x="118" y="218"/>
                      <a:pt x="118" y="218"/>
                      <a:pt x="118" y="218"/>
                    </a:cubicBezTo>
                    <a:cubicBezTo>
                      <a:pt x="115" y="217"/>
                      <a:pt x="114" y="215"/>
                      <a:pt x="113" y="213"/>
                    </a:cubicBezTo>
                    <a:cubicBezTo>
                      <a:pt x="112" y="212"/>
                      <a:pt x="112" y="210"/>
                      <a:pt x="111" y="209"/>
                    </a:cubicBezTo>
                    <a:cubicBezTo>
                      <a:pt x="112" y="209"/>
                      <a:pt x="112" y="209"/>
                      <a:pt x="113" y="209"/>
                    </a:cubicBezTo>
                    <a:cubicBezTo>
                      <a:pt x="115" y="209"/>
                      <a:pt x="116" y="209"/>
                      <a:pt x="117" y="210"/>
                    </a:cubicBezTo>
                    <a:cubicBezTo>
                      <a:pt x="117" y="210"/>
                      <a:pt x="117" y="210"/>
                      <a:pt x="118" y="211"/>
                    </a:cubicBezTo>
                    <a:cubicBezTo>
                      <a:pt x="118" y="211"/>
                      <a:pt x="119" y="212"/>
                      <a:pt x="119" y="213"/>
                    </a:cubicBezTo>
                    <a:cubicBezTo>
                      <a:pt x="121" y="214"/>
                      <a:pt x="121" y="216"/>
                      <a:pt x="123" y="217"/>
                    </a:cubicBezTo>
                    <a:close/>
                    <a:moveTo>
                      <a:pt x="132" y="215"/>
                    </a:moveTo>
                    <a:cubicBezTo>
                      <a:pt x="130" y="216"/>
                      <a:pt x="129" y="216"/>
                      <a:pt x="128" y="216"/>
                    </a:cubicBezTo>
                    <a:cubicBezTo>
                      <a:pt x="128" y="216"/>
                      <a:pt x="127" y="216"/>
                      <a:pt x="127" y="216"/>
                    </a:cubicBezTo>
                    <a:cubicBezTo>
                      <a:pt x="126" y="216"/>
                      <a:pt x="125" y="216"/>
                      <a:pt x="125" y="216"/>
                    </a:cubicBezTo>
                    <a:cubicBezTo>
                      <a:pt x="124" y="215"/>
                      <a:pt x="123" y="215"/>
                      <a:pt x="123" y="214"/>
                    </a:cubicBezTo>
                    <a:cubicBezTo>
                      <a:pt x="122" y="212"/>
                      <a:pt x="121" y="210"/>
                      <a:pt x="119" y="209"/>
                    </a:cubicBezTo>
                    <a:cubicBezTo>
                      <a:pt x="121" y="208"/>
                      <a:pt x="122" y="208"/>
                      <a:pt x="123" y="208"/>
                    </a:cubicBezTo>
                    <a:cubicBezTo>
                      <a:pt x="124" y="208"/>
                      <a:pt x="124" y="208"/>
                      <a:pt x="125" y="208"/>
                    </a:cubicBezTo>
                    <a:cubicBezTo>
                      <a:pt x="125" y="208"/>
                      <a:pt x="125" y="208"/>
                      <a:pt x="125" y="208"/>
                    </a:cubicBezTo>
                    <a:cubicBezTo>
                      <a:pt x="126" y="209"/>
                      <a:pt x="126" y="210"/>
                      <a:pt x="127" y="210"/>
                    </a:cubicBezTo>
                    <a:cubicBezTo>
                      <a:pt x="127" y="210"/>
                      <a:pt x="128" y="211"/>
                      <a:pt x="128" y="211"/>
                    </a:cubicBezTo>
                    <a:cubicBezTo>
                      <a:pt x="129" y="213"/>
                      <a:pt x="131" y="214"/>
                      <a:pt x="132" y="215"/>
                    </a:cubicBezTo>
                    <a:close/>
                    <a:moveTo>
                      <a:pt x="141" y="213"/>
                    </a:moveTo>
                    <a:cubicBezTo>
                      <a:pt x="140" y="214"/>
                      <a:pt x="139" y="214"/>
                      <a:pt x="138" y="214"/>
                    </a:cubicBezTo>
                    <a:cubicBezTo>
                      <a:pt x="137" y="214"/>
                      <a:pt x="136" y="215"/>
                      <a:pt x="136" y="214"/>
                    </a:cubicBezTo>
                    <a:cubicBezTo>
                      <a:pt x="134" y="214"/>
                      <a:pt x="133" y="214"/>
                      <a:pt x="133" y="213"/>
                    </a:cubicBezTo>
                    <a:cubicBezTo>
                      <a:pt x="131" y="212"/>
                      <a:pt x="130" y="209"/>
                      <a:pt x="128" y="208"/>
                    </a:cubicBezTo>
                    <a:cubicBezTo>
                      <a:pt x="128" y="208"/>
                      <a:pt x="128" y="208"/>
                      <a:pt x="128" y="208"/>
                    </a:cubicBezTo>
                    <a:cubicBezTo>
                      <a:pt x="128" y="208"/>
                      <a:pt x="128" y="208"/>
                      <a:pt x="128" y="208"/>
                    </a:cubicBezTo>
                    <a:cubicBezTo>
                      <a:pt x="130" y="207"/>
                      <a:pt x="132" y="207"/>
                      <a:pt x="133" y="207"/>
                    </a:cubicBezTo>
                    <a:cubicBezTo>
                      <a:pt x="133" y="207"/>
                      <a:pt x="133" y="207"/>
                      <a:pt x="134" y="207"/>
                    </a:cubicBezTo>
                    <a:cubicBezTo>
                      <a:pt x="134" y="207"/>
                      <a:pt x="135" y="208"/>
                      <a:pt x="136" y="208"/>
                    </a:cubicBezTo>
                    <a:cubicBezTo>
                      <a:pt x="137" y="209"/>
                      <a:pt x="137" y="210"/>
                      <a:pt x="138" y="210"/>
                    </a:cubicBezTo>
                    <a:cubicBezTo>
                      <a:pt x="139" y="211"/>
                      <a:pt x="140" y="212"/>
                      <a:pt x="141" y="213"/>
                    </a:cubicBezTo>
                    <a:close/>
                    <a:moveTo>
                      <a:pt x="150" y="210"/>
                    </a:moveTo>
                    <a:cubicBezTo>
                      <a:pt x="149" y="211"/>
                      <a:pt x="149" y="211"/>
                      <a:pt x="148" y="211"/>
                    </a:cubicBezTo>
                    <a:cubicBezTo>
                      <a:pt x="148" y="211"/>
                      <a:pt x="148" y="211"/>
                      <a:pt x="148" y="211"/>
                    </a:cubicBezTo>
                    <a:cubicBezTo>
                      <a:pt x="147" y="212"/>
                      <a:pt x="147" y="212"/>
                      <a:pt x="146" y="212"/>
                    </a:cubicBezTo>
                    <a:cubicBezTo>
                      <a:pt x="144" y="212"/>
                      <a:pt x="144" y="212"/>
                      <a:pt x="144" y="212"/>
                    </a:cubicBezTo>
                    <a:cubicBezTo>
                      <a:pt x="144" y="212"/>
                      <a:pt x="143" y="212"/>
                      <a:pt x="143" y="212"/>
                    </a:cubicBezTo>
                    <a:cubicBezTo>
                      <a:pt x="141" y="211"/>
                      <a:pt x="140" y="209"/>
                      <a:pt x="138" y="207"/>
                    </a:cubicBezTo>
                    <a:cubicBezTo>
                      <a:pt x="137" y="207"/>
                      <a:pt x="137" y="206"/>
                      <a:pt x="136" y="206"/>
                    </a:cubicBezTo>
                    <a:cubicBezTo>
                      <a:pt x="137" y="206"/>
                      <a:pt x="137" y="205"/>
                      <a:pt x="138" y="205"/>
                    </a:cubicBezTo>
                    <a:cubicBezTo>
                      <a:pt x="140" y="204"/>
                      <a:pt x="141" y="204"/>
                      <a:pt x="142" y="205"/>
                    </a:cubicBezTo>
                    <a:cubicBezTo>
                      <a:pt x="142" y="205"/>
                      <a:pt x="143" y="205"/>
                      <a:pt x="143" y="205"/>
                    </a:cubicBezTo>
                    <a:cubicBezTo>
                      <a:pt x="143" y="205"/>
                      <a:pt x="144" y="205"/>
                      <a:pt x="144" y="206"/>
                    </a:cubicBezTo>
                    <a:cubicBezTo>
                      <a:pt x="145" y="206"/>
                      <a:pt x="146" y="207"/>
                      <a:pt x="146" y="207"/>
                    </a:cubicBezTo>
                    <a:cubicBezTo>
                      <a:pt x="147" y="208"/>
                      <a:pt x="147" y="208"/>
                      <a:pt x="148" y="208"/>
                    </a:cubicBezTo>
                    <a:cubicBezTo>
                      <a:pt x="148" y="209"/>
                      <a:pt x="148" y="209"/>
                      <a:pt x="148" y="209"/>
                    </a:cubicBezTo>
                    <a:cubicBezTo>
                      <a:pt x="149" y="210"/>
                      <a:pt x="149" y="210"/>
                      <a:pt x="150" y="210"/>
                    </a:cubicBezTo>
                    <a:close/>
                    <a:moveTo>
                      <a:pt x="158" y="206"/>
                    </a:moveTo>
                    <a:cubicBezTo>
                      <a:pt x="158" y="206"/>
                      <a:pt x="158" y="207"/>
                      <a:pt x="158" y="207"/>
                    </a:cubicBezTo>
                    <a:cubicBezTo>
                      <a:pt x="157" y="207"/>
                      <a:pt x="157" y="207"/>
                      <a:pt x="156" y="208"/>
                    </a:cubicBezTo>
                    <a:cubicBezTo>
                      <a:pt x="155" y="208"/>
                      <a:pt x="155" y="208"/>
                      <a:pt x="154" y="208"/>
                    </a:cubicBezTo>
                    <a:cubicBezTo>
                      <a:pt x="153" y="208"/>
                      <a:pt x="153" y="208"/>
                      <a:pt x="153" y="208"/>
                    </a:cubicBezTo>
                    <a:cubicBezTo>
                      <a:pt x="152" y="208"/>
                      <a:pt x="151" y="208"/>
                      <a:pt x="151" y="208"/>
                    </a:cubicBezTo>
                    <a:cubicBezTo>
                      <a:pt x="150" y="208"/>
                      <a:pt x="150" y="208"/>
                      <a:pt x="150" y="208"/>
                    </a:cubicBezTo>
                    <a:cubicBezTo>
                      <a:pt x="149" y="207"/>
                      <a:pt x="149" y="207"/>
                      <a:pt x="148" y="206"/>
                    </a:cubicBezTo>
                    <a:cubicBezTo>
                      <a:pt x="148" y="206"/>
                      <a:pt x="148" y="206"/>
                      <a:pt x="148" y="206"/>
                    </a:cubicBezTo>
                    <a:cubicBezTo>
                      <a:pt x="147" y="205"/>
                      <a:pt x="147" y="205"/>
                      <a:pt x="146" y="204"/>
                    </a:cubicBezTo>
                    <a:cubicBezTo>
                      <a:pt x="146" y="204"/>
                      <a:pt x="145" y="204"/>
                      <a:pt x="145" y="203"/>
                    </a:cubicBezTo>
                    <a:cubicBezTo>
                      <a:pt x="145" y="203"/>
                      <a:pt x="146" y="203"/>
                      <a:pt x="146" y="202"/>
                    </a:cubicBezTo>
                    <a:cubicBezTo>
                      <a:pt x="147" y="202"/>
                      <a:pt x="147" y="202"/>
                      <a:pt x="148" y="202"/>
                    </a:cubicBezTo>
                    <a:cubicBezTo>
                      <a:pt x="148" y="202"/>
                      <a:pt x="148" y="202"/>
                      <a:pt x="148" y="202"/>
                    </a:cubicBezTo>
                    <a:cubicBezTo>
                      <a:pt x="149" y="201"/>
                      <a:pt x="149" y="201"/>
                      <a:pt x="150" y="201"/>
                    </a:cubicBezTo>
                    <a:cubicBezTo>
                      <a:pt x="150" y="201"/>
                      <a:pt x="150" y="201"/>
                      <a:pt x="150" y="202"/>
                    </a:cubicBezTo>
                    <a:cubicBezTo>
                      <a:pt x="151" y="202"/>
                      <a:pt x="151" y="202"/>
                      <a:pt x="151" y="202"/>
                    </a:cubicBezTo>
                    <a:cubicBezTo>
                      <a:pt x="151" y="202"/>
                      <a:pt x="152" y="202"/>
                      <a:pt x="153" y="203"/>
                    </a:cubicBezTo>
                    <a:cubicBezTo>
                      <a:pt x="153" y="203"/>
                      <a:pt x="153" y="203"/>
                      <a:pt x="154" y="203"/>
                    </a:cubicBezTo>
                    <a:cubicBezTo>
                      <a:pt x="155" y="204"/>
                      <a:pt x="155" y="204"/>
                      <a:pt x="156" y="205"/>
                    </a:cubicBezTo>
                    <a:cubicBezTo>
                      <a:pt x="157" y="205"/>
                      <a:pt x="157" y="206"/>
                      <a:pt x="158" y="206"/>
                    </a:cubicBezTo>
                    <a:cubicBezTo>
                      <a:pt x="158" y="206"/>
                      <a:pt x="158" y="206"/>
                      <a:pt x="158" y="206"/>
                    </a:cubicBezTo>
                    <a:cubicBezTo>
                      <a:pt x="158" y="206"/>
                      <a:pt x="158" y="206"/>
                      <a:pt x="158" y="206"/>
                    </a:cubicBezTo>
                    <a:close/>
                    <a:moveTo>
                      <a:pt x="167" y="202"/>
                    </a:moveTo>
                    <a:cubicBezTo>
                      <a:pt x="166" y="203"/>
                      <a:pt x="165" y="203"/>
                      <a:pt x="165" y="203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63" y="204"/>
                      <a:pt x="161" y="205"/>
                      <a:pt x="160" y="204"/>
                    </a:cubicBezTo>
                    <a:cubicBezTo>
                      <a:pt x="160" y="204"/>
                      <a:pt x="159" y="204"/>
                      <a:pt x="159" y="204"/>
                    </a:cubicBezTo>
                    <a:cubicBezTo>
                      <a:pt x="158" y="204"/>
                      <a:pt x="158" y="204"/>
                      <a:pt x="158" y="203"/>
                    </a:cubicBezTo>
                    <a:cubicBezTo>
                      <a:pt x="157" y="203"/>
                      <a:pt x="157" y="203"/>
                      <a:pt x="156" y="202"/>
                    </a:cubicBezTo>
                    <a:cubicBezTo>
                      <a:pt x="155" y="202"/>
                      <a:pt x="155" y="201"/>
                      <a:pt x="154" y="200"/>
                    </a:cubicBezTo>
                    <a:cubicBezTo>
                      <a:pt x="153" y="200"/>
                      <a:pt x="153" y="200"/>
                      <a:pt x="153" y="200"/>
                    </a:cubicBezTo>
                    <a:cubicBezTo>
                      <a:pt x="153" y="199"/>
                      <a:pt x="153" y="199"/>
                      <a:pt x="154" y="199"/>
                    </a:cubicBezTo>
                    <a:cubicBezTo>
                      <a:pt x="155" y="198"/>
                      <a:pt x="156" y="198"/>
                      <a:pt x="156" y="198"/>
                    </a:cubicBezTo>
                    <a:cubicBezTo>
                      <a:pt x="157" y="198"/>
                      <a:pt x="157" y="198"/>
                      <a:pt x="158" y="198"/>
                    </a:cubicBezTo>
                    <a:cubicBezTo>
                      <a:pt x="158" y="198"/>
                      <a:pt x="158" y="198"/>
                      <a:pt x="158" y="198"/>
                    </a:cubicBezTo>
                    <a:cubicBezTo>
                      <a:pt x="159" y="198"/>
                      <a:pt x="159" y="198"/>
                      <a:pt x="159" y="198"/>
                    </a:cubicBezTo>
                    <a:cubicBezTo>
                      <a:pt x="159" y="198"/>
                      <a:pt x="160" y="198"/>
                      <a:pt x="160" y="198"/>
                    </a:cubicBezTo>
                    <a:cubicBezTo>
                      <a:pt x="162" y="199"/>
                      <a:pt x="163" y="200"/>
                      <a:pt x="164" y="200"/>
                    </a:cubicBezTo>
                    <a:cubicBezTo>
                      <a:pt x="164" y="200"/>
                      <a:pt x="164" y="201"/>
                      <a:pt x="165" y="201"/>
                    </a:cubicBezTo>
                    <a:cubicBezTo>
                      <a:pt x="165" y="201"/>
                      <a:pt x="166" y="202"/>
                      <a:pt x="167" y="202"/>
                    </a:cubicBezTo>
                    <a:cubicBezTo>
                      <a:pt x="166" y="202"/>
                      <a:pt x="166" y="202"/>
                      <a:pt x="166" y="202"/>
                    </a:cubicBezTo>
                    <a:lnTo>
                      <a:pt x="167" y="202"/>
                    </a:lnTo>
                    <a:close/>
                    <a:moveTo>
                      <a:pt x="174" y="197"/>
                    </a:moveTo>
                    <a:cubicBezTo>
                      <a:pt x="173" y="197"/>
                      <a:pt x="173" y="198"/>
                      <a:pt x="172" y="199"/>
                    </a:cubicBezTo>
                    <a:cubicBezTo>
                      <a:pt x="171" y="199"/>
                      <a:pt x="170" y="199"/>
                      <a:pt x="170" y="200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167" y="200"/>
                      <a:pt x="166" y="199"/>
                      <a:pt x="165" y="198"/>
                    </a:cubicBezTo>
                    <a:cubicBezTo>
                      <a:pt x="164" y="198"/>
                      <a:pt x="164" y="198"/>
                      <a:pt x="164" y="198"/>
                    </a:cubicBezTo>
                    <a:cubicBezTo>
                      <a:pt x="163" y="197"/>
                      <a:pt x="162" y="196"/>
                      <a:pt x="160" y="196"/>
                    </a:cubicBezTo>
                    <a:cubicBezTo>
                      <a:pt x="162" y="195"/>
                      <a:pt x="163" y="194"/>
                      <a:pt x="164" y="194"/>
                    </a:cubicBezTo>
                    <a:cubicBezTo>
                      <a:pt x="164" y="193"/>
                      <a:pt x="164" y="193"/>
                      <a:pt x="165" y="193"/>
                    </a:cubicBezTo>
                    <a:cubicBezTo>
                      <a:pt x="165" y="193"/>
                      <a:pt x="165" y="193"/>
                      <a:pt x="165" y="193"/>
                    </a:cubicBezTo>
                    <a:cubicBezTo>
                      <a:pt x="166" y="193"/>
                      <a:pt x="167" y="194"/>
                      <a:pt x="168" y="194"/>
                    </a:cubicBezTo>
                    <a:cubicBezTo>
                      <a:pt x="169" y="194"/>
                      <a:pt x="169" y="194"/>
                      <a:pt x="170" y="195"/>
                    </a:cubicBezTo>
                    <a:cubicBezTo>
                      <a:pt x="170" y="195"/>
                      <a:pt x="171" y="195"/>
                      <a:pt x="172" y="196"/>
                    </a:cubicBezTo>
                    <a:cubicBezTo>
                      <a:pt x="173" y="196"/>
                      <a:pt x="173" y="196"/>
                      <a:pt x="174" y="196"/>
                    </a:cubicBezTo>
                    <a:cubicBezTo>
                      <a:pt x="174" y="196"/>
                      <a:pt x="174" y="196"/>
                      <a:pt x="174" y="196"/>
                    </a:cubicBezTo>
                    <a:lnTo>
                      <a:pt x="174" y="197"/>
                    </a:lnTo>
                    <a:close/>
                    <a:moveTo>
                      <a:pt x="182" y="191"/>
                    </a:moveTo>
                    <a:cubicBezTo>
                      <a:pt x="181" y="191"/>
                      <a:pt x="181" y="191"/>
                      <a:pt x="181" y="191"/>
                    </a:cubicBezTo>
                    <a:cubicBezTo>
                      <a:pt x="181" y="192"/>
                      <a:pt x="180" y="192"/>
                      <a:pt x="179" y="193"/>
                    </a:cubicBezTo>
                    <a:cubicBezTo>
                      <a:pt x="178" y="194"/>
                      <a:pt x="177" y="194"/>
                      <a:pt x="176" y="194"/>
                    </a:cubicBezTo>
                    <a:cubicBezTo>
                      <a:pt x="175" y="194"/>
                      <a:pt x="175" y="194"/>
                      <a:pt x="175" y="194"/>
                    </a:cubicBezTo>
                    <a:cubicBezTo>
                      <a:pt x="175" y="194"/>
                      <a:pt x="175" y="194"/>
                      <a:pt x="175" y="194"/>
                    </a:cubicBezTo>
                    <a:cubicBezTo>
                      <a:pt x="174" y="194"/>
                      <a:pt x="174" y="194"/>
                      <a:pt x="174" y="194"/>
                    </a:cubicBezTo>
                    <a:cubicBezTo>
                      <a:pt x="173" y="194"/>
                      <a:pt x="173" y="194"/>
                      <a:pt x="172" y="193"/>
                    </a:cubicBezTo>
                    <a:cubicBezTo>
                      <a:pt x="171" y="193"/>
                      <a:pt x="170" y="192"/>
                      <a:pt x="170" y="192"/>
                    </a:cubicBezTo>
                    <a:cubicBezTo>
                      <a:pt x="169" y="192"/>
                      <a:pt x="169" y="192"/>
                      <a:pt x="168" y="191"/>
                    </a:cubicBezTo>
                    <a:cubicBezTo>
                      <a:pt x="168" y="191"/>
                      <a:pt x="168" y="191"/>
                      <a:pt x="167" y="191"/>
                    </a:cubicBezTo>
                    <a:cubicBezTo>
                      <a:pt x="168" y="191"/>
                      <a:pt x="168" y="191"/>
                      <a:pt x="168" y="190"/>
                    </a:cubicBezTo>
                    <a:cubicBezTo>
                      <a:pt x="169" y="190"/>
                      <a:pt x="169" y="190"/>
                      <a:pt x="170" y="189"/>
                    </a:cubicBezTo>
                    <a:cubicBezTo>
                      <a:pt x="171" y="189"/>
                      <a:pt x="171" y="188"/>
                      <a:pt x="172" y="188"/>
                    </a:cubicBezTo>
                    <a:cubicBezTo>
                      <a:pt x="172" y="188"/>
                      <a:pt x="172" y="188"/>
                      <a:pt x="173" y="188"/>
                    </a:cubicBezTo>
                    <a:cubicBezTo>
                      <a:pt x="173" y="188"/>
                      <a:pt x="174" y="188"/>
                      <a:pt x="174" y="188"/>
                    </a:cubicBezTo>
                    <a:cubicBezTo>
                      <a:pt x="174" y="188"/>
                      <a:pt x="174" y="188"/>
                      <a:pt x="175" y="188"/>
                    </a:cubicBezTo>
                    <a:cubicBezTo>
                      <a:pt x="175" y="188"/>
                      <a:pt x="175" y="188"/>
                      <a:pt x="175" y="189"/>
                    </a:cubicBezTo>
                    <a:cubicBezTo>
                      <a:pt x="176" y="189"/>
                      <a:pt x="176" y="189"/>
                      <a:pt x="176" y="189"/>
                    </a:cubicBezTo>
                    <a:cubicBezTo>
                      <a:pt x="178" y="189"/>
                      <a:pt x="178" y="190"/>
                      <a:pt x="179" y="190"/>
                    </a:cubicBezTo>
                    <a:cubicBezTo>
                      <a:pt x="180" y="190"/>
                      <a:pt x="181" y="190"/>
                      <a:pt x="181" y="190"/>
                    </a:cubicBezTo>
                    <a:cubicBezTo>
                      <a:pt x="182" y="190"/>
                      <a:pt x="182" y="190"/>
                      <a:pt x="182" y="190"/>
                    </a:cubicBezTo>
                    <a:lnTo>
                      <a:pt x="182" y="191"/>
                    </a:lnTo>
                    <a:close/>
                    <a:moveTo>
                      <a:pt x="188" y="184"/>
                    </a:moveTo>
                    <a:cubicBezTo>
                      <a:pt x="188" y="185"/>
                      <a:pt x="187" y="186"/>
                      <a:pt x="187" y="186"/>
                    </a:cubicBezTo>
                    <a:cubicBezTo>
                      <a:pt x="187" y="187"/>
                      <a:pt x="186" y="187"/>
                      <a:pt x="186" y="187"/>
                    </a:cubicBezTo>
                    <a:cubicBezTo>
                      <a:pt x="186" y="187"/>
                      <a:pt x="185" y="187"/>
                      <a:pt x="185" y="188"/>
                    </a:cubicBezTo>
                    <a:cubicBezTo>
                      <a:pt x="184" y="188"/>
                      <a:pt x="182" y="188"/>
                      <a:pt x="181" y="188"/>
                    </a:cubicBezTo>
                    <a:cubicBezTo>
                      <a:pt x="181" y="188"/>
                      <a:pt x="180" y="188"/>
                      <a:pt x="179" y="188"/>
                    </a:cubicBezTo>
                    <a:cubicBezTo>
                      <a:pt x="178" y="187"/>
                      <a:pt x="178" y="187"/>
                      <a:pt x="176" y="187"/>
                    </a:cubicBezTo>
                    <a:cubicBezTo>
                      <a:pt x="176" y="186"/>
                      <a:pt x="176" y="186"/>
                      <a:pt x="175" y="186"/>
                    </a:cubicBezTo>
                    <a:cubicBezTo>
                      <a:pt x="175" y="186"/>
                      <a:pt x="175" y="186"/>
                      <a:pt x="175" y="186"/>
                    </a:cubicBezTo>
                    <a:cubicBezTo>
                      <a:pt x="174" y="186"/>
                      <a:pt x="174" y="186"/>
                      <a:pt x="174" y="186"/>
                    </a:cubicBezTo>
                    <a:cubicBezTo>
                      <a:pt x="174" y="186"/>
                      <a:pt x="174" y="186"/>
                      <a:pt x="175" y="186"/>
                    </a:cubicBezTo>
                    <a:cubicBezTo>
                      <a:pt x="175" y="185"/>
                      <a:pt x="175" y="185"/>
                      <a:pt x="175" y="185"/>
                    </a:cubicBezTo>
                    <a:cubicBezTo>
                      <a:pt x="176" y="184"/>
                      <a:pt x="176" y="184"/>
                      <a:pt x="176" y="184"/>
                    </a:cubicBezTo>
                    <a:cubicBezTo>
                      <a:pt x="178" y="183"/>
                      <a:pt x="178" y="182"/>
                      <a:pt x="179" y="182"/>
                    </a:cubicBezTo>
                    <a:cubicBezTo>
                      <a:pt x="179" y="182"/>
                      <a:pt x="179" y="182"/>
                      <a:pt x="179" y="182"/>
                    </a:cubicBezTo>
                    <a:cubicBezTo>
                      <a:pt x="180" y="182"/>
                      <a:pt x="181" y="182"/>
                      <a:pt x="181" y="182"/>
                    </a:cubicBezTo>
                    <a:cubicBezTo>
                      <a:pt x="183" y="183"/>
                      <a:pt x="184" y="183"/>
                      <a:pt x="185" y="183"/>
                    </a:cubicBezTo>
                    <a:cubicBezTo>
                      <a:pt x="186" y="183"/>
                      <a:pt x="186" y="183"/>
                      <a:pt x="186" y="183"/>
                    </a:cubicBezTo>
                    <a:cubicBezTo>
                      <a:pt x="186" y="184"/>
                      <a:pt x="187" y="184"/>
                      <a:pt x="187" y="184"/>
                    </a:cubicBezTo>
                    <a:cubicBezTo>
                      <a:pt x="187" y="184"/>
                      <a:pt x="188" y="184"/>
                      <a:pt x="189" y="184"/>
                    </a:cubicBezTo>
                    <a:lnTo>
                      <a:pt x="188" y="184"/>
                    </a:lnTo>
                    <a:close/>
                    <a:moveTo>
                      <a:pt x="195" y="177"/>
                    </a:moveTo>
                    <a:cubicBezTo>
                      <a:pt x="194" y="177"/>
                      <a:pt x="194" y="178"/>
                      <a:pt x="194" y="178"/>
                    </a:cubicBezTo>
                    <a:cubicBezTo>
                      <a:pt x="194" y="179"/>
                      <a:pt x="193" y="179"/>
                      <a:pt x="192" y="180"/>
                    </a:cubicBezTo>
                    <a:cubicBezTo>
                      <a:pt x="192" y="180"/>
                      <a:pt x="192" y="181"/>
                      <a:pt x="191" y="181"/>
                    </a:cubicBezTo>
                    <a:cubicBezTo>
                      <a:pt x="190" y="181"/>
                      <a:pt x="190" y="182"/>
                      <a:pt x="189" y="182"/>
                    </a:cubicBezTo>
                    <a:cubicBezTo>
                      <a:pt x="188" y="182"/>
                      <a:pt x="187" y="182"/>
                      <a:pt x="187" y="182"/>
                    </a:cubicBezTo>
                    <a:cubicBezTo>
                      <a:pt x="187" y="182"/>
                      <a:pt x="186" y="181"/>
                      <a:pt x="186" y="181"/>
                    </a:cubicBezTo>
                    <a:cubicBezTo>
                      <a:pt x="186" y="181"/>
                      <a:pt x="185" y="181"/>
                      <a:pt x="185" y="181"/>
                    </a:cubicBezTo>
                    <a:cubicBezTo>
                      <a:pt x="184" y="181"/>
                      <a:pt x="182" y="180"/>
                      <a:pt x="181" y="180"/>
                    </a:cubicBezTo>
                    <a:cubicBezTo>
                      <a:pt x="181" y="180"/>
                      <a:pt x="181" y="180"/>
                      <a:pt x="181" y="180"/>
                    </a:cubicBezTo>
                    <a:cubicBezTo>
                      <a:pt x="181" y="180"/>
                      <a:pt x="181" y="180"/>
                      <a:pt x="181" y="179"/>
                    </a:cubicBezTo>
                    <a:cubicBezTo>
                      <a:pt x="183" y="177"/>
                      <a:pt x="184" y="176"/>
                      <a:pt x="185" y="176"/>
                    </a:cubicBezTo>
                    <a:cubicBezTo>
                      <a:pt x="185" y="176"/>
                      <a:pt x="185" y="176"/>
                      <a:pt x="185" y="176"/>
                    </a:cubicBezTo>
                    <a:cubicBezTo>
                      <a:pt x="186" y="176"/>
                      <a:pt x="186" y="176"/>
                      <a:pt x="186" y="176"/>
                    </a:cubicBezTo>
                    <a:cubicBezTo>
                      <a:pt x="187" y="176"/>
                      <a:pt x="187" y="176"/>
                      <a:pt x="187" y="176"/>
                    </a:cubicBezTo>
                    <a:cubicBezTo>
                      <a:pt x="187" y="176"/>
                      <a:pt x="188" y="176"/>
                      <a:pt x="189" y="176"/>
                    </a:cubicBezTo>
                    <a:cubicBezTo>
                      <a:pt x="190" y="176"/>
                      <a:pt x="191" y="177"/>
                      <a:pt x="191" y="177"/>
                    </a:cubicBezTo>
                    <a:cubicBezTo>
                      <a:pt x="192" y="177"/>
                      <a:pt x="192" y="177"/>
                      <a:pt x="192" y="177"/>
                    </a:cubicBezTo>
                    <a:cubicBezTo>
                      <a:pt x="193" y="177"/>
                      <a:pt x="194" y="177"/>
                      <a:pt x="194" y="177"/>
                    </a:cubicBezTo>
                    <a:cubicBezTo>
                      <a:pt x="194" y="177"/>
                      <a:pt x="195" y="177"/>
                      <a:pt x="195" y="177"/>
                    </a:cubicBezTo>
                    <a:close/>
                    <a:moveTo>
                      <a:pt x="200" y="170"/>
                    </a:moveTo>
                    <a:cubicBezTo>
                      <a:pt x="200" y="170"/>
                      <a:pt x="199" y="171"/>
                      <a:pt x="199" y="171"/>
                    </a:cubicBezTo>
                    <a:cubicBezTo>
                      <a:pt x="199" y="172"/>
                      <a:pt x="199" y="172"/>
                      <a:pt x="198" y="173"/>
                    </a:cubicBezTo>
                    <a:cubicBezTo>
                      <a:pt x="198" y="173"/>
                      <a:pt x="197" y="173"/>
                      <a:pt x="197" y="174"/>
                    </a:cubicBezTo>
                    <a:cubicBezTo>
                      <a:pt x="196" y="174"/>
                      <a:pt x="195" y="175"/>
                      <a:pt x="194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4"/>
                      <a:pt x="191" y="174"/>
                    </a:cubicBezTo>
                    <a:cubicBezTo>
                      <a:pt x="190" y="174"/>
                      <a:pt x="189" y="174"/>
                      <a:pt x="189" y="174"/>
                    </a:cubicBezTo>
                    <a:cubicBezTo>
                      <a:pt x="188" y="174"/>
                      <a:pt x="187" y="174"/>
                      <a:pt x="187" y="174"/>
                    </a:cubicBezTo>
                    <a:cubicBezTo>
                      <a:pt x="187" y="174"/>
                      <a:pt x="187" y="174"/>
                      <a:pt x="187" y="174"/>
                    </a:cubicBezTo>
                    <a:cubicBezTo>
                      <a:pt x="187" y="173"/>
                      <a:pt x="187" y="173"/>
                      <a:pt x="187" y="173"/>
                    </a:cubicBezTo>
                    <a:cubicBezTo>
                      <a:pt x="187" y="172"/>
                      <a:pt x="188" y="171"/>
                      <a:pt x="189" y="171"/>
                    </a:cubicBezTo>
                    <a:cubicBezTo>
                      <a:pt x="189" y="170"/>
                      <a:pt x="190" y="170"/>
                      <a:pt x="191" y="169"/>
                    </a:cubicBezTo>
                    <a:cubicBezTo>
                      <a:pt x="191" y="169"/>
                      <a:pt x="191" y="169"/>
                      <a:pt x="191" y="169"/>
                    </a:cubicBezTo>
                    <a:cubicBezTo>
                      <a:pt x="192" y="169"/>
                      <a:pt x="192" y="169"/>
                      <a:pt x="192" y="169"/>
                    </a:cubicBezTo>
                    <a:cubicBezTo>
                      <a:pt x="194" y="169"/>
                      <a:pt x="194" y="169"/>
                      <a:pt x="194" y="169"/>
                    </a:cubicBezTo>
                    <a:cubicBezTo>
                      <a:pt x="195" y="169"/>
                      <a:pt x="196" y="169"/>
                      <a:pt x="197" y="169"/>
                    </a:cubicBezTo>
                    <a:cubicBezTo>
                      <a:pt x="198" y="169"/>
                      <a:pt x="198" y="169"/>
                      <a:pt x="198" y="169"/>
                    </a:cubicBezTo>
                    <a:cubicBezTo>
                      <a:pt x="199" y="169"/>
                      <a:pt x="199" y="169"/>
                      <a:pt x="199" y="169"/>
                    </a:cubicBezTo>
                    <a:cubicBezTo>
                      <a:pt x="200" y="169"/>
                      <a:pt x="200" y="169"/>
                      <a:pt x="200" y="169"/>
                    </a:cubicBezTo>
                    <a:cubicBezTo>
                      <a:pt x="200" y="170"/>
                      <a:pt x="200" y="170"/>
                      <a:pt x="200" y="170"/>
                    </a:cubicBezTo>
                    <a:close/>
                    <a:moveTo>
                      <a:pt x="205" y="162"/>
                    </a:moveTo>
                    <a:cubicBezTo>
                      <a:pt x="205" y="162"/>
                      <a:pt x="204" y="163"/>
                      <a:pt x="204" y="164"/>
                    </a:cubicBezTo>
                    <a:cubicBezTo>
                      <a:pt x="204" y="164"/>
                      <a:pt x="204" y="164"/>
                      <a:pt x="203" y="165"/>
                    </a:cubicBezTo>
                    <a:cubicBezTo>
                      <a:pt x="202" y="166"/>
                      <a:pt x="201" y="167"/>
                      <a:pt x="199" y="167"/>
                    </a:cubicBezTo>
                    <a:cubicBezTo>
                      <a:pt x="198" y="167"/>
                      <a:pt x="198" y="167"/>
                      <a:pt x="198" y="167"/>
                    </a:cubicBezTo>
                    <a:cubicBezTo>
                      <a:pt x="197" y="167"/>
                      <a:pt x="197" y="167"/>
                      <a:pt x="197" y="167"/>
                    </a:cubicBezTo>
                    <a:cubicBezTo>
                      <a:pt x="196" y="167"/>
                      <a:pt x="195" y="167"/>
                      <a:pt x="194" y="167"/>
                    </a:cubicBezTo>
                    <a:cubicBezTo>
                      <a:pt x="192" y="167"/>
                      <a:pt x="192" y="167"/>
                      <a:pt x="192" y="167"/>
                    </a:cubicBezTo>
                    <a:cubicBezTo>
                      <a:pt x="192" y="167"/>
                      <a:pt x="192" y="167"/>
                      <a:pt x="192" y="167"/>
                    </a:cubicBezTo>
                    <a:cubicBezTo>
                      <a:pt x="192" y="166"/>
                      <a:pt x="192" y="166"/>
                      <a:pt x="192" y="165"/>
                    </a:cubicBezTo>
                    <a:cubicBezTo>
                      <a:pt x="193" y="164"/>
                      <a:pt x="194" y="164"/>
                      <a:pt x="194" y="163"/>
                    </a:cubicBezTo>
                    <a:cubicBezTo>
                      <a:pt x="195" y="163"/>
                      <a:pt x="195" y="162"/>
                      <a:pt x="196" y="162"/>
                    </a:cubicBezTo>
                    <a:cubicBezTo>
                      <a:pt x="196" y="162"/>
                      <a:pt x="196" y="162"/>
                      <a:pt x="197" y="162"/>
                    </a:cubicBezTo>
                    <a:cubicBezTo>
                      <a:pt x="197" y="162"/>
                      <a:pt x="198" y="162"/>
                      <a:pt x="198" y="162"/>
                    </a:cubicBezTo>
                    <a:cubicBezTo>
                      <a:pt x="199" y="162"/>
                      <a:pt x="199" y="162"/>
                      <a:pt x="199" y="162"/>
                    </a:cubicBezTo>
                    <a:cubicBezTo>
                      <a:pt x="203" y="162"/>
                      <a:pt x="203" y="162"/>
                      <a:pt x="203" y="162"/>
                    </a:cubicBezTo>
                    <a:cubicBezTo>
                      <a:pt x="204" y="162"/>
                      <a:pt x="204" y="162"/>
                      <a:pt x="204" y="162"/>
                    </a:cubicBezTo>
                    <a:cubicBezTo>
                      <a:pt x="204" y="161"/>
                      <a:pt x="205" y="161"/>
                      <a:pt x="205" y="161"/>
                    </a:cubicBezTo>
                    <a:lnTo>
                      <a:pt x="205" y="162"/>
                    </a:lnTo>
                    <a:close/>
                    <a:moveTo>
                      <a:pt x="209" y="153"/>
                    </a:moveTo>
                    <a:cubicBezTo>
                      <a:pt x="209" y="155"/>
                      <a:pt x="208" y="156"/>
                      <a:pt x="207" y="157"/>
                    </a:cubicBezTo>
                    <a:cubicBezTo>
                      <a:pt x="207" y="158"/>
                      <a:pt x="206" y="158"/>
                      <a:pt x="205" y="159"/>
                    </a:cubicBezTo>
                    <a:cubicBezTo>
                      <a:pt x="205" y="159"/>
                      <a:pt x="204" y="159"/>
                      <a:pt x="204" y="159"/>
                    </a:cubicBezTo>
                    <a:cubicBezTo>
                      <a:pt x="204" y="159"/>
                      <a:pt x="204" y="159"/>
                      <a:pt x="203" y="159"/>
                    </a:cubicBezTo>
                    <a:cubicBezTo>
                      <a:pt x="202" y="159"/>
                      <a:pt x="200" y="159"/>
                      <a:pt x="199" y="159"/>
                    </a:cubicBezTo>
                    <a:cubicBezTo>
                      <a:pt x="198" y="159"/>
                      <a:pt x="198" y="159"/>
                      <a:pt x="198" y="159"/>
                    </a:cubicBezTo>
                    <a:cubicBezTo>
                      <a:pt x="198" y="159"/>
                      <a:pt x="197" y="159"/>
                      <a:pt x="197" y="159"/>
                    </a:cubicBezTo>
                    <a:cubicBezTo>
                      <a:pt x="196" y="159"/>
                      <a:pt x="196" y="159"/>
                      <a:pt x="196" y="159"/>
                    </a:cubicBezTo>
                    <a:cubicBezTo>
                      <a:pt x="197" y="159"/>
                      <a:pt x="197" y="159"/>
                      <a:pt x="197" y="158"/>
                    </a:cubicBezTo>
                    <a:cubicBezTo>
                      <a:pt x="197" y="157"/>
                      <a:pt x="198" y="156"/>
                      <a:pt x="198" y="156"/>
                    </a:cubicBezTo>
                    <a:cubicBezTo>
                      <a:pt x="199" y="155"/>
                      <a:pt x="199" y="155"/>
                      <a:pt x="199" y="155"/>
                    </a:cubicBezTo>
                    <a:cubicBezTo>
                      <a:pt x="199" y="155"/>
                      <a:pt x="199" y="155"/>
                      <a:pt x="200" y="154"/>
                    </a:cubicBezTo>
                    <a:cubicBezTo>
                      <a:pt x="201" y="154"/>
                      <a:pt x="202" y="154"/>
                      <a:pt x="203" y="154"/>
                    </a:cubicBez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5" y="154"/>
                      <a:pt x="205" y="154"/>
                      <a:pt x="205" y="154"/>
                    </a:cubicBezTo>
                    <a:cubicBezTo>
                      <a:pt x="206" y="153"/>
                      <a:pt x="207" y="153"/>
                      <a:pt x="207" y="153"/>
                    </a:cubicBezTo>
                    <a:cubicBezTo>
                      <a:pt x="208" y="153"/>
                      <a:pt x="208" y="153"/>
                      <a:pt x="209" y="153"/>
                    </a:cubicBezTo>
                    <a:close/>
                    <a:moveTo>
                      <a:pt x="212" y="144"/>
                    </a:moveTo>
                    <a:cubicBezTo>
                      <a:pt x="212" y="145"/>
                      <a:pt x="212" y="146"/>
                      <a:pt x="212" y="147"/>
                    </a:cubicBezTo>
                    <a:cubicBezTo>
                      <a:pt x="211" y="150"/>
                      <a:pt x="209" y="151"/>
                      <a:pt x="207" y="151"/>
                    </a:cubicBezTo>
                    <a:cubicBezTo>
                      <a:pt x="207" y="151"/>
                      <a:pt x="206" y="151"/>
                      <a:pt x="205" y="151"/>
                    </a:cubicBezTo>
                    <a:cubicBezTo>
                      <a:pt x="204" y="151"/>
                      <a:pt x="204" y="151"/>
                      <a:pt x="204" y="151"/>
                    </a:cubicBezTo>
                    <a:cubicBezTo>
                      <a:pt x="204" y="151"/>
                      <a:pt x="204" y="151"/>
                      <a:pt x="203" y="151"/>
                    </a:cubicBezTo>
                    <a:cubicBezTo>
                      <a:pt x="202" y="151"/>
                      <a:pt x="201" y="151"/>
                      <a:pt x="200" y="152"/>
                    </a:cubicBezTo>
                    <a:cubicBezTo>
                      <a:pt x="201" y="149"/>
                      <a:pt x="202" y="147"/>
                      <a:pt x="203" y="147"/>
                    </a:cubicBezTo>
                    <a:cubicBezTo>
                      <a:pt x="203" y="147"/>
                      <a:pt x="203" y="147"/>
                      <a:pt x="203" y="147"/>
                    </a:cubicBezTo>
                    <a:cubicBezTo>
                      <a:pt x="204" y="146"/>
                      <a:pt x="204" y="146"/>
                      <a:pt x="204" y="146"/>
                    </a:cubicBezTo>
                    <a:cubicBezTo>
                      <a:pt x="204" y="146"/>
                      <a:pt x="205" y="146"/>
                      <a:pt x="205" y="146"/>
                    </a:cubicBezTo>
                    <a:cubicBezTo>
                      <a:pt x="206" y="146"/>
                      <a:pt x="207" y="145"/>
                      <a:pt x="207" y="145"/>
                    </a:cubicBezTo>
                    <a:cubicBezTo>
                      <a:pt x="209" y="145"/>
                      <a:pt x="211" y="145"/>
                      <a:pt x="212" y="144"/>
                    </a:cubicBezTo>
                    <a:cubicBezTo>
                      <a:pt x="212" y="144"/>
                      <a:pt x="212" y="144"/>
                      <a:pt x="212" y="144"/>
                    </a:cubicBezTo>
                    <a:close/>
                    <a:moveTo>
                      <a:pt x="215" y="135"/>
                    </a:moveTo>
                    <a:cubicBezTo>
                      <a:pt x="215" y="139"/>
                      <a:pt x="213" y="141"/>
                      <a:pt x="212" y="142"/>
                    </a:cubicBezTo>
                    <a:cubicBezTo>
                      <a:pt x="211" y="143"/>
                      <a:pt x="209" y="143"/>
                      <a:pt x="207" y="143"/>
                    </a:cubicBezTo>
                    <a:cubicBezTo>
                      <a:pt x="207" y="143"/>
                      <a:pt x="206" y="143"/>
                      <a:pt x="205" y="143"/>
                    </a:cubicBezTo>
                    <a:cubicBezTo>
                      <a:pt x="205" y="144"/>
                      <a:pt x="204" y="144"/>
                      <a:pt x="204" y="144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4" y="143"/>
                      <a:pt x="204" y="143"/>
                      <a:pt x="204" y="142"/>
                    </a:cubicBezTo>
                    <a:cubicBezTo>
                      <a:pt x="204" y="141"/>
                      <a:pt x="205" y="140"/>
                      <a:pt x="205" y="139"/>
                    </a:cubicBezTo>
                    <a:cubicBezTo>
                      <a:pt x="206" y="139"/>
                      <a:pt x="206" y="139"/>
                      <a:pt x="206" y="138"/>
                    </a:cubicBezTo>
                    <a:cubicBezTo>
                      <a:pt x="206" y="138"/>
                      <a:pt x="207" y="138"/>
                      <a:pt x="207" y="138"/>
                    </a:cubicBezTo>
                    <a:cubicBezTo>
                      <a:pt x="209" y="137"/>
                      <a:pt x="210" y="137"/>
                      <a:pt x="212" y="136"/>
                    </a:cubicBezTo>
                    <a:cubicBezTo>
                      <a:pt x="213" y="136"/>
                      <a:pt x="214" y="136"/>
                      <a:pt x="215" y="135"/>
                    </a:cubicBezTo>
                    <a:close/>
                    <a:moveTo>
                      <a:pt x="212" y="134"/>
                    </a:moveTo>
                    <a:cubicBezTo>
                      <a:pt x="210" y="134"/>
                      <a:pt x="209" y="134"/>
                      <a:pt x="207" y="135"/>
                    </a:cubicBezTo>
                    <a:cubicBezTo>
                      <a:pt x="207" y="135"/>
                      <a:pt x="207" y="135"/>
                      <a:pt x="206" y="136"/>
                    </a:cubicBezTo>
                    <a:cubicBezTo>
                      <a:pt x="206" y="133"/>
                      <a:pt x="207" y="132"/>
                      <a:pt x="207" y="131"/>
                    </a:cubicBezTo>
                    <a:cubicBezTo>
                      <a:pt x="208" y="130"/>
                      <a:pt x="208" y="130"/>
                      <a:pt x="208" y="130"/>
                    </a:cubicBezTo>
                    <a:cubicBezTo>
                      <a:pt x="209" y="129"/>
                      <a:pt x="211" y="129"/>
                      <a:pt x="212" y="128"/>
                    </a:cubicBezTo>
                    <a:cubicBezTo>
                      <a:pt x="214" y="127"/>
                      <a:pt x="215" y="127"/>
                      <a:pt x="217" y="126"/>
                    </a:cubicBezTo>
                    <a:cubicBezTo>
                      <a:pt x="217" y="126"/>
                      <a:pt x="217" y="126"/>
                      <a:pt x="217" y="126"/>
                    </a:cubicBezTo>
                    <a:cubicBezTo>
                      <a:pt x="217" y="126"/>
                      <a:pt x="217" y="126"/>
                      <a:pt x="217" y="126"/>
                    </a:cubicBezTo>
                    <a:cubicBezTo>
                      <a:pt x="217" y="127"/>
                      <a:pt x="217" y="127"/>
                      <a:pt x="217" y="127"/>
                    </a:cubicBezTo>
                    <a:cubicBezTo>
                      <a:pt x="217" y="132"/>
                      <a:pt x="214" y="133"/>
                      <a:pt x="212" y="134"/>
                    </a:cubicBezTo>
                    <a:moveTo>
                      <a:pt x="217" y="123"/>
                    </a:moveTo>
                    <a:cubicBezTo>
                      <a:pt x="216" y="124"/>
                      <a:pt x="214" y="125"/>
                      <a:pt x="212" y="126"/>
                    </a:cubicBezTo>
                    <a:cubicBezTo>
                      <a:pt x="211" y="126"/>
                      <a:pt x="209" y="126"/>
                      <a:pt x="208" y="127"/>
                    </a:cubicBezTo>
                    <a:cubicBezTo>
                      <a:pt x="208" y="124"/>
                      <a:pt x="208" y="122"/>
                      <a:pt x="210" y="121"/>
                    </a:cubicBezTo>
                    <a:cubicBezTo>
                      <a:pt x="210" y="121"/>
                      <a:pt x="211" y="120"/>
                      <a:pt x="212" y="120"/>
                    </a:cubicBezTo>
                    <a:cubicBezTo>
                      <a:pt x="213" y="119"/>
                      <a:pt x="215" y="118"/>
                      <a:pt x="217" y="117"/>
                    </a:cubicBezTo>
                    <a:cubicBezTo>
                      <a:pt x="217" y="117"/>
                      <a:pt x="217" y="117"/>
                      <a:pt x="218" y="116"/>
                    </a:cubicBezTo>
                    <a:cubicBezTo>
                      <a:pt x="218" y="117"/>
                      <a:pt x="218" y="117"/>
                      <a:pt x="218" y="117"/>
                    </a:cubicBezTo>
                    <a:cubicBezTo>
                      <a:pt x="218" y="120"/>
                      <a:pt x="218" y="122"/>
                      <a:pt x="217" y="123"/>
                    </a:cubicBezTo>
                    <a:moveTo>
                      <a:pt x="217" y="114"/>
                    </a:moveTo>
                    <a:cubicBezTo>
                      <a:pt x="215" y="116"/>
                      <a:pt x="214" y="116"/>
                      <a:pt x="212" y="117"/>
                    </a:cubicBezTo>
                    <a:cubicBezTo>
                      <a:pt x="211" y="117"/>
                      <a:pt x="210" y="118"/>
                      <a:pt x="209" y="118"/>
                    </a:cubicBezTo>
                    <a:cubicBezTo>
                      <a:pt x="209" y="116"/>
                      <a:pt x="209" y="114"/>
                      <a:pt x="210" y="113"/>
                    </a:cubicBezTo>
                    <a:cubicBezTo>
                      <a:pt x="211" y="112"/>
                      <a:pt x="211" y="112"/>
                      <a:pt x="212" y="111"/>
                    </a:cubicBezTo>
                    <a:cubicBezTo>
                      <a:pt x="213" y="110"/>
                      <a:pt x="215" y="109"/>
                      <a:pt x="217" y="108"/>
                    </a:cubicBezTo>
                    <a:cubicBezTo>
                      <a:pt x="217" y="108"/>
                      <a:pt x="217" y="107"/>
                      <a:pt x="218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cubicBezTo>
                      <a:pt x="219" y="111"/>
                      <a:pt x="218" y="113"/>
                      <a:pt x="217" y="1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6238" y="492"/>
                <a:ext cx="132" cy="132"/>
              </a:xfrm>
              <a:custGeom>
                <a:avLst/>
                <a:gdLst>
                  <a:gd name="T0" fmla="*/ 43 w 50"/>
                  <a:gd name="T1" fmla="*/ 28 h 50"/>
                  <a:gd name="T2" fmla="*/ 49 w 50"/>
                  <a:gd name="T3" fmla="*/ 26 h 50"/>
                  <a:gd name="T4" fmla="*/ 42 w 50"/>
                  <a:gd name="T5" fmla="*/ 19 h 50"/>
                  <a:gd name="T6" fmla="*/ 40 w 50"/>
                  <a:gd name="T7" fmla="*/ 15 h 50"/>
                  <a:gd name="T8" fmla="*/ 36 w 50"/>
                  <a:gd name="T9" fmla="*/ 14 h 50"/>
                  <a:gd name="T10" fmla="*/ 31 w 50"/>
                  <a:gd name="T11" fmla="*/ 11 h 50"/>
                  <a:gd name="T12" fmla="*/ 36 w 50"/>
                  <a:gd name="T13" fmla="*/ 20 h 50"/>
                  <a:gd name="T14" fmla="*/ 30 w 50"/>
                  <a:gd name="T15" fmla="*/ 16 h 50"/>
                  <a:gd name="T16" fmla="*/ 27 w 50"/>
                  <a:gd name="T17" fmla="*/ 18 h 50"/>
                  <a:gd name="T18" fmla="*/ 32 w 50"/>
                  <a:gd name="T19" fmla="*/ 24 h 50"/>
                  <a:gd name="T20" fmla="*/ 26 w 50"/>
                  <a:gd name="T21" fmla="*/ 21 h 50"/>
                  <a:gd name="T22" fmla="*/ 24 w 50"/>
                  <a:gd name="T23" fmla="*/ 19 h 50"/>
                  <a:gd name="T24" fmla="*/ 19 w 50"/>
                  <a:gd name="T25" fmla="*/ 17 h 50"/>
                  <a:gd name="T26" fmla="*/ 19 w 50"/>
                  <a:gd name="T27" fmla="*/ 22 h 50"/>
                  <a:gd name="T28" fmla="*/ 20 w 50"/>
                  <a:gd name="T29" fmla="*/ 26 h 50"/>
                  <a:gd name="T30" fmla="*/ 18 w 50"/>
                  <a:gd name="T31" fmla="*/ 27 h 50"/>
                  <a:gd name="T32" fmla="*/ 12 w 50"/>
                  <a:gd name="T33" fmla="*/ 28 h 50"/>
                  <a:gd name="T34" fmla="*/ 8 w 50"/>
                  <a:gd name="T35" fmla="*/ 27 h 50"/>
                  <a:gd name="T36" fmla="*/ 5 w 50"/>
                  <a:gd name="T37" fmla="*/ 28 h 50"/>
                  <a:gd name="T38" fmla="*/ 8 w 50"/>
                  <a:gd name="T39" fmla="*/ 33 h 50"/>
                  <a:gd name="T40" fmla="*/ 12 w 50"/>
                  <a:gd name="T41" fmla="*/ 34 h 50"/>
                  <a:gd name="T42" fmla="*/ 17 w 50"/>
                  <a:gd name="T43" fmla="*/ 35 h 50"/>
                  <a:gd name="T44" fmla="*/ 20 w 50"/>
                  <a:gd name="T45" fmla="*/ 38 h 50"/>
                  <a:gd name="T46" fmla="*/ 24 w 50"/>
                  <a:gd name="T47" fmla="*/ 49 h 50"/>
                  <a:gd name="T48" fmla="*/ 28 w 50"/>
                  <a:gd name="T49" fmla="*/ 45 h 50"/>
                  <a:gd name="T50" fmla="*/ 37 w 50"/>
                  <a:gd name="T51" fmla="*/ 37 h 50"/>
                  <a:gd name="T52" fmla="*/ 42 w 50"/>
                  <a:gd name="T53" fmla="*/ 43 h 50"/>
                  <a:gd name="T54" fmla="*/ 48 w 50"/>
                  <a:gd name="T55" fmla="*/ 40 h 50"/>
                  <a:gd name="T56" fmla="*/ 40 w 50"/>
                  <a:gd name="T57" fmla="*/ 33 h 50"/>
                  <a:gd name="T58" fmla="*/ 36 w 50"/>
                  <a:gd name="T59" fmla="*/ 27 h 50"/>
                  <a:gd name="T60" fmla="*/ 40 w 50"/>
                  <a:gd name="T61" fmla="*/ 31 h 50"/>
                  <a:gd name="T62" fmla="*/ 42 w 50"/>
                  <a:gd name="T63" fmla="*/ 27 h 50"/>
                  <a:gd name="T64" fmla="*/ 40 w 50"/>
                  <a:gd name="T65" fmla="*/ 23 h 50"/>
                  <a:gd name="T66" fmla="*/ 20 w 50"/>
                  <a:gd name="T67" fmla="*/ 31 h 50"/>
                  <a:gd name="T68" fmla="*/ 22 w 50"/>
                  <a:gd name="T69" fmla="*/ 33 h 50"/>
                  <a:gd name="T70" fmla="*/ 28 w 50"/>
                  <a:gd name="T71" fmla="*/ 39 h 50"/>
                  <a:gd name="T72" fmla="*/ 26 w 50"/>
                  <a:gd name="T73" fmla="*/ 35 h 50"/>
                  <a:gd name="T74" fmla="*/ 30 w 50"/>
                  <a:gd name="T75" fmla="*/ 38 h 50"/>
                  <a:gd name="T76" fmla="*/ 30 w 50"/>
                  <a:gd name="T77" fmla="*/ 30 h 50"/>
                  <a:gd name="T78" fmla="*/ 26 w 50"/>
                  <a:gd name="T79" fmla="*/ 28 h 50"/>
                  <a:gd name="T80" fmla="*/ 28 w 50"/>
                  <a:gd name="T81" fmla="*/ 26 h 50"/>
                  <a:gd name="T82" fmla="*/ 33 w 50"/>
                  <a:gd name="T83" fmla="*/ 31 h 50"/>
                  <a:gd name="T84" fmla="*/ 15 w 50"/>
                  <a:gd name="T85" fmla="*/ 7 h 50"/>
                  <a:gd name="T86" fmla="*/ 20 w 50"/>
                  <a:gd name="T87" fmla="*/ 8 h 50"/>
                  <a:gd name="T88" fmla="*/ 23 w 50"/>
                  <a:gd name="T89" fmla="*/ 3 h 50"/>
                  <a:gd name="T90" fmla="*/ 18 w 50"/>
                  <a:gd name="T91" fmla="*/ 1 h 50"/>
                  <a:gd name="T92" fmla="*/ 14 w 50"/>
                  <a:gd name="T93" fmla="*/ 1 h 50"/>
                  <a:gd name="T94" fmla="*/ 10 w 50"/>
                  <a:gd name="T95" fmla="*/ 13 h 50"/>
                  <a:gd name="T96" fmla="*/ 13 w 50"/>
                  <a:gd name="T97" fmla="*/ 13 h 50"/>
                  <a:gd name="T98" fmla="*/ 17 w 50"/>
                  <a:gd name="T99" fmla="*/ 13 h 50"/>
                  <a:gd name="T100" fmla="*/ 18 w 50"/>
                  <a:gd name="T101" fmla="*/ 10 h 50"/>
                  <a:gd name="T102" fmla="*/ 13 w 50"/>
                  <a:gd name="T103" fmla="*/ 9 h 50"/>
                  <a:gd name="T104" fmla="*/ 9 w 50"/>
                  <a:gd name="T105" fmla="*/ 7 h 50"/>
                  <a:gd name="T106" fmla="*/ 6 w 50"/>
                  <a:gd name="T107" fmla="*/ 19 h 50"/>
                  <a:gd name="T108" fmla="*/ 10 w 50"/>
                  <a:gd name="T109" fmla="*/ 20 h 50"/>
                  <a:gd name="T110" fmla="*/ 13 w 50"/>
                  <a:gd name="T111" fmla="*/ 17 h 50"/>
                  <a:gd name="T112" fmla="*/ 10 w 50"/>
                  <a:gd name="T113" fmla="*/ 16 h 50"/>
                  <a:gd name="T114" fmla="*/ 7 w 50"/>
                  <a:gd name="T115" fmla="*/ 15 h 50"/>
                  <a:gd name="T116" fmla="*/ 2 w 50"/>
                  <a:gd name="T117" fmla="*/ 14 h 50"/>
                  <a:gd name="T118" fmla="*/ 2 w 50"/>
                  <a:gd name="T119" fmla="*/ 21 h 50"/>
                  <a:gd name="T120" fmla="*/ 6 w 50"/>
                  <a:gd name="T121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" h="50">
                    <a:moveTo>
                      <a:pt x="40" y="23"/>
                    </a:move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5"/>
                      <a:pt x="43" y="28"/>
                      <a:pt x="43" y="28"/>
                    </a:cubicBezTo>
                    <a:cubicBezTo>
                      <a:pt x="44" y="28"/>
                      <a:pt x="44" y="28"/>
                      <a:pt x="45" y="28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50" y="29"/>
                      <a:pt x="49" y="26"/>
                      <a:pt x="49" y="26"/>
                    </a:cubicBezTo>
                    <a:cubicBezTo>
                      <a:pt x="48" y="26"/>
                      <a:pt x="47" y="25"/>
                      <a:pt x="47" y="25"/>
                    </a:cubicBezTo>
                    <a:cubicBezTo>
                      <a:pt x="46" y="24"/>
                      <a:pt x="45" y="23"/>
                      <a:pt x="45" y="22"/>
                    </a:cubicBezTo>
                    <a:cubicBezTo>
                      <a:pt x="43" y="21"/>
                      <a:pt x="42" y="19"/>
                      <a:pt x="42" y="19"/>
                    </a:cubicBezTo>
                    <a:cubicBezTo>
                      <a:pt x="42" y="18"/>
                      <a:pt x="42" y="17"/>
                      <a:pt x="42" y="17"/>
                    </a:cubicBezTo>
                    <a:cubicBezTo>
                      <a:pt x="43" y="16"/>
                      <a:pt x="41" y="15"/>
                      <a:pt x="41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5"/>
                      <a:pt x="36" y="14"/>
                      <a:pt x="36" y="14"/>
                    </a:cubicBezTo>
                    <a:cubicBezTo>
                      <a:pt x="35" y="14"/>
                      <a:pt x="35" y="12"/>
                      <a:pt x="35" y="12"/>
                    </a:cubicBezTo>
                    <a:cubicBezTo>
                      <a:pt x="35" y="12"/>
                      <a:pt x="34" y="11"/>
                      <a:pt x="33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28" y="15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3" y="17"/>
                    </a:cubicBezTo>
                    <a:cubicBezTo>
                      <a:pt x="35" y="18"/>
                      <a:pt x="36" y="20"/>
                      <a:pt x="36" y="20"/>
                    </a:cubicBezTo>
                    <a:cubicBezTo>
                      <a:pt x="37" y="22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0"/>
                      <a:pt x="30" y="16"/>
                      <a:pt x="30" y="16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7" y="18"/>
                      <a:pt x="27" y="18"/>
                    </a:cubicBezTo>
                    <a:cubicBezTo>
                      <a:pt x="27" y="19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1" y="21"/>
                      <a:pt x="32" y="24"/>
                      <a:pt x="32" y="24"/>
                    </a:cubicBezTo>
                    <a:cubicBezTo>
                      <a:pt x="32" y="24"/>
                      <a:pt x="30" y="23"/>
                      <a:pt x="30" y="23"/>
                    </a:cubicBezTo>
                    <a:cubicBezTo>
                      <a:pt x="30" y="23"/>
                      <a:pt x="29" y="23"/>
                      <a:pt x="28" y="22"/>
                    </a:cubicBezTo>
                    <a:cubicBezTo>
                      <a:pt x="28" y="22"/>
                      <a:pt x="27" y="21"/>
                      <a:pt x="26" y="21"/>
                    </a:cubicBezTo>
                    <a:cubicBezTo>
                      <a:pt x="26" y="20"/>
                      <a:pt x="25" y="20"/>
                      <a:pt x="25" y="20"/>
                    </a:cubicBezTo>
                    <a:cubicBezTo>
                      <a:pt x="25" y="20"/>
                      <a:pt x="25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1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8"/>
                      <a:pt x="18" y="20"/>
                      <a:pt x="18" y="20"/>
                    </a:cubicBezTo>
                    <a:cubicBezTo>
                      <a:pt x="19" y="21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3"/>
                    </a:cubicBezTo>
                    <a:cubicBezTo>
                      <a:pt x="23" y="24"/>
                      <a:pt x="23" y="25"/>
                      <a:pt x="23" y="25"/>
                    </a:cubicBezTo>
                    <a:cubicBezTo>
                      <a:pt x="22" y="25"/>
                      <a:pt x="21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7" y="27"/>
                      <a:pt x="16" y="27"/>
                      <a:pt x="15" y="28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3" y="28"/>
                      <a:pt x="13" y="28"/>
                      <a:pt x="12" y="28"/>
                    </a:cubicBezTo>
                    <a:cubicBezTo>
                      <a:pt x="12" y="28"/>
                      <a:pt x="11" y="28"/>
                      <a:pt x="10" y="27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7" y="27"/>
                      <a:pt x="6" y="28"/>
                      <a:pt x="6" y="28"/>
                    </a:cubicBezTo>
                    <a:cubicBezTo>
                      <a:pt x="6" y="28"/>
                      <a:pt x="5" y="28"/>
                      <a:pt x="5" y="28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6" y="32"/>
                      <a:pt x="7" y="32"/>
                      <a:pt x="7" y="33"/>
                    </a:cubicBezTo>
                    <a:cubicBezTo>
                      <a:pt x="7" y="33"/>
                      <a:pt x="8" y="33"/>
                      <a:pt x="8" y="33"/>
                    </a:cubicBezTo>
                    <a:cubicBezTo>
                      <a:pt x="8" y="34"/>
                      <a:pt x="9" y="34"/>
                      <a:pt x="9" y="34"/>
                    </a:cubicBezTo>
                    <a:cubicBezTo>
                      <a:pt x="9" y="34"/>
                      <a:pt x="9" y="34"/>
                      <a:pt x="10" y="34"/>
                    </a:cubicBezTo>
                    <a:cubicBezTo>
                      <a:pt x="10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4"/>
                      <a:pt x="15" y="34"/>
                      <a:pt x="15" y="34"/>
                    </a:cubicBezTo>
                    <a:cubicBezTo>
                      <a:pt x="16" y="34"/>
                      <a:pt x="17" y="35"/>
                      <a:pt x="17" y="35"/>
                    </a:cubicBezTo>
                    <a:cubicBezTo>
                      <a:pt x="17" y="35"/>
                      <a:pt x="18" y="35"/>
                      <a:pt x="18" y="35"/>
                    </a:cubicBezTo>
                    <a:cubicBezTo>
                      <a:pt x="18" y="36"/>
                      <a:pt x="19" y="36"/>
                      <a:pt x="19" y="36"/>
                    </a:cubicBezTo>
                    <a:cubicBezTo>
                      <a:pt x="20" y="37"/>
                      <a:pt x="20" y="37"/>
                      <a:pt x="20" y="38"/>
                    </a:cubicBezTo>
                    <a:cubicBezTo>
                      <a:pt x="24" y="41"/>
                      <a:pt x="24" y="43"/>
                      <a:pt x="24" y="43"/>
                    </a:cubicBezTo>
                    <a:cubicBezTo>
                      <a:pt x="20" y="47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5" y="50"/>
                      <a:pt x="25" y="49"/>
                      <a:pt x="25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8"/>
                      <a:pt x="27" y="46"/>
                      <a:pt x="28" y="45"/>
                    </a:cubicBezTo>
                    <a:cubicBezTo>
                      <a:pt x="30" y="43"/>
                      <a:pt x="32" y="41"/>
                      <a:pt x="33" y="39"/>
                    </a:cubicBezTo>
                    <a:cubicBezTo>
                      <a:pt x="33" y="39"/>
                      <a:pt x="34" y="38"/>
                      <a:pt x="34" y="38"/>
                    </a:cubicBezTo>
                    <a:cubicBezTo>
                      <a:pt x="35" y="36"/>
                      <a:pt x="37" y="37"/>
                      <a:pt x="37" y="37"/>
                    </a:cubicBezTo>
                    <a:cubicBezTo>
                      <a:pt x="37" y="37"/>
                      <a:pt x="37" y="37"/>
                      <a:pt x="38" y="38"/>
                    </a:cubicBezTo>
                    <a:cubicBezTo>
                      <a:pt x="38" y="39"/>
                      <a:pt x="39" y="39"/>
                      <a:pt x="40" y="4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3" y="44"/>
                      <a:pt x="45" y="44"/>
                    </a:cubicBezTo>
                    <a:cubicBezTo>
                      <a:pt x="45" y="44"/>
                      <a:pt x="46" y="44"/>
                      <a:pt x="46" y="44"/>
                    </a:cubicBezTo>
                    <a:cubicBezTo>
                      <a:pt x="48" y="42"/>
                      <a:pt x="48" y="40"/>
                      <a:pt x="48" y="40"/>
                    </a:cubicBezTo>
                    <a:cubicBezTo>
                      <a:pt x="48" y="39"/>
                      <a:pt x="45" y="39"/>
                      <a:pt x="45" y="39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36"/>
                      <a:pt x="42" y="34"/>
                      <a:pt x="40" y="33"/>
                    </a:cubicBezTo>
                    <a:cubicBezTo>
                      <a:pt x="39" y="32"/>
                      <a:pt x="38" y="31"/>
                      <a:pt x="38" y="31"/>
                    </a:cubicBezTo>
                    <a:cubicBezTo>
                      <a:pt x="36" y="29"/>
                      <a:pt x="35" y="28"/>
                      <a:pt x="35" y="28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1"/>
                      <a:pt x="40" y="31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2"/>
                      <a:pt x="43" y="32"/>
                      <a:pt x="43" y="32"/>
                    </a:cubicBezTo>
                    <a:cubicBezTo>
                      <a:pt x="45" y="28"/>
                      <a:pt x="42" y="27"/>
                      <a:pt x="42" y="27"/>
                    </a:cubicBezTo>
                    <a:cubicBezTo>
                      <a:pt x="42" y="27"/>
                      <a:pt x="41" y="26"/>
                      <a:pt x="40" y="26"/>
                    </a:cubicBezTo>
                    <a:cubicBezTo>
                      <a:pt x="39" y="25"/>
                      <a:pt x="38" y="24"/>
                      <a:pt x="38" y="24"/>
                    </a:cubicBezTo>
                    <a:cubicBezTo>
                      <a:pt x="38" y="23"/>
                      <a:pt x="40" y="23"/>
                      <a:pt x="40" y="23"/>
                    </a:cubicBezTo>
                    <a:moveTo>
                      <a:pt x="22" y="33"/>
                    </a:moveTo>
                    <a:cubicBezTo>
                      <a:pt x="21" y="33"/>
                      <a:pt x="20" y="33"/>
                      <a:pt x="20" y="33"/>
                    </a:cubicBezTo>
                    <a:cubicBezTo>
                      <a:pt x="19" y="33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2" y="29"/>
                      <a:pt x="23" y="30"/>
                      <a:pt x="24" y="31"/>
                    </a:cubicBezTo>
                    <a:cubicBezTo>
                      <a:pt x="24" y="33"/>
                      <a:pt x="22" y="33"/>
                      <a:pt x="22" y="33"/>
                    </a:cubicBezTo>
                    <a:moveTo>
                      <a:pt x="30" y="38"/>
                    </a:moveTo>
                    <a:cubicBezTo>
                      <a:pt x="30" y="38"/>
                      <a:pt x="29" y="38"/>
                      <a:pt x="28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9"/>
                      <a:pt x="27" y="39"/>
                      <a:pt x="26" y="38"/>
                    </a:cubicBezTo>
                    <a:cubicBezTo>
                      <a:pt x="26" y="38"/>
                      <a:pt x="26" y="37"/>
                      <a:pt x="25" y="37"/>
                    </a:cubicBezTo>
                    <a:cubicBezTo>
                      <a:pt x="25" y="37"/>
                      <a:pt x="25" y="36"/>
                      <a:pt x="26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8" y="34"/>
                      <a:pt x="28" y="35"/>
                    </a:cubicBezTo>
                    <a:cubicBezTo>
                      <a:pt x="29" y="35"/>
                      <a:pt x="30" y="36"/>
                      <a:pt x="30" y="38"/>
                    </a:cubicBezTo>
                    <a:moveTo>
                      <a:pt x="33" y="33"/>
                    </a:moveTo>
                    <a:cubicBezTo>
                      <a:pt x="32" y="33"/>
                      <a:pt x="32" y="33"/>
                      <a:pt x="31" y="33"/>
                    </a:cubicBezTo>
                    <a:cubicBezTo>
                      <a:pt x="31" y="33"/>
                      <a:pt x="31" y="32"/>
                      <a:pt x="30" y="30"/>
                    </a:cubicBezTo>
                    <a:cubicBezTo>
                      <a:pt x="30" y="30"/>
                      <a:pt x="29" y="30"/>
                      <a:pt x="28" y="30"/>
                    </a:cubicBezTo>
                    <a:cubicBezTo>
                      <a:pt x="28" y="29"/>
                      <a:pt x="28" y="29"/>
                      <a:pt x="27" y="29"/>
                    </a:cubicBezTo>
                    <a:cubicBezTo>
                      <a:pt x="27" y="29"/>
                      <a:pt x="27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0" y="28"/>
                      <a:pt x="32" y="29"/>
                      <a:pt x="33" y="30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4" y="32"/>
                      <a:pt x="33" y="33"/>
                    </a:cubicBezTo>
                    <a:moveTo>
                      <a:pt x="15" y="6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4" y="6"/>
                      <a:pt x="24" y="6"/>
                    </a:cubicBezTo>
                    <a:cubicBezTo>
                      <a:pt x="25" y="4"/>
                      <a:pt x="23" y="3"/>
                      <a:pt x="23" y="3"/>
                    </a:cubicBezTo>
                    <a:cubicBezTo>
                      <a:pt x="22" y="3"/>
                      <a:pt x="21" y="2"/>
                      <a:pt x="20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2"/>
                      <a:pt x="14" y="4"/>
                      <a:pt x="14" y="4"/>
                    </a:cubicBezTo>
                    <a:cubicBezTo>
                      <a:pt x="13" y="6"/>
                      <a:pt x="15" y="6"/>
                      <a:pt x="15" y="6"/>
                    </a:cubicBezTo>
                    <a:moveTo>
                      <a:pt x="10" y="13"/>
                    </a:moveTo>
                    <a:cubicBezTo>
                      <a:pt x="10" y="13"/>
                      <a:pt x="10" y="14"/>
                      <a:pt x="10" y="14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7" y="13"/>
                      <a:pt x="18" y="13"/>
                      <a:pt x="18" y="12"/>
                    </a:cubicBezTo>
                    <a:cubicBezTo>
                      <a:pt x="18" y="11"/>
                      <a:pt x="18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6" y="10"/>
                      <a:pt x="16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9"/>
                      <a:pt x="8" y="12"/>
                      <a:pt x="8" y="12"/>
                    </a:cubicBezTo>
                    <a:cubicBezTo>
                      <a:pt x="8" y="12"/>
                      <a:pt x="9" y="13"/>
                      <a:pt x="10" y="13"/>
                    </a:cubicBezTo>
                    <a:moveTo>
                      <a:pt x="6" y="19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20"/>
                      <a:pt x="10" y="20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1" y="20"/>
                      <a:pt x="12" y="19"/>
                      <a:pt x="12" y="19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6"/>
                    </a:cubicBezTo>
                    <a:cubicBezTo>
                      <a:pt x="12" y="16"/>
                      <a:pt x="11" y="16"/>
                      <a:pt x="11" y="16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9" y="16"/>
                      <a:pt x="8" y="16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1" y="15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2"/>
                      <a:pt x="6" y="20"/>
                      <a:pt x="6" y="20"/>
                    </a:cubicBezTo>
                    <a:lnTo>
                      <a:pt x="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" name="Freeform 33"/>
              <p:cNvSpPr>
                <a:spLocks noEditPoints="1"/>
              </p:cNvSpPr>
              <p:nvPr/>
            </p:nvSpPr>
            <p:spPr bwMode="auto">
              <a:xfrm>
                <a:off x="6075" y="421"/>
                <a:ext cx="124" cy="102"/>
              </a:xfrm>
              <a:custGeom>
                <a:avLst/>
                <a:gdLst>
                  <a:gd name="T0" fmla="*/ 41 w 47"/>
                  <a:gd name="T1" fmla="*/ 27 h 39"/>
                  <a:gd name="T2" fmla="*/ 34 w 47"/>
                  <a:gd name="T3" fmla="*/ 25 h 39"/>
                  <a:gd name="T4" fmla="*/ 37 w 47"/>
                  <a:gd name="T5" fmla="*/ 24 h 39"/>
                  <a:gd name="T6" fmla="*/ 39 w 47"/>
                  <a:gd name="T7" fmla="*/ 20 h 39"/>
                  <a:gd name="T8" fmla="*/ 39 w 47"/>
                  <a:gd name="T9" fmla="*/ 13 h 39"/>
                  <a:gd name="T10" fmla="*/ 37 w 47"/>
                  <a:gd name="T11" fmla="*/ 11 h 39"/>
                  <a:gd name="T12" fmla="*/ 41 w 47"/>
                  <a:gd name="T13" fmla="*/ 12 h 39"/>
                  <a:gd name="T14" fmla="*/ 41 w 47"/>
                  <a:gd name="T15" fmla="*/ 8 h 39"/>
                  <a:gd name="T16" fmla="*/ 37 w 47"/>
                  <a:gd name="T17" fmla="*/ 5 h 39"/>
                  <a:gd name="T18" fmla="*/ 34 w 47"/>
                  <a:gd name="T19" fmla="*/ 3 h 39"/>
                  <a:gd name="T20" fmla="*/ 30 w 47"/>
                  <a:gd name="T21" fmla="*/ 5 h 39"/>
                  <a:gd name="T22" fmla="*/ 25 w 47"/>
                  <a:gd name="T23" fmla="*/ 3 h 39"/>
                  <a:gd name="T24" fmla="*/ 16 w 47"/>
                  <a:gd name="T25" fmla="*/ 1 h 39"/>
                  <a:gd name="T26" fmla="*/ 12 w 47"/>
                  <a:gd name="T27" fmla="*/ 6 h 39"/>
                  <a:gd name="T28" fmla="*/ 13 w 47"/>
                  <a:gd name="T29" fmla="*/ 8 h 39"/>
                  <a:gd name="T30" fmla="*/ 14 w 47"/>
                  <a:gd name="T31" fmla="*/ 13 h 39"/>
                  <a:gd name="T32" fmla="*/ 8 w 47"/>
                  <a:gd name="T33" fmla="*/ 15 h 39"/>
                  <a:gd name="T34" fmla="*/ 11 w 47"/>
                  <a:gd name="T35" fmla="*/ 19 h 39"/>
                  <a:gd name="T36" fmla="*/ 11 w 47"/>
                  <a:gd name="T37" fmla="*/ 19 h 39"/>
                  <a:gd name="T38" fmla="*/ 4 w 47"/>
                  <a:gd name="T39" fmla="*/ 18 h 39"/>
                  <a:gd name="T40" fmla="*/ 1 w 47"/>
                  <a:gd name="T41" fmla="*/ 21 h 39"/>
                  <a:gd name="T42" fmla="*/ 10 w 47"/>
                  <a:gd name="T43" fmla="*/ 24 h 39"/>
                  <a:gd name="T44" fmla="*/ 19 w 47"/>
                  <a:gd name="T45" fmla="*/ 25 h 39"/>
                  <a:gd name="T46" fmla="*/ 21 w 47"/>
                  <a:gd name="T47" fmla="*/ 27 h 39"/>
                  <a:gd name="T48" fmla="*/ 11 w 47"/>
                  <a:gd name="T49" fmla="*/ 26 h 39"/>
                  <a:gd name="T50" fmla="*/ 6 w 47"/>
                  <a:gd name="T51" fmla="*/ 26 h 39"/>
                  <a:gd name="T52" fmla="*/ 8 w 47"/>
                  <a:gd name="T53" fmla="*/ 30 h 39"/>
                  <a:gd name="T54" fmla="*/ 19 w 47"/>
                  <a:gd name="T55" fmla="*/ 32 h 39"/>
                  <a:gd name="T56" fmla="*/ 21 w 47"/>
                  <a:gd name="T57" fmla="*/ 38 h 39"/>
                  <a:gd name="T58" fmla="*/ 27 w 47"/>
                  <a:gd name="T59" fmla="*/ 35 h 39"/>
                  <a:gd name="T60" fmla="*/ 31 w 47"/>
                  <a:gd name="T61" fmla="*/ 36 h 39"/>
                  <a:gd name="T62" fmla="*/ 36 w 47"/>
                  <a:gd name="T63" fmla="*/ 35 h 39"/>
                  <a:gd name="T64" fmla="*/ 33 w 47"/>
                  <a:gd name="T65" fmla="*/ 32 h 39"/>
                  <a:gd name="T66" fmla="*/ 27 w 47"/>
                  <a:gd name="T67" fmla="*/ 30 h 39"/>
                  <a:gd name="T68" fmla="*/ 26 w 47"/>
                  <a:gd name="T69" fmla="*/ 27 h 39"/>
                  <a:gd name="T70" fmla="*/ 31 w 47"/>
                  <a:gd name="T71" fmla="*/ 29 h 39"/>
                  <a:gd name="T72" fmla="*/ 36 w 47"/>
                  <a:gd name="T73" fmla="*/ 32 h 39"/>
                  <a:gd name="T74" fmla="*/ 42 w 47"/>
                  <a:gd name="T75" fmla="*/ 34 h 39"/>
                  <a:gd name="T76" fmla="*/ 43 w 47"/>
                  <a:gd name="T77" fmla="*/ 27 h 39"/>
                  <a:gd name="T78" fmla="*/ 19 w 47"/>
                  <a:gd name="T79" fmla="*/ 20 h 39"/>
                  <a:gd name="T80" fmla="*/ 21 w 47"/>
                  <a:gd name="T81" fmla="*/ 15 h 39"/>
                  <a:gd name="T82" fmla="*/ 23 w 47"/>
                  <a:gd name="T83" fmla="*/ 17 h 39"/>
                  <a:gd name="T84" fmla="*/ 29 w 47"/>
                  <a:gd name="T85" fmla="*/ 9 h 39"/>
                  <a:gd name="T86" fmla="*/ 27 w 47"/>
                  <a:gd name="T87" fmla="*/ 9 h 39"/>
                  <a:gd name="T88" fmla="*/ 33 w 47"/>
                  <a:gd name="T89" fmla="*/ 16 h 39"/>
                  <a:gd name="T90" fmla="*/ 30 w 47"/>
                  <a:gd name="T91" fmla="*/ 20 h 39"/>
                  <a:gd name="T92" fmla="*/ 27 w 47"/>
                  <a:gd name="T93" fmla="*/ 22 h 39"/>
                  <a:gd name="T94" fmla="*/ 29 w 47"/>
                  <a:gd name="T95" fmla="*/ 14 h 39"/>
                  <a:gd name="T96" fmla="*/ 33 w 47"/>
                  <a:gd name="T97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7" h="39">
                    <a:moveTo>
                      <a:pt x="43" y="27"/>
                    </a:moveTo>
                    <a:cubicBezTo>
                      <a:pt x="43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27"/>
                      <a:pt x="40" y="27"/>
                      <a:pt x="39" y="26"/>
                    </a:cubicBezTo>
                    <a:cubicBezTo>
                      <a:pt x="38" y="26"/>
                      <a:pt x="38" y="26"/>
                      <a:pt x="37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3"/>
                      <a:pt x="34" y="23"/>
                    </a:cubicBezTo>
                    <a:cubicBezTo>
                      <a:pt x="34" y="23"/>
                      <a:pt x="35" y="23"/>
                      <a:pt x="36" y="23"/>
                    </a:cubicBezTo>
                    <a:cubicBezTo>
                      <a:pt x="36" y="23"/>
                      <a:pt x="37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9" y="24"/>
                      <a:pt x="39" y="23"/>
                    </a:cubicBezTo>
                    <a:cubicBezTo>
                      <a:pt x="40" y="23"/>
                      <a:pt x="40" y="22"/>
                      <a:pt x="40" y="22"/>
                    </a:cubicBezTo>
                    <a:cubicBezTo>
                      <a:pt x="40" y="21"/>
                      <a:pt x="40" y="21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18"/>
                      <a:pt x="37" y="16"/>
                      <a:pt x="37" y="16"/>
                    </a:cubicBezTo>
                    <a:cubicBezTo>
                      <a:pt x="38" y="16"/>
                      <a:pt x="38" y="15"/>
                      <a:pt x="38" y="14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6" y="12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7" y="11"/>
                      <a:pt x="38" y="11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1"/>
                    </a:cubicBezTo>
                    <a:cubicBezTo>
                      <a:pt x="42" y="10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8"/>
                      <a:pt x="40" y="7"/>
                      <a:pt x="39" y="7"/>
                    </a:cubicBezTo>
                    <a:cubicBezTo>
                      <a:pt x="38" y="7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5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3"/>
                      <a:pt x="36" y="2"/>
                      <a:pt x="36" y="2"/>
                    </a:cubicBezTo>
                    <a:cubicBezTo>
                      <a:pt x="35" y="2"/>
                      <a:pt x="35" y="2"/>
                      <a:pt x="34" y="2"/>
                    </a:cubicBezTo>
                    <a:cubicBezTo>
                      <a:pt x="34" y="2"/>
                      <a:pt x="34" y="3"/>
                      <a:pt x="34" y="3"/>
                    </a:cubicBezTo>
                    <a:cubicBezTo>
                      <a:pt x="33" y="3"/>
                      <a:pt x="33" y="4"/>
                      <a:pt x="33" y="4"/>
                    </a:cubicBezTo>
                    <a:cubicBezTo>
                      <a:pt x="32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4"/>
                      <a:pt x="29" y="4"/>
                    </a:cubicBezTo>
                    <a:cubicBezTo>
                      <a:pt x="28" y="4"/>
                      <a:pt x="28" y="4"/>
                      <a:pt x="27" y="3"/>
                    </a:cubicBezTo>
                    <a:cubicBezTo>
                      <a:pt x="27" y="3"/>
                      <a:pt x="26" y="3"/>
                      <a:pt x="26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2"/>
                      <a:pt x="22" y="2"/>
                      <a:pt x="23" y="1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4" y="1"/>
                      <a:pt x="12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4" y="7"/>
                      <a:pt x="15" y="7"/>
                      <a:pt x="16" y="7"/>
                    </a:cubicBezTo>
                    <a:cubicBezTo>
                      <a:pt x="18" y="7"/>
                      <a:pt x="17" y="8"/>
                      <a:pt x="16" y="8"/>
                    </a:cubicBezTo>
                    <a:cubicBezTo>
                      <a:pt x="15" y="8"/>
                      <a:pt x="14" y="8"/>
                      <a:pt x="13" y="8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2" y="10"/>
                      <a:pt x="13" y="12"/>
                      <a:pt x="13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4" y="13"/>
                      <a:pt x="12" y="13"/>
                      <a:pt x="11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8" y="14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9" y="18"/>
                      <a:pt x="10" y="18"/>
                    </a:cubicBezTo>
                    <a:cubicBezTo>
                      <a:pt x="10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1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19"/>
                    </a:cubicBezTo>
                    <a:cubicBezTo>
                      <a:pt x="7" y="19"/>
                      <a:pt x="7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1" y="21"/>
                      <a:pt x="1" y="21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3" y="23"/>
                      <a:pt x="4" y="24"/>
                      <a:pt x="6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5" y="24"/>
                      <a:pt x="16" y="24"/>
                    </a:cubicBezTo>
                    <a:cubicBezTo>
                      <a:pt x="17" y="25"/>
                      <a:pt x="18" y="25"/>
                      <a:pt x="19" y="25"/>
                    </a:cubicBezTo>
                    <a:cubicBezTo>
                      <a:pt x="20" y="25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6"/>
                      <a:pt x="21" y="26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ubicBezTo>
                      <a:pt x="17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4" y="26"/>
                      <a:pt x="13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6" y="26"/>
                      <a:pt x="6" y="26"/>
                    </a:cubicBezTo>
                    <a:cubicBezTo>
                      <a:pt x="5" y="26"/>
                      <a:pt x="4" y="27"/>
                      <a:pt x="4" y="27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1" y="30"/>
                      <a:pt x="11" y="30"/>
                    </a:cubicBezTo>
                    <a:cubicBezTo>
                      <a:pt x="13" y="30"/>
                      <a:pt x="14" y="31"/>
                      <a:pt x="16" y="31"/>
                    </a:cubicBezTo>
                    <a:cubicBezTo>
                      <a:pt x="17" y="32"/>
                      <a:pt x="19" y="32"/>
                      <a:pt x="19" y="32"/>
                    </a:cubicBezTo>
                    <a:cubicBezTo>
                      <a:pt x="18" y="34"/>
                      <a:pt x="18" y="38"/>
                      <a:pt x="18" y="38"/>
                    </a:cubicBezTo>
                    <a:cubicBezTo>
                      <a:pt x="18" y="38"/>
                      <a:pt x="18" y="39"/>
                      <a:pt x="19" y="39"/>
                    </a:cubicBezTo>
                    <a:cubicBezTo>
                      <a:pt x="19" y="39"/>
                      <a:pt x="20" y="39"/>
                      <a:pt x="20" y="39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37"/>
                      <a:pt x="22" y="34"/>
                      <a:pt x="22" y="34"/>
                    </a:cubicBezTo>
                    <a:cubicBezTo>
                      <a:pt x="22" y="33"/>
                      <a:pt x="24" y="33"/>
                      <a:pt x="24" y="33"/>
                    </a:cubicBezTo>
                    <a:cubicBezTo>
                      <a:pt x="24" y="34"/>
                      <a:pt x="25" y="34"/>
                      <a:pt x="26" y="35"/>
                    </a:cubicBezTo>
                    <a:cubicBezTo>
                      <a:pt x="26" y="35"/>
                      <a:pt x="27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0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2" y="36"/>
                      <a:pt x="32" y="36"/>
                      <a:pt x="33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6" y="35"/>
                    </a:cubicBezTo>
                    <a:cubicBezTo>
                      <a:pt x="36" y="35"/>
                      <a:pt x="36" y="34"/>
                      <a:pt x="36" y="34"/>
                    </a:cubicBezTo>
                    <a:cubicBezTo>
                      <a:pt x="36" y="34"/>
                      <a:pt x="36" y="33"/>
                      <a:pt x="36" y="33"/>
                    </a:cubicBezTo>
                    <a:cubicBezTo>
                      <a:pt x="35" y="33"/>
                      <a:pt x="34" y="32"/>
                      <a:pt x="34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2" y="32"/>
                      <a:pt x="32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1"/>
                      <a:pt x="30" y="31"/>
                      <a:pt x="29" y="31"/>
                    </a:cubicBezTo>
                    <a:cubicBezTo>
                      <a:pt x="28" y="31"/>
                      <a:pt x="28" y="30"/>
                      <a:pt x="27" y="30"/>
                    </a:cubicBezTo>
                    <a:cubicBezTo>
                      <a:pt x="27" y="30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3" y="28"/>
                      <a:pt x="25" y="27"/>
                      <a:pt x="25" y="27"/>
                    </a:cubicBezTo>
                    <a:cubicBezTo>
                      <a:pt x="25" y="27"/>
                      <a:pt x="26" y="27"/>
                      <a:pt x="26" y="27"/>
                    </a:cubicBezTo>
                    <a:cubicBezTo>
                      <a:pt x="26" y="27"/>
                      <a:pt x="27" y="28"/>
                      <a:pt x="27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30" y="28"/>
                      <a:pt x="30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9"/>
                      <a:pt x="32" y="30"/>
                      <a:pt x="33" y="30"/>
                    </a:cubicBezTo>
                    <a:cubicBezTo>
                      <a:pt x="33" y="30"/>
                      <a:pt x="33" y="30"/>
                      <a:pt x="34" y="30"/>
                    </a:cubicBezTo>
                    <a:cubicBezTo>
                      <a:pt x="34" y="31"/>
                      <a:pt x="35" y="31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7" y="32"/>
                      <a:pt x="37" y="32"/>
                    </a:cubicBezTo>
                    <a:cubicBezTo>
                      <a:pt x="37" y="33"/>
                      <a:pt x="38" y="33"/>
                      <a:pt x="39" y="33"/>
                    </a:cubicBezTo>
                    <a:cubicBezTo>
                      <a:pt x="40" y="33"/>
                      <a:pt x="40" y="33"/>
                      <a:pt x="41" y="34"/>
                    </a:cubicBezTo>
                    <a:cubicBezTo>
                      <a:pt x="41" y="34"/>
                      <a:pt x="41" y="34"/>
                      <a:pt x="42" y="34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6" y="33"/>
                      <a:pt x="47" y="31"/>
                      <a:pt x="47" y="31"/>
                    </a:cubicBezTo>
                    <a:cubicBezTo>
                      <a:pt x="46" y="29"/>
                      <a:pt x="45" y="28"/>
                      <a:pt x="43" y="27"/>
                    </a:cubicBezTo>
                    <a:moveTo>
                      <a:pt x="23" y="17"/>
                    </a:moveTo>
                    <a:cubicBezTo>
                      <a:pt x="23" y="17"/>
                      <a:pt x="22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19" y="21"/>
                      <a:pt x="19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5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9" y="19"/>
                    </a:cubicBezTo>
                    <a:cubicBezTo>
                      <a:pt x="21" y="18"/>
                      <a:pt x="21" y="15"/>
                      <a:pt x="21" y="15"/>
                    </a:cubicBezTo>
                    <a:cubicBezTo>
                      <a:pt x="18" y="13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2"/>
                      <a:pt x="23" y="12"/>
                      <a:pt x="24" y="13"/>
                    </a:cubicBezTo>
                    <a:cubicBezTo>
                      <a:pt x="24" y="13"/>
                      <a:pt x="23" y="16"/>
                      <a:pt x="23" y="17"/>
                    </a:cubicBezTo>
                    <a:moveTo>
                      <a:pt x="22" y="8"/>
                    </a:moveTo>
                    <a:cubicBezTo>
                      <a:pt x="23" y="7"/>
                      <a:pt x="24" y="7"/>
                      <a:pt x="26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28" y="8"/>
                      <a:pt x="28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10"/>
                      <a:pt x="30" y="10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8" y="9"/>
                      <a:pt x="28" y="9"/>
                      <a:pt x="27" y="9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4" y="9"/>
                      <a:pt x="22" y="8"/>
                      <a:pt x="22" y="8"/>
                    </a:cubicBezTo>
                    <a:moveTo>
                      <a:pt x="33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2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29" y="19"/>
                      <a:pt x="30" y="20"/>
                      <a:pt x="30" y="20"/>
                    </a:cubicBezTo>
                    <a:cubicBezTo>
                      <a:pt x="30" y="20"/>
                      <a:pt x="31" y="20"/>
                      <a:pt x="31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0" y="22"/>
                      <a:pt x="30" y="22"/>
                      <a:pt x="29" y="22"/>
                    </a:cubicBezTo>
                    <a:cubicBezTo>
                      <a:pt x="28" y="22"/>
                      <a:pt x="28" y="22"/>
                      <a:pt x="27" y="22"/>
                    </a:cubicBezTo>
                    <a:cubicBezTo>
                      <a:pt x="26" y="22"/>
                      <a:pt x="26" y="21"/>
                      <a:pt x="26" y="21"/>
                    </a:cubicBezTo>
                    <a:cubicBezTo>
                      <a:pt x="26" y="20"/>
                      <a:pt x="26" y="18"/>
                      <a:pt x="26" y="18"/>
                    </a:cubicBezTo>
                    <a:cubicBezTo>
                      <a:pt x="26" y="18"/>
                      <a:pt x="27" y="18"/>
                      <a:pt x="27" y="17"/>
                    </a:cubicBezTo>
                    <a:cubicBezTo>
                      <a:pt x="28" y="16"/>
                      <a:pt x="28" y="15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4"/>
                      <a:pt x="33" y="14"/>
                      <a:pt x="33" y="15"/>
                    </a:cubicBezTo>
                    <a:cubicBezTo>
                      <a:pt x="33" y="15"/>
                      <a:pt x="33" y="16"/>
                      <a:pt x="3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Freeform 34"/>
              <p:cNvSpPr/>
              <p:nvPr/>
            </p:nvSpPr>
            <p:spPr bwMode="auto">
              <a:xfrm>
                <a:off x="5903" y="434"/>
                <a:ext cx="124" cy="103"/>
              </a:xfrm>
              <a:custGeom>
                <a:avLst/>
                <a:gdLst>
                  <a:gd name="T0" fmla="*/ 44 w 47"/>
                  <a:gd name="T1" fmla="*/ 19 h 39"/>
                  <a:gd name="T2" fmla="*/ 41 w 47"/>
                  <a:gd name="T3" fmla="*/ 19 h 39"/>
                  <a:gd name="T4" fmla="*/ 36 w 47"/>
                  <a:gd name="T5" fmla="*/ 18 h 39"/>
                  <a:gd name="T6" fmla="*/ 31 w 47"/>
                  <a:gd name="T7" fmla="*/ 16 h 39"/>
                  <a:gd name="T8" fmla="*/ 25 w 47"/>
                  <a:gd name="T9" fmla="*/ 14 h 39"/>
                  <a:gd name="T10" fmla="*/ 22 w 47"/>
                  <a:gd name="T11" fmla="*/ 13 h 39"/>
                  <a:gd name="T12" fmla="*/ 22 w 47"/>
                  <a:gd name="T13" fmla="*/ 11 h 39"/>
                  <a:gd name="T14" fmla="*/ 26 w 47"/>
                  <a:gd name="T15" fmla="*/ 10 h 39"/>
                  <a:gd name="T16" fmla="*/ 31 w 47"/>
                  <a:gd name="T17" fmla="*/ 9 h 39"/>
                  <a:gd name="T18" fmla="*/ 31 w 47"/>
                  <a:gd name="T19" fmla="*/ 1 h 39"/>
                  <a:gd name="T20" fmla="*/ 25 w 47"/>
                  <a:gd name="T21" fmla="*/ 3 h 39"/>
                  <a:gd name="T22" fmla="*/ 21 w 47"/>
                  <a:gd name="T23" fmla="*/ 5 h 39"/>
                  <a:gd name="T24" fmla="*/ 18 w 47"/>
                  <a:gd name="T25" fmla="*/ 6 h 39"/>
                  <a:gd name="T26" fmla="*/ 17 w 47"/>
                  <a:gd name="T27" fmla="*/ 6 h 39"/>
                  <a:gd name="T28" fmla="*/ 16 w 47"/>
                  <a:gd name="T29" fmla="*/ 6 h 39"/>
                  <a:gd name="T30" fmla="*/ 15 w 47"/>
                  <a:gd name="T31" fmla="*/ 1 h 39"/>
                  <a:gd name="T32" fmla="*/ 13 w 47"/>
                  <a:gd name="T33" fmla="*/ 0 h 39"/>
                  <a:gd name="T34" fmla="*/ 10 w 47"/>
                  <a:gd name="T35" fmla="*/ 3 h 39"/>
                  <a:gd name="T36" fmla="*/ 11 w 47"/>
                  <a:gd name="T37" fmla="*/ 8 h 39"/>
                  <a:gd name="T38" fmla="*/ 11 w 47"/>
                  <a:gd name="T39" fmla="*/ 9 h 39"/>
                  <a:gd name="T40" fmla="*/ 8 w 47"/>
                  <a:gd name="T41" fmla="*/ 11 h 39"/>
                  <a:gd name="T42" fmla="*/ 4 w 47"/>
                  <a:gd name="T43" fmla="*/ 13 h 39"/>
                  <a:gd name="T44" fmla="*/ 0 w 47"/>
                  <a:gd name="T45" fmla="*/ 15 h 39"/>
                  <a:gd name="T46" fmla="*/ 0 w 47"/>
                  <a:gd name="T47" fmla="*/ 19 h 39"/>
                  <a:gd name="T48" fmla="*/ 5 w 47"/>
                  <a:gd name="T49" fmla="*/ 22 h 39"/>
                  <a:gd name="T50" fmla="*/ 8 w 47"/>
                  <a:gd name="T51" fmla="*/ 18 h 39"/>
                  <a:gd name="T52" fmla="*/ 13 w 47"/>
                  <a:gd name="T53" fmla="*/ 15 h 39"/>
                  <a:gd name="T54" fmla="*/ 15 w 47"/>
                  <a:gd name="T55" fmla="*/ 16 h 39"/>
                  <a:gd name="T56" fmla="*/ 11 w 47"/>
                  <a:gd name="T57" fmla="*/ 28 h 39"/>
                  <a:gd name="T58" fmla="*/ 8 w 47"/>
                  <a:gd name="T59" fmla="*/ 30 h 39"/>
                  <a:gd name="T60" fmla="*/ 5 w 47"/>
                  <a:gd name="T61" fmla="*/ 33 h 39"/>
                  <a:gd name="T62" fmla="*/ 7 w 47"/>
                  <a:gd name="T63" fmla="*/ 38 h 39"/>
                  <a:gd name="T64" fmla="*/ 11 w 47"/>
                  <a:gd name="T65" fmla="*/ 38 h 39"/>
                  <a:gd name="T66" fmla="*/ 15 w 47"/>
                  <a:gd name="T67" fmla="*/ 36 h 39"/>
                  <a:gd name="T68" fmla="*/ 17 w 47"/>
                  <a:gd name="T69" fmla="*/ 33 h 39"/>
                  <a:gd name="T70" fmla="*/ 18 w 47"/>
                  <a:gd name="T71" fmla="*/ 27 h 39"/>
                  <a:gd name="T72" fmla="*/ 19 w 47"/>
                  <a:gd name="T73" fmla="*/ 19 h 39"/>
                  <a:gd name="T74" fmla="*/ 22 w 47"/>
                  <a:gd name="T75" fmla="*/ 19 h 39"/>
                  <a:gd name="T76" fmla="*/ 26 w 47"/>
                  <a:gd name="T77" fmla="*/ 22 h 39"/>
                  <a:gd name="T78" fmla="*/ 33 w 47"/>
                  <a:gd name="T79" fmla="*/ 27 h 39"/>
                  <a:gd name="T80" fmla="*/ 36 w 47"/>
                  <a:gd name="T81" fmla="*/ 27 h 39"/>
                  <a:gd name="T82" fmla="*/ 40 w 47"/>
                  <a:gd name="T83" fmla="*/ 27 h 39"/>
                  <a:gd name="T84" fmla="*/ 42 w 47"/>
                  <a:gd name="T85" fmla="*/ 27 h 39"/>
                  <a:gd name="T86" fmla="*/ 46 w 47"/>
                  <a:gd name="T87" fmla="*/ 22 h 39"/>
                  <a:gd name="T88" fmla="*/ 46 w 47"/>
                  <a:gd name="T89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" h="39">
                    <a:moveTo>
                      <a:pt x="46" y="19"/>
                    </a:moveTo>
                    <a:cubicBezTo>
                      <a:pt x="45" y="19"/>
                      <a:pt x="45" y="19"/>
                      <a:pt x="44" y="19"/>
                    </a:cubicBezTo>
                    <a:cubicBezTo>
                      <a:pt x="44" y="19"/>
                      <a:pt x="43" y="19"/>
                      <a:pt x="42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8"/>
                      <a:pt x="39" y="18"/>
                      <a:pt x="38" y="18"/>
                    </a:cubicBezTo>
                    <a:cubicBezTo>
                      <a:pt x="38" y="18"/>
                      <a:pt x="37" y="18"/>
                      <a:pt x="36" y="18"/>
                    </a:cubicBezTo>
                    <a:cubicBezTo>
                      <a:pt x="35" y="17"/>
                      <a:pt x="34" y="17"/>
                      <a:pt x="33" y="17"/>
                    </a:cubicBezTo>
                    <a:cubicBezTo>
                      <a:pt x="32" y="17"/>
                      <a:pt x="32" y="17"/>
                      <a:pt x="31" y="16"/>
                    </a:cubicBezTo>
                    <a:cubicBezTo>
                      <a:pt x="29" y="16"/>
                      <a:pt x="27" y="15"/>
                      <a:pt x="26" y="15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3" y="14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1"/>
                      <a:pt x="22" y="11"/>
                    </a:cubicBezTo>
                    <a:cubicBezTo>
                      <a:pt x="23" y="11"/>
                      <a:pt x="24" y="11"/>
                      <a:pt x="25" y="10"/>
                    </a:cubicBezTo>
                    <a:cubicBezTo>
                      <a:pt x="25" y="10"/>
                      <a:pt x="25" y="10"/>
                      <a:pt x="26" y="10"/>
                    </a:cubicBezTo>
                    <a:cubicBezTo>
                      <a:pt x="28" y="9"/>
                      <a:pt x="30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6" y="5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9" y="2"/>
                      <a:pt x="28" y="2"/>
                      <a:pt x="26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4"/>
                      <a:pt x="22" y="4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4"/>
                      <a:pt x="15" y="1"/>
                      <a:pt x="15" y="1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11" y="1"/>
                      <a:pt x="11" y="2"/>
                      <a:pt x="10" y="3"/>
                    </a:cubicBezTo>
                    <a:cubicBezTo>
                      <a:pt x="10" y="3"/>
                      <a:pt x="11" y="6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10"/>
                      <a:pt x="8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4"/>
                      <a:pt x="1" y="15"/>
                      <a:pt x="0" y="15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1"/>
                      <a:pt x="3" y="21"/>
                      <a:pt x="4" y="21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20"/>
                      <a:pt x="8" y="19"/>
                      <a:pt x="8" y="18"/>
                    </a:cubicBezTo>
                    <a:cubicBezTo>
                      <a:pt x="9" y="17"/>
                      <a:pt x="11" y="17"/>
                      <a:pt x="11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5"/>
                      <a:pt x="15" y="16"/>
                      <a:pt x="15" y="16"/>
                    </a:cubicBezTo>
                    <a:cubicBezTo>
                      <a:pt x="16" y="21"/>
                      <a:pt x="14" y="24"/>
                      <a:pt x="13" y="27"/>
                    </a:cubicBezTo>
                    <a:cubicBezTo>
                      <a:pt x="12" y="27"/>
                      <a:pt x="12" y="28"/>
                      <a:pt x="11" y="28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8" y="30"/>
                    </a:cubicBezTo>
                    <a:cubicBezTo>
                      <a:pt x="7" y="31"/>
                      <a:pt x="6" y="31"/>
                      <a:pt x="5" y="32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6" y="37"/>
                      <a:pt x="7" y="38"/>
                      <a:pt x="7" y="38"/>
                    </a:cubicBezTo>
                    <a:cubicBezTo>
                      <a:pt x="7" y="39"/>
                      <a:pt x="8" y="39"/>
                      <a:pt x="8" y="38"/>
                    </a:cubicBezTo>
                    <a:cubicBezTo>
                      <a:pt x="9" y="38"/>
                      <a:pt x="11" y="38"/>
                      <a:pt x="11" y="38"/>
                    </a:cubicBezTo>
                    <a:cubicBezTo>
                      <a:pt x="12" y="38"/>
                      <a:pt x="12" y="38"/>
                      <a:pt x="13" y="38"/>
                    </a:cubicBezTo>
                    <a:cubicBezTo>
                      <a:pt x="14" y="37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6" y="34"/>
                    </a:cubicBezTo>
                    <a:cubicBezTo>
                      <a:pt x="16" y="34"/>
                      <a:pt x="16" y="33"/>
                      <a:pt x="17" y="33"/>
                    </a:cubicBezTo>
                    <a:cubicBezTo>
                      <a:pt x="17" y="33"/>
                      <a:pt x="17" y="32"/>
                      <a:pt x="17" y="32"/>
                    </a:cubicBezTo>
                    <a:cubicBezTo>
                      <a:pt x="18" y="30"/>
                      <a:pt x="18" y="28"/>
                      <a:pt x="18" y="27"/>
                    </a:cubicBezTo>
                    <a:cubicBezTo>
                      <a:pt x="19" y="22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9"/>
                      <a:pt x="22" y="19"/>
                    </a:cubicBezTo>
                    <a:cubicBezTo>
                      <a:pt x="23" y="20"/>
                      <a:pt x="24" y="21"/>
                      <a:pt x="25" y="21"/>
                    </a:cubicBezTo>
                    <a:cubicBezTo>
                      <a:pt x="25" y="22"/>
                      <a:pt x="25" y="22"/>
                      <a:pt x="26" y="22"/>
                    </a:cubicBezTo>
                    <a:cubicBezTo>
                      <a:pt x="28" y="23"/>
                      <a:pt x="30" y="24"/>
                      <a:pt x="31" y="25"/>
                    </a:cubicBezTo>
                    <a:cubicBezTo>
                      <a:pt x="32" y="26"/>
                      <a:pt x="33" y="26"/>
                      <a:pt x="3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6" y="27"/>
                      <a:pt x="36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40" y="27"/>
                      <a:pt x="40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2" y="27"/>
                      <a:pt x="42" y="27"/>
                    </a:cubicBezTo>
                    <a:cubicBezTo>
                      <a:pt x="43" y="26"/>
                      <a:pt x="44" y="25"/>
                      <a:pt x="44" y="25"/>
                    </a:cubicBezTo>
                    <a:cubicBezTo>
                      <a:pt x="45" y="24"/>
                      <a:pt x="46" y="23"/>
                      <a:pt x="46" y="22"/>
                    </a:cubicBezTo>
                    <a:cubicBezTo>
                      <a:pt x="47" y="21"/>
                      <a:pt x="47" y="19"/>
                      <a:pt x="47" y="19"/>
                    </a:cubicBezTo>
                    <a:lnTo>
                      <a:pt x="4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Freeform 35"/>
              <p:cNvSpPr>
                <a:spLocks noEditPoints="1"/>
              </p:cNvSpPr>
              <p:nvPr/>
            </p:nvSpPr>
            <p:spPr bwMode="auto">
              <a:xfrm>
                <a:off x="5747" y="508"/>
                <a:ext cx="109" cy="116"/>
              </a:xfrm>
              <a:custGeom>
                <a:avLst/>
                <a:gdLst>
                  <a:gd name="T0" fmla="*/ 35 w 41"/>
                  <a:gd name="T1" fmla="*/ 19 h 44"/>
                  <a:gd name="T2" fmla="*/ 33 w 41"/>
                  <a:gd name="T3" fmla="*/ 17 h 44"/>
                  <a:gd name="T4" fmla="*/ 25 w 41"/>
                  <a:gd name="T5" fmla="*/ 22 h 44"/>
                  <a:gd name="T6" fmla="*/ 21 w 41"/>
                  <a:gd name="T7" fmla="*/ 25 h 44"/>
                  <a:gd name="T8" fmla="*/ 29 w 41"/>
                  <a:gd name="T9" fmla="*/ 15 h 44"/>
                  <a:gd name="T10" fmla="*/ 34 w 41"/>
                  <a:gd name="T11" fmla="*/ 12 h 44"/>
                  <a:gd name="T12" fmla="*/ 39 w 41"/>
                  <a:gd name="T13" fmla="*/ 16 h 44"/>
                  <a:gd name="T14" fmla="*/ 40 w 41"/>
                  <a:gd name="T15" fmla="*/ 11 h 44"/>
                  <a:gd name="T16" fmla="*/ 35 w 41"/>
                  <a:gd name="T17" fmla="*/ 5 h 44"/>
                  <a:gd name="T18" fmla="*/ 30 w 41"/>
                  <a:gd name="T19" fmla="*/ 8 h 44"/>
                  <a:gd name="T20" fmla="*/ 25 w 41"/>
                  <a:gd name="T21" fmla="*/ 7 h 44"/>
                  <a:gd name="T22" fmla="*/ 22 w 41"/>
                  <a:gd name="T23" fmla="*/ 4 h 44"/>
                  <a:gd name="T24" fmla="*/ 16 w 41"/>
                  <a:gd name="T25" fmla="*/ 3 h 44"/>
                  <a:gd name="T26" fmla="*/ 19 w 41"/>
                  <a:gd name="T27" fmla="*/ 8 h 44"/>
                  <a:gd name="T28" fmla="*/ 23 w 41"/>
                  <a:gd name="T29" fmla="*/ 11 h 44"/>
                  <a:gd name="T30" fmla="*/ 16 w 41"/>
                  <a:gd name="T31" fmla="*/ 24 h 44"/>
                  <a:gd name="T32" fmla="*/ 8 w 41"/>
                  <a:gd name="T33" fmla="*/ 33 h 44"/>
                  <a:gd name="T34" fmla="*/ 15 w 41"/>
                  <a:gd name="T35" fmla="*/ 39 h 44"/>
                  <a:gd name="T36" fmla="*/ 21 w 41"/>
                  <a:gd name="T37" fmla="*/ 43 h 44"/>
                  <a:gd name="T38" fmla="*/ 15 w 41"/>
                  <a:gd name="T39" fmla="*/ 34 h 44"/>
                  <a:gd name="T40" fmla="*/ 19 w 41"/>
                  <a:gd name="T41" fmla="*/ 27 h 44"/>
                  <a:gd name="T42" fmla="*/ 23 w 41"/>
                  <a:gd name="T43" fmla="*/ 30 h 44"/>
                  <a:gd name="T44" fmla="*/ 25 w 41"/>
                  <a:gd name="T45" fmla="*/ 27 h 44"/>
                  <a:gd name="T46" fmla="*/ 24 w 41"/>
                  <a:gd name="T47" fmla="*/ 32 h 44"/>
                  <a:gd name="T48" fmla="*/ 23 w 41"/>
                  <a:gd name="T49" fmla="*/ 36 h 44"/>
                  <a:gd name="T50" fmla="*/ 29 w 41"/>
                  <a:gd name="T51" fmla="*/ 32 h 44"/>
                  <a:gd name="T52" fmla="*/ 34 w 41"/>
                  <a:gd name="T53" fmla="*/ 29 h 44"/>
                  <a:gd name="T54" fmla="*/ 30 w 41"/>
                  <a:gd name="T55" fmla="*/ 35 h 44"/>
                  <a:gd name="T56" fmla="*/ 30 w 41"/>
                  <a:gd name="T57" fmla="*/ 39 h 44"/>
                  <a:gd name="T58" fmla="*/ 35 w 41"/>
                  <a:gd name="T59" fmla="*/ 36 h 44"/>
                  <a:gd name="T60" fmla="*/ 38 w 41"/>
                  <a:gd name="T61" fmla="*/ 29 h 44"/>
                  <a:gd name="T62" fmla="*/ 38 w 41"/>
                  <a:gd name="T63" fmla="*/ 22 h 44"/>
                  <a:gd name="T64" fmla="*/ 40 w 41"/>
                  <a:gd name="T65" fmla="*/ 18 h 44"/>
                  <a:gd name="T66" fmla="*/ 29 w 41"/>
                  <a:gd name="T67" fmla="*/ 25 h 44"/>
                  <a:gd name="T68" fmla="*/ 30 w 41"/>
                  <a:gd name="T69" fmla="*/ 22 h 44"/>
                  <a:gd name="T70" fmla="*/ 14 w 41"/>
                  <a:gd name="T71" fmla="*/ 18 h 44"/>
                  <a:gd name="T72" fmla="*/ 18 w 41"/>
                  <a:gd name="T73" fmla="*/ 20 h 44"/>
                  <a:gd name="T74" fmla="*/ 21 w 41"/>
                  <a:gd name="T75" fmla="*/ 16 h 44"/>
                  <a:gd name="T76" fmla="*/ 18 w 41"/>
                  <a:gd name="T77" fmla="*/ 14 h 44"/>
                  <a:gd name="T78" fmla="*/ 15 w 41"/>
                  <a:gd name="T79" fmla="*/ 11 h 44"/>
                  <a:gd name="T80" fmla="*/ 10 w 41"/>
                  <a:gd name="T81" fmla="*/ 11 h 44"/>
                  <a:gd name="T82" fmla="*/ 15 w 41"/>
                  <a:gd name="T83" fmla="*/ 14 h 44"/>
                  <a:gd name="T84" fmla="*/ 14 w 41"/>
                  <a:gd name="T85" fmla="*/ 16 h 44"/>
                  <a:gd name="T86" fmla="*/ 12 w 41"/>
                  <a:gd name="T87" fmla="*/ 28 h 44"/>
                  <a:gd name="T88" fmla="*/ 10 w 41"/>
                  <a:gd name="T89" fmla="*/ 22 h 44"/>
                  <a:gd name="T90" fmla="*/ 6 w 41"/>
                  <a:gd name="T91" fmla="*/ 20 h 44"/>
                  <a:gd name="T92" fmla="*/ 1 w 41"/>
                  <a:gd name="T93" fmla="*/ 17 h 44"/>
                  <a:gd name="T94" fmla="*/ 9 w 41"/>
                  <a:gd name="T95" fmla="*/ 2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" h="44">
                    <a:moveTo>
                      <a:pt x="39" y="17"/>
                    </a:moveTo>
                    <a:cubicBezTo>
                      <a:pt x="39" y="17"/>
                      <a:pt x="39" y="17"/>
                      <a:pt x="38" y="17"/>
                    </a:cubicBezTo>
                    <a:cubicBezTo>
                      <a:pt x="38" y="16"/>
                      <a:pt x="37" y="17"/>
                      <a:pt x="37" y="17"/>
                    </a:cubicBezTo>
                    <a:cubicBezTo>
                      <a:pt x="36" y="17"/>
                      <a:pt x="36" y="19"/>
                      <a:pt x="35" y="19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4" y="21"/>
                      <a:pt x="34" y="21"/>
                    </a:cubicBezTo>
                    <a:cubicBezTo>
                      <a:pt x="34" y="20"/>
                      <a:pt x="33" y="18"/>
                      <a:pt x="33" y="18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6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7" y="18"/>
                      <a:pt x="26" y="20"/>
                      <a:pt x="25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3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5"/>
                      <a:pt x="21" y="25"/>
                      <a:pt x="21" y="25"/>
                    </a:cubicBezTo>
                    <a:cubicBezTo>
                      <a:pt x="21" y="24"/>
                      <a:pt x="22" y="23"/>
                      <a:pt x="23" y="22"/>
                    </a:cubicBezTo>
                    <a:cubicBezTo>
                      <a:pt x="23" y="22"/>
                      <a:pt x="23" y="21"/>
                      <a:pt x="24" y="20"/>
                    </a:cubicBezTo>
                    <a:cubicBezTo>
                      <a:pt x="24" y="20"/>
                      <a:pt x="24" y="20"/>
                      <a:pt x="25" y="20"/>
                    </a:cubicBezTo>
                    <a:cubicBezTo>
                      <a:pt x="26" y="18"/>
                      <a:pt x="28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1" y="12"/>
                      <a:pt x="32" y="12"/>
                      <a:pt x="33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5" y="13"/>
                      <a:pt x="35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5"/>
                      <a:pt x="38" y="15"/>
                      <a:pt x="38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5"/>
                      <a:pt x="39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3"/>
                      <a:pt x="41" y="12"/>
                      <a:pt x="41" y="12"/>
                    </a:cubicBezTo>
                    <a:cubicBezTo>
                      <a:pt x="40" y="12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39" y="10"/>
                    </a:cubicBezTo>
                    <a:cubicBezTo>
                      <a:pt x="39" y="10"/>
                      <a:pt x="39" y="10"/>
                      <a:pt x="38" y="9"/>
                    </a:cubicBezTo>
                    <a:cubicBezTo>
                      <a:pt x="38" y="9"/>
                      <a:pt x="37" y="8"/>
                      <a:pt x="37" y="8"/>
                    </a:cubicBezTo>
                    <a:cubicBezTo>
                      <a:pt x="36" y="8"/>
                      <a:pt x="35" y="5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2" y="6"/>
                      <a:pt x="31" y="6"/>
                      <a:pt x="31" y="6"/>
                    </a:cubicBezTo>
                    <a:cubicBezTo>
                      <a:pt x="31" y="7"/>
                      <a:pt x="30" y="7"/>
                      <a:pt x="30" y="8"/>
                    </a:cubicBezTo>
                    <a:cubicBezTo>
                      <a:pt x="29" y="8"/>
                      <a:pt x="29" y="9"/>
                      <a:pt x="29" y="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1" y="3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7" y="2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5" y="7"/>
                      <a:pt x="15" y="8"/>
                      <a:pt x="16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9" y="7"/>
                      <a:pt x="19" y="8"/>
                      <a:pt x="19" y="8"/>
                    </a:cubicBezTo>
                    <a:cubicBezTo>
                      <a:pt x="18" y="9"/>
                      <a:pt x="19" y="10"/>
                      <a:pt x="19" y="10"/>
                    </a:cubicBezTo>
                    <a:cubicBezTo>
                      <a:pt x="19" y="10"/>
                      <a:pt x="20" y="10"/>
                      <a:pt x="21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3" y="11"/>
                      <a:pt x="23" y="11"/>
                    </a:cubicBezTo>
                    <a:cubicBezTo>
                      <a:pt x="24" y="14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6"/>
                    </a:cubicBezTo>
                    <a:cubicBezTo>
                      <a:pt x="22" y="17"/>
                      <a:pt x="22" y="17"/>
                      <a:pt x="21" y="18"/>
                    </a:cubicBezTo>
                    <a:cubicBezTo>
                      <a:pt x="19" y="20"/>
                      <a:pt x="18" y="22"/>
                      <a:pt x="16" y="24"/>
                    </a:cubicBezTo>
                    <a:cubicBezTo>
                      <a:pt x="16" y="25"/>
                      <a:pt x="15" y="25"/>
                      <a:pt x="15" y="26"/>
                    </a:cubicBezTo>
                    <a:cubicBezTo>
                      <a:pt x="13" y="28"/>
                      <a:pt x="11" y="30"/>
                      <a:pt x="11" y="31"/>
                    </a:cubicBezTo>
                    <a:cubicBezTo>
                      <a:pt x="10" y="31"/>
                      <a:pt x="10" y="32"/>
                      <a:pt x="10" y="32"/>
                    </a:cubicBezTo>
                    <a:cubicBezTo>
                      <a:pt x="10" y="32"/>
                      <a:pt x="8" y="33"/>
                      <a:pt x="8" y="33"/>
                    </a:cubicBezTo>
                    <a:cubicBezTo>
                      <a:pt x="7" y="34"/>
                      <a:pt x="8" y="37"/>
                      <a:pt x="8" y="37"/>
                    </a:cubicBezTo>
                    <a:cubicBezTo>
                      <a:pt x="8" y="37"/>
                      <a:pt x="9" y="38"/>
                      <a:pt x="11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3" y="38"/>
                      <a:pt x="14" y="38"/>
                      <a:pt x="15" y="39"/>
                    </a:cubicBezTo>
                    <a:cubicBezTo>
                      <a:pt x="15" y="39"/>
                      <a:pt x="16" y="40"/>
                      <a:pt x="16" y="40"/>
                    </a:cubicBezTo>
                    <a:cubicBezTo>
                      <a:pt x="17" y="41"/>
                      <a:pt x="18" y="42"/>
                      <a:pt x="18" y="42"/>
                    </a:cubicBezTo>
                    <a:cubicBezTo>
                      <a:pt x="19" y="44"/>
                      <a:pt x="20" y="44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2" y="42"/>
                      <a:pt x="21" y="40"/>
                      <a:pt x="21" y="40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7"/>
                      <a:pt x="18" y="36"/>
                      <a:pt x="16" y="35"/>
                    </a:cubicBezTo>
                    <a:cubicBezTo>
                      <a:pt x="16" y="35"/>
                      <a:pt x="15" y="35"/>
                      <a:pt x="15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3"/>
                      <a:pt x="15" y="33"/>
                    </a:cubicBezTo>
                    <a:cubicBezTo>
                      <a:pt x="15" y="32"/>
                      <a:pt x="16" y="31"/>
                      <a:pt x="16" y="30"/>
                    </a:cubicBezTo>
                    <a:cubicBezTo>
                      <a:pt x="17" y="28"/>
                      <a:pt x="19" y="27"/>
                      <a:pt x="19" y="27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7"/>
                      <a:pt x="20" y="29"/>
                      <a:pt x="20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9"/>
                      <a:pt x="24" y="29"/>
                      <a:pt x="24" y="28"/>
                    </a:cubicBezTo>
                    <a:cubicBezTo>
                      <a:pt x="24" y="28"/>
                      <a:pt x="24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6"/>
                      <a:pt x="26" y="26"/>
                      <a:pt x="26" y="26"/>
                    </a:cubicBezTo>
                    <a:cubicBezTo>
                      <a:pt x="26" y="26"/>
                      <a:pt x="27" y="29"/>
                      <a:pt x="27" y="29"/>
                    </a:cubicBezTo>
                    <a:cubicBezTo>
                      <a:pt x="27" y="29"/>
                      <a:pt x="26" y="30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4"/>
                    </a:cubicBezTo>
                    <a:cubicBezTo>
                      <a:pt x="21" y="34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3" y="36"/>
                    </a:cubicBezTo>
                    <a:cubicBezTo>
                      <a:pt x="23" y="37"/>
                      <a:pt x="23" y="37"/>
                      <a:pt x="24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6" y="36"/>
                      <a:pt x="26" y="36"/>
                    </a:cubicBezTo>
                    <a:cubicBezTo>
                      <a:pt x="26" y="36"/>
                      <a:pt x="28" y="34"/>
                      <a:pt x="29" y="32"/>
                    </a:cubicBezTo>
                    <a:cubicBezTo>
                      <a:pt x="29" y="32"/>
                      <a:pt x="29" y="32"/>
                      <a:pt x="30" y="31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2" y="29"/>
                      <a:pt x="32" y="28"/>
                      <a:pt x="33" y="28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1"/>
                    </a:cubicBezTo>
                    <a:cubicBezTo>
                      <a:pt x="33" y="31"/>
                      <a:pt x="33" y="32"/>
                      <a:pt x="33" y="32"/>
                    </a:cubicBezTo>
                    <a:cubicBezTo>
                      <a:pt x="32" y="33"/>
                      <a:pt x="31" y="34"/>
                      <a:pt x="30" y="35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8"/>
                      <a:pt x="29" y="38"/>
                      <a:pt x="29" y="38"/>
                    </a:cubicBezTo>
                    <a:cubicBezTo>
                      <a:pt x="29" y="38"/>
                      <a:pt x="29" y="39"/>
                      <a:pt x="30" y="39"/>
                    </a:cubicBezTo>
                    <a:cubicBezTo>
                      <a:pt x="30" y="39"/>
                      <a:pt x="31" y="39"/>
                      <a:pt x="31" y="39"/>
                    </a:cubicBezTo>
                    <a:cubicBezTo>
                      <a:pt x="31" y="38"/>
                      <a:pt x="32" y="38"/>
                      <a:pt x="33" y="38"/>
                    </a:cubicBezTo>
                    <a:cubicBezTo>
                      <a:pt x="33" y="37"/>
                      <a:pt x="33" y="37"/>
                      <a:pt x="34" y="37"/>
                    </a:cubicBezTo>
                    <a:cubicBezTo>
                      <a:pt x="34" y="36"/>
                      <a:pt x="35" y="36"/>
                      <a:pt x="35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7" y="35"/>
                      <a:pt x="38" y="32"/>
                      <a:pt x="38" y="31"/>
                    </a:cubicBezTo>
                    <a:cubicBezTo>
                      <a:pt x="39" y="30"/>
                      <a:pt x="39" y="29"/>
                      <a:pt x="39" y="29"/>
                    </a:cubicBezTo>
                    <a:cubicBezTo>
                      <a:pt x="39" y="29"/>
                      <a:pt x="39" y="29"/>
                      <a:pt x="38" y="29"/>
                    </a:cubicBezTo>
                    <a:cubicBezTo>
                      <a:pt x="38" y="28"/>
                      <a:pt x="37" y="27"/>
                      <a:pt x="37" y="27"/>
                    </a:cubicBezTo>
                    <a:cubicBezTo>
                      <a:pt x="36" y="25"/>
                      <a:pt x="36" y="23"/>
                      <a:pt x="36" y="23"/>
                    </a:cubicBezTo>
                    <a:cubicBezTo>
                      <a:pt x="37" y="23"/>
                      <a:pt x="38" y="22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2"/>
                      <a:pt x="39" y="21"/>
                      <a:pt x="39" y="21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8"/>
                      <a:pt x="40" y="18"/>
                    </a:cubicBezTo>
                    <a:cubicBezTo>
                      <a:pt x="40" y="18"/>
                      <a:pt x="40" y="17"/>
                      <a:pt x="39" y="17"/>
                    </a:cubicBezTo>
                    <a:moveTo>
                      <a:pt x="30" y="24"/>
                    </a:move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5"/>
                      <a:pt x="29" y="25"/>
                      <a:pt x="29" y="25"/>
                    </a:cubicBezTo>
                    <a:cubicBezTo>
                      <a:pt x="29" y="25"/>
                      <a:pt x="28" y="25"/>
                      <a:pt x="27" y="25"/>
                    </a:cubicBezTo>
                    <a:cubicBezTo>
                      <a:pt x="27" y="25"/>
                      <a:pt x="26" y="23"/>
                      <a:pt x="29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1" y="22"/>
                      <a:pt x="30" y="24"/>
                    </a:cubicBezTo>
                    <a:moveTo>
                      <a:pt x="7" y="15"/>
                    </a:moveTo>
                    <a:cubicBezTo>
                      <a:pt x="8" y="15"/>
                      <a:pt x="10" y="15"/>
                      <a:pt x="11" y="15"/>
                    </a:cubicBezTo>
                    <a:cubicBezTo>
                      <a:pt x="11" y="17"/>
                      <a:pt x="11" y="18"/>
                      <a:pt x="14" y="18"/>
                    </a:cubicBezTo>
                    <a:cubicBezTo>
                      <a:pt x="14" y="18"/>
                      <a:pt x="14" y="18"/>
                      <a:pt x="15" y="19"/>
                    </a:cubicBezTo>
                    <a:cubicBezTo>
                      <a:pt x="15" y="19"/>
                      <a:pt x="15" y="20"/>
                      <a:pt x="16" y="20"/>
                    </a:cubicBezTo>
                    <a:cubicBezTo>
                      <a:pt x="16" y="20"/>
                      <a:pt x="16" y="21"/>
                      <a:pt x="16" y="21"/>
                    </a:cubicBezTo>
                    <a:cubicBezTo>
                      <a:pt x="17" y="21"/>
                      <a:pt x="18" y="20"/>
                      <a:pt x="18" y="20"/>
                    </a:cubicBezTo>
                    <a:cubicBezTo>
                      <a:pt x="18" y="20"/>
                      <a:pt x="18" y="19"/>
                      <a:pt x="18" y="18"/>
                    </a:cubicBezTo>
                    <a:cubicBezTo>
                      <a:pt x="18" y="18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1" y="17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3"/>
                      <a:pt x="19" y="14"/>
                      <a:pt x="18" y="14"/>
                    </a:cubicBezTo>
                    <a:cubicBezTo>
                      <a:pt x="18" y="14"/>
                      <a:pt x="18" y="12"/>
                      <a:pt x="17" y="12"/>
                    </a:cubicBezTo>
                    <a:cubicBezTo>
                      <a:pt x="17" y="12"/>
                      <a:pt x="17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1"/>
                      <a:pt x="15" y="11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3" y="7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10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9" y="12"/>
                      <a:pt x="7" y="12"/>
                      <a:pt x="7" y="12"/>
                    </a:cubicBezTo>
                    <a:cubicBezTo>
                      <a:pt x="6" y="15"/>
                      <a:pt x="7" y="15"/>
                      <a:pt x="7" y="15"/>
                    </a:cubicBezTo>
                    <a:moveTo>
                      <a:pt x="15" y="14"/>
                    </a:moveTo>
                    <a:cubicBezTo>
                      <a:pt x="15" y="14"/>
                      <a:pt x="16" y="14"/>
                      <a:pt x="16" y="14"/>
                    </a:cubicBezTo>
                    <a:cubicBezTo>
                      <a:pt x="16" y="15"/>
                      <a:pt x="16" y="15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3" y="14"/>
                      <a:pt x="13" y="14"/>
                    </a:cubicBezTo>
                    <a:cubicBezTo>
                      <a:pt x="13" y="14"/>
                      <a:pt x="14" y="14"/>
                      <a:pt x="15" y="14"/>
                    </a:cubicBezTo>
                    <a:moveTo>
                      <a:pt x="11" y="29"/>
                    </a:moveTo>
                    <a:cubicBezTo>
                      <a:pt x="11" y="29"/>
                      <a:pt x="12" y="28"/>
                      <a:pt x="12" y="28"/>
                    </a:cubicBezTo>
                    <a:cubicBezTo>
                      <a:pt x="13" y="27"/>
                      <a:pt x="13" y="25"/>
                      <a:pt x="13" y="25"/>
                    </a:cubicBezTo>
                    <a:cubicBezTo>
                      <a:pt x="14" y="21"/>
                      <a:pt x="12" y="21"/>
                      <a:pt x="12" y="21"/>
                    </a:cubicBezTo>
                    <a:cubicBezTo>
                      <a:pt x="11" y="21"/>
                      <a:pt x="11" y="21"/>
                      <a:pt x="11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4"/>
                      <a:pt x="9" y="23"/>
                      <a:pt x="9" y="23"/>
                    </a:cubicBezTo>
                    <a:cubicBezTo>
                      <a:pt x="9" y="23"/>
                      <a:pt x="10" y="20"/>
                      <a:pt x="10" y="20"/>
                    </a:cubicBezTo>
                    <a:cubicBezTo>
                      <a:pt x="10" y="20"/>
                      <a:pt x="8" y="19"/>
                      <a:pt x="8" y="19"/>
                    </a:cubicBezTo>
                    <a:cubicBezTo>
                      <a:pt x="6" y="19"/>
                      <a:pt x="6" y="20"/>
                      <a:pt x="6" y="20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6"/>
                    </a:cubicBezTo>
                    <a:cubicBezTo>
                      <a:pt x="3" y="16"/>
                      <a:pt x="2" y="16"/>
                      <a:pt x="1" y="17"/>
                    </a:cubicBezTo>
                    <a:cubicBezTo>
                      <a:pt x="1" y="18"/>
                      <a:pt x="0" y="21"/>
                      <a:pt x="0" y="21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7" y="27"/>
                      <a:pt x="9" y="29"/>
                      <a:pt x="9" y="29"/>
                    </a:cubicBezTo>
                    <a:cubicBezTo>
                      <a:pt x="9" y="29"/>
                      <a:pt x="10" y="29"/>
                      <a:pt x="11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9" name="Oval 36"/>
              <p:cNvSpPr>
                <a:spLocks noChangeArrowheads="1"/>
              </p:cNvSpPr>
              <p:nvPr/>
            </p:nvSpPr>
            <p:spPr bwMode="auto">
              <a:xfrm>
                <a:off x="5726" y="648"/>
                <a:ext cx="19" cy="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Freeform 37"/>
              <p:cNvSpPr>
                <a:spLocks noEditPoints="1"/>
              </p:cNvSpPr>
              <p:nvPr/>
            </p:nvSpPr>
            <p:spPr bwMode="auto">
              <a:xfrm>
                <a:off x="5782" y="1065"/>
                <a:ext cx="58" cy="58"/>
              </a:xfrm>
              <a:custGeom>
                <a:avLst/>
                <a:gdLst>
                  <a:gd name="T0" fmla="*/ 55 w 58"/>
                  <a:gd name="T1" fmla="*/ 8 h 58"/>
                  <a:gd name="T2" fmla="*/ 53 w 58"/>
                  <a:gd name="T3" fmla="*/ 2 h 58"/>
                  <a:gd name="T4" fmla="*/ 47 w 58"/>
                  <a:gd name="T5" fmla="*/ 0 h 58"/>
                  <a:gd name="T6" fmla="*/ 45 w 58"/>
                  <a:gd name="T7" fmla="*/ 0 h 58"/>
                  <a:gd name="T8" fmla="*/ 42 w 58"/>
                  <a:gd name="T9" fmla="*/ 2 h 58"/>
                  <a:gd name="T10" fmla="*/ 31 w 58"/>
                  <a:gd name="T11" fmla="*/ 8 h 58"/>
                  <a:gd name="T12" fmla="*/ 29 w 58"/>
                  <a:gd name="T13" fmla="*/ 8 h 58"/>
                  <a:gd name="T14" fmla="*/ 26 w 58"/>
                  <a:gd name="T15" fmla="*/ 10 h 58"/>
                  <a:gd name="T16" fmla="*/ 21 w 58"/>
                  <a:gd name="T17" fmla="*/ 13 h 58"/>
                  <a:gd name="T18" fmla="*/ 8 w 58"/>
                  <a:gd name="T19" fmla="*/ 18 h 58"/>
                  <a:gd name="T20" fmla="*/ 5 w 58"/>
                  <a:gd name="T21" fmla="*/ 21 h 58"/>
                  <a:gd name="T22" fmla="*/ 0 w 58"/>
                  <a:gd name="T23" fmla="*/ 23 h 58"/>
                  <a:gd name="T24" fmla="*/ 5 w 58"/>
                  <a:gd name="T25" fmla="*/ 26 h 58"/>
                  <a:gd name="T26" fmla="*/ 8 w 58"/>
                  <a:gd name="T27" fmla="*/ 31 h 58"/>
                  <a:gd name="T28" fmla="*/ 8 w 58"/>
                  <a:gd name="T29" fmla="*/ 31 h 58"/>
                  <a:gd name="T30" fmla="*/ 18 w 58"/>
                  <a:gd name="T31" fmla="*/ 26 h 58"/>
                  <a:gd name="T32" fmla="*/ 21 w 58"/>
                  <a:gd name="T33" fmla="*/ 29 h 58"/>
                  <a:gd name="T34" fmla="*/ 26 w 58"/>
                  <a:gd name="T35" fmla="*/ 31 h 58"/>
                  <a:gd name="T36" fmla="*/ 29 w 58"/>
                  <a:gd name="T37" fmla="*/ 37 h 58"/>
                  <a:gd name="T38" fmla="*/ 31 w 58"/>
                  <a:gd name="T39" fmla="*/ 37 h 58"/>
                  <a:gd name="T40" fmla="*/ 31 w 58"/>
                  <a:gd name="T41" fmla="*/ 39 h 58"/>
                  <a:gd name="T42" fmla="*/ 31 w 58"/>
                  <a:gd name="T43" fmla="*/ 44 h 58"/>
                  <a:gd name="T44" fmla="*/ 29 w 58"/>
                  <a:gd name="T45" fmla="*/ 47 h 58"/>
                  <a:gd name="T46" fmla="*/ 29 w 58"/>
                  <a:gd name="T47" fmla="*/ 50 h 58"/>
                  <a:gd name="T48" fmla="*/ 29 w 58"/>
                  <a:gd name="T49" fmla="*/ 50 h 58"/>
                  <a:gd name="T50" fmla="*/ 31 w 58"/>
                  <a:gd name="T51" fmla="*/ 52 h 58"/>
                  <a:gd name="T52" fmla="*/ 39 w 58"/>
                  <a:gd name="T53" fmla="*/ 58 h 58"/>
                  <a:gd name="T54" fmla="*/ 42 w 58"/>
                  <a:gd name="T55" fmla="*/ 52 h 58"/>
                  <a:gd name="T56" fmla="*/ 45 w 58"/>
                  <a:gd name="T57" fmla="*/ 47 h 58"/>
                  <a:gd name="T58" fmla="*/ 53 w 58"/>
                  <a:gd name="T59" fmla="*/ 29 h 58"/>
                  <a:gd name="T60" fmla="*/ 55 w 58"/>
                  <a:gd name="T61" fmla="*/ 18 h 58"/>
                  <a:gd name="T62" fmla="*/ 58 w 58"/>
                  <a:gd name="T63" fmla="*/ 10 h 58"/>
                  <a:gd name="T64" fmla="*/ 55 w 58"/>
                  <a:gd name="T65" fmla="*/ 8 h 58"/>
                  <a:gd name="T66" fmla="*/ 45 w 58"/>
                  <a:gd name="T67" fmla="*/ 15 h 58"/>
                  <a:gd name="T68" fmla="*/ 42 w 58"/>
                  <a:gd name="T69" fmla="*/ 21 h 58"/>
                  <a:gd name="T70" fmla="*/ 37 w 58"/>
                  <a:gd name="T71" fmla="*/ 31 h 58"/>
                  <a:gd name="T72" fmla="*/ 31 w 58"/>
                  <a:gd name="T73" fmla="*/ 23 h 58"/>
                  <a:gd name="T74" fmla="*/ 29 w 58"/>
                  <a:gd name="T75" fmla="*/ 23 h 58"/>
                  <a:gd name="T76" fmla="*/ 29 w 58"/>
                  <a:gd name="T77" fmla="*/ 21 h 58"/>
                  <a:gd name="T78" fmla="*/ 29 w 58"/>
                  <a:gd name="T79" fmla="*/ 21 h 58"/>
                  <a:gd name="T80" fmla="*/ 31 w 58"/>
                  <a:gd name="T81" fmla="*/ 21 h 58"/>
                  <a:gd name="T82" fmla="*/ 42 w 58"/>
                  <a:gd name="T83" fmla="*/ 13 h 58"/>
                  <a:gd name="T84" fmla="*/ 45 w 58"/>
                  <a:gd name="T85" fmla="*/ 13 h 58"/>
                  <a:gd name="T86" fmla="*/ 45 w 58"/>
                  <a:gd name="T87" fmla="*/ 13 h 58"/>
                  <a:gd name="T88" fmla="*/ 45 w 58"/>
                  <a:gd name="T89" fmla="*/ 1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58">
                    <a:moveTo>
                      <a:pt x="55" y="8"/>
                    </a:moveTo>
                    <a:lnTo>
                      <a:pt x="53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2" y="2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6" y="10"/>
                    </a:lnTo>
                    <a:lnTo>
                      <a:pt x="21" y="13"/>
                    </a:lnTo>
                    <a:lnTo>
                      <a:pt x="8" y="18"/>
                    </a:lnTo>
                    <a:lnTo>
                      <a:pt x="5" y="21"/>
                    </a:lnTo>
                    <a:lnTo>
                      <a:pt x="0" y="23"/>
                    </a:lnTo>
                    <a:lnTo>
                      <a:pt x="5" y="26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8" y="26"/>
                    </a:lnTo>
                    <a:lnTo>
                      <a:pt x="21" y="29"/>
                    </a:lnTo>
                    <a:lnTo>
                      <a:pt x="26" y="31"/>
                    </a:lnTo>
                    <a:lnTo>
                      <a:pt x="29" y="37"/>
                    </a:lnTo>
                    <a:lnTo>
                      <a:pt x="31" y="37"/>
                    </a:lnTo>
                    <a:lnTo>
                      <a:pt x="31" y="39"/>
                    </a:lnTo>
                    <a:lnTo>
                      <a:pt x="31" y="44"/>
                    </a:lnTo>
                    <a:lnTo>
                      <a:pt x="29" y="47"/>
                    </a:lnTo>
                    <a:lnTo>
                      <a:pt x="29" y="50"/>
                    </a:lnTo>
                    <a:lnTo>
                      <a:pt x="29" y="50"/>
                    </a:lnTo>
                    <a:lnTo>
                      <a:pt x="31" y="52"/>
                    </a:lnTo>
                    <a:lnTo>
                      <a:pt x="39" y="58"/>
                    </a:lnTo>
                    <a:lnTo>
                      <a:pt x="42" y="52"/>
                    </a:lnTo>
                    <a:lnTo>
                      <a:pt x="45" y="47"/>
                    </a:lnTo>
                    <a:lnTo>
                      <a:pt x="53" y="29"/>
                    </a:lnTo>
                    <a:lnTo>
                      <a:pt x="55" y="18"/>
                    </a:lnTo>
                    <a:lnTo>
                      <a:pt x="58" y="10"/>
                    </a:lnTo>
                    <a:lnTo>
                      <a:pt x="55" y="8"/>
                    </a:lnTo>
                    <a:close/>
                    <a:moveTo>
                      <a:pt x="45" y="15"/>
                    </a:moveTo>
                    <a:lnTo>
                      <a:pt x="42" y="21"/>
                    </a:lnTo>
                    <a:lnTo>
                      <a:pt x="37" y="31"/>
                    </a:lnTo>
                    <a:lnTo>
                      <a:pt x="31" y="23"/>
                    </a:lnTo>
                    <a:lnTo>
                      <a:pt x="29" y="23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1" y="21"/>
                    </a:lnTo>
                    <a:lnTo>
                      <a:pt x="42" y="13"/>
                    </a:lnTo>
                    <a:lnTo>
                      <a:pt x="45" y="13"/>
                    </a:lnTo>
                    <a:lnTo>
                      <a:pt x="45" y="13"/>
                    </a:lnTo>
                    <a:lnTo>
                      <a:pt x="45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Freeform 38"/>
              <p:cNvSpPr/>
              <p:nvPr/>
            </p:nvSpPr>
            <p:spPr bwMode="auto">
              <a:xfrm>
                <a:off x="5753" y="1014"/>
                <a:ext cx="58" cy="59"/>
              </a:xfrm>
              <a:custGeom>
                <a:avLst/>
                <a:gdLst>
                  <a:gd name="T0" fmla="*/ 22 w 22"/>
                  <a:gd name="T1" fmla="*/ 12 h 22"/>
                  <a:gd name="T2" fmla="*/ 21 w 22"/>
                  <a:gd name="T3" fmla="*/ 10 h 22"/>
                  <a:gd name="T4" fmla="*/ 19 w 22"/>
                  <a:gd name="T5" fmla="*/ 9 h 22"/>
                  <a:gd name="T6" fmla="*/ 19 w 22"/>
                  <a:gd name="T7" fmla="*/ 9 h 22"/>
                  <a:gd name="T8" fmla="*/ 14 w 22"/>
                  <a:gd name="T9" fmla="*/ 13 h 22"/>
                  <a:gd name="T10" fmla="*/ 13 w 22"/>
                  <a:gd name="T11" fmla="*/ 14 h 22"/>
                  <a:gd name="T12" fmla="*/ 11 w 22"/>
                  <a:gd name="T13" fmla="*/ 16 h 22"/>
                  <a:gd name="T14" fmla="*/ 9 w 22"/>
                  <a:gd name="T15" fmla="*/ 17 h 22"/>
                  <a:gd name="T16" fmla="*/ 7 w 22"/>
                  <a:gd name="T17" fmla="*/ 17 h 22"/>
                  <a:gd name="T18" fmla="*/ 5 w 22"/>
                  <a:gd name="T19" fmla="*/ 16 h 22"/>
                  <a:gd name="T20" fmla="*/ 4 w 22"/>
                  <a:gd name="T21" fmla="*/ 13 h 22"/>
                  <a:gd name="T22" fmla="*/ 7 w 22"/>
                  <a:gd name="T23" fmla="*/ 11 h 22"/>
                  <a:gd name="T24" fmla="*/ 9 w 22"/>
                  <a:gd name="T25" fmla="*/ 9 h 22"/>
                  <a:gd name="T26" fmla="*/ 13 w 22"/>
                  <a:gd name="T27" fmla="*/ 6 h 22"/>
                  <a:gd name="T28" fmla="*/ 14 w 22"/>
                  <a:gd name="T29" fmla="*/ 5 h 22"/>
                  <a:gd name="T30" fmla="*/ 15 w 22"/>
                  <a:gd name="T31" fmla="*/ 4 h 22"/>
                  <a:gd name="T32" fmla="*/ 14 w 22"/>
                  <a:gd name="T33" fmla="*/ 2 h 22"/>
                  <a:gd name="T34" fmla="*/ 13 w 22"/>
                  <a:gd name="T35" fmla="*/ 0 h 22"/>
                  <a:gd name="T36" fmla="*/ 12 w 22"/>
                  <a:gd name="T37" fmla="*/ 0 h 22"/>
                  <a:gd name="T38" fmla="*/ 9 w 22"/>
                  <a:gd name="T39" fmla="*/ 3 h 22"/>
                  <a:gd name="T40" fmla="*/ 4 w 22"/>
                  <a:gd name="T41" fmla="*/ 7 h 22"/>
                  <a:gd name="T42" fmla="*/ 2 w 22"/>
                  <a:gd name="T43" fmla="*/ 8 h 22"/>
                  <a:gd name="T44" fmla="*/ 0 w 22"/>
                  <a:gd name="T45" fmla="*/ 12 h 22"/>
                  <a:gd name="T46" fmla="*/ 2 w 22"/>
                  <a:gd name="T47" fmla="*/ 18 h 22"/>
                  <a:gd name="T48" fmla="*/ 2 w 22"/>
                  <a:gd name="T49" fmla="*/ 19 h 22"/>
                  <a:gd name="T50" fmla="*/ 7 w 22"/>
                  <a:gd name="T51" fmla="*/ 22 h 22"/>
                  <a:gd name="T52" fmla="*/ 9 w 22"/>
                  <a:gd name="T53" fmla="*/ 22 h 22"/>
                  <a:gd name="T54" fmla="*/ 13 w 22"/>
                  <a:gd name="T55" fmla="*/ 20 h 22"/>
                  <a:gd name="T56" fmla="*/ 14 w 22"/>
                  <a:gd name="T57" fmla="*/ 19 h 22"/>
                  <a:gd name="T58" fmla="*/ 14 w 22"/>
                  <a:gd name="T59" fmla="*/ 19 h 22"/>
                  <a:gd name="T60" fmla="*/ 19 w 22"/>
                  <a:gd name="T61" fmla="*/ 15 h 22"/>
                  <a:gd name="T62" fmla="*/ 21 w 22"/>
                  <a:gd name="T63" fmla="*/ 14 h 22"/>
                  <a:gd name="T64" fmla="*/ 22 w 22"/>
                  <a:gd name="T65" fmla="*/ 13 h 22"/>
                  <a:gd name="T66" fmla="*/ 22 w 22"/>
                  <a:gd name="T67" fmla="*/ 13 h 22"/>
                  <a:gd name="T68" fmla="*/ 22 w 22"/>
                  <a:gd name="T69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9" y="16"/>
                      <a:pt x="9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5" y="13"/>
                      <a:pt x="5" y="12"/>
                      <a:pt x="7" y="1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2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0" y="14"/>
                      <a:pt x="0" y="16"/>
                      <a:pt x="2" y="18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4" y="21"/>
                      <a:pt x="6" y="22"/>
                      <a:pt x="7" y="22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10" y="22"/>
                      <a:pt x="11" y="21"/>
                      <a:pt x="13" y="20"/>
                    </a:cubicBezTo>
                    <a:cubicBezTo>
                      <a:pt x="13" y="20"/>
                      <a:pt x="13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lnTo>
                      <a:pt x="2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2" name="Freeform 39"/>
              <p:cNvSpPr/>
              <p:nvPr/>
            </p:nvSpPr>
            <p:spPr bwMode="auto">
              <a:xfrm>
                <a:off x="5689" y="914"/>
                <a:ext cx="58" cy="53"/>
              </a:xfrm>
              <a:custGeom>
                <a:avLst/>
                <a:gdLst>
                  <a:gd name="T0" fmla="*/ 22 w 22"/>
                  <a:gd name="T1" fmla="*/ 13 h 20"/>
                  <a:gd name="T2" fmla="*/ 21 w 22"/>
                  <a:gd name="T3" fmla="*/ 10 h 20"/>
                  <a:gd name="T4" fmla="*/ 20 w 22"/>
                  <a:gd name="T5" fmla="*/ 7 h 20"/>
                  <a:gd name="T6" fmla="*/ 17 w 22"/>
                  <a:gd name="T7" fmla="*/ 2 h 20"/>
                  <a:gd name="T8" fmla="*/ 15 w 22"/>
                  <a:gd name="T9" fmla="*/ 1 h 20"/>
                  <a:gd name="T10" fmla="*/ 9 w 22"/>
                  <a:gd name="T11" fmla="*/ 0 h 20"/>
                  <a:gd name="T12" fmla="*/ 7 w 22"/>
                  <a:gd name="T13" fmla="*/ 1 h 20"/>
                  <a:gd name="T14" fmla="*/ 1 w 22"/>
                  <a:gd name="T15" fmla="*/ 6 h 20"/>
                  <a:gd name="T16" fmla="*/ 2 w 22"/>
                  <a:gd name="T17" fmla="*/ 14 h 20"/>
                  <a:gd name="T18" fmla="*/ 3 w 22"/>
                  <a:gd name="T19" fmla="*/ 18 h 20"/>
                  <a:gd name="T20" fmla="*/ 5 w 22"/>
                  <a:gd name="T21" fmla="*/ 20 h 20"/>
                  <a:gd name="T22" fmla="*/ 9 w 22"/>
                  <a:gd name="T23" fmla="*/ 19 h 20"/>
                  <a:gd name="T24" fmla="*/ 15 w 22"/>
                  <a:gd name="T25" fmla="*/ 17 h 20"/>
                  <a:gd name="T26" fmla="*/ 12 w 22"/>
                  <a:gd name="T27" fmla="*/ 9 h 20"/>
                  <a:gd name="T28" fmla="*/ 9 w 22"/>
                  <a:gd name="T29" fmla="*/ 11 h 20"/>
                  <a:gd name="T30" fmla="*/ 9 w 22"/>
                  <a:gd name="T31" fmla="*/ 11 h 20"/>
                  <a:gd name="T32" fmla="*/ 9 w 22"/>
                  <a:gd name="T33" fmla="*/ 11 h 20"/>
                  <a:gd name="T34" fmla="*/ 10 w 22"/>
                  <a:gd name="T35" fmla="*/ 13 h 20"/>
                  <a:gd name="T36" fmla="*/ 9 w 22"/>
                  <a:gd name="T37" fmla="*/ 14 h 20"/>
                  <a:gd name="T38" fmla="*/ 6 w 22"/>
                  <a:gd name="T39" fmla="*/ 15 h 20"/>
                  <a:gd name="T40" fmla="*/ 6 w 22"/>
                  <a:gd name="T41" fmla="*/ 14 h 20"/>
                  <a:gd name="T42" fmla="*/ 5 w 22"/>
                  <a:gd name="T43" fmla="*/ 13 h 20"/>
                  <a:gd name="T44" fmla="*/ 5 w 22"/>
                  <a:gd name="T45" fmla="*/ 9 h 20"/>
                  <a:gd name="T46" fmla="*/ 9 w 22"/>
                  <a:gd name="T47" fmla="*/ 5 h 20"/>
                  <a:gd name="T48" fmla="*/ 14 w 22"/>
                  <a:gd name="T49" fmla="*/ 5 h 20"/>
                  <a:gd name="T50" fmla="*/ 17 w 22"/>
                  <a:gd name="T51" fmla="*/ 9 h 20"/>
                  <a:gd name="T52" fmla="*/ 18 w 22"/>
                  <a:gd name="T53" fmla="*/ 12 h 20"/>
                  <a:gd name="T54" fmla="*/ 18 w 22"/>
                  <a:gd name="T55" fmla="*/ 14 h 20"/>
                  <a:gd name="T56" fmla="*/ 22 w 22"/>
                  <a:gd name="T5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20">
                    <a:moveTo>
                      <a:pt x="22" y="13"/>
                    </a:moveTo>
                    <a:cubicBezTo>
                      <a:pt x="22" y="12"/>
                      <a:pt x="21" y="11"/>
                      <a:pt x="21" y="10"/>
                    </a:cubicBezTo>
                    <a:cubicBezTo>
                      <a:pt x="21" y="9"/>
                      <a:pt x="21" y="8"/>
                      <a:pt x="20" y="7"/>
                    </a:cubicBezTo>
                    <a:cubicBezTo>
                      <a:pt x="20" y="5"/>
                      <a:pt x="19" y="4"/>
                      <a:pt x="17" y="2"/>
                    </a:cubicBezTo>
                    <a:cubicBezTo>
                      <a:pt x="16" y="2"/>
                      <a:pt x="16" y="1"/>
                      <a:pt x="15" y="1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8" y="0"/>
                      <a:pt x="8" y="0"/>
                      <a:pt x="7" y="1"/>
                    </a:cubicBezTo>
                    <a:cubicBezTo>
                      <a:pt x="4" y="2"/>
                      <a:pt x="2" y="3"/>
                      <a:pt x="1" y="6"/>
                    </a:cubicBezTo>
                    <a:cubicBezTo>
                      <a:pt x="0" y="8"/>
                      <a:pt x="0" y="11"/>
                      <a:pt x="2" y="14"/>
                    </a:cubicBezTo>
                    <a:cubicBezTo>
                      <a:pt x="2" y="16"/>
                      <a:pt x="3" y="17"/>
                      <a:pt x="3" y="18"/>
                    </a:cubicBezTo>
                    <a:cubicBezTo>
                      <a:pt x="4" y="19"/>
                      <a:pt x="4" y="19"/>
                      <a:pt x="5" y="2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3"/>
                      <a:pt x="5" y="13"/>
                    </a:cubicBezTo>
                    <a:cubicBezTo>
                      <a:pt x="5" y="11"/>
                      <a:pt x="5" y="10"/>
                      <a:pt x="5" y="9"/>
                    </a:cubicBezTo>
                    <a:cubicBezTo>
                      <a:pt x="6" y="7"/>
                      <a:pt x="7" y="6"/>
                      <a:pt x="9" y="5"/>
                    </a:cubicBezTo>
                    <a:cubicBezTo>
                      <a:pt x="11" y="5"/>
                      <a:pt x="12" y="5"/>
                      <a:pt x="14" y="5"/>
                    </a:cubicBezTo>
                    <a:cubicBezTo>
                      <a:pt x="15" y="6"/>
                      <a:pt x="16" y="7"/>
                      <a:pt x="17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3"/>
                      <a:pt x="18" y="13"/>
                      <a:pt x="18" y="14"/>
                    </a:cubicBez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3" name="Freeform 40"/>
              <p:cNvSpPr/>
              <p:nvPr/>
            </p:nvSpPr>
            <p:spPr bwMode="auto">
              <a:xfrm>
                <a:off x="5711" y="964"/>
                <a:ext cx="66" cy="61"/>
              </a:xfrm>
              <a:custGeom>
                <a:avLst/>
                <a:gdLst>
                  <a:gd name="T0" fmla="*/ 58 w 66"/>
                  <a:gd name="T1" fmla="*/ 27 h 61"/>
                  <a:gd name="T2" fmla="*/ 47 w 66"/>
                  <a:gd name="T3" fmla="*/ 32 h 61"/>
                  <a:gd name="T4" fmla="*/ 42 w 66"/>
                  <a:gd name="T5" fmla="*/ 35 h 61"/>
                  <a:gd name="T6" fmla="*/ 34 w 66"/>
                  <a:gd name="T7" fmla="*/ 21 h 61"/>
                  <a:gd name="T8" fmla="*/ 47 w 66"/>
                  <a:gd name="T9" fmla="*/ 13 h 61"/>
                  <a:gd name="T10" fmla="*/ 50 w 66"/>
                  <a:gd name="T11" fmla="*/ 11 h 61"/>
                  <a:gd name="T12" fmla="*/ 47 w 66"/>
                  <a:gd name="T13" fmla="*/ 8 h 61"/>
                  <a:gd name="T14" fmla="*/ 44 w 66"/>
                  <a:gd name="T15" fmla="*/ 0 h 61"/>
                  <a:gd name="T16" fmla="*/ 23 w 66"/>
                  <a:gd name="T17" fmla="*/ 11 h 61"/>
                  <a:gd name="T18" fmla="*/ 2 w 66"/>
                  <a:gd name="T19" fmla="*/ 24 h 61"/>
                  <a:gd name="T20" fmla="*/ 0 w 66"/>
                  <a:gd name="T21" fmla="*/ 24 h 61"/>
                  <a:gd name="T22" fmla="*/ 2 w 66"/>
                  <a:gd name="T23" fmla="*/ 27 h 61"/>
                  <a:gd name="T24" fmla="*/ 7 w 66"/>
                  <a:gd name="T25" fmla="*/ 37 h 61"/>
                  <a:gd name="T26" fmla="*/ 23 w 66"/>
                  <a:gd name="T27" fmla="*/ 27 h 61"/>
                  <a:gd name="T28" fmla="*/ 26 w 66"/>
                  <a:gd name="T29" fmla="*/ 27 h 61"/>
                  <a:gd name="T30" fmla="*/ 34 w 66"/>
                  <a:gd name="T31" fmla="*/ 40 h 61"/>
                  <a:gd name="T32" fmla="*/ 23 w 66"/>
                  <a:gd name="T33" fmla="*/ 45 h 61"/>
                  <a:gd name="T34" fmla="*/ 15 w 66"/>
                  <a:gd name="T35" fmla="*/ 50 h 61"/>
                  <a:gd name="T36" fmla="*/ 21 w 66"/>
                  <a:gd name="T37" fmla="*/ 61 h 61"/>
                  <a:gd name="T38" fmla="*/ 23 w 66"/>
                  <a:gd name="T39" fmla="*/ 61 h 61"/>
                  <a:gd name="T40" fmla="*/ 47 w 66"/>
                  <a:gd name="T41" fmla="*/ 48 h 61"/>
                  <a:gd name="T42" fmla="*/ 66 w 66"/>
                  <a:gd name="T43" fmla="*/ 37 h 61"/>
                  <a:gd name="T44" fmla="*/ 66 w 66"/>
                  <a:gd name="T45" fmla="*/ 37 h 61"/>
                  <a:gd name="T46" fmla="*/ 58 w 66"/>
                  <a:gd name="T47" fmla="*/ 2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61">
                    <a:moveTo>
                      <a:pt x="58" y="27"/>
                    </a:moveTo>
                    <a:lnTo>
                      <a:pt x="47" y="32"/>
                    </a:lnTo>
                    <a:lnTo>
                      <a:pt x="42" y="35"/>
                    </a:lnTo>
                    <a:lnTo>
                      <a:pt x="34" y="21"/>
                    </a:lnTo>
                    <a:lnTo>
                      <a:pt x="47" y="13"/>
                    </a:lnTo>
                    <a:lnTo>
                      <a:pt x="50" y="11"/>
                    </a:lnTo>
                    <a:lnTo>
                      <a:pt x="47" y="8"/>
                    </a:lnTo>
                    <a:lnTo>
                      <a:pt x="44" y="0"/>
                    </a:lnTo>
                    <a:lnTo>
                      <a:pt x="23" y="11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27"/>
                    </a:lnTo>
                    <a:lnTo>
                      <a:pt x="7" y="37"/>
                    </a:lnTo>
                    <a:lnTo>
                      <a:pt x="23" y="27"/>
                    </a:lnTo>
                    <a:lnTo>
                      <a:pt x="26" y="27"/>
                    </a:lnTo>
                    <a:lnTo>
                      <a:pt x="34" y="40"/>
                    </a:lnTo>
                    <a:lnTo>
                      <a:pt x="23" y="45"/>
                    </a:lnTo>
                    <a:lnTo>
                      <a:pt x="15" y="50"/>
                    </a:lnTo>
                    <a:lnTo>
                      <a:pt x="21" y="61"/>
                    </a:lnTo>
                    <a:lnTo>
                      <a:pt x="23" y="61"/>
                    </a:lnTo>
                    <a:lnTo>
                      <a:pt x="47" y="48"/>
                    </a:lnTo>
                    <a:lnTo>
                      <a:pt x="66" y="37"/>
                    </a:lnTo>
                    <a:lnTo>
                      <a:pt x="66" y="37"/>
                    </a:lnTo>
                    <a:lnTo>
                      <a:pt x="5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4" name="Freeform 41"/>
              <p:cNvSpPr/>
              <p:nvPr/>
            </p:nvSpPr>
            <p:spPr bwMode="auto">
              <a:xfrm>
                <a:off x="5684" y="711"/>
                <a:ext cx="56" cy="39"/>
              </a:xfrm>
              <a:custGeom>
                <a:avLst/>
                <a:gdLst>
                  <a:gd name="T0" fmla="*/ 50 w 56"/>
                  <a:gd name="T1" fmla="*/ 3 h 39"/>
                  <a:gd name="T2" fmla="*/ 45 w 56"/>
                  <a:gd name="T3" fmla="*/ 0 h 39"/>
                  <a:gd name="T4" fmla="*/ 42 w 56"/>
                  <a:gd name="T5" fmla="*/ 13 h 39"/>
                  <a:gd name="T6" fmla="*/ 29 w 56"/>
                  <a:gd name="T7" fmla="*/ 10 h 39"/>
                  <a:gd name="T8" fmla="*/ 3 w 56"/>
                  <a:gd name="T9" fmla="*/ 3 h 39"/>
                  <a:gd name="T10" fmla="*/ 3 w 56"/>
                  <a:gd name="T11" fmla="*/ 3 h 39"/>
                  <a:gd name="T12" fmla="*/ 0 w 56"/>
                  <a:gd name="T13" fmla="*/ 16 h 39"/>
                  <a:gd name="T14" fmla="*/ 3 w 56"/>
                  <a:gd name="T15" fmla="*/ 16 h 39"/>
                  <a:gd name="T16" fmla="*/ 29 w 56"/>
                  <a:gd name="T17" fmla="*/ 24 h 39"/>
                  <a:gd name="T18" fmla="*/ 37 w 56"/>
                  <a:gd name="T19" fmla="*/ 26 h 39"/>
                  <a:gd name="T20" fmla="*/ 34 w 56"/>
                  <a:gd name="T21" fmla="*/ 37 h 39"/>
                  <a:gd name="T22" fmla="*/ 45 w 56"/>
                  <a:gd name="T23" fmla="*/ 39 h 39"/>
                  <a:gd name="T24" fmla="*/ 50 w 56"/>
                  <a:gd name="T25" fmla="*/ 18 h 39"/>
                  <a:gd name="T26" fmla="*/ 56 w 56"/>
                  <a:gd name="T27" fmla="*/ 3 h 39"/>
                  <a:gd name="T28" fmla="*/ 50 w 56"/>
                  <a:gd name="T29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39">
                    <a:moveTo>
                      <a:pt x="50" y="3"/>
                    </a:moveTo>
                    <a:lnTo>
                      <a:pt x="45" y="0"/>
                    </a:lnTo>
                    <a:lnTo>
                      <a:pt x="42" y="13"/>
                    </a:lnTo>
                    <a:lnTo>
                      <a:pt x="29" y="1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29" y="24"/>
                    </a:lnTo>
                    <a:lnTo>
                      <a:pt x="37" y="26"/>
                    </a:lnTo>
                    <a:lnTo>
                      <a:pt x="34" y="37"/>
                    </a:lnTo>
                    <a:lnTo>
                      <a:pt x="45" y="39"/>
                    </a:lnTo>
                    <a:lnTo>
                      <a:pt x="50" y="18"/>
                    </a:lnTo>
                    <a:lnTo>
                      <a:pt x="56" y="3"/>
                    </a:lnTo>
                    <a:lnTo>
                      <a:pt x="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42"/>
              <p:cNvSpPr/>
              <p:nvPr/>
            </p:nvSpPr>
            <p:spPr bwMode="auto">
              <a:xfrm>
                <a:off x="5671" y="764"/>
                <a:ext cx="53" cy="37"/>
              </a:xfrm>
              <a:custGeom>
                <a:avLst/>
                <a:gdLst>
                  <a:gd name="T0" fmla="*/ 19 w 20"/>
                  <a:gd name="T1" fmla="*/ 2 h 14"/>
                  <a:gd name="T2" fmla="*/ 16 w 20"/>
                  <a:gd name="T3" fmla="*/ 1 h 14"/>
                  <a:gd name="T4" fmla="*/ 14 w 20"/>
                  <a:gd name="T5" fmla="*/ 0 h 14"/>
                  <a:gd name="T6" fmla="*/ 11 w 20"/>
                  <a:gd name="T7" fmla="*/ 1 h 14"/>
                  <a:gd name="T8" fmla="*/ 9 w 20"/>
                  <a:gd name="T9" fmla="*/ 5 h 14"/>
                  <a:gd name="T10" fmla="*/ 8 w 20"/>
                  <a:gd name="T11" fmla="*/ 6 h 14"/>
                  <a:gd name="T12" fmla="*/ 6 w 20"/>
                  <a:gd name="T13" fmla="*/ 9 h 14"/>
                  <a:gd name="T14" fmla="*/ 6 w 20"/>
                  <a:gd name="T15" fmla="*/ 9 h 14"/>
                  <a:gd name="T16" fmla="*/ 5 w 20"/>
                  <a:gd name="T17" fmla="*/ 8 h 14"/>
                  <a:gd name="T18" fmla="*/ 4 w 20"/>
                  <a:gd name="T19" fmla="*/ 5 h 14"/>
                  <a:gd name="T20" fmla="*/ 5 w 20"/>
                  <a:gd name="T21" fmla="*/ 3 h 14"/>
                  <a:gd name="T22" fmla="*/ 6 w 20"/>
                  <a:gd name="T23" fmla="*/ 1 h 14"/>
                  <a:gd name="T24" fmla="*/ 2 w 20"/>
                  <a:gd name="T25" fmla="*/ 0 h 14"/>
                  <a:gd name="T26" fmla="*/ 1 w 20"/>
                  <a:gd name="T27" fmla="*/ 3 h 14"/>
                  <a:gd name="T28" fmla="*/ 1 w 20"/>
                  <a:gd name="T29" fmla="*/ 6 h 14"/>
                  <a:gd name="T30" fmla="*/ 2 w 20"/>
                  <a:gd name="T31" fmla="*/ 12 h 14"/>
                  <a:gd name="T32" fmla="*/ 6 w 20"/>
                  <a:gd name="T33" fmla="*/ 14 h 14"/>
                  <a:gd name="T34" fmla="*/ 7 w 20"/>
                  <a:gd name="T35" fmla="*/ 14 h 14"/>
                  <a:gd name="T36" fmla="*/ 9 w 20"/>
                  <a:gd name="T37" fmla="*/ 14 h 14"/>
                  <a:gd name="T38" fmla="*/ 11 w 20"/>
                  <a:gd name="T39" fmla="*/ 12 h 14"/>
                  <a:gd name="T40" fmla="*/ 13 w 20"/>
                  <a:gd name="T41" fmla="*/ 8 h 14"/>
                  <a:gd name="T42" fmla="*/ 13 w 20"/>
                  <a:gd name="T43" fmla="*/ 7 h 14"/>
                  <a:gd name="T44" fmla="*/ 14 w 20"/>
                  <a:gd name="T45" fmla="*/ 6 h 14"/>
                  <a:gd name="T46" fmla="*/ 15 w 20"/>
                  <a:gd name="T47" fmla="*/ 5 h 14"/>
                  <a:gd name="T48" fmla="*/ 16 w 20"/>
                  <a:gd name="T49" fmla="*/ 6 h 14"/>
                  <a:gd name="T50" fmla="*/ 16 w 20"/>
                  <a:gd name="T51" fmla="*/ 6 h 14"/>
                  <a:gd name="T52" fmla="*/ 17 w 20"/>
                  <a:gd name="T53" fmla="*/ 9 h 14"/>
                  <a:gd name="T54" fmla="*/ 16 w 20"/>
                  <a:gd name="T55" fmla="*/ 11 h 14"/>
                  <a:gd name="T56" fmla="*/ 16 w 20"/>
                  <a:gd name="T57" fmla="*/ 12 h 14"/>
                  <a:gd name="T58" fmla="*/ 15 w 20"/>
                  <a:gd name="T59" fmla="*/ 13 h 14"/>
                  <a:gd name="T60" fmla="*/ 16 w 20"/>
                  <a:gd name="T61" fmla="*/ 13 h 14"/>
                  <a:gd name="T62" fmla="*/ 19 w 20"/>
                  <a:gd name="T63" fmla="*/ 13 h 14"/>
                  <a:gd name="T64" fmla="*/ 20 w 20"/>
                  <a:gd name="T65" fmla="*/ 11 h 14"/>
                  <a:gd name="T66" fmla="*/ 20 w 20"/>
                  <a:gd name="T67" fmla="*/ 8 h 14"/>
                  <a:gd name="T68" fmla="*/ 19 w 20"/>
                  <a:gd name="T6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14">
                    <a:moveTo>
                      <a:pt x="19" y="2"/>
                    </a:moveTo>
                    <a:cubicBezTo>
                      <a:pt x="18" y="1"/>
                      <a:pt x="17" y="1"/>
                      <a:pt x="16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3" y="0"/>
                      <a:pt x="12" y="1"/>
                      <a:pt x="11" y="1"/>
                    </a:cubicBezTo>
                    <a:cubicBezTo>
                      <a:pt x="10" y="2"/>
                      <a:pt x="10" y="3"/>
                      <a:pt x="9" y="5"/>
                    </a:cubicBezTo>
                    <a:cubicBezTo>
                      <a:pt x="9" y="5"/>
                      <a:pt x="8" y="6"/>
                      <a:pt x="8" y="6"/>
                    </a:cubicBezTo>
                    <a:cubicBezTo>
                      <a:pt x="8" y="8"/>
                      <a:pt x="7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3"/>
                      <a:pt x="4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3"/>
                      <a:pt x="10" y="13"/>
                      <a:pt x="11" y="12"/>
                    </a:cubicBezTo>
                    <a:cubicBezTo>
                      <a:pt x="11" y="12"/>
                      <a:pt x="12" y="10"/>
                      <a:pt x="13" y="8"/>
                    </a:cubicBezTo>
                    <a:cubicBezTo>
                      <a:pt x="13" y="8"/>
                      <a:pt x="13" y="7"/>
                      <a:pt x="13" y="7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5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7"/>
                      <a:pt x="17" y="8"/>
                      <a:pt x="17" y="9"/>
                    </a:cubicBezTo>
                    <a:cubicBezTo>
                      <a:pt x="17" y="9"/>
                      <a:pt x="17" y="10"/>
                      <a:pt x="16" y="11"/>
                    </a:cubicBezTo>
                    <a:cubicBezTo>
                      <a:pt x="16" y="11"/>
                      <a:pt x="16" y="12"/>
                      <a:pt x="16" y="12"/>
                    </a:cubicBezTo>
                    <a:cubicBezTo>
                      <a:pt x="16" y="12"/>
                      <a:pt x="16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2"/>
                      <a:pt x="20" y="11"/>
                    </a:cubicBezTo>
                    <a:cubicBezTo>
                      <a:pt x="20" y="10"/>
                      <a:pt x="20" y="9"/>
                      <a:pt x="20" y="8"/>
                    </a:cubicBezTo>
                    <a:cubicBezTo>
                      <a:pt x="20" y="6"/>
                      <a:pt x="20" y="4"/>
                      <a:pt x="1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43"/>
              <p:cNvSpPr/>
              <p:nvPr/>
            </p:nvSpPr>
            <p:spPr bwMode="auto">
              <a:xfrm>
                <a:off x="5674" y="819"/>
                <a:ext cx="50" cy="13"/>
              </a:xfrm>
              <a:custGeom>
                <a:avLst/>
                <a:gdLst>
                  <a:gd name="T0" fmla="*/ 39 w 50"/>
                  <a:gd name="T1" fmla="*/ 0 h 13"/>
                  <a:gd name="T2" fmla="*/ 13 w 50"/>
                  <a:gd name="T3" fmla="*/ 0 h 13"/>
                  <a:gd name="T4" fmla="*/ 0 w 50"/>
                  <a:gd name="T5" fmla="*/ 0 h 13"/>
                  <a:gd name="T6" fmla="*/ 0 w 50"/>
                  <a:gd name="T7" fmla="*/ 13 h 13"/>
                  <a:gd name="T8" fmla="*/ 13 w 50"/>
                  <a:gd name="T9" fmla="*/ 13 h 13"/>
                  <a:gd name="T10" fmla="*/ 39 w 50"/>
                  <a:gd name="T11" fmla="*/ 13 h 13"/>
                  <a:gd name="T12" fmla="*/ 50 w 50"/>
                  <a:gd name="T13" fmla="*/ 13 h 13"/>
                  <a:gd name="T14" fmla="*/ 50 w 50"/>
                  <a:gd name="T15" fmla="*/ 0 h 13"/>
                  <a:gd name="T16" fmla="*/ 39 w 50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3">
                    <a:moveTo>
                      <a:pt x="39" y="0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13" y="13"/>
                    </a:lnTo>
                    <a:lnTo>
                      <a:pt x="39" y="13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Freeform 44"/>
              <p:cNvSpPr/>
              <p:nvPr/>
            </p:nvSpPr>
            <p:spPr bwMode="auto">
              <a:xfrm>
                <a:off x="5674" y="848"/>
                <a:ext cx="55" cy="53"/>
              </a:xfrm>
              <a:custGeom>
                <a:avLst/>
                <a:gdLst>
                  <a:gd name="T0" fmla="*/ 21 w 21"/>
                  <a:gd name="T1" fmla="*/ 13 h 20"/>
                  <a:gd name="T2" fmla="*/ 15 w 21"/>
                  <a:gd name="T3" fmla="*/ 14 h 20"/>
                  <a:gd name="T4" fmla="*/ 11 w 21"/>
                  <a:gd name="T5" fmla="*/ 14 h 20"/>
                  <a:gd name="T6" fmla="*/ 8 w 21"/>
                  <a:gd name="T7" fmla="*/ 15 h 20"/>
                  <a:gd name="T8" fmla="*/ 5 w 21"/>
                  <a:gd name="T9" fmla="*/ 16 h 20"/>
                  <a:gd name="T10" fmla="*/ 7 w 21"/>
                  <a:gd name="T11" fmla="*/ 15 h 20"/>
                  <a:gd name="T12" fmla="*/ 9 w 21"/>
                  <a:gd name="T13" fmla="*/ 14 h 20"/>
                  <a:gd name="T14" fmla="*/ 15 w 21"/>
                  <a:gd name="T15" fmla="*/ 10 h 20"/>
                  <a:gd name="T16" fmla="*/ 20 w 21"/>
                  <a:gd name="T17" fmla="*/ 6 h 20"/>
                  <a:gd name="T18" fmla="*/ 19 w 21"/>
                  <a:gd name="T19" fmla="*/ 0 h 20"/>
                  <a:gd name="T20" fmla="*/ 15 w 21"/>
                  <a:gd name="T21" fmla="*/ 1 h 20"/>
                  <a:gd name="T22" fmla="*/ 5 w 21"/>
                  <a:gd name="T23" fmla="*/ 2 h 20"/>
                  <a:gd name="T24" fmla="*/ 0 w 21"/>
                  <a:gd name="T25" fmla="*/ 3 h 20"/>
                  <a:gd name="T26" fmla="*/ 1 w 21"/>
                  <a:gd name="T27" fmla="*/ 8 h 20"/>
                  <a:gd name="T28" fmla="*/ 5 w 21"/>
                  <a:gd name="T29" fmla="*/ 7 h 20"/>
                  <a:gd name="T30" fmla="*/ 11 w 21"/>
                  <a:gd name="T31" fmla="*/ 6 h 20"/>
                  <a:gd name="T32" fmla="*/ 13 w 21"/>
                  <a:gd name="T33" fmla="*/ 6 h 20"/>
                  <a:gd name="T34" fmla="*/ 15 w 21"/>
                  <a:gd name="T35" fmla="*/ 5 h 20"/>
                  <a:gd name="T36" fmla="*/ 16 w 21"/>
                  <a:gd name="T37" fmla="*/ 5 h 20"/>
                  <a:gd name="T38" fmla="*/ 15 w 21"/>
                  <a:gd name="T39" fmla="*/ 5 h 20"/>
                  <a:gd name="T40" fmla="*/ 13 w 21"/>
                  <a:gd name="T41" fmla="*/ 6 h 20"/>
                  <a:gd name="T42" fmla="*/ 12 w 21"/>
                  <a:gd name="T43" fmla="*/ 7 h 20"/>
                  <a:gd name="T44" fmla="*/ 5 w 21"/>
                  <a:gd name="T45" fmla="*/ 11 h 20"/>
                  <a:gd name="T46" fmla="*/ 2 w 21"/>
                  <a:gd name="T47" fmla="*/ 14 h 20"/>
                  <a:gd name="T48" fmla="*/ 3 w 21"/>
                  <a:gd name="T49" fmla="*/ 20 h 20"/>
                  <a:gd name="T50" fmla="*/ 5 w 21"/>
                  <a:gd name="T51" fmla="*/ 20 h 20"/>
                  <a:gd name="T52" fmla="*/ 15 w 21"/>
                  <a:gd name="T53" fmla="*/ 19 h 20"/>
                  <a:gd name="T54" fmla="*/ 21 w 21"/>
                  <a:gd name="T55" fmla="*/ 18 h 20"/>
                  <a:gd name="T56" fmla="*/ 21 w 21"/>
                  <a:gd name="T5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" h="20">
                    <a:moveTo>
                      <a:pt x="21" y="13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6" y="15"/>
                      <a:pt x="5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8" y="15"/>
                      <a:pt x="9" y="14"/>
                      <a:pt x="9" y="1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3" y="6"/>
                      <a:pt x="13" y="6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3" y="6"/>
                      <a:pt x="12" y="7"/>
                      <a:pt x="12" y="7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21" y="18"/>
                      <a:pt x="21" y="18"/>
                      <a:pt x="21" y="18"/>
                    </a:cubicBezTo>
                    <a:lnTo>
                      <a:pt x="21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8" name="Freeform 45"/>
              <p:cNvSpPr>
                <a:spLocks noEditPoints="1"/>
              </p:cNvSpPr>
              <p:nvPr/>
            </p:nvSpPr>
            <p:spPr bwMode="auto">
              <a:xfrm>
                <a:off x="5571" y="336"/>
                <a:ext cx="971" cy="969"/>
              </a:xfrm>
              <a:custGeom>
                <a:avLst/>
                <a:gdLst>
                  <a:gd name="T0" fmla="*/ 309 w 368"/>
                  <a:gd name="T1" fmla="*/ 49 h 367"/>
                  <a:gd name="T2" fmla="*/ 254 w 368"/>
                  <a:gd name="T3" fmla="*/ 14 h 367"/>
                  <a:gd name="T4" fmla="*/ 210 w 368"/>
                  <a:gd name="T5" fmla="*/ 2 h 367"/>
                  <a:gd name="T6" fmla="*/ 157 w 368"/>
                  <a:gd name="T7" fmla="*/ 2 h 367"/>
                  <a:gd name="T8" fmla="*/ 108 w 368"/>
                  <a:gd name="T9" fmla="*/ 16 h 367"/>
                  <a:gd name="T10" fmla="*/ 44 w 368"/>
                  <a:gd name="T11" fmla="*/ 64 h 367"/>
                  <a:gd name="T12" fmla="*/ 10 w 368"/>
                  <a:gd name="T13" fmla="*/ 237 h 367"/>
                  <a:gd name="T14" fmla="*/ 85 w 368"/>
                  <a:gd name="T15" fmla="*/ 337 h 367"/>
                  <a:gd name="T16" fmla="*/ 130 w 368"/>
                  <a:gd name="T17" fmla="*/ 357 h 367"/>
                  <a:gd name="T18" fmla="*/ 176 w 368"/>
                  <a:gd name="T19" fmla="*/ 366 h 367"/>
                  <a:gd name="T20" fmla="*/ 228 w 368"/>
                  <a:gd name="T21" fmla="*/ 361 h 367"/>
                  <a:gd name="T22" fmla="*/ 271 w 368"/>
                  <a:gd name="T23" fmla="*/ 344 h 367"/>
                  <a:gd name="T24" fmla="*/ 346 w 368"/>
                  <a:gd name="T25" fmla="*/ 269 h 367"/>
                  <a:gd name="T26" fmla="*/ 361 w 368"/>
                  <a:gd name="T27" fmla="*/ 148 h 367"/>
                  <a:gd name="T28" fmla="*/ 340 w 368"/>
                  <a:gd name="T29" fmla="*/ 112 h 367"/>
                  <a:gd name="T30" fmla="*/ 319 w 368"/>
                  <a:gd name="T31" fmla="*/ 64 h 367"/>
                  <a:gd name="T32" fmla="*/ 271 w 368"/>
                  <a:gd name="T33" fmla="*/ 25 h 367"/>
                  <a:gd name="T34" fmla="*/ 260 w 368"/>
                  <a:gd name="T35" fmla="*/ 35 h 367"/>
                  <a:gd name="T36" fmla="*/ 228 w 368"/>
                  <a:gd name="T37" fmla="*/ 8 h 367"/>
                  <a:gd name="T38" fmla="*/ 227 w 368"/>
                  <a:gd name="T39" fmla="*/ 22 h 367"/>
                  <a:gd name="T40" fmla="*/ 201 w 368"/>
                  <a:gd name="T41" fmla="*/ 14 h 367"/>
                  <a:gd name="T42" fmla="*/ 176 w 368"/>
                  <a:gd name="T43" fmla="*/ 5 h 367"/>
                  <a:gd name="T44" fmla="*/ 167 w 368"/>
                  <a:gd name="T45" fmla="*/ 19 h 367"/>
                  <a:gd name="T46" fmla="*/ 144 w 368"/>
                  <a:gd name="T47" fmla="*/ 20 h 367"/>
                  <a:gd name="T48" fmla="*/ 126 w 368"/>
                  <a:gd name="T49" fmla="*/ 22 h 367"/>
                  <a:gd name="T50" fmla="*/ 118 w 368"/>
                  <a:gd name="T51" fmla="*/ 30 h 367"/>
                  <a:gd name="T52" fmla="*/ 109 w 368"/>
                  <a:gd name="T53" fmla="*/ 36 h 367"/>
                  <a:gd name="T54" fmla="*/ 101 w 368"/>
                  <a:gd name="T55" fmla="*/ 40 h 367"/>
                  <a:gd name="T56" fmla="*/ 65 w 368"/>
                  <a:gd name="T57" fmla="*/ 49 h 367"/>
                  <a:gd name="T58" fmla="*/ 50 w 368"/>
                  <a:gd name="T59" fmla="*/ 84 h 367"/>
                  <a:gd name="T60" fmla="*/ 19 w 368"/>
                  <a:gd name="T61" fmla="*/ 112 h 367"/>
                  <a:gd name="T62" fmla="*/ 24 w 368"/>
                  <a:gd name="T63" fmla="*/ 140 h 367"/>
                  <a:gd name="T64" fmla="*/ 17 w 368"/>
                  <a:gd name="T65" fmla="*/ 195 h 367"/>
                  <a:gd name="T66" fmla="*/ 21 w 368"/>
                  <a:gd name="T67" fmla="*/ 250 h 367"/>
                  <a:gd name="T68" fmla="*/ 50 w 368"/>
                  <a:gd name="T69" fmla="*/ 302 h 367"/>
                  <a:gd name="T70" fmla="*/ 78 w 368"/>
                  <a:gd name="T71" fmla="*/ 327 h 367"/>
                  <a:gd name="T72" fmla="*/ 105 w 368"/>
                  <a:gd name="T73" fmla="*/ 345 h 367"/>
                  <a:gd name="T74" fmla="*/ 83 w 368"/>
                  <a:gd name="T75" fmla="*/ 310 h 367"/>
                  <a:gd name="T76" fmla="*/ 27 w 368"/>
                  <a:gd name="T77" fmla="*/ 138 h 367"/>
                  <a:gd name="T78" fmla="*/ 105 w 368"/>
                  <a:gd name="T79" fmla="*/ 40 h 367"/>
                  <a:gd name="T80" fmla="*/ 152 w 368"/>
                  <a:gd name="T81" fmla="*/ 24 h 367"/>
                  <a:gd name="T82" fmla="*/ 217 w 368"/>
                  <a:gd name="T83" fmla="*/ 24 h 367"/>
                  <a:gd name="T84" fmla="*/ 260 w 368"/>
                  <a:gd name="T85" fmla="*/ 40 h 367"/>
                  <a:gd name="T86" fmla="*/ 334 w 368"/>
                  <a:gd name="T87" fmla="*/ 116 h 367"/>
                  <a:gd name="T88" fmla="*/ 293 w 368"/>
                  <a:gd name="T89" fmla="*/ 304 h 367"/>
                  <a:gd name="T90" fmla="*/ 244 w 368"/>
                  <a:gd name="T91" fmla="*/ 334 h 367"/>
                  <a:gd name="T92" fmla="*/ 193 w 368"/>
                  <a:gd name="T93" fmla="*/ 345 h 367"/>
                  <a:gd name="T94" fmla="*/ 137 w 368"/>
                  <a:gd name="T95" fmla="*/ 339 h 367"/>
                  <a:gd name="T96" fmla="*/ 124 w 368"/>
                  <a:gd name="T97" fmla="*/ 338 h 367"/>
                  <a:gd name="T98" fmla="*/ 145 w 368"/>
                  <a:gd name="T99" fmla="*/ 354 h 367"/>
                  <a:gd name="T100" fmla="*/ 159 w 368"/>
                  <a:gd name="T101" fmla="*/ 347 h 367"/>
                  <a:gd name="T102" fmla="*/ 189 w 368"/>
                  <a:gd name="T103" fmla="*/ 363 h 367"/>
                  <a:gd name="T104" fmla="*/ 199 w 368"/>
                  <a:gd name="T105" fmla="*/ 348 h 367"/>
                  <a:gd name="T106" fmla="*/ 218 w 368"/>
                  <a:gd name="T107" fmla="*/ 345 h 367"/>
                  <a:gd name="T108" fmla="*/ 230 w 368"/>
                  <a:gd name="T109" fmla="*/ 345 h 367"/>
                  <a:gd name="T110" fmla="*/ 246 w 368"/>
                  <a:gd name="T111" fmla="*/ 342 h 367"/>
                  <a:gd name="T112" fmla="*/ 266 w 368"/>
                  <a:gd name="T113" fmla="*/ 341 h 367"/>
                  <a:gd name="T114" fmla="*/ 279 w 368"/>
                  <a:gd name="T115" fmla="*/ 333 h 367"/>
                  <a:gd name="T116" fmla="*/ 281 w 368"/>
                  <a:gd name="T117" fmla="*/ 317 h 367"/>
                  <a:gd name="T118" fmla="*/ 324 w 368"/>
                  <a:gd name="T119" fmla="*/ 295 h 367"/>
                  <a:gd name="T120" fmla="*/ 346 w 368"/>
                  <a:gd name="T121" fmla="*/ 263 h 367"/>
                  <a:gd name="T122" fmla="*/ 340 w 368"/>
                  <a:gd name="T123" fmla="*/ 240 h 367"/>
                  <a:gd name="T124" fmla="*/ 352 w 368"/>
                  <a:gd name="T125" fmla="*/ 18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8" h="367">
                    <a:moveTo>
                      <a:pt x="367" y="192"/>
                    </a:moveTo>
                    <a:cubicBezTo>
                      <a:pt x="367" y="192"/>
                      <a:pt x="367" y="191"/>
                      <a:pt x="367" y="190"/>
                    </a:cubicBezTo>
                    <a:cubicBezTo>
                      <a:pt x="368" y="187"/>
                      <a:pt x="368" y="183"/>
                      <a:pt x="367" y="176"/>
                    </a:cubicBezTo>
                    <a:cubicBezTo>
                      <a:pt x="367" y="176"/>
                      <a:pt x="367" y="175"/>
                      <a:pt x="367" y="174"/>
                    </a:cubicBezTo>
                    <a:cubicBezTo>
                      <a:pt x="368" y="171"/>
                      <a:pt x="368" y="167"/>
                      <a:pt x="366" y="160"/>
                    </a:cubicBezTo>
                    <a:cubicBezTo>
                      <a:pt x="366" y="160"/>
                      <a:pt x="366" y="159"/>
                      <a:pt x="365" y="159"/>
                    </a:cubicBezTo>
                    <a:cubicBezTo>
                      <a:pt x="366" y="156"/>
                      <a:pt x="366" y="151"/>
                      <a:pt x="363" y="145"/>
                    </a:cubicBezTo>
                    <a:cubicBezTo>
                      <a:pt x="363" y="145"/>
                      <a:pt x="363" y="144"/>
                      <a:pt x="362" y="143"/>
                    </a:cubicBezTo>
                    <a:cubicBezTo>
                      <a:pt x="363" y="140"/>
                      <a:pt x="362" y="135"/>
                      <a:pt x="359" y="129"/>
                    </a:cubicBezTo>
                    <a:cubicBezTo>
                      <a:pt x="359" y="129"/>
                      <a:pt x="359" y="128"/>
                      <a:pt x="358" y="128"/>
                    </a:cubicBezTo>
                    <a:cubicBezTo>
                      <a:pt x="359" y="124"/>
                      <a:pt x="357" y="120"/>
                      <a:pt x="354" y="114"/>
                    </a:cubicBezTo>
                    <a:cubicBezTo>
                      <a:pt x="354" y="114"/>
                      <a:pt x="353" y="113"/>
                      <a:pt x="353" y="113"/>
                    </a:cubicBezTo>
                    <a:cubicBezTo>
                      <a:pt x="353" y="111"/>
                      <a:pt x="353" y="110"/>
                      <a:pt x="352" y="109"/>
                    </a:cubicBezTo>
                    <a:cubicBezTo>
                      <a:pt x="352" y="107"/>
                      <a:pt x="350" y="104"/>
                      <a:pt x="348" y="101"/>
                    </a:cubicBezTo>
                    <a:cubicBezTo>
                      <a:pt x="348" y="101"/>
                      <a:pt x="347" y="100"/>
                      <a:pt x="347" y="100"/>
                    </a:cubicBezTo>
                    <a:cubicBezTo>
                      <a:pt x="347" y="100"/>
                      <a:pt x="346" y="99"/>
                      <a:pt x="346" y="98"/>
                    </a:cubicBezTo>
                    <a:cubicBezTo>
                      <a:pt x="346" y="98"/>
                      <a:pt x="346" y="97"/>
                      <a:pt x="346" y="97"/>
                    </a:cubicBezTo>
                    <a:cubicBezTo>
                      <a:pt x="345" y="94"/>
                      <a:pt x="343" y="91"/>
                      <a:pt x="340" y="86"/>
                    </a:cubicBezTo>
                    <a:cubicBezTo>
                      <a:pt x="339" y="86"/>
                      <a:pt x="339" y="86"/>
                      <a:pt x="339" y="86"/>
                    </a:cubicBezTo>
                    <a:cubicBezTo>
                      <a:pt x="339" y="86"/>
                      <a:pt x="338" y="85"/>
                      <a:pt x="338" y="85"/>
                    </a:cubicBezTo>
                    <a:cubicBezTo>
                      <a:pt x="337" y="82"/>
                      <a:pt x="336" y="79"/>
                      <a:pt x="332" y="75"/>
                    </a:cubicBezTo>
                    <a:cubicBezTo>
                      <a:pt x="332" y="75"/>
                      <a:pt x="331" y="74"/>
                      <a:pt x="330" y="73"/>
                    </a:cubicBezTo>
                    <a:cubicBezTo>
                      <a:pt x="330" y="73"/>
                      <a:pt x="329" y="72"/>
                      <a:pt x="329" y="72"/>
                    </a:cubicBezTo>
                    <a:cubicBezTo>
                      <a:pt x="328" y="69"/>
                      <a:pt x="327" y="67"/>
                      <a:pt x="324" y="65"/>
                    </a:cubicBezTo>
                    <a:cubicBezTo>
                      <a:pt x="323" y="63"/>
                      <a:pt x="322" y="62"/>
                      <a:pt x="320" y="61"/>
                    </a:cubicBezTo>
                    <a:cubicBezTo>
                      <a:pt x="320" y="60"/>
                      <a:pt x="319" y="60"/>
                      <a:pt x="318" y="59"/>
                    </a:cubicBezTo>
                    <a:cubicBezTo>
                      <a:pt x="318" y="58"/>
                      <a:pt x="317" y="56"/>
                      <a:pt x="315" y="54"/>
                    </a:cubicBezTo>
                    <a:cubicBezTo>
                      <a:pt x="314" y="53"/>
                      <a:pt x="312" y="51"/>
                      <a:pt x="309" y="49"/>
                    </a:cubicBezTo>
                    <a:cubicBezTo>
                      <a:pt x="309" y="49"/>
                      <a:pt x="308" y="49"/>
                      <a:pt x="307" y="48"/>
                    </a:cubicBezTo>
                    <a:cubicBezTo>
                      <a:pt x="307" y="48"/>
                      <a:pt x="307" y="48"/>
                      <a:pt x="306" y="47"/>
                    </a:cubicBezTo>
                    <a:cubicBezTo>
                      <a:pt x="305" y="45"/>
                      <a:pt x="302" y="42"/>
                      <a:pt x="298" y="39"/>
                    </a:cubicBezTo>
                    <a:cubicBezTo>
                      <a:pt x="297" y="39"/>
                      <a:pt x="297" y="39"/>
                      <a:pt x="297" y="39"/>
                    </a:cubicBezTo>
                    <a:cubicBezTo>
                      <a:pt x="297" y="39"/>
                      <a:pt x="296" y="38"/>
                      <a:pt x="295" y="38"/>
                    </a:cubicBezTo>
                    <a:cubicBezTo>
                      <a:pt x="294" y="37"/>
                      <a:pt x="294" y="36"/>
                      <a:pt x="293" y="35"/>
                    </a:cubicBezTo>
                    <a:cubicBezTo>
                      <a:pt x="292" y="35"/>
                      <a:pt x="291" y="34"/>
                      <a:pt x="291" y="34"/>
                    </a:cubicBezTo>
                    <a:cubicBezTo>
                      <a:pt x="289" y="33"/>
                      <a:pt x="288" y="32"/>
                      <a:pt x="286" y="31"/>
                    </a:cubicBezTo>
                    <a:cubicBezTo>
                      <a:pt x="285" y="30"/>
                      <a:pt x="285" y="30"/>
                      <a:pt x="284" y="30"/>
                    </a:cubicBezTo>
                    <a:cubicBezTo>
                      <a:pt x="284" y="29"/>
                      <a:pt x="282" y="29"/>
                      <a:pt x="282" y="29"/>
                    </a:cubicBezTo>
                    <a:cubicBezTo>
                      <a:pt x="282" y="29"/>
                      <a:pt x="282" y="29"/>
                      <a:pt x="281" y="28"/>
                    </a:cubicBezTo>
                    <a:cubicBezTo>
                      <a:pt x="281" y="28"/>
                      <a:pt x="280" y="27"/>
                      <a:pt x="279" y="26"/>
                    </a:cubicBezTo>
                    <a:cubicBezTo>
                      <a:pt x="279" y="26"/>
                      <a:pt x="279" y="26"/>
                      <a:pt x="278" y="25"/>
                    </a:cubicBezTo>
                    <a:cubicBezTo>
                      <a:pt x="278" y="25"/>
                      <a:pt x="278" y="25"/>
                      <a:pt x="277" y="25"/>
                    </a:cubicBezTo>
                    <a:cubicBezTo>
                      <a:pt x="276" y="24"/>
                      <a:pt x="275" y="24"/>
                      <a:pt x="273" y="23"/>
                    </a:cubicBezTo>
                    <a:cubicBezTo>
                      <a:pt x="273" y="23"/>
                      <a:pt x="273" y="23"/>
                      <a:pt x="272" y="23"/>
                    </a:cubicBezTo>
                    <a:cubicBezTo>
                      <a:pt x="272" y="22"/>
                      <a:pt x="271" y="22"/>
                      <a:pt x="271" y="22"/>
                    </a:cubicBezTo>
                    <a:cubicBezTo>
                      <a:pt x="271" y="22"/>
                      <a:pt x="270" y="22"/>
                      <a:pt x="270" y="21"/>
                    </a:cubicBezTo>
                    <a:cubicBezTo>
                      <a:pt x="270" y="21"/>
                      <a:pt x="269" y="21"/>
                      <a:pt x="268" y="21"/>
                    </a:cubicBezTo>
                    <a:cubicBezTo>
                      <a:pt x="268" y="20"/>
                      <a:pt x="267" y="20"/>
                      <a:pt x="266" y="20"/>
                    </a:cubicBezTo>
                    <a:cubicBezTo>
                      <a:pt x="266" y="19"/>
                      <a:pt x="266" y="19"/>
                      <a:pt x="265" y="19"/>
                    </a:cubicBezTo>
                    <a:cubicBezTo>
                      <a:pt x="265" y="18"/>
                      <a:pt x="264" y="18"/>
                      <a:pt x="263" y="17"/>
                    </a:cubicBezTo>
                    <a:cubicBezTo>
                      <a:pt x="262" y="17"/>
                      <a:pt x="261" y="17"/>
                      <a:pt x="261" y="16"/>
                    </a:cubicBezTo>
                    <a:cubicBezTo>
                      <a:pt x="261" y="16"/>
                      <a:pt x="260" y="16"/>
                      <a:pt x="260" y="16"/>
                    </a:cubicBezTo>
                    <a:cubicBezTo>
                      <a:pt x="260" y="16"/>
                      <a:pt x="259" y="16"/>
                      <a:pt x="259" y="16"/>
                    </a:cubicBezTo>
                    <a:cubicBezTo>
                      <a:pt x="258" y="15"/>
                      <a:pt x="257" y="15"/>
                      <a:pt x="256" y="15"/>
                    </a:cubicBezTo>
                    <a:cubicBezTo>
                      <a:pt x="255" y="15"/>
                      <a:pt x="255" y="15"/>
                      <a:pt x="255" y="15"/>
                    </a:cubicBezTo>
                    <a:cubicBezTo>
                      <a:pt x="255" y="15"/>
                      <a:pt x="254" y="15"/>
                      <a:pt x="254" y="14"/>
                    </a:cubicBezTo>
                    <a:cubicBezTo>
                      <a:pt x="254" y="14"/>
                      <a:pt x="253" y="14"/>
                      <a:pt x="253" y="14"/>
                    </a:cubicBezTo>
                    <a:cubicBezTo>
                      <a:pt x="253" y="13"/>
                      <a:pt x="252" y="13"/>
                      <a:pt x="250" y="12"/>
                    </a:cubicBezTo>
                    <a:cubicBezTo>
                      <a:pt x="250" y="12"/>
                      <a:pt x="250" y="12"/>
                      <a:pt x="249" y="11"/>
                    </a:cubicBezTo>
                    <a:cubicBezTo>
                      <a:pt x="249" y="11"/>
                      <a:pt x="249" y="11"/>
                      <a:pt x="249" y="11"/>
                    </a:cubicBezTo>
                    <a:cubicBezTo>
                      <a:pt x="248" y="11"/>
                      <a:pt x="248" y="11"/>
                      <a:pt x="248" y="11"/>
                    </a:cubicBezTo>
                    <a:cubicBezTo>
                      <a:pt x="248" y="11"/>
                      <a:pt x="247" y="11"/>
                      <a:pt x="246" y="10"/>
                    </a:cubicBezTo>
                    <a:cubicBezTo>
                      <a:pt x="245" y="10"/>
                      <a:pt x="245" y="10"/>
                      <a:pt x="244" y="10"/>
                    </a:cubicBezTo>
                    <a:cubicBezTo>
                      <a:pt x="242" y="10"/>
                      <a:pt x="242" y="10"/>
                      <a:pt x="242" y="10"/>
                    </a:cubicBezTo>
                    <a:cubicBezTo>
                      <a:pt x="242" y="9"/>
                      <a:pt x="241" y="9"/>
                      <a:pt x="241" y="9"/>
                    </a:cubicBezTo>
                    <a:cubicBezTo>
                      <a:pt x="239" y="9"/>
                      <a:pt x="239" y="9"/>
                      <a:pt x="239" y="9"/>
                    </a:cubicBezTo>
                    <a:cubicBezTo>
                      <a:pt x="238" y="9"/>
                      <a:pt x="238" y="9"/>
                      <a:pt x="238" y="8"/>
                    </a:cubicBezTo>
                    <a:cubicBezTo>
                      <a:pt x="237" y="8"/>
                      <a:pt x="236" y="7"/>
                      <a:pt x="234" y="7"/>
                    </a:cubicBezTo>
                    <a:cubicBezTo>
                      <a:pt x="234" y="7"/>
                      <a:pt x="233" y="6"/>
                      <a:pt x="233" y="6"/>
                    </a:cubicBezTo>
                    <a:cubicBezTo>
                      <a:pt x="232" y="6"/>
                      <a:pt x="232" y="6"/>
                      <a:pt x="232" y="6"/>
                    </a:cubicBezTo>
                    <a:cubicBezTo>
                      <a:pt x="231" y="6"/>
                      <a:pt x="231" y="6"/>
                      <a:pt x="230" y="5"/>
                    </a:cubicBezTo>
                    <a:cubicBezTo>
                      <a:pt x="229" y="5"/>
                      <a:pt x="229" y="5"/>
                      <a:pt x="228" y="5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25" y="5"/>
                      <a:pt x="225" y="5"/>
                      <a:pt x="225" y="5"/>
                    </a:cubicBezTo>
                    <a:cubicBezTo>
                      <a:pt x="225" y="5"/>
                      <a:pt x="225" y="5"/>
                      <a:pt x="225" y="5"/>
                    </a:cubicBezTo>
                    <a:cubicBezTo>
                      <a:pt x="224" y="5"/>
                      <a:pt x="224" y="5"/>
                      <a:pt x="224" y="5"/>
                    </a:cubicBezTo>
                    <a:cubicBezTo>
                      <a:pt x="223" y="5"/>
                      <a:pt x="223" y="5"/>
                      <a:pt x="223" y="5"/>
                    </a:cubicBezTo>
                    <a:cubicBezTo>
                      <a:pt x="223" y="5"/>
                      <a:pt x="223" y="4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1" y="4"/>
                      <a:pt x="221" y="3"/>
                      <a:pt x="220" y="3"/>
                    </a:cubicBezTo>
                    <a:cubicBezTo>
                      <a:pt x="220" y="3"/>
                      <a:pt x="219" y="3"/>
                      <a:pt x="218" y="3"/>
                    </a:cubicBezTo>
                    <a:cubicBezTo>
                      <a:pt x="217" y="3"/>
                      <a:pt x="217" y="3"/>
                      <a:pt x="217" y="3"/>
                    </a:cubicBezTo>
                    <a:cubicBezTo>
                      <a:pt x="216" y="2"/>
                      <a:pt x="214" y="2"/>
                      <a:pt x="212" y="2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09" y="2"/>
                      <a:pt x="209" y="2"/>
                      <a:pt x="209" y="2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5" y="1"/>
                      <a:pt x="204" y="1"/>
                      <a:pt x="202" y="1"/>
                    </a:cubicBezTo>
                    <a:cubicBezTo>
                      <a:pt x="202" y="0"/>
                      <a:pt x="201" y="0"/>
                      <a:pt x="201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196" y="0"/>
                      <a:pt x="195" y="1"/>
                      <a:pt x="194" y="1"/>
                    </a:cubicBezTo>
                    <a:cubicBezTo>
                      <a:pt x="193" y="1"/>
                      <a:pt x="193" y="1"/>
                      <a:pt x="193" y="1"/>
                    </a:cubicBezTo>
                    <a:cubicBezTo>
                      <a:pt x="193" y="1"/>
                      <a:pt x="192" y="1"/>
                      <a:pt x="192" y="1"/>
                    </a:cubicBezTo>
                    <a:cubicBezTo>
                      <a:pt x="192" y="1"/>
                      <a:pt x="192" y="1"/>
                      <a:pt x="192" y="1"/>
                    </a:cubicBezTo>
                    <a:cubicBezTo>
                      <a:pt x="190" y="0"/>
                      <a:pt x="189" y="0"/>
                      <a:pt x="187" y="0"/>
                    </a:cubicBezTo>
                    <a:cubicBezTo>
                      <a:pt x="186" y="0"/>
                      <a:pt x="184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79" y="0"/>
                      <a:pt x="178" y="1"/>
                    </a:cubicBezTo>
                    <a:cubicBezTo>
                      <a:pt x="177" y="1"/>
                      <a:pt x="177" y="1"/>
                      <a:pt x="177" y="1"/>
                    </a:cubicBezTo>
                    <a:cubicBezTo>
                      <a:pt x="177" y="1"/>
                      <a:pt x="176" y="1"/>
                      <a:pt x="176" y="1"/>
                    </a:cubicBezTo>
                    <a:cubicBezTo>
                      <a:pt x="175" y="1"/>
                      <a:pt x="175" y="1"/>
                      <a:pt x="174" y="0"/>
                    </a:cubicBezTo>
                    <a:cubicBezTo>
                      <a:pt x="173" y="0"/>
                      <a:pt x="173" y="0"/>
                      <a:pt x="172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70" y="0"/>
                      <a:pt x="169" y="0"/>
                      <a:pt x="168" y="0"/>
                    </a:cubicBezTo>
                    <a:cubicBezTo>
                      <a:pt x="168" y="0"/>
                      <a:pt x="167" y="1"/>
                      <a:pt x="167" y="1"/>
                    </a:cubicBezTo>
                    <a:cubicBezTo>
                      <a:pt x="166" y="1"/>
                      <a:pt x="165" y="1"/>
                      <a:pt x="164" y="1"/>
                    </a:cubicBezTo>
                    <a:cubicBezTo>
                      <a:pt x="164" y="1"/>
                      <a:pt x="163" y="1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1" y="2"/>
                      <a:pt x="160" y="2"/>
                    </a:cubicBezTo>
                    <a:cubicBezTo>
                      <a:pt x="160" y="2"/>
                      <a:pt x="159" y="2"/>
                      <a:pt x="159" y="2"/>
                    </a:cubicBezTo>
                    <a:cubicBezTo>
                      <a:pt x="159" y="2"/>
                      <a:pt x="158" y="2"/>
                      <a:pt x="157" y="2"/>
                    </a:cubicBezTo>
                    <a:cubicBezTo>
                      <a:pt x="156" y="2"/>
                      <a:pt x="154" y="2"/>
                      <a:pt x="152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0" y="3"/>
                      <a:pt x="149" y="3"/>
                      <a:pt x="148" y="4"/>
                    </a:cubicBezTo>
                    <a:cubicBezTo>
                      <a:pt x="147" y="4"/>
                      <a:pt x="147" y="4"/>
                      <a:pt x="146" y="4"/>
                    </a:cubicBezTo>
                    <a:cubicBezTo>
                      <a:pt x="146" y="4"/>
                      <a:pt x="146" y="5"/>
                      <a:pt x="145" y="5"/>
                    </a:cubicBezTo>
                    <a:cubicBezTo>
                      <a:pt x="145" y="5"/>
                      <a:pt x="144" y="5"/>
                      <a:pt x="144" y="5"/>
                    </a:cubicBezTo>
                    <a:cubicBezTo>
                      <a:pt x="144" y="5"/>
                      <a:pt x="143" y="5"/>
                      <a:pt x="143" y="5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41" y="5"/>
                      <a:pt x="140" y="5"/>
                      <a:pt x="139" y="5"/>
                    </a:cubicBezTo>
                    <a:cubicBezTo>
                      <a:pt x="138" y="5"/>
                      <a:pt x="138" y="6"/>
                      <a:pt x="137" y="6"/>
                    </a:cubicBezTo>
                    <a:cubicBezTo>
                      <a:pt x="136" y="6"/>
                      <a:pt x="135" y="6"/>
                      <a:pt x="134" y="7"/>
                    </a:cubicBezTo>
                    <a:cubicBezTo>
                      <a:pt x="133" y="7"/>
                      <a:pt x="133" y="8"/>
                      <a:pt x="131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1" y="9"/>
                      <a:pt x="130" y="9"/>
                      <a:pt x="130" y="9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10"/>
                      <a:pt x="125" y="10"/>
                    </a:cubicBezTo>
                    <a:cubicBezTo>
                      <a:pt x="125" y="10"/>
                      <a:pt x="124" y="10"/>
                      <a:pt x="123" y="10"/>
                    </a:cubicBezTo>
                    <a:cubicBezTo>
                      <a:pt x="122" y="11"/>
                      <a:pt x="121" y="11"/>
                      <a:pt x="120" y="11"/>
                    </a:cubicBezTo>
                    <a:cubicBezTo>
                      <a:pt x="120" y="11"/>
                      <a:pt x="120" y="11"/>
                      <a:pt x="120" y="12"/>
                    </a:cubicBezTo>
                    <a:cubicBezTo>
                      <a:pt x="119" y="12"/>
                      <a:pt x="119" y="12"/>
                      <a:pt x="118" y="12"/>
                    </a:cubicBezTo>
                    <a:cubicBezTo>
                      <a:pt x="118" y="13"/>
                      <a:pt x="117" y="13"/>
                      <a:pt x="117" y="13"/>
                    </a:cubicBezTo>
                    <a:cubicBezTo>
                      <a:pt x="116" y="13"/>
                      <a:pt x="116" y="13"/>
                      <a:pt x="116" y="14"/>
                    </a:cubicBezTo>
                    <a:cubicBezTo>
                      <a:pt x="116" y="14"/>
                      <a:pt x="115" y="15"/>
                      <a:pt x="114" y="15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2" y="15"/>
                      <a:pt x="111" y="15"/>
                      <a:pt x="109" y="16"/>
                    </a:cubicBezTo>
                    <a:cubicBezTo>
                      <a:pt x="109" y="16"/>
                      <a:pt x="108" y="16"/>
                      <a:pt x="108" y="16"/>
                    </a:cubicBezTo>
                    <a:cubicBezTo>
                      <a:pt x="108" y="16"/>
                      <a:pt x="107" y="17"/>
                      <a:pt x="107" y="17"/>
                    </a:cubicBezTo>
                    <a:cubicBezTo>
                      <a:pt x="107" y="17"/>
                      <a:pt x="107" y="17"/>
                      <a:pt x="106" y="17"/>
                    </a:cubicBezTo>
                    <a:cubicBezTo>
                      <a:pt x="106" y="17"/>
                      <a:pt x="106" y="18"/>
                      <a:pt x="105" y="18"/>
                    </a:cubicBezTo>
                    <a:cubicBezTo>
                      <a:pt x="104" y="18"/>
                      <a:pt x="103" y="19"/>
                      <a:pt x="102" y="20"/>
                    </a:cubicBezTo>
                    <a:cubicBezTo>
                      <a:pt x="102" y="20"/>
                      <a:pt x="102" y="20"/>
                      <a:pt x="101" y="2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0" y="21"/>
                      <a:pt x="100" y="21"/>
                      <a:pt x="100" y="22"/>
                    </a:cubicBezTo>
                    <a:cubicBezTo>
                      <a:pt x="99" y="22"/>
                      <a:pt x="98" y="22"/>
                      <a:pt x="97" y="22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4" y="23"/>
                      <a:pt x="93" y="24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6"/>
                      <a:pt x="90" y="26"/>
                      <a:pt x="90" y="26"/>
                    </a:cubicBezTo>
                    <a:cubicBezTo>
                      <a:pt x="89" y="27"/>
                      <a:pt x="89" y="27"/>
                      <a:pt x="88" y="28"/>
                    </a:cubicBezTo>
                    <a:cubicBezTo>
                      <a:pt x="88" y="28"/>
                      <a:pt x="88" y="28"/>
                      <a:pt x="87" y="28"/>
                    </a:cubicBezTo>
                    <a:cubicBezTo>
                      <a:pt x="87" y="28"/>
                      <a:pt x="86" y="29"/>
                      <a:pt x="86" y="30"/>
                    </a:cubicBezTo>
                    <a:cubicBezTo>
                      <a:pt x="85" y="30"/>
                      <a:pt x="84" y="30"/>
                      <a:pt x="83" y="31"/>
                    </a:cubicBezTo>
                    <a:cubicBezTo>
                      <a:pt x="83" y="31"/>
                      <a:pt x="82" y="31"/>
                      <a:pt x="82" y="31"/>
                    </a:cubicBezTo>
                    <a:cubicBezTo>
                      <a:pt x="80" y="32"/>
                      <a:pt x="79" y="33"/>
                      <a:pt x="78" y="34"/>
                    </a:cubicBezTo>
                    <a:cubicBezTo>
                      <a:pt x="77" y="35"/>
                      <a:pt x="75" y="36"/>
                      <a:pt x="74" y="37"/>
                    </a:cubicBezTo>
                    <a:cubicBezTo>
                      <a:pt x="74" y="37"/>
                      <a:pt x="73" y="38"/>
                      <a:pt x="73" y="39"/>
                    </a:cubicBezTo>
                    <a:cubicBezTo>
                      <a:pt x="72" y="39"/>
                      <a:pt x="72" y="39"/>
                      <a:pt x="71" y="39"/>
                    </a:cubicBezTo>
                    <a:cubicBezTo>
                      <a:pt x="69" y="41"/>
                      <a:pt x="66" y="43"/>
                      <a:pt x="62" y="47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1" y="49"/>
                      <a:pt x="61" y="49"/>
                    </a:cubicBezTo>
                    <a:cubicBezTo>
                      <a:pt x="59" y="50"/>
                      <a:pt x="56" y="51"/>
                      <a:pt x="54" y="54"/>
                    </a:cubicBezTo>
                    <a:cubicBezTo>
                      <a:pt x="53" y="56"/>
                      <a:pt x="52" y="57"/>
                      <a:pt x="51" y="59"/>
                    </a:cubicBezTo>
                    <a:cubicBezTo>
                      <a:pt x="51" y="59"/>
                      <a:pt x="50" y="60"/>
                      <a:pt x="50" y="60"/>
                    </a:cubicBezTo>
                    <a:cubicBezTo>
                      <a:pt x="48" y="61"/>
                      <a:pt x="46" y="62"/>
                      <a:pt x="44" y="64"/>
                    </a:cubicBezTo>
                    <a:cubicBezTo>
                      <a:pt x="43" y="66"/>
                      <a:pt x="42" y="68"/>
                      <a:pt x="40" y="71"/>
                    </a:cubicBezTo>
                    <a:cubicBezTo>
                      <a:pt x="40" y="71"/>
                      <a:pt x="40" y="72"/>
                      <a:pt x="39" y="73"/>
                    </a:cubicBezTo>
                    <a:cubicBezTo>
                      <a:pt x="38" y="73"/>
                      <a:pt x="37" y="74"/>
                      <a:pt x="36" y="75"/>
                    </a:cubicBezTo>
                    <a:cubicBezTo>
                      <a:pt x="35" y="77"/>
                      <a:pt x="33" y="80"/>
                      <a:pt x="31" y="84"/>
                    </a:cubicBezTo>
                    <a:cubicBezTo>
                      <a:pt x="31" y="84"/>
                      <a:pt x="31" y="85"/>
                      <a:pt x="30" y="86"/>
                    </a:cubicBezTo>
                    <a:cubicBezTo>
                      <a:pt x="30" y="86"/>
                      <a:pt x="29" y="86"/>
                      <a:pt x="29" y="86"/>
                    </a:cubicBezTo>
                    <a:cubicBezTo>
                      <a:pt x="27" y="89"/>
                      <a:pt x="25" y="92"/>
                      <a:pt x="23" y="97"/>
                    </a:cubicBezTo>
                    <a:cubicBezTo>
                      <a:pt x="23" y="97"/>
                      <a:pt x="23" y="97"/>
                      <a:pt x="23" y="98"/>
                    </a:cubicBezTo>
                    <a:cubicBezTo>
                      <a:pt x="23" y="98"/>
                      <a:pt x="23" y="99"/>
                      <a:pt x="23" y="100"/>
                    </a:cubicBezTo>
                    <a:cubicBezTo>
                      <a:pt x="22" y="100"/>
                      <a:pt x="21" y="100"/>
                      <a:pt x="21" y="101"/>
                    </a:cubicBezTo>
                    <a:cubicBezTo>
                      <a:pt x="19" y="103"/>
                      <a:pt x="18" y="106"/>
                      <a:pt x="17" y="109"/>
                    </a:cubicBezTo>
                    <a:cubicBezTo>
                      <a:pt x="17" y="110"/>
                      <a:pt x="16" y="111"/>
                      <a:pt x="16" y="112"/>
                    </a:cubicBezTo>
                    <a:cubicBezTo>
                      <a:pt x="16" y="112"/>
                      <a:pt x="16" y="113"/>
                      <a:pt x="16" y="114"/>
                    </a:cubicBezTo>
                    <a:cubicBezTo>
                      <a:pt x="14" y="116"/>
                      <a:pt x="12" y="120"/>
                      <a:pt x="11" y="127"/>
                    </a:cubicBezTo>
                    <a:cubicBezTo>
                      <a:pt x="11" y="127"/>
                      <a:pt x="10" y="128"/>
                      <a:pt x="10" y="129"/>
                    </a:cubicBezTo>
                    <a:cubicBezTo>
                      <a:pt x="8" y="131"/>
                      <a:pt x="7" y="135"/>
                      <a:pt x="6" y="142"/>
                    </a:cubicBezTo>
                    <a:cubicBezTo>
                      <a:pt x="6" y="144"/>
                      <a:pt x="6" y="144"/>
                      <a:pt x="6" y="144"/>
                    </a:cubicBezTo>
                    <a:cubicBezTo>
                      <a:pt x="4" y="147"/>
                      <a:pt x="3" y="151"/>
                      <a:pt x="3" y="158"/>
                    </a:cubicBezTo>
                    <a:cubicBezTo>
                      <a:pt x="3" y="158"/>
                      <a:pt x="3" y="159"/>
                      <a:pt x="4" y="160"/>
                    </a:cubicBezTo>
                    <a:cubicBezTo>
                      <a:pt x="2" y="163"/>
                      <a:pt x="1" y="167"/>
                      <a:pt x="2" y="174"/>
                    </a:cubicBezTo>
                    <a:cubicBezTo>
                      <a:pt x="2" y="174"/>
                      <a:pt x="2" y="175"/>
                      <a:pt x="2" y="176"/>
                    </a:cubicBezTo>
                    <a:cubicBezTo>
                      <a:pt x="1" y="179"/>
                      <a:pt x="0" y="183"/>
                      <a:pt x="2" y="190"/>
                    </a:cubicBezTo>
                    <a:cubicBezTo>
                      <a:pt x="2" y="190"/>
                      <a:pt x="2" y="191"/>
                      <a:pt x="2" y="192"/>
                    </a:cubicBezTo>
                    <a:cubicBezTo>
                      <a:pt x="1" y="195"/>
                      <a:pt x="1" y="199"/>
                      <a:pt x="3" y="206"/>
                    </a:cubicBezTo>
                    <a:cubicBezTo>
                      <a:pt x="3" y="206"/>
                      <a:pt x="3" y="207"/>
                      <a:pt x="4" y="208"/>
                    </a:cubicBezTo>
                    <a:cubicBezTo>
                      <a:pt x="3" y="211"/>
                      <a:pt x="3" y="215"/>
                      <a:pt x="6" y="221"/>
                    </a:cubicBezTo>
                    <a:cubicBezTo>
                      <a:pt x="6" y="222"/>
                      <a:pt x="6" y="223"/>
                      <a:pt x="7" y="223"/>
                    </a:cubicBezTo>
                    <a:cubicBezTo>
                      <a:pt x="6" y="226"/>
                      <a:pt x="7" y="231"/>
                      <a:pt x="10" y="237"/>
                    </a:cubicBezTo>
                    <a:cubicBezTo>
                      <a:pt x="10" y="237"/>
                      <a:pt x="10" y="238"/>
                      <a:pt x="11" y="239"/>
                    </a:cubicBezTo>
                    <a:cubicBezTo>
                      <a:pt x="10" y="242"/>
                      <a:pt x="11" y="246"/>
                      <a:pt x="15" y="252"/>
                    </a:cubicBezTo>
                    <a:cubicBezTo>
                      <a:pt x="15" y="252"/>
                      <a:pt x="16" y="253"/>
                      <a:pt x="16" y="254"/>
                    </a:cubicBezTo>
                    <a:cubicBezTo>
                      <a:pt x="16" y="255"/>
                      <a:pt x="16" y="256"/>
                      <a:pt x="17" y="257"/>
                    </a:cubicBezTo>
                    <a:cubicBezTo>
                      <a:pt x="17" y="259"/>
                      <a:pt x="19" y="262"/>
                      <a:pt x="21" y="265"/>
                    </a:cubicBezTo>
                    <a:cubicBezTo>
                      <a:pt x="21" y="265"/>
                      <a:pt x="21" y="266"/>
                      <a:pt x="22" y="266"/>
                    </a:cubicBezTo>
                    <a:cubicBezTo>
                      <a:pt x="22" y="266"/>
                      <a:pt x="23" y="267"/>
                      <a:pt x="23" y="268"/>
                    </a:cubicBezTo>
                    <a:cubicBezTo>
                      <a:pt x="23" y="268"/>
                      <a:pt x="23" y="269"/>
                      <a:pt x="23" y="269"/>
                    </a:cubicBezTo>
                    <a:cubicBezTo>
                      <a:pt x="24" y="272"/>
                      <a:pt x="26" y="275"/>
                      <a:pt x="29" y="280"/>
                    </a:cubicBezTo>
                    <a:cubicBezTo>
                      <a:pt x="29" y="280"/>
                      <a:pt x="29" y="280"/>
                      <a:pt x="30" y="280"/>
                    </a:cubicBezTo>
                    <a:cubicBezTo>
                      <a:pt x="30" y="280"/>
                      <a:pt x="31" y="281"/>
                      <a:pt x="31" y="282"/>
                    </a:cubicBezTo>
                    <a:cubicBezTo>
                      <a:pt x="32" y="284"/>
                      <a:pt x="33" y="287"/>
                      <a:pt x="36" y="291"/>
                    </a:cubicBezTo>
                    <a:cubicBezTo>
                      <a:pt x="37" y="292"/>
                      <a:pt x="38" y="293"/>
                      <a:pt x="39" y="293"/>
                    </a:cubicBezTo>
                    <a:cubicBezTo>
                      <a:pt x="39" y="294"/>
                      <a:pt x="40" y="294"/>
                      <a:pt x="40" y="295"/>
                    </a:cubicBezTo>
                    <a:cubicBezTo>
                      <a:pt x="41" y="297"/>
                      <a:pt x="42" y="299"/>
                      <a:pt x="44" y="302"/>
                    </a:cubicBezTo>
                    <a:cubicBezTo>
                      <a:pt x="46" y="303"/>
                      <a:pt x="47" y="304"/>
                      <a:pt x="49" y="306"/>
                    </a:cubicBezTo>
                    <a:cubicBezTo>
                      <a:pt x="49" y="306"/>
                      <a:pt x="50" y="306"/>
                      <a:pt x="51" y="307"/>
                    </a:cubicBezTo>
                    <a:cubicBezTo>
                      <a:pt x="51" y="308"/>
                      <a:pt x="52" y="310"/>
                      <a:pt x="54" y="312"/>
                    </a:cubicBezTo>
                    <a:cubicBezTo>
                      <a:pt x="55" y="313"/>
                      <a:pt x="57" y="315"/>
                      <a:pt x="60" y="317"/>
                    </a:cubicBezTo>
                    <a:cubicBezTo>
                      <a:pt x="60" y="317"/>
                      <a:pt x="61" y="318"/>
                      <a:pt x="62" y="318"/>
                    </a:cubicBezTo>
                    <a:cubicBezTo>
                      <a:pt x="62" y="318"/>
                      <a:pt x="62" y="319"/>
                      <a:pt x="62" y="319"/>
                    </a:cubicBezTo>
                    <a:cubicBezTo>
                      <a:pt x="64" y="321"/>
                      <a:pt x="66" y="324"/>
                      <a:pt x="71" y="327"/>
                    </a:cubicBezTo>
                    <a:cubicBezTo>
                      <a:pt x="72" y="327"/>
                      <a:pt x="72" y="327"/>
                      <a:pt x="72" y="327"/>
                    </a:cubicBezTo>
                    <a:cubicBezTo>
                      <a:pt x="72" y="327"/>
                      <a:pt x="73" y="328"/>
                      <a:pt x="74" y="328"/>
                    </a:cubicBezTo>
                    <a:cubicBezTo>
                      <a:pt x="75" y="330"/>
                      <a:pt x="76" y="331"/>
                      <a:pt x="78" y="332"/>
                    </a:cubicBezTo>
                    <a:cubicBezTo>
                      <a:pt x="79" y="333"/>
                      <a:pt x="80" y="334"/>
                      <a:pt x="82" y="335"/>
                    </a:cubicBezTo>
                    <a:cubicBezTo>
                      <a:pt x="82" y="335"/>
                      <a:pt x="83" y="335"/>
                      <a:pt x="83" y="336"/>
                    </a:cubicBezTo>
                    <a:cubicBezTo>
                      <a:pt x="84" y="336"/>
                      <a:pt x="84" y="336"/>
                      <a:pt x="85" y="337"/>
                    </a:cubicBezTo>
                    <a:cubicBezTo>
                      <a:pt x="85" y="337"/>
                      <a:pt x="86" y="337"/>
                      <a:pt x="87" y="337"/>
                    </a:cubicBezTo>
                    <a:cubicBezTo>
                      <a:pt x="87" y="338"/>
                      <a:pt x="88" y="338"/>
                      <a:pt x="88" y="338"/>
                    </a:cubicBezTo>
                    <a:cubicBezTo>
                      <a:pt x="88" y="339"/>
                      <a:pt x="89" y="339"/>
                      <a:pt x="90" y="340"/>
                    </a:cubicBezTo>
                    <a:cubicBezTo>
                      <a:pt x="90" y="340"/>
                      <a:pt x="90" y="340"/>
                      <a:pt x="91" y="341"/>
                    </a:cubicBezTo>
                    <a:cubicBezTo>
                      <a:pt x="91" y="341"/>
                      <a:pt x="91" y="341"/>
                      <a:pt x="92" y="341"/>
                    </a:cubicBezTo>
                    <a:cubicBezTo>
                      <a:pt x="93" y="342"/>
                      <a:pt x="94" y="343"/>
                      <a:pt x="96" y="343"/>
                    </a:cubicBezTo>
                    <a:cubicBezTo>
                      <a:pt x="96" y="344"/>
                      <a:pt x="96" y="344"/>
                      <a:pt x="97" y="344"/>
                    </a:cubicBezTo>
                    <a:cubicBezTo>
                      <a:pt x="97" y="344"/>
                      <a:pt x="98" y="344"/>
                      <a:pt x="99" y="345"/>
                    </a:cubicBezTo>
                    <a:cubicBezTo>
                      <a:pt x="99" y="345"/>
                      <a:pt x="99" y="345"/>
                      <a:pt x="100" y="345"/>
                    </a:cubicBezTo>
                    <a:cubicBezTo>
                      <a:pt x="100" y="345"/>
                      <a:pt x="100" y="345"/>
                      <a:pt x="101" y="345"/>
                    </a:cubicBezTo>
                    <a:cubicBezTo>
                      <a:pt x="101" y="346"/>
                      <a:pt x="102" y="346"/>
                      <a:pt x="102" y="347"/>
                    </a:cubicBezTo>
                    <a:cubicBezTo>
                      <a:pt x="103" y="347"/>
                      <a:pt x="104" y="348"/>
                      <a:pt x="105" y="348"/>
                    </a:cubicBezTo>
                    <a:cubicBezTo>
                      <a:pt x="106" y="349"/>
                      <a:pt x="106" y="349"/>
                      <a:pt x="106" y="349"/>
                    </a:cubicBezTo>
                    <a:cubicBezTo>
                      <a:pt x="107" y="349"/>
                      <a:pt x="107" y="349"/>
                      <a:pt x="107" y="349"/>
                    </a:cubicBezTo>
                    <a:cubicBezTo>
                      <a:pt x="107" y="349"/>
                      <a:pt x="108" y="350"/>
                      <a:pt x="108" y="350"/>
                    </a:cubicBezTo>
                    <a:cubicBezTo>
                      <a:pt x="108" y="350"/>
                      <a:pt x="109" y="350"/>
                      <a:pt x="109" y="350"/>
                    </a:cubicBezTo>
                    <a:cubicBezTo>
                      <a:pt x="110" y="351"/>
                      <a:pt x="112" y="351"/>
                      <a:pt x="113" y="351"/>
                    </a:cubicBezTo>
                    <a:cubicBezTo>
                      <a:pt x="114" y="352"/>
                      <a:pt x="114" y="352"/>
                      <a:pt x="114" y="352"/>
                    </a:cubicBezTo>
                    <a:cubicBezTo>
                      <a:pt x="114" y="352"/>
                      <a:pt x="115" y="352"/>
                      <a:pt x="115" y="352"/>
                    </a:cubicBezTo>
                    <a:cubicBezTo>
                      <a:pt x="116" y="352"/>
                      <a:pt x="116" y="353"/>
                      <a:pt x="117" y="353"/>
                    </a:cubicBezTo>
                    <a:cubicBezTo>
                      <a:pt x="117" y="353"/>
                      <a:pt x="118" y="354"/>
                      <a:pt x="118" y="354"/>
                    </a:cubicBezTo>
                    <a:cubicBezTo>
                      <a:pt x="119" y="354"/>
                      <a:pt x="119" y="354"/>
                      <a:pt x="120" y="355"/>
                    </a:cubicBezTo>
                    <a:cubicBezTo>
                      <a:pt x="120" y="355"/>
                      <a:pt x="120" y="355"/>
                      <a:pt x="120" y="355"/>
                    </a:cubicBezTo>
                    <a:cubicBezTo>
                      <a:pt x="121" y="355"/>
                      <a:pt x="122" y="356"/>
                      <a:pt x="123" y="356"/>
                    </a:cubicBezTo>
                    <a:cubicBezTo>
                      <a:pt x="124" y="356"/>
                      <a:pt x="124" y="356"/>
                      <a:pt x="125" y="356"/>
                    </a:cubicBezTo>
                    <a:cubicBezTo>
                      <a:pt x="126" y="356"/>
                      <a:pt x="126" y="356"/>
                      <a:pt x="126" y="357"/>
                    </a:cubicBezTo>
                    <a:cubicBezTo>
                      <a:pt x="127" y="357"/>
                      <a:pt x="128" y="357"/>
                      <a:pt x="128" y="357"/>
                    </a:cubicBezTo>
                    <a:cubicBezTo>
                      <a:pt x="130" y="357"/>
                      <a:pt x="130" y="357"/>
                      <a:pt x="130" y="357"/>
                    </a:cubicBezTo>
                    <a:cubicBezTo>
                      <a:pt x="130" y="357"/>
                      <a:pt x="130" y="357"/>
                      <a:pt x="130" y="357"/>
                    </a:cubicBezTo>
                    <a:cubicBezTo>
                      <a:pt x="131" y="357"/>
                      <a:pt x="131" y="358"/>
                      <a:pt x="131" y="358"/>
                    </a:cubicBezTo>
                    <a:cubicBezTo>
                      <a:pt x="132" y="359"/>
                      <a:pt x="133" y="359"/>
                      <a:pt x="134" y="360"/>
                    </a:cubicBezTo>
                    <a:cubicBezTo>
                      <a:pt x="135" y="360"/>
                      <a:pt x="136" y="360"/>
                      <a:pt x="137" y="360"/>
                    </a:cubicBezTo>
                    <a:cubicBezTo>
                      <a:pt x="138" y="361"/>
                      <a:pt x="138" y="361"/>
                      <a:pt x="139" y="361"/>
                    </a:cubicBezTo>
                    <a:cubicBezTo>
                      <a:pt x="140" y="361"/>
                      <a:pt x="141" y="361"/>
                      <a:pt x="142" y="361"/>
                    </a:cubicBezTo>
                    <a:cubicBezTo>
                      <a:pt x="143" y="361"/>
                      <a:pt x="143" y="361"/>
                      <a:pt x="143" y="361"/>
                    </a:cubicBezTo>
                    <a:cubicBezTo>
                      <a:pt x="143" y="361"/>
                      <a:pt x="143" y="361"/>
                      <a:pt x="143" y="361"/>
                    </a:cubicBezTo>
                    <a:cubicBezTo>
                      <a:pt x="144" y="361"/>
                      <a:pt x="144" y="361"/>
                      <a:pt x="144" y="361"/>
                    </a:cubicBezTo>
                    <a:cubicBezTo>
                      <a:pt x="144" y="361"/>
                      <a:pt x="144" y="361"/>
                      <a:pt x="144" y="361"/>
                    </a:cubicBezTo>
                    <a:cubicBezTo>
                      <a:pt x="145" y="361"/>
                      <a:pt x="145" y="361"/>
                      <a:pt x="145" y="361"/>
                    </a:cubicBezTo>
                    <a:cubicBezTo>
                      <a:pt x="145" y="361"/>
                      <a:pt x="146" y="361"/>
                      <a:pt x="146" y="361"/>
                    </a:cubicBezTo>
                    <a:cubicBezTo>
                      <a:pt x="146" y="362"/>
                      <a:pt x="147" y="362"/>
                      <a:pt x="148" y="362"/>
                    </a:cubicBezTo>
                    <a:cubicBezTo>
                      <a:pt x="149" y="363"/>
                      <a:pt x="150" y="363"/>
                      <a:pt x="151" y="363"/>
                    </a:cubicBezTo>
                    <a:cubicBezTo>
                      <a:pt x="151" y="363"/>
                      <a:pt x="151" y="364"/>
                      <a:pt x="152" y="364"/>
                    </a:cubicBezTo>
                    <a:cubicBezTo>
                      <a:pt x="153" y="364"/>
                      <a:pt x="155" y="364"/>
                      <a:pt x="157" y="364"/>
                    </a:cubicBezTo>
                    <a:cubicBezTo>
                      <a:pt x="159" y="364"/>
                      <a:pt x="159" y="364"/>
                      <a:pt x="159" y="364"/>
                    </a:cubicBezTo>
                    <a:cubicBezTo>
                      <a:pt x="159" y="364"/>
                      <a:pt x="159" y="364"/>
                      <a:pt x="159" y="364"/>
                    </a:cubicBezTo>
                    <a:cubicBezTo>
                      <a:pt x="159" y="364"/>
                      <a:pt x="160" y="364"/>
                      <a:pt x="161" y="364"/>
                    </a:cubicBezTo>
                    <a:cubicBezTo>
                      <a:pt x="162" y="364"/>
                      <a:pt x="162" y="364"/>
                      <a:pt x="162" y="364"/>
                    </a:cubicBezTo>
                    <a:cubicBezTo>
                      <a:pt x="163" y="365"/>
                      <a:pt x="164" y="365"/>
                      <a:pt x="164" y="365"/>
                    </a:cubicBezTo>
                    <a:cubicBezTo>
                      <a:pt x="165" y="366"/>
                      <a:pt x="166" y="366"/>
                      <a:pt x="167" y="366"/>
                    </a:cubicBezTo>
                    <a:cubicBezTo>
                      <a:pt x="168" y="366"/>
                      <a:pt x="168" y="366"/>
                      <a:pt x="168" y="366"/>
                    </a:cubicBezTo>
                    <a:cubicBezTo>
                      <a:pt x="169" y="366"/>
                      <a:pt x="170" y="366"/>
                      <a:pt x="170" y="366"/>
                    </a:cubicBezTo>
                    <a:cubicBezTo>
                      <a:pt x="171" y="366"/>
                      <a:pt x="171" y="366"/>
                      <a:pt x="172" y="366"/>
                    </a:cubicBezTo>
                    <a:cubicBezTo>
                      <a:pt x="174" y="366"/>
                      <a:pt x="174" y="366"/>
                      <a:pt x="174" y="366"/>
                    </a:cubicBezTo>
                    <a:cubicBezTo>
                      <a:pt x="174" y="366"/>
                      <a:pt x="175" y="366"/>
                      <a:pt x="175" y="366"/>
                    </a:cubicBezTo>
                    <a:cubicBezTo>
                      <a:pt x="176" y="366"/>
                      <a:pt x="176" y="366"/>
                      <a:pt x="176" y="366"/>
                    </a:cubicBezTo>
                    <a:cubicBezTo>
                      <a:pt x="176" y="366"/>
                      <a:pt x="176" y="366"/>
                      <a:pt x="177" y="365"/>
                    </a:cubicBezTo>
                    <a:cubicBezTo>
                      <a:pt x="177" y="365"/>
                      <a:pt x="177" y="365"/>
                      <a:pt x="177" y="365"/>
                    </a:cubicBezTo>
                    <a:cubicBezTo>
                      <a:pt x="179" y="366"/>
                      <a:pt x="180" y="366"/>
                      <a:pt x="182" y="367"/>
                    </a:cubicBezTo>
                    <a:cubicBezTo>
                      <a:pt x="182" y="367"/>
                      <a:pt x="182" y="367"/>
                      <a:pt x="182" y="367"/>
                    </a:cubicBezTo>
                    <a:cubicBezTo>
                      <a:pt x="184" y="367"/>
                      <a:pt x="185" y="367"/>
                      <a:pt x="187" y="366"/>
                    </a:cubicBezTo>
                    <a:cubicBezTo>
                      <a:pt x="188" y="366"/>
                      <a:pt x="190" y="366"/>
                      <a:pt x="191" y="366"/>
                    </a:cubicBezTo>
                    <a:cubicBezTo>
                      <a:pt x="191" y="366"/>
                      <a:pt x="191" y="366"/>
                      <a:pt x="192" y="366"/>
                    </a:cubicBezTo>
                    <a:cubicBezTo>
                      <a:pt x="192" y="366"/>
                      <a:pt x="193" y="365"/>
                      <a:pt x="193" y="365"/>
                    </a:cubicBezTo>
                    <a:cubicBezTo>
                      <a:pt x="193" y="365"/>
                      <a:pt x="193" y="365"/>
                      <a:pt x="193" y="365"/>
                    </a:cubicBezTo>
                    <a:cubicBezTo>
                      <a:pt x="194" y="366"/>
                      <a:pt x="196" y="366"/>
                      <a:pt x="197" y="366"/>
                    </a:cubicBezTo>
                    <a:cubicBezTo>
                      <a:pt x="199" y="366"/>
                      <a:pt x="199" y="366"/>
                      <a:pt x="199" y="366"/>
                    </a:cubicBezTo>
                    <a:cubicBezTo>
                      <a:pt x="199" y="366"/>
                      <a:pt x="200" y="366"/>
                      <a:pt x="201" y="366"/>
                    </a:cubicBezTo>
                    <a:cubicBezTo>
                      <a:pt x="201" y="366"/>
                      <a:pt x="202" y="366"/>
                      <a:pt x="202" y="366"/>
                    </a:cubicBezTo>
                    <a:cubicBezTo>
                      <a:pt x="204" y="365"/>
                      <a:pt x="205" y="365"/>
                      <a:pt x="207" y="364"/>
                    </a:cubicBezTo>
                    <a:cubicBezTo>
                      <a:pt x="207" y="364"/>
                      <a:pt x="207" y="364"/>
                      <a:pt x="207" y="364"/>
                    </a:cubicBezTo>
                    <a:cubicBezTo>
                      <a:pt x="207" y="364"/>
                      <a:pt x="208" y="364"/>
                      <a:pt x="209" y="364"/>
                    </a:cubicBezTo>
                    <a:cubicBezTo>
                      <a:pt x="209" y="364"/>
                      <a:pt x="209" y="364"/>
                      <a:pt x="210" y="364"/>
                    </a:cubicBezTo>
                    <a:cubicBezTo>
                      <a:pt x="210" y="364"/>
                      <a:pt x="211" y="364"/>
                      <a:pt x="212" y="364"/>
                    </a:cubicBezTo>
                    <a:cubicBezTo>
                      <a:pt x="213" y="364"/>
                      <a:pt x="215" y="364"/>
                      <a:pt x="217" y="364"/>
                    </a:cubicBezTo>
                    <a:cubicBezTo>
                      <a:pt x="217" y="363"/>
                      <a:pt x="218" y="363"/>
                      <a:pt x="218" y="363"/>
                    </a:cubicBezTo>
                    <a:cubicBezTo>
                      <a:pt x="219" y="363"/>
                      <a:pt x="220" y="363"/>
                      <a:pt x="220" y="363"/>
                    </a:cubicBezTo>
                    <a:cubicBezTo>
                      <a:pt x="221" y="363"/>
                      <a:pt x="221" y="362"/>
                      <a:pt x="222" y="362"/>
                    </a:cubicBezTo>
                    <a:cubicBezTo>
                      <a:pt x="222" y="362"/>
                      <a:pt x="222" y="362"/>
                      <a:pt x="222" y="362"/>
                    </a:cubicBezTo>
                    <a:cubicBezTo>
                      <a:pt x="222" y="362"/>
                      <a:pt x="223" y="362"/>
                      <a:pt x="223" y="362"/>
                    </a:cubicBezTo>
                    <a:cubicBezTo>
                      <a:pt x="223" y="362"/>
                      <a:pt x="223" y="361"/>
                      <a:pt x="224" y="361"/>
                    </a:cubicBezTo>
                    <a:cubicBezTo>
                      <a:pt x="224" y="361"/>
                      <a:pt x="224" y="361"/>
                      <a:pt x="225" y="361"/>
                    </a:cubicBezTo>
                    <a:cubicBezTo>
                      <a:pt x="225" y="361"/>
                      <a:pt x="226" y="361"/>
                      <a:pt x="227" y="361"/>
                    </a:cubicBezTo>
                    <a:cubicBezTo>
                      <a:pt x="228" y="361"/>
                      <a:pt x="228" y="361"/>
                      <a:pt x="228" y="361"/>
                    </a:cubicBezTo>
                    <a:cubicBezTo>
                      <a:pt x="229" y="361"/>
                      <a:pt x="229" y="361"/>
                      <a:pt x="230" y="361"/>
                    </a:cubicBezTo>
                    <a:cubicBezTo>
                      <a:pt x="231" y="361"/>
                      <a:pt x="231" y="361"/>
                      <a:pt x="232" y="360"/>
                    </a:cubicBezTo>
                    <a:cubicBezTo>
                      <a:pt x="232" y="360"/>
                      <a:pt x="232" y="360"/>
                      <a:pt x="233" y="360"/>
                    </a:cubicBezTo>
                    <a:cubicBezTo>
                      <a:pt x="233" y="360"/>
                      <a:pt x="234" y="360"/>
                      <a:pt x="234" y="360"/>
                    </a:cubicBezTo>
                    <a:cubicBezTo>
                      <a:pt x="235" y="359"/>
                      <a:pt x="237" y="359"/>
                      <a:pt x="238" y="358"/>
                    </a:cubicBezTo>
                    <a:cubicBezTo>
                      <a:pt x="238" y="358"/>
                      <a:pt x="238" y="358"/>
                      <a:pt x="238" y="358"/>
                    </a:cubicBezTo>
                    <a:cubicBezTo>
                      <a:pt x="238" y="358"/>
                      <a:pt x="238" y="357"/>
                      <a:pt x="239" y="357"/>
                    </a:cubicBezTo>
                    <a:cubicBezTo>
                      <a:pt x="239" y="357"/>
                      <a:pt x="239" y="357"/>
                      <a:pt x="240" y="357"/>
                    </a:cubicBezTo>
                    <a:cubicBezTo>
                      <a:pt x="242" y="357"/>
                      <a:pt x="242" y="357"/>
                      <a:pt x="242" y="357"/>
                    </a:cubicBezTo>
                    <a:cubicBezTo>
                      <a:pt x="243" y="357"/>
                      <a:pt x="243" y="357"/>
                      <a:pt x="244" y="356"/>
                    </a:cubicBezTo>
                    <a:cubicBezTo>
                      <a:pt x="244" y="356"/>
                      <a:pt x="245" y="356"/>
                      <a:pt x="246" y="356"/>
                    </a:cubicBezTo>
                    <a:cubicBezTo>
                      <a:pt x="247" y="356"/>
                      <a:pt x="247" y="355"/>
                      <a:pt x="248" y="355"/>
                    </a:cubicBezTo>
                    <a:cubicBezTo>
                      <a:pt x="248" y="355"/>
                      <a:pt x="248" y="355"/>
                      <a:pt x="249" y="355"/>
                    </a:cubicBezTo>
                    <a:cubicBezTo>
                      <a:pt x="249" y="355"/>
                      <a:pt x="249" y="355"/>
                      <a:pt x="249" y="355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1" y="353"/>
                      <a:pt x="252" y="353"/>
                      <a:pt x="253" y="352"/>
                    </a:cubicBezTo>
                    <a:cubicBezTo>
                      <a:pt x="253" y="352"/>
                      <a:pt x="254" y="352"/>
                      <a:pt x="255" y="351"/>
                    </a:cubicBezTo>
                    <a:cubicBezTo>
                      <a:pt x="255" y="351"/>
                      <a:pt x="255" y="351"/>
                      <a:pt x="255" y="351"/>
                    </a:cubicBezTo>
                    <a:cubicBezTo>
                      <a:pt x="256" y="351"/>
                      <a:pt x="258" y="351"/>
                      <a:pt x="259" y="351"/>
                    </a:cubicBezTo>
                    <a:cubicBezTo>
                      <a:pt x="259" y="351"/>
                      <a:pt x="260" y="350"/>
                      <a:pt x="260" y="350"/>
                    </a:cubicBezTo>
                    <a:cubicBezTo>
                      <a:pt x="260" y="350"/>
                      <a:pt x="261" y="350"/>
                      <a:pt x="261" y="350"/>
                    </a:cubicBezTo>
                    <a:cubicBezTo>
                      <a:pt x="261" y="350"/>
                      <a:pt x="262" y="349"/>
                      <a:pt x="263" y="349"/>
                    </a:cubicBezTo>
                    <a:cubicBezTo>
                      <a:pt x="263" y="348"/>
                      <a:pt x="264" y="348"/>
                      <a:pt x="265" y="347"/>
                    </a:cubicBezTo>
                    <a:cubicBezTo>
                      <a:pt x="266" y="347"/>
                      <a:pt x="266" y="347"/>
                      <a:pt x="266" y="347"/>
                    </a:cubicBezTo>
                    <a:cubicBezTo>
                      <a:pt x="267" y="346"/>
                      <a:pt x="267" y="346"/>
                      <a:pt x="268" y="346"/>
                    </a:cubicBezTo>
                    <a:cubicBezTo>
                      <a:pt x="268" y="346"/>
                      <a:pt x="268" y="346"/>
                      <a:pt x="268" y="345"/>
                    </a:cubicBezTo>
                    <a:cubicBezTo>
                      <a:pt x="268" y="345"/>
                      <a:pt x="269" y="345"/>
                      <a:pt x="269" y="345"/>
                    </a:cubicBezTo>
                    <a:cubicBezTo>
                      <a:pt x="270" y="344"/>
                      <a:pt x="270" y="344"/>
                      <a:pt x="271" y="344"/>
                    </a:cubicBezTo>
                    <a:cubicBezTo>
                      <a:pt x="271" y="344"/>
                      <a:pt x="272" y="344"/>
                      <a:pt x="272" y="344"/>
                    </a:cubicBezTo>
                    <a:cubicBezTo>
                      <a:pt x="273" y="344"/>
                      <a:pt x="273" y="344"/>
                      <a:pt x="273" y="344"/>
                    </a:cubicBezTo>
                    <a:cubicBezTo>
                      <a:pt x="274" y="343"/>
                      <a:pt x="276" y="342"/>
                      <a:pt x="277" y="341"/>
                    </a:cubicBezTo>
                    <a:cubicBezTo>
                      <a:pt x="278" y="341"/>
                      <a:pt x="278" y="341"/>
                      <a:pt x="278" y="341"/>
                    </a:cubicBezTo>
                    <a:cubicBezTo>
                      <a:pt x="278" y="340"/>
                      <a:pt x="279" y="340"/>
                      <a:pt x="279" y="340"/>
                    </a:cubicBezTo>
                    <a:cubicBezTo>
                      <a:pt x="280" y="339"/>
                      <a:pt x="281" y="339"/>
                      <a:pt x="281" y="338"/>
                    </a:cubicBezTo>
                    <a:cubicBezTo>
                      <a:pt x="282" y="338"/>
                      <a:pt x="282" y="337"/>
                      <a:pt x="283" y="337"/>
                    </a:cubicBezTo>
                    <a:cubicBezTo>
                      <a:pt x="284" y="336"/>
                      <a:pt x="285" y="336"/>
                      <a:pt x="286" y="336"/>
                    </a:cubicBezTo>
                    <a:cubicBezTo>
                      <a:pt x="287" y="335"/>
                      <a:pt x="289" y="334"/>
                      <a:pt x="291" y="332"/>
                    </a:cubicBezTo>
                    <a:cubicBezTo>
                      <a:pt x="291" y="332"/>
                      <a:pt x="292" y="331"/>
                      <a:pt x="293" y="331"/>
                    </a:cubicBezTo>
                    <a:cubicBezTo>
                      <a:pt x="294" y="330"/>
                      <a:pt x="294" y="329"/>
                      <a:pt x="295" y="329"/>
                    </a:cubicBezTo>
                    <a:cubicBezTo>
                      <a:pt x="295" y="329"/>
                      <a:pt x="295" y="328"/>
                      <a:pt x="296" y="327"/>
                    </a:cubicBezTo>
                    <a:cubicBezTo>
                      <a:pt x="296" y="327"/>
                      <a:pt x="297" y="327"/>
                      <a:pt x="298" y="327"/>
                    </a:cubicBezTo>
                    <a:cubicBezTo>
                      <a:pt x="300" y="326"/>
                      <a:pt x="303" y="323"/>
                      <a:pt x="306" y="319"/>
                    </a:cubicBezTo>
                    <a:cubicBezTo>
                      <a:pt x="307" y="319"/>
                      <a:pt x="307" y="319"/>
                      <a:pt x="307" y="319"/>
                    </a:cubicBezTo>
                    <a:cubicBezTo>
                      <a:pt x="307" y="319"/>
                      <a:pt x="308" y="318"/>
                      <a:pt x="308" y="317"/>
                    </a:cubicBezTo>
                    <a:cubicBezTo>
                      <a:pt x="310" y="316"/>
                      <a:pt x="313" y="315"/>
                      <a:pt x="315" y="312"/>
                    </a:cubicBezTo>
                    <a:cubicBezTo>
                      <a:pt x="316" y="311"/>
                      <a:pt x="317" y="309"/>
                      <a:pt x="318" y="307"/>
                    </a:cubicBezTo>
                    <a:cubicBezTo>
                      <a:pt x="318" y="307"/>
                      <a:pt x="319" y="306"/>
                      <a:pt x="319" y="306"/>
                    </a:cubicBezTo>
                    <a:cubicBezTo>
                      <a:pt x="321" y="305"/>
                      <a:pt x="323" y="304"/>
                      <a:pt x="324" y="302"/>
                    </a:cubicBezTo>
                    <a:cubicBezTo>
                      <a:pt x="326" y="300"/>
                      <a:pt x="327" y="298"/>
                      <a:pt x="329" y="295"/>
                    </a:cubicBezTo>
                    <a:cubicBezTo>
                      <a:pt x="329" y="295"/>
                      <a:pt x="329" y="294"/>
                      <a:pt x="330" y="294"/>
                    </a:cubicBezTo>
                    <a:cubicBezTo>
                      <a:pt x="331" y="293"/>
                      <a:pt x="331" y="292"/>
                      <a:pt x="332" y="291"/>
                    </a:cubicBezTo>
                    <a:cubicBezTo>
                      <a:pt x="334" y="289"/>
                      <a:pt x="336" y="286"/>
                      <a:pt x="338" y="282"/>
                    </a:cubicBezTo>
                    <a:cubicBezTo>
                      <a:pt x="338" y="282"/>
                      <a:pt x="338" y="281"/>
                      <a:pt x="339" y="280"/>
                    </a:cubicBezTo>
                    <a:cubicBezTo>
                      <a:pt x="339" y="280"/>
                      <a:pt x="339" y="280"/>
                      <a:pt x="340" y="280"/>
                    </a:cubicBezTo>
                    <a:cubicBezTo>
                      <a:pt x="342" y="278"/>
                      <a:pt x="344" y="274"/>
                      <a:pt x="346" y="269"/>
                    </a:cubicBezTo>
                    <a:cubicBezTo>
                      <a:pt x="346" y="269"/>
                      <a:pt x="346" y="269"/>
                      <a:pt x="346" y="269"/>
                    </a:cubicBezTo>
                    <a:cubicBezTo>
                      <a:pt x="346" y="268"/>
                      <a:pt x="346" y="267"/>
                      <a:pt x="346" y="267"/>
                    </a:cubicBezTo>
                    <a:cubicBezTo>
                      <a:pt x="347" y="266"/>
                      <a:pt x="347" y="266"/>
                      <a:pt x="348" y="265"/>
                    </a:cubicBezTo>
                    <a:cubicBezTo>
                      <a:pt x="350" y="263"/>
                      <a:pt x="351" y="261"/>
                      <a:pt x="352" y="257"/>
                    </a:cubicBezTo>
                    <a:cubicBezTo>
                      <a:pt x="352" y="256"/>
                      <a:pt x="353" y="255"/>
                      <a:pt x="353" y="254"/>
                    </a:cubicBezTo>
                    <a:cubicBezTo>
                      <a:pt x="353" y="254"/>
                      <a:pt x="353" y="253"/>
                      <a:pt x="353" y="252"/>
                    </a:cubicBezTo>
                    <a:cubicBezTo>
                      <a:pt x="355" y="250"/>
                      <a:pt x="357" y="246"/>
                      <a:pt x="358" y="239"/>
                    </a:cubicBezTo>
                    <a:cubicBezTo>
                      <a:pt x="358" y="239"/>
                      <a:pt x="359" y="238"/>
                      <a:pt x="359" y="237"/>
                    </a:cubicBezTo>
                    <a:cubicBezTo>
                      <a:pt x="361" y="235"/>
                      <a:pt x="362" y="231"/>
                      <a:pt x="363" y="224"/>
                    </a:cubicBezTo>
                    <a:cubicBezTo>
                      <a:pt x="363" y="222"/>
                      <a:pt x="363" y="222"/>
                      <a:pt x="363" y="222"/>
                    </a:cubicBezTo>
                    <a:cubicBezTo>
                      <a:pt x="364" y="219"/>
                      <a:pt x="366" y="215"/>
                      <a:pt x="366" y="208"/>
                    </a:cubicBezTo>
                    <a:cubicBezTo>
                      <a:pt x="366" y="208"/>
                      <a:pt x="365" y="207"/>
                      <a:pt x="365" y="206"/>
                    </a:cubicBezTo>
                    <a:cubicBezTo>
                      <a:pt x="367" y="203"/>
                      <a:pt x="368" y="199"/>
                      <a:pt x="367" y="192"/>
                    </a:cubicBezTo>
                    <a:moveTo>
                      <a:pt x="363" y="163"/>
                    </a:moveTo>
                    <a:cubicBezTo>
                      <a:pt x="363" y="163"/>
                      <a:pt x="363" y="163"/>
                      <a:pt x="363" y="163"/>
                    </a:cubicBezTo>
                    <a:cubicBezTo>
                      <a:pt x="363" y="163"/>
                      <a:pt x="363" y="163"/>
                      <a:pt x="363" y="163"/>
                    </a:cubicBezTo>
                    <a:cubicBezTo>
                      <a:pt x="367" y="177"/>
                      <a:pt x="358" y="177"/>
                      <a:pt x="352" y="181"/>
                    </a:cubicBezTo>
                    <a:cubicBezTo>
                      <a:pt x="352" y="182"/>
                      <a:pt x="351" y="182"/>
                      <a:pt x="351" y="183"/>
                    </a:cubicBezTo>
                    <a:cubicBezTo>
                      <a:pt x="349" y="178"/>
                      <a:pt x="350" y="175"/>
                      <a:pt x="351" y="173"/>
                    </a:cubicBezTo>
                    <a:cubicBezTo>
                      <a:pt x="351" y="172"/>
                      <a:pt x="352" y="172"/>
                      <a:pt x="352" y="171"/>
                    </a:cubicBezTo>
                    <a:cubicBezTo>
                      <a:pt x="356" y="168"/>
                      <a:pt x="360" y="166"/>
                      <a:pt x="363" y="163"/>
                    </a:cubicBezTo>
                    <a:moveTo>
                      <a:pt x="361" y="148"/>
                    </a:moveTo>
                    <a:cubicBezTo>
                      <a:pt x="361" y="147"/>
                      <a:pt x="361" y="147"/>
                      <a:pt x="361" y="147"/>
                    </a:cubicBezTo>
                    <a:cubicBezTo>
                      <a:pt x="366" y="160"/>
                      <a:pt x="358" y="162"/>
                      <a:pt x="352" y="166"/>
                    </a:cubicBezTo>
                    <a:cubicBezTo>
                      <a:pt x="351" y="167"/>
                      <a:pt x="351" y="167"/>
                      <a:pt x="350" y="168"/>
                    </a:cubicBezTo>
                    <a:cubicBezTo>
                      <a:pt x="348" y="163"/>
                      <a:pt x="348" y="160"/>
                      <a:pt x="349" y="158"/>
                    </a:cubicBezTo>
                    <a:cubicBezTo>
                      <a:pt x="350" y="157"/>
                      <a:pt x="351" y="156"/>
                      <a:pt x="352" y="155"/>
                    </a:cubicBezTo>
                    <a:cubicBezTo>
                      <a:pt x="355" y="152"/>
                      <a:pt x="359" y="150"/>
                      <a:pt x="361" y="147"/>
                    </a:cubicBezTo>
                    <a:lnTo>
                      <a:pt x="361" y="148"/>
                    </a:lnTo>
                    <a:close/>
                    <a:moveTo>
                      <a:pt x="357" y="132"/>
                    </a:moveTo>
                    <a:cubicBezTo>
                      <a:pt x="362" y="143"/>
                      <a:pt x="357" y="146"/>
                      <a:pt x="352" y="150"/>
                    </a:cubicBezTo>
                    <a:cubicBezTo>
                      <a:pt x="351" y="151"/>
                      <a:pt x="349" y="152"/>
                      <a:pt x="348" y="154"/>
                    </a:cubicBezTo>
                    <a:cubicBezTo>
                      <a:pt x="348" y="154"/>
                      <a:pt x="348" y="154"/>
                      <a:pt x="348" y="154"/>
                    </a:cubicBezTo>
                    <a:cubicBezTo>
                      <a:pt x="346" y="149"/>
                      <a:pt x="346" y="146"/>
                      <a:pt x="346" y="144"/>
                    </a:cubicBezTo>
                    <a:cubicBezTo>
                      <a:pt x="347" y="143"/>
                      <a:pt x="347" y="142"/>
                      <a:pt x="348" y="142"/>
                    </a:cubicBezTo>
                    <a:cubicBezTo>
                      <a:pt x="349" y="140"/>
                      <a:pt x="351" y="139"/>
                      <a:pt x="352" y="137"/>
                    </a:cubicBezTo>
                    <a:cubicBezTo>
                      <a:pt x="354" y="135"/>
                      <a:pt x="356" y="134"/>
                      <a:pt x="357" y="132"/>
                    </a:cubicBezTo>
                    <a:close/>
                    <a:moveTo>
                      <a:pt x="352" y="117"/>
                    </a:moveTo>
                    <a:cubicBezTo>
                      <a:pt x="352" y="117"/>
                      <a:pt x="352" y="117"/>
                      <a:pt x="352" y="118"/>
                    </a:cubicBezTo>
                    <a:cubicBezTo>
                      <a:pt x="356" y="125"/>
                      <a:pt x="355" y="129"/>
                      <a:pt x="352" y="132"/>
                    </a:cubicBezTo>
                    <a:cubicBezTo>
                      <a:pt x="351" y="134"/>
                      <a:pt x="350" y="135"/>
                      <a:pt x="348" y="136"/>
                    </a:cubicBezTo>
                    <a:cubicBezTo>
                      <a:pt x="347" y="137"/>
                      <a:pt x="346" y="138"/>
                      <a:pt x="346" y="139"/>
                    </a:cubicBezTo>
                    <a:cubicBezTo>
                      <a:pt x="345" y="139"/>
                      <a:pt x="345" y="139"/>
                      <a:pt x="345" y="140"/>
                    </a:cubicBezTo>
                    <a:cubicBezTo>
                      <a:pt x="342" y="135"/>
                      <a:pt x="342" y="132"/>
                      <a:pt x="343" y="130"/>
                    </a:cubicBezTo>
                    <a:cubicBezTo>
                      <a:pt x="343" y="128"/>
                      <a:pt x="344" y="126"/>
                      <a:pt x="346" y="125"/>
                    </a:cubicBezTo>
                    <a:cubicBezTo>
                      <a:pt x="346" y="124"/>
                      <a:pt x="347" y="123"/>
                      <a:pt x="348" y="122"/>
                    </a:cubicBezTo>
                    <a:cubicBezTo>
                      <a:pt x="350" y="120"/>
                      <a:pt x="351" y="119"/>
                      <a:pt x="352" y="117"/>
                    </a:cubicBezTo>
                    <a:close/>
                    <a:moveTo>
                      <a:pt x="345" y="103"/>
                    </a:moveTo>
                    <a:cubicBezTo>
                      <a:pt x="346" y="103"/>
                      <a:pt x="346" y="103"/>
                      <a:pt x="346" y="103"/>
                    </a:cubicBezTo>
                    <a:cubicBezTo>
                      <a:pt x="346" y="103"/>
                      <a:pt x="346" y="103"/>
                      <a:pt x="346" y="103"/>
                    </a:cubicBezTo>
                    <a:cubicBezTo>
                      <a:pt x="347" y="105"/>
                      <a:pt x="347" y="106"/>
                      <a:pt x="348" y="107"/>
                    </a:cubicBezTo>
                    <a:cubicBezTo>
                      <a:pt x="350" y="111"/>
                      <a:pt x="349" y="114"/>
                      <a:pt x="348" y="116"/>
                    </a:cubicBezTo>
                    <a:cubicBezTo>
                      <a:pt x="347" y="117"/>
                      <a:pt x="347" y="118"/>
                      <a:pt x="346" y="119"/>
                    </a:cubicBezTo>
                    <a:cubicBezTo>
                      <a:pt x="344" y="122"/>
                      <a:pt x="342" y="124"/>
                      <a:pt x="340" y="126"/>
                    </a:cubicBezTo>
                    <a:cubicBezTo>
                      <a:pt x="340" y="126"/>
                      <a:pt x="340" y="125"/>
                      <a:pt x="340" y="125"/>
                    </a:cubicBezTo>
                    <a:cubicBezTo>
                      <a:pt x="337" y="121"/>
                      <a:pt x="337" y="119"/>
                      <a:pt x="337" y="116"/>
                    </a:cubicBezTo>
                    <a:cubicBezTo>
                      <a:pt x="338" y="115"/>
                      <a:pt x="339" y="113"/>
                      <a:pt x="340" y="112"/>
                    </a:cubicBezTo>
                    <a:cubicBezTo>
                      <a:pt x="342" y="108"/>
                      <a:pt x="344" y="106"/>
                      <a:pt x="345" y="103"/>
                    </a:cubicBezTo>
                    <a:close/>
                    <a:moveTo>
                      <a:pt x="338" y="89"/>
                    </a:moveTo>
                    <a:cubicBezTo>
                      <a:pt x="339" y="90"/>
                      <a:pt x="339" y="91"/>
                      <a:pt x="340" y="91"/>
                    </a:cubicBezTo>
                    <a:cubicBezTo>
                      <a:pt x="344" y="98"/>
                      <a:pt x="342" y="102"/>
                      <a:pt x="340" y="105"/>
                    </a:cubicBezTo>
                    <a:cubicBezTo>
                      <a:pt x="338" y="108"/>
                      <a:pt x="336" y="110"/>
                      <a:pt x="335" y="113"/>
                    </a:cubicBezTo>
                    <a:cubicBezTo>
                      <a:pt x="334" y="111"/>
                      <a:pt x="333" y="110"/>
                      <a:pt x="332" y="109"/>
                    </a:cubicBezTo>
                    <a:cubicBezTo>
                      <a:pt x="331" y="107"/>
                      <a:pt x="331" y="105"/>
                      <a:pt x="331" y="103"/>
                    </a:cubicBezTo>
                    <a:cubicBezTo>
                      <a:pt x="331" y="102"/>
                      <a:pt x="332" y="100"/>
                      <a:pt x="332" y="99"/>
                    </a:cubicBezTo>
                    <a:cubicBezTo>
                      <a:pt x="334" y="95"/>
                      <a:pt x="337" y="92"/>
                      <a:pt x="338" y="89"/>
                    </a:cubicBezTo>
                    <a:close/>
                    <a:moveTo>
                      <a:pt x="329" y="76"/>
                    </a:moveTo>
                    <a:cubicBezTo>
                      <a:pt x="329" y="76"/>
                      <a:pt x="329" y="76"/>
                      <a:pt x="329" y="76"/>
                    </a:cubicBezTo>
                    <a:cubicBezTo>
                      <a:pt x="329" y="76"/>
                      <a:pt x="329" y="76"/>
                      <a:pt x="329" y="76"/>
                    </a:cubicBezTo>
                    <a:cubicBezTo>
                      <a:pt x="331" y="78"/>
                      <a:pt x="332" y="79"/>
                      <a:pt x="332" y="80"/>
                    </a:cubicBezTo>
                    <a:cubicBezTo>
                      <a:pt x="336" y="85"/>
                      <a:pt x="335" y="88"/>
                      <a:pt x="332" y="92"/>
                    </a:cubicBezTo>
                    <a:cubicBezTo>
                      <a:pt x="331" y="94"/>
                      <a:pt x="329" y="97"/>
                      <a:pt x="328" y="100"/>
                    </a:cubicBezTo>
                    <a:cubicBezTo>
                      <a:pt x="326" y="98"/>
                      <a:pt x="325" y="96"/>
                      <a:pt x="324" y="95"/>
                    </a:cubicBezTo>
                    <a:cubicBezTo>
                      <a:pt x="324" y="93"/>
                      <a:pt x="323" y="92"/>
                      <a:pt x="323" y="91"/>
                    </a:cubicBezTo>
                    <a:cubicBezTo>
                      <a:pt x="323" y="90"/>
                      <a:pt x="324" y="88"/>
                      <a:pt x="324" y="87"/>
                    </a:cubicBezTo>
                    <a:cubicBezTo>
                      <a:pt x="326" y="83"/>
                      <a:pt x="328" y="80"/>
                      <a:pt x="329" y="76"/>
                    </a:cubicBezTo>
                    <a:moveTo>
                      <a:pt x="319" y="64"/>
                    </a:moveTo>
                    <a:cubicBezTo>
                      <a:pt x="319" y="64"/>
                      <a:pt x="319" y="64"/>
                      <a:pt x="319" y="64"/>
                    </a:cubicBezTo>
                    <a:cubicBezTo>
                      <a:pt x="322" y="66"/>
                      <a:pt x="323" y="68"/>
                      <a:pt x="324" y="70"/>
                    </a:cubicBezTo>
                    <a:cubicBezTo>
                      <a:pt x="326" y="73"/>
                      <a:pt x="326" y="76"/>
                      <a:pt x="324" y="78"/>
                    </a:cubicBezTo>
                    <a:cubicBezTo>
                      <a:pt x="323" y="82"/>
                      <a:pt x="321" y="84"/>
                      <a:pt x="320" y="88"/>
                    </a:cubicBezTo>
                    <a:cubicBezTo>
                      <a:pt x="317" y="85"/>
                      <a:pt x="316" y="83"/>
                      <a:pt x="315" y="81"/>
                    </a:cubicBezTo>
                    <a:cubicBezTo>
                      <a:pt x="315" y="80"/>
                      <a:pt x="315" y="80"/>
                      <a:pt x="315" y="79"/>
                    </a:cubicBezTo>
                    <a:cubicBezTo>
                      <a:pt x="315" y="78"/>
                      <a:pt x="315" y="78"/>
                      <a:pt x="315" y="77"/>
                    </a:cubicBezTo>
                    <a:cubicBezTo>
                      <a:pt x="316" y="72"/>
                      <a:pt x="319" y="68"/>
                      <a:pt x="319" y="64"/>
                    </a:cubicBezTo>
                    <a:moveTo>
                      <a:pt x="306" y="60"/>
                    </a:moveTo>
                    <a:cubicBezTo>
                      <a:pt x="307" y="58"/>
                      <a:pt x="308" y="55"/>
                      <a:pt x="308" y="52"/>
                    </a:cubicBezTo>
                    <a:cubicBezTo>
                      <a:pt x="309" y="53"/>
                      <a:pt x="309" y="53"/>
                      <a:pt x="309" y="53"/>
                    </a:cubicBezTo>
                    <a:cubicBezTo>
                      <a:pt x="312" y="56"/>
                      <a:pt x="314" y="58"/>
                      <a:pt x="315" y="60"/>
                    </a:cubicBezTo>
                    <a:cubicBezTo>
                      <a:pt x="315" y="62"/>
                      <a:pt x="315" y="64"/>
                      <a:pt x="315" y="65"/>
                    </a:cubicBezTo>
                    <a:cubicBezTo>
                      <a:pt x="314" y="69"/>
                      <a:pt x="312" y="73"/>
                      <a:pt x="311" y="76"/>
                    </a:cubicBezTo>
                    <a:cubicBezTo>
                      <a:pt x="309" y="74"/>
                      <a:pt x="307" y="73"/>
                      <a:pt x="306" y="72"/>
                    </a:cubicBezTo>
                    <a:cubicBezTo>
                      <a:pt x="306" y="70"/>
                      <a:pt x="305" y="69"/>
                      <a:pt x="305" y="68"/>
                    </a:cubicBezTo>
                    <a:cubicBezTo>
                      <a:pt x="305" y="65"/>
                      <a:pt x="306" y="63"/>
                      <a:pt x="306" y="60"/>
                    </a:cubicBezTo>
                    <a:moveTo>
                      <a:pt x="296" y="42"/>
                    </a:moveTo>
                    <a:cubicBezTo>
                      <a:pt x="297" y="42"/>
                      <a:pt x="297" y="42"/>
                      <a:pt x="297" y="42"/>
                    </a:cubicBezTo>
                    <a:cubicBezTo>
                      <a:pt x="297" y="43"/>
                      <a:pt x="297" y="43"/>
                      <a:pt x="298" y="43"/>
                    </a:cubicBezTo>
                    <a:cubicBezTo>
                      <a:pt x="310" y="51"/>
                      <a:pt x="302" y="58"/>
                      <a:pt x="302" y="66"/>
                    </a:cubicBezTo>
                    <a:cubicBezTo>
                      <a:pt x="300" y="65"/>
                      <a:pt x="298" y="64"/>
                      <a:pt x="298" y="62"/>
                    </a:cubicBezTo>
                    <a:cubicBezTo>
                      <a:pt x="296" y="61"/>
                      <a:pt x="295" y="60"/>
                      <a:pt x="295" y="58"/>
                    </a:cubicBezTo>
                    <a:cubicBezTo>
                      <a:pt x="294" y="52"/>
                      <a:pt x="297" y="47"/>
                      <a:pt x="296" y="42"/>
                    </a:cubicBezTo>
                    <a:moveTo>
                      <a:pt x="284" y="33"/>
                    </a:moveTo>
                    <a:cubicBezTo>
                      <a:pt x="284" y="33"/>
                      <a:pt x="284" y="33"/>
                      <a:pt x="284" y="33"/>
                    </a:cubicBezTo>
                    <a:cubicBezTo>
                      <a:pt x="284" y="33"/>
                      <a:pt x="284" y="33"/>
                      <a:pt x="284" y="33"/>
                    </a:cubicBezTo>
                    <a:cubicBezTo>
                      <a:pt x="285" y="33"/>
                      <a:pt x="285" y="34"/>
                      <a:pt x="286" y="34"/>
                    </a:cubicBezTo>
                    <a:cubicBezTo>
                      <a:pt x="288" y="35"/>
                      <a:pt x="290" y="37"/>
                      <a:pt x="291" y="38"/>
                    </a:cubicBezTo>
                    <a:cubicBezTo>
                      <a:pt x="295" y="44"/>
                      <a:pt x="290" y="50"/>
                      <a:pt x="291" y="56"/>
                    </a:cubicBezTo>
                    <a:cubicBezTo>
                      <a:pt x="291" y="56"/>
                      <a:pt x="291" y="56"/>
                      <a:pt x="291" y="56"/>
                    </a:cubicBezTo>
                    <a:cubicBezTo>
                      <a:pt x="289" y="54"/>
                      <a:pt x="287" y="53"/>
                      <a:pt x="286" y="52"/>
                    </a:cubicBezTo>
                    <a:cubicBezTo>
                      <a:pt x="285" y="51"/>
                      <a:pt x="284" y="50"/>
                      <a:pt x="284" y="49"/>
                    </a:cubicBezTo>
                    <a:cubicBezTo>
                      <a:pt x="282" y="43"/>
                      <a:pt x="284" y="38"/>
                      <a:pt x="284" y="33"/>
                    </a:cubicBezTo>
                    <a:moveTo>
                      <a:pt x="270" y="25"/>
                    </a:moveTo>
                    <a:cubicBezTo>
                      <a:pt x="271" y="25"/>
                      <a:pt x="271" y="25"/>
                      <a:pt x="271" y="25"/>
                    </a:cubicBezTo>
                    <a:cubicBezTo>
                      <a:pt x="271" y="25"/>
                      <a:pt x="272" y="26"/>
                      <a:pt x="272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5" y="27"/>
                      <a:pt x="276" y="28"/>
                      <a:pt x="277" y="29"/>
                    </a:cubicBezTo>
                    <a:cubicBezTo>
                      <a:pt x="278" y="29"/>
                      <a:pt x="278" y="29"/>
                      <a:pt x="278" y="30"/>
                    </a:cubicBezTo>
                    <a:cubicBezTo>
                      <a:pt x="279" y="30"/>
                      <a:pt x="279" y="31"/>
                      <a:pt x="279" y="32"/>
                    </a:cubicBezTo>
                    <a:cubicBezTo>
                      <a:pt x="281" y="35"/>
                      <a:pt x="280" y="40"/>
                      <a:pt x="279" y="44"/>
                    </a:cubicBezTo>
                    <a:cubicBezTo>
                      <a:pt x="279" y="44"/>
                      <a:pt x="279" y="45"/>
                      <a:pt x="279" y="46"/>
                    </a:cubicBezTo>
                    <a:cubicBezTo>
                      <a:pt x="279" y="47"/>
                      <a:pt x="279" y="47"/>
                      <a:pt x="279" y="47"/>
                    </a:cubicBezTo>
                    <a:cubicBezTo>
                      <a:pt x="279" y="47"/>
                      <a:pt x="278" y="46"/>
                      <a:pt x="278" y="46"/>
                    </a:cubicBezTo>
                    <a:cubicBezTo>
                      <a:pt x="278" y="46"/>
                      <a:pt x="278" y="46"/>
                      <a:pt x="277" y="46"/>
                    </a:cubicBezTo>
                    <a:cubicBezTo>
                      <a:pt x="276" y="45"/>
                      <a:pt x="274" y="44"/>
                      <a:pt x="273" y="43"/>
                    </a:cubicBezTo>
                    <a:cubicBezTo>
                      <a:pt x="273" y="43"/>
                      <a:pt x="273" y="43"/>
                      <a:pt x="272" y="42"/>
                    </a:cubicBezTo>
                    <a:cubicBezTo>
                      <a:pt x="272" y="42"/>
                      <a:pt x="272" y="41"/>
                      <a:pt x="271" y="41"/>
                    </a:cubicBezTo>
                    <a:cubicBezTo>
                      <a:pt x="271" y="40"/>
                      <a:pt x="271" y="40"/>
                      <a:pt x="271" y="39"/>
                    </a:cubicBezTo>
                    <a:cubicBezTo>
                      <a:pt x="270" y="34"/>
                      <a:pt x="271" y="29"/>
                      <a:pt x="270" y="25"/>
                    </a:cubicBezTo>
                    <a:close/>
                    <a:moveTo>
                      <a:pt x="256" y="18"/>
                    </a:moveTo>
                    <a:cubicBezTo>
                      <a:pt x="257" y="18"/>
                      <a:pt x="258" y="19"/>
                      <a:pt x="259" y="19"/>
                    </a:cubicBezTo>
                    <a:cubicBezTo>
                      <a:pt x="259" y="19"/>
                      <a:pt x="260" y="19"/>
                      <a:pt x="260" y="19"/>
                    </a:cubicBezTo>
                    <a:cubicBezTo>
                      <a:pt x="260" y="19"/>
                      <a:pt x="261" y="20"/>
                      <a:pt x="261" y="20"/>
                    </a:cubicBezTo>
                    <a:cubicBezTo>
                      <a:pt x="261" y="20"/>
                      <a:pt x="262" y="20"/>
                      <a:pt x="263" y="21"/>
                    </a:cubicBezTo>
                    <a:cubicBezTo>
                      <a:pt x="264" y="21"/>
                      <a:pt x="265" y="23"/>
                      <a:pt x="265" y="24"/>
                    </a:cubicBezTo>
                    <a:cubicBezTo>
                      <a:pt x="266" y="24"/>
                      <a:pt x="266" y="25"/>
                      <a:pt x="266" y="26"/>
                    </a:cubicBezTo>
                    <a:cubicBezTo>
                      <a:pt x="268" y="30"/>
                      <a:pt x="266" y="35"/>
                      <a:pt x="267" y="39"/>
                    </a:cubicBezTo>
                    <a:cubicBezTo>
                      <a:pt x="267" y="39"/>
                      <a:pt x="267" y="39"/>
                      <a:pt x="266" y="39"/>
                    </a:cubicBezTo>
                    <a:cubicBezTo>
                      <a:pt x="266" y="39"/>
                      <a:pt x="266" y="39"/>
                      <a:pt x="265" y="39"/>
                    </a:cubicBezTo>
                    <a:cubicBezTo>
                      <a:pt x="264" y="38"/>
                      <a:pt x="263" y="38"/>
                      <a:pt x="263" y="37"/>
                    </a:cubicBezTo>
                    <a:cubicBezTo>
                      <a:pt x="262" y="37"/>
                      <a:pt x="261" y="37"/>
                      <a:pt x="261" y="36"/>
                    </a:cubicBezTo>
                    <a:cubicBezTo>
                      <a:pt x="261" y="36"/>
                      <a:pt x="260" y="36"/>
                      <a:pt x="260" y="35"/>
                    </a:cubicBezTo>
                    <a:cubicBezTo>
                      <a:pt x="260" y="35"/>
                      <a:pt x="259" y="35"/>
                      <a:pt x="259" y="35"/>
                    </a:cubicBezTo>
                    <a:cubicBezTo>
                      <a:pt x="259" y="34"/>
                      <a:pt x="259" y="34"/>
                      <a:pt x="259" y="34"/>
                    </a:cubicBezTo>
                    <a:cubicBezTo>
                      <a:pt x="257" y="28"/>
                      <a:pt x="258" y="23"/>
                      <a:pt x="256" y="18"/>
                    </a:cubicBezTo>
                    <a:close/>
                    <a:moveTo>
                      <a:pt x="242" y="13"/>
                    </a:moveTo>
                    <a:cubicBezTo>
                      <a:pt x="242" y="12"/>
                      <a:pt x="242" y="12"/>
                      <a:pt x="242" y="12"/>
                    </a:cubicBezTo>
                    <a:cubicBezTo>
                      <a:pt x="242" y="12"/>
                      <a:pt x="242" y="13"/>
                      <a:pt x="242" y="13"/>
                    </a:cubicBezTo>
                    <a:cubicBezTo>
                      <a:pt x="243" y="13"/>
                      <a:pt x="243" y="13"/>
                      <a:pt x="244" y="13"/>
                    </a:cubicBezTo>
                    <a:cubicBezTo>
                      <a:pt x="245" y="13"/>
                      <a:pt x="245" y="13"/>
                      <a:pt x="246" y="13"/>
                    </a:cubicBezTo>
                    <a:cubicBezTo>
                      <a:pt x="247" y="14"/>
                      <a:pt x="248" y="14"/>
                      <a:pt x="248" y="15"/>
                    </a:cubicBezTo>
                    <a:cubicBezTo>
                      <a:pt x="248" y="15"/>
                      <a:pt x="248" y="15"/>
                      <a:pt x="249" y="15"/>
                    </a:cubicBezTo>
                    <a:cubicBezTo>
                      <a:pt x="249" y="15"/>
                      <a:pt x="249" y="15"/>
                      <a:pt x="249" y="15"/>
                    </a:cubicBezTo>
                    <a:cubicBezTo>
                      <a:pt x="250" y="16"/>
                      <a:pt x="250" y="16"/>
                      <a:pt x="250" y="16"/>
                    </a:cubicBezTo>
                    <a:cubicBezTo>
                      <a:pt x="252" y="18"/>
                      <a:pt x="253" y="20"/>
                      <a:pt x="253" y="22"/>
                    </a:cubicBezTo>
                    <a:cubicBezTo>
                      <a:pt x="254" y="26"/>
                      <a:pt x="253" y="29"/>
                      <a:pt x="254" y="33"/>
                    </a:cubicBezTo>
                    <a:cubicBezTo>
                      <a:pt x="254" y="33"/>
                      <a:pt x="254" y="32"/>
                      <a:pt x="253" y="32"/>
                    </a:cubicBezTo>
                    <a:cubicBezTo>
                      <a:pt x="252" y="32"/>
                      <a:pt x="251" y="32"/>
                      <a:pt x="250" y="32"/>
                    </a:cubicBezTo>
                    <a:cubicBezTo>
                      <a:pt x="250" y="31"/>
                      <a:pt x="250" y="31"/>
                      <a:pt x="249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48" y="31"/>
                      <a:pt x="248" y="31"/>
                      <a:pt x="248" y="31"/>
                    </a:cubicBezTo>
                    <a:cubicBezTo>
                      <a:pt x="247" y="30"/>
                      <a:pt x="247" y="29"/>
                      <a:pt x="246" y="29"/>
                    </a:cubicBezTo>
                    <a:cubicBezTo>
                      <a:pt x="246" y="28"/>
                      <a:pt x="246" y="28"/>
                      <a:pt x="245" y="28"/>
                    </a:cubicBezTo>
                    <a:cubicBezTo>
                      <a:pt x="245" y="26"/>
                      <a:pt x="244" y="24"/>
                      <a:pt x="244" y="22"/>
                    </a:cubicBezTo>
                    <a:cubicBezTo>
                      <a:pt x="243" y="20"/>
                      <a:pt x="243" y="18"/>
                      <a:pt x="242" y="16"/>
                    </a:cubicBezTo>
                    <a:cubicBezTo>
                      <a:pt x="242" y="15"/>
                      <a:pt x="242" y="14"/>
                      <a:pt x="241" y="12"/>
                    </a:cubicBezTo>
                    <a:lnTo>
                      <a:pt x="242" y="13"/>
                    </a:lnTo>
                    <a:close/>
                    <a:moveTo>
                      <a:pt x="226" y="8"/>
                    </a:moveTo>
                    <a:cubicBezTo>
                      <a:pt x="227" y="8"/>
                      <a:pt x="227" y="8"/>
                      <a:pt x="227" y="8"/>
                    </a:cubicBezTo>
                    <a:cubicBezTo>
                      <a:pt x="227" y="8"/>
                      <a:pt x="227" y="8"/>
                      <a:pt x="228" y="8"/>
                    </a:cubicBezTo>
                    <a:cubicBezTo>
                      <a:pt x="229" y="8"/>
                      <a:pt x="229" y="9"/>
                      <a:pt x="230" y="9"/>
                    </a:cubicBezTo>
                    <a:cubicBezTo>
                      <a:pt x="231" y="9"/>
                      <a:pt x="231" y="9"/>
                      <a:pt x="232" y="9"/>
                    </a:cubicBezTo>
                    <a:cubicBezTo>
                      <a:pt x="232" y="9"/>
                      <a:pt x="232" y="9"/>
                      <a:pt x="233" y="9"/>
                    </a:cubicBezTo>
                    <a:cubicBezTo>
                      <a:pt x="233" y="10"/>
                      <a:pt x="234" y="10"/>
                      <a:pt x="234" y="10"/>
                    </a:cubicBezTo>
                    <a:cubicBezTo>
                      <a:pt x="236" y="11"/>
                      <a:pt x="237" y="12"/>
                      <a:pt x="238" y="14"/>
                    </a:cubicBezTo>
                    <a:cubicBezTo>
                      <a:pt x="238" y="14"/>
                      <a:pt x="238" y="15"/>
                      <a:pt x="239" y="16"/>
                    </a:cubicBezTo>
                    <a:cubicBezTo>
                      <a:pt x="240" y="19"/>
                      <a:pt x="239" y="24"/>
                      <a:pt x="241" y="27"/>
                    </a:cubicBezTo>
                    <a:cubicBezTo>
                      <a:pt x="240" y="27"/>
                      <a:pt x="239" y="27"/>
                      <a:pt x="239" y="27"/>
                    </a:cubicBezTo>
                    <a:cubicBezTo>
                      <a:pt x="238" y="27"/>
                      <a:pt x="238" y="27"/>
                      <a:pt x="238" y="26"/>
                    </a:cubicBezTo>
                    <a:cubicBezTo>
                      <a:pt x="236" y="26"/>
                      <a:pt x="235" y="26"/>
                      <a:pt x="234" y="25"/>
                    </a:cubicBezTo>
                    <a:cubicBezTo>
                      <a:pt x="234" y="25"/>
                      <a:pt x="233" y="25"/>
                      <a:pt x="233" y="24"/>
                    </a:cubicBezTo>
                    <a:cubicBezTo>
                      <a:pt x="232" y="24"/>
                      <a:pt x="232" y="24"/>
                      <a:pt x="232" y="23"/>
                    </a:cubicBezTo>
                    <a:cubicBezTo>
                      <a:pt x="231" y="22"/>
                      <a:pt x="231" y="21"/>
                      <a:pt x="230" y="20"/>
                    </a:cubicBezTo>
                    <a:cubicBezTo>
                      <a:pt x="229" y="18"/>
                      <a:pt x="229" y="15"/>
                      <a:pt x="228" y="12"/>
                    </a:cubicBezTo>
                    <a:cubicBezTo>
                      <a:pt x="228" y="11"/>
                      <a:pt x="227" y="10"/>
                      <a:pt x="227" y="9"/>
                    </a:cubicBezTo>
                    <a:cubicBezTo>
                      <a:pt x="226" y="9"/>
                      <a:pt x="226" y="9"/>
                      <a:pt x="226" y="8"/>
                    </a:cubicBezTo>
                    <a:cubicBezTo>
                      <a:pt x="227" y="8"/>
                      <a:pt x="227" y="8"/>
                      <a:pt x="227" y="8"/>
                    </a:cubicBezTo>
                    <a:cubicBezTo>
                      <a:pt x="226" y="8"/>
                      <a:pt x="226" y="8"/>
                      <a:pt x="226" y="8"/>
                    </a:cubicBezTo>
                    <a:moveTo>
                      <a:pt x="211" y="5"/>
                    </a:moveTo>
                    <a:cubicBezTo>
                      <a:pt x="212" y="5"/>
                      <a:pt x="212" y="5"/>
                      <a:pt x="212" y="5"/>
                    </a:cubicBezTo>
                    <a:cubicBezTo>
                      <a:pt x="214" y="5"/>
                      <a:pt x="216" y="5"/>
                      <a:pt x="217" y="6"/>
                    </a:cubicBezTo>
                    <a:cubicBezTo>
                      <a:pt x="217" y="6"/>
                      <a:pt x="218" y="6"/>
                      <a:pt x="218" y="6"/>
                    </a:cubicBezTo>
                    <a:cubicBezTo>
                      <a:pt x="219" y="6"/>
                      <a:pt x="220" y="7"/>
                      <a:pt x="220" y="7"/>
                    </a:cubicBezTo>
                    <a:cubicBezTo>
                      <a:pt x="221" y="7"/>
                      <a:pt x="221" y="8"/>
                      <a:pt x="222" y="8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3" y="10"/>
                      <a:pt x="224" y="11"/>
                      <a:pt x="224" y="12"/>
                    </a:cubicBezTo>
                    <a:cubicBezTo>
                      <a:pt x="224" y="13"/>
                      <a:pt x="224" y="14"/>
                      <a:pt x="225" y="15"/>
                    </a:cubicBezTo>
                    <a:cubicBezTo>
                      <a:pt x="225" y="17"/>
                      <a:pt x="226" y="20"/>
                      <a:pt x="227" y="22"/>
                    </a:cubicBezTo>
                    <a:cubicBezTo>
                      <a:pt x="227" y="22"/>
                      <a:pt x="227" y="23"/>
                      <a:pt x="227" y="23"/>
                    </a:cubicBezTo>
                    <a:cubicBezTo>
                      <a:pt x="227" y="23"/>
                      <a:pt x="227" y="23"/>
                      <a:pt x="227" y="23"/>
                    </a:cubicBezTo>
                    <a:cubicBezTo>
                      <a:pt x="226" y="23"/>
                      <a:pt x="225" y="23"/>
                      <a:pt x="225" y="23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23" y="22"/>
                      <a:pt x="223" y="22"/>
                      <a:pt x="222" y="22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21" y="22"/>
                      <a:pt x="221" y="22"/>
                      <a:pt x="220" y="21"/>
                    </a:cubicBezTo>
                    <a:cubicBezTo>
                      <a:pt x="219" y="21"/>
                      <a:pt x="219" y="21"/>
                      <a:pt x="218" y="20"/>
                    </a:cubicBezTo>
                    <a:cubicBezTo>
                      <a:pt x="218" y="20"/>
                      <a:pt x="218" y="20"/>
                      <a:pt x="217" y="20"/>
                    </a:cubicBezTo>
                    <a:cubicBezTo>
                      <a:pt x="217" y="19"/>
                      <a:pt x="217" y="19"/>
                      <a:pt x="217" y="19"/>
                    </a:cubicBezTo>
                    <a:cubicBezTo>
                      <a:pt x="214" y="15"/>
                      <a:pt x="214" y="11"/>
                      <a:pt x="212" y="7"/>
                    </a:cubicBezTo>
                    <a:cubicBezTo>
                      <a:pt x="212" y="7"/>
                      <a:pt x="211" y="6"/>
                      <a:pt x="211" y="5"/>
                    </a:cubicBezTo>
                    <a:close/>
                    <a:moveTo>
                      <a:pt x="196" y="4"/>
                    </a:moveTo>
                    <a:cubicBezTo>
                      <a:pt x="196" y="3"/>
                      <a:pt x="196" y="3"/>
                      <a:pt x="196" y="3"/>
                    </a:cubicBezTo>
                    <a:cubicBezTo>
                      <a:pt x="197" y="3"/>
                      <a:pt x="197" y="3"/>
                      <a:pt x="197" y="3"/>
                    </a:cubicBezTo>
                    <a:cubicBezTo>
                      <a:pt x="199" y="3"/>
                      <a:pt x="199" y="3"/>
                      <a:pt x="199" y="3"/>
                    </a:cubicBezTo>
                    <a:cubicBezTo>
                      <a:pt x="201" y="3"/>
                      <a:pt x="201" y="3"/>
                      <a:pt x="201" y="3"/>
                    </a:cubicBezTo>
                    <a:cubicBezTo>
                      <a:pt x="201" y="4"/>
                      <a:pt x="202" y="4"/>
                      <a:pt x="202" y="4"/>
                    </a:cubicBezTo>
                    <a:cubicBezTo>
                      <a:pt x="204" y="4"/>
                      <a:pt x="206" y="5"/>
                      <a:pt x="207" y="6"/>
                    </a:cubicBezTo>
                    <a:cubicBezTo>
                      <a:pt x="208" y="7"/>
                      <a:pt x="209" y="9"/>
                      <a:pt x="210" y="11"/>
                    </a:cubicBezTo>
                    <a:cubicBezTo>
                      <a:pt x="211" y="13"/>
                      <a:pt x="211" y="16"/>
                      <a:pt x="212" y="18"/>
                    </a:cubicBezTo>
                    <a:cubicBezTo>
                      <a:pt x="212" y="18"/>
                      <a:pt x="213" y="19"/>
                      <a:pt x="213" y="20"/>
                    </a:cubicBezTo>
                    <a:cubicBezTo>
                      <a:pt x="212" y="20"/>
                      <a:pt x="212" y="20"/>
                      <a:pt x="212" y="20"/>
                    </a:cubicBezTo>
                    <a:cubicBezTo>
                      <a:pt x="210" y="20"/>
                      <a:pt x="210" y="20"/>
                      <a:pt x="210" y="20"/>
                    </a:cubicBezTo>
                    <a:cubicBezTo>
                      <a:pt x="208" y="19"/>
                      <a:pt x="208" y="19"/>
                      <a:pt x="207" y="19"/>
                    </a:cubicBezTo>
                    <a:cubicBezTo>
                      <a:pt x="205" y="19"/>
                      <a:pt x="204" y="18"/>
                      <a:pt x="203" y="18"/>
                    </a:cubicBezTo>
                    <a:cubicBezTo>
                      <a:pt x="203" y="17"/>
                      <a:pt x="203" y="17"/>
                      <a:pt x="202" y="16"/>
                    </a:cubicBezTo>
                    <a:cubicBezTo>
                      <a:pt x="202" y="16"/>
                      <a:pt x="201" y="15"/>
                      <a:pt x="201" y="14"/>
                    </a:cubicBezTo>
                    <a:cubicBezTo>
                      <a:pt x="200" y="13"/>
                      <a:pt x="199" y="12"/>
                      <a:pt x="199" y="10"/>
                    </a:cubicBezTo>
                    <a:cubicBezTo>
                      <a:pt x="198" y="9"/>
                      <a:pt x="198" y="8"/>
                      <a:pt x="197" y="6"/>
                    </a:cubicBezTo>
                    <a:cubicBezTo>
                      <a:pt x="196" y="5"/>
                      <a:pt x="196" y="4"/>
                      <a:pt x="195" y="4"/>
                    </a:cubicBezTo>
                    <a:lnTo>
                      <a:pt x="196" y="4"/>
                    </a:lnTo>
                    <a:close/>
                    <a:moveTo>
                      <a:pt x="180" y="3"/>
                    </a:moveTo>
                    <a:cubicBezTo>
                      <a:pt x="181" y="3"/>
                      <a:pt x="181" y="3"/>
                      <a:pt x="182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4" y="3"/>
                      <a:pt x="186" y="3"/>
                      <a:pt x="187" y="3"/>
                    </a:cubicBezTo>
                    <a:cubicBezTo>
                      <a:pt x="189" y="3"/>
                      <a:pt x="191" y="4"/>
                      <a:pt x="192" y="5"/>
                    </a:cubicBezTo>
                    <a:cubicBezTo>
                      <a:pt x="192" y="6"/>
                      <a:pt x="193" y="7"/>
                      <a:pt x="193" y="7"/>
                    </a:cubicBezTo>
                    <a:cubicBezTo>
                      <a:pt x="195" y="10"/>
                      <a:pt x="196" y="12"/>
                      <a:pt x="197" y="15"/>
                    </a:cubicBezTo>
                    <a:cubicBezTo>
                      <a:pt x="197" y="16"/>
                      <a:pt x="198" y="17"/>
                      <a:pt x="199" y="18"/>
                    </a:cubicBezTo>
                    <a:cubicBezTo>
                      <a:pt x="198" y="18"/>
                      <a:pt x="197" y="18"/>
                      <a:pt x="197" y="18"/>
                    </a:cubicBezTo>
                    <a:cubicBezTo>
                      <a:pt x="196" y="18"/>
                      <a:pt x="194" y="18"/>
                      <a:pt x="193" y="18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1" y="18"/>
                      <a:pt x="190" y="17"/>
                      <a:pt x="189" y="17"/>
                    </a:cubicBezTo>
                    <a:cubicBezTo>
                      <a:pt x="188" y="16"/>
                      <a:pt x="188" y="15"/>
                      <a:pt x="187" y="15"/>
                    </a:cubicBezTo>
                    <a:cubicBezTo>
                      <a:pt x="185" y="12"/>
                      <a:pt x="184" y="10"/>
                      <a:pt x="182" y="7"/>
                    </a:cubicBezTo>
                    <a:cubicBezTo>
                      <a:pt x="182" y="7"/>
                      <a:pt x="182" y="7"/>
                      <a:pt x="182" y="6"/>
                    </a:cubicBezTo>
                    <a:cubicBezTo>
                      <a:pt x="181" y="5"/>
                      <a:pt x="180" y="4"/>
                      <a:pt x="180" y="3"/>
                    </a:cubicBezTo>
                    <a:close/>
                    <a:moveTo>
                      <a:pt x="164" y="4"/>
                    </a:moveTo>
                    <a:cubicBezTo>
                      <a:pt x="164" y="4"/>
                      <a:pt x="164" y="4"/>
                      <a:pt x="164" y="4"/>
                    </a:cubicBezTo>
                    <a:cubicBezTo>
                      <a:pt x="165" y="4"/>
                      <a:pt x="166" y="4"/>
                      <a:pt x="167" y="4"/>
                    </a:cubicBezTo>
                    <a:cubicBezTo>
                      <a:pt x="167" y="4"/>
                      <a:pt x="168" y="4"/>
                      <a:pt x="168" y="3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73" y="4"/>
                      <a:pt x="173" y="4"/>
                      <a:pt x="174" y="4"/>
                    </a:cubicBezTo>
                    <a:cubicBezTo>
                      <a:pt x="175" y="4"/>
                      <a:pt x="175" y="4"/>
                      <a:pt x="176" y="5"/>
                    </a:cubicBezTo>
                    <a:cubicBezTo>
                      <a:pt x="176" y="5"/>
                      <a:pt x="177" y="5"/>
                      <a:pt x="177" y="6"/>
                    </a:cubicBezTo>
                    <a:cubicBezTo>
                      <a:pt x="179" y="8"/>
                      <a:pt x="180" y="11"/>
                      <a:pt x="182" y="14"/>
                    </a:cubicBezTo>
                    <a:cubicBezTo>
                      <a:pt x="182" y="14"/>
                      <a:pt x="182" y="15"/>
                      <a:pt x="182" y="15"/>
                    </a:cubicBezTo>
                    <a:cubicBezTo>
                      <a:pt x="183" y="16"/>
                      <a:pt x="183" y="16"/>
                      <a:pt x="184" y="17"/>
                    </a:cubicBezTo>
                    <a:cubicBezTo>
                      <a:pt x="183" y="17"/>
                      <a:pt x="183" y="17"/>
                      <a:pt x="182" y="17"/>
                    </a:cubicBezTo>
                    <a:cubicBezTo>
                      <a:pt x="182" y="18"/>
                      <a:pt x="182" y="18"/>
                      <a:pt x="182" y="18"/>
                    </a:cubicBezTo>
                    <a:cubicBezTo>
                      <a:pt x="180" y="18"/>
                      <a:pt x="178" y="18"/>
                      <a:pt x="177" y="18"/>
                    </a:cubicBezTo>
                    <a:cubicBezTo>
                      <a:pt x="176" y="18"/>
                      <a:pt x="176" y="18"/>
                      <a:pt x="176" y="17"/>
                    </a:cubicBezTo>
                    <a:cubicBezTo>
                      <a:pt x="175" y="17"/>
                      <a:pt x="175" y="17"/>
                      <a:pt x="174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3" y="16"/>
                      <a:pt x="173" y="15"/>
                      <a:pt x="172" y="15"/>
                    </a:cubicBezTo>
                    <a:cubicBezTo>
                      <a:pt x="171" y="14"/>
                      <a:pt x="171" y="13"/>
                      <a:pt x="170" y="12"/>
                    </a:cubicBezTo>
                    <a:cubicBezTo>
                      <a:pt x="170" y="11"/>
                      <a:pt x="169" y="10"/>
                      <a:pt x="168" y="10"/>
                    </a:cubicBezTo>
                    <a:cubicBezTo>
                      <a:pt x="168" y="9"/>
                      <a:pt x="167" y="8"/>
                      <a:pt x="167" y="8"/>
                    </a:cubicBezTo>
                    <a:cubicBezTo>
                      <a:pt x="166" y="7"/>
                      <a:pt x="165" y="6"/>
                      <a:pt x="164" y="5"/>
                    </a:cubicBezTo>
                    <a:cubicBezTo>
                      <a:pt x="164" y="5"/>
                      <a:pt x="164" y="5"/>
                      <a:pt x="164" y="4"/>
                    </a:cubicBezTo>
                    <a:close/>
                    <a:moveTo>
                      <a:pt x="149" y="7"/>
                    </a:moveTo>
                    <a:cubicBezTo>
                      <a:pt x="149" y="7"/>
                      <a:pt x="150" y="6"/>
                      <a:pt x="151" y="6"/>
                    </a:cubicBezTo>
                    <a:cubicBezTo>
                      <a:pt x="151" y="6"/>
                      <a:pt x="151" y="6"/>
                      <a:pt x="152" y="6"/>
                    </a:cubicBezTo>
                    <a:cubicBezTo>
                      <a:pt x="154" y="5"/>
                      <a:pt x="156" y="5"/>
                      <a:pt x="157" y="5"/>
                    </a:cubicBezTo>
                    <a:cubicBezTo>
                      <a:pt x="158" y="5"/>
                      <a:pt x="159" y="5"/>
                      <a:pt x="159" y="6"/>
                    </a:cubicBezTo>
                    <a:cubicBezTo>
                      <a:pt x="160" y="6"/>
                      <a:pt x="162" y="7"/>
                      <a:pt x="162" y="8"/>
                    </a:cubicBezTo>
                    <a:cubicBezTo>
                      <a:pt x="163" y="9"/>
                      <a:pt x="164" y="10"/>
                      <a:pt x="164" y="10"/>
                    </a:cubicBezTo>
                    <a:cubicBezTo>
                      <a:pt x="165" y="12"/>
                      <a:pt x="166" y="13"/>
                      <a:pt x="167" y="14"/>
                    </a:cubicBezTo>
                    <a:cubicBezTo>
                      <a:pt x="167" y="15"/>
                      <a:pt x="168" y="16"/>
                      <a:pt x="168" y="16"/>
                    </a:cubicBezTo>
                    <a:cubicBezTo>
                      <a:pt x="168" y="17"/>
                      <a:pt x="169" y="17"/>
                      <a:pt x="170" y="18"/>
                    </a:cubicBezTo>
                    <a:cubicBezTo>
                      <a:pt x="169" y="18"/>
                      <a:pt x="168" y="18"/>
                      <a:pt x="168" y="18"/>
                    </a:cubicBezTo>
                    <a:cubicBezTo>
                      <a:pt x="168" y="18"/>
                      <a:pt x="167" y="18"/>
                      <a:pt x="167" y="19"/>
                    </a:cubicBezTo>
                    <a:cubicBezTo>
                      <a:pt x="166" y="19"/>
                      <a:pt x="165" y="19"/>
                      <a:pt x="164" y="19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1" y="19"/>
                      <a:pt x="160" y="19"/>
                      <a:pt x="160" y="18"/>
                    </a:cubicBezTo>
                    <a:cubicBezTo>
                      <a:pt x="159" y="18"/>
                      <a:pt x="159" y="18"/>
                      <a:pt x="159" y="18"/>
                    </a:cubicBezTo>
                    <a:cubicBezTo>
                      <a:pt x="158" y="17"/>
                      <a:pt x="158" y="17"/>
                      <a:pt x="157" y="16"/>
                    </a:cubicBezTo>
                    <a:cubicBezTo>
                      <a:pt x="155" y="14"/>
                      <a:pt x="154" y="12"/>
                      <a:pt x="152" y="10"/>
                    </a:cubicBezTo>
                    <a:cubicBezTo>
                      <a:pt x="151" y="10"/>
                      <a:pt x="151" y="10"/>
                      <a:pt x="151" y="9"/>
                    </a:cubicBezTo>
                    <a:cubicBezTo>
                      <a:pt x="150" y="8"/>
                      <a:pt x="149" y="8"/>
                      <a:pt x="148" y="7"/>
                    </a:cubicBezTo>
                    <a:cubicBezTo>
                      <a:pt x="149" y="7"/>
                      <a:pt x="149" y="7"/>
                      <a:pt x="149" y="7"/>
                    </a:cubicBezTo>
                    <a:close/>
                    <a:moveTo>
                      <a:pt x="133" y="11"/>
                    </a:moveTo>
                    <a:cubicBezTo>
                      <a:pt x="134" y="10"/>
                      <a:pt x="134" y="10"/>
                      <a:pt x="134" y="10"/>
                    </a:cubicBezTo>
                    <a:cubicBezTo>
                      <a:pt x="135" y="10"/>
                      <a:pt x="136" y="9"/>
                      <a:pt x="137" y="9"/>
                    </a:cubicBezTo>
                    <a:cubicBezTo>
                      <a:pt x="138" y="9"/>
                      <a:pt x="138" y="9"/>
                      <a:pt x="139" y="9"/>
                    </a:cubicBezTo>
                    <a:cubicBezTo>
                      <a:pt x="140" y="8"/>
                      <a:pt x="141" y="8"/>
                      <a:pt x="142" y="8"/>
                    </a:cubicBezTo>
                    <a:cubicBezTo>
                      <a:pt x="142" y="8"/>
                      <a:pt x="142" y="9"/>
                      <a:pt x="143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9"/>
                      <a:pt x="144" y="9"/>
                      <a:pt x="144" y="9"/>
                    </a:cubicBezTo>
                    <a:cubicBezTo>
                      <a:pt x="144" y="9"/>
                      <a:pt x="145" y="9"/>
                      <a:pt x="145" y="9"/>
                    </a:cubicBezTo>
                    <a:cubicBezTo>
                      <a:pt x="146" y="10"/>
                      <a:pt x="147" y="10"/>
                      <a:pt x="148" y="11"/>
                    </a:cubicBezTo>
                    <a:cubicBezTo>
                      <a:pt x="149" y="12"/>
                      <a:pt x="150" y="13"/>
                      <a:pt x="151" y="15"/>
                    </a:cubicBezTo>
                    <a:cubicBezTo>
                      <a:pt x="151" y="15"/>
                      <a:pt x="151" y="16"/>
                      <a:pt x="152" y="16"/>
                    </a:cubicBezTo>
                    <a:cubicBezTo>
                      <a:pt x="153" y="18"/>
                      <a:pt x="154" y="19"/>
                      <a:pt x="155" y="20"/>
                    </a:cubicBezTo>
                    <a:cubicBezTo>
                      <a:pt x="154" y="20"/>
                      <a:pt x="153" y="21"/>
                      <a:pt x="152" y="21"/>
                    </a:cubicBezTo>
                    <a:cubicBezTo>
                      <a:pt x="151" y="21"/>
                      <a:pt x="151" y="21"/>
                      <a:pt x="151" y="21"/>
                    </a:cubicBezTo>
                    <a:cubicBezTo>
                      <a:pt x="150" y="21"/>
                      <a:pt x="149" y="21"/>
                      <a:pt x="148" y="21"/>
                    </a:cubicBezTo>
                    <a:cubicBezTo>
                      <a:pt x="147" y="21"/>
                      <a:pt x="146" y="21"/>
                      <a:pt x="145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5" y="21"/>
                      <a:pt x="144" y="21"/>
                      <a:pt x="144" y="20"/>
                    </a:cubicBezTo>
                    <a:cubicBezTo>
                      <a:pt x="144" y="20"/>
                      <a:pt x="143" y="20"/>
                      <a:pt x="143" y="20"/>
                    </a:cubicBezTo>
                    <a:cubicBezTo>
                      <a:pt x="143" y="19"/>
                      <a:pt x="143" y="19"/>
                      <a:pt x="143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1" y="18"/>
                      <a:pt x="140" y="17"/>
                      <a:pt x="139" y="15"/>
                    </a:cubicBezTo>
                    <a:cubicBezTo>
                      <a:pt x="138" y="15"/>
                      <a:pt x="138" y="15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3"/>
                      <a:pt x="135" y="12"/>
                      <a:pt x="134" y="12"/>
                    </a:cubicBezTo>
                    <a:cubicBezTo>
                      <a:pt x="134" y="11"/>
                      <a:pt x="134" y="11"/>
                      <a:pt x="133" y="11"/>
                    </a:cubicBezTo>
                    <a:cubicBezTo>
                      <a:pt x="134" y="11"/>
                      <a:pt x="134" y="11"/>
                      <a:pt x="134" y="11"/>
                    </a:cubicBezTo>
                    <a:lnTo>
                      <a:pt x="133" y="11"/>
                    </a:lnTo>
                    <a:close/>
                    <a:moveTo>
                      <a:pt x="119" y="16"/>
                    </a:moveTo>
                    <a:cubicBezTo>
                      <a:pt x="119" y="16"/>
                      <a:pt x="119" y="15"/>
                      <a:pt x="120" y="15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1" y="14"/>
                      <a:pt x="122" y="14"/>
                      <a:pt x="123" y="13"/>
                    </a:cubicBezTo>
                    <a:cubicBezTo>
                      <a:pt x="124" y="13"/>
                      <a:pt x="125" y="13"/>
                      <a:pt x="125" y="13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7" y="13"/>
                      <a:pt x="129" y="13"/>
                      <a:pt x="130" y="13"/>
                    </a:cubicBezTo>
                    <a:cubicBezTo>
                      <a:pt x="130" y="13"/>
                      <a:pt x="131" y="13"/>
                      <a:pt x="131" y="14"/>
                    </a:cubicBezTo>
                    <a:cubicBezTo>
                      <a:pt x="133" y="15"/>
                      <a:pt x="134" y="16"/>
                      <a:pt x="134" y="16"/>
                    </a:cubicBezTo>
                    <a:cubicBezTo>
                      <a:pt x="135" y="17"/>
                      <a:pt x="136" y="18"/>
                      <a:pt x="137" y="19"/>
                    </a:cubicBezTo>
                    <a:cubicBezTo>
                      <a:pt x="138" y="20"/>
                      <a:pt x="138" y="20"/>
                      <a:pt x="139" y="21"/>
                    </a:cubicBezTo>
                    <a:cubicBezTo>
                      <a:pt x="139" y="21"/>
                      <a:pt x="140" y="22"/>
                      <a:pt x="141" y="23"/>
                    </a:cubicBezTo>
                    <a:cubicBezTo>
                      <a:pt x="140" y="23"/>
                      <a:pt x="139" y="24"/>
                      <a:pt x="139" y="24"/>
                    </a:cubicBezTo>
                    <a:cubicBezTo>
                      <a:pt x="138" y="24"/>
                      <a:pt x="138" y="24"/>
                      <a:pt x="137" y="25"/>
                    </a:cubicBezTo>
                    <a:cubicBezTo>
                      <a:pt x="136" y="25"/>
                      <a:pt x="135" y="25"/>
                      <a:pt x="134" y="25"/>
                    </a:cubicBezTo>
                    <a:cubicBezTo>
                      <a:pt x="133" y="25"/>
                      <a:pt x="132" y="25"/>
                      <a:pt x="131" y="25"/>
                    </a:cubicBezTo>
                    <a:cubicBezTo>
                      <a:pt x="131" y="25"/>
                      <a:pt x="130" y="25"/>
                      <a:pt x="130" y="24"/>
                    </a:cubicBezTo>
                    <a:cubicBezTo>
                      <a:pt x="128" y="24"/>
                      <a:pt x="127" y="23"/>
                      <a:pt x="126" y="22"/>
                    </a:cubicBezTo>
                    <a:cubicBezTo>
                      <a:pt x="126" y="22"/>
                      <a:pt x="126" y="21"/>
                      <a:pt x="125" y="21"/>
                    </a:cubicBezTo>
                    <a:cubicBezTo>
                      <a:pt x="125" y="20"/>
                      <a:pt x="124" y="20"/>
                      <a:pt x="123" y="19"/>
                    </a:cubicBezTo>
                    <a:cubicBezTo>
                      <a:pt x="122" y="18"/>
                      <a:pt x="121" y="18"/>
                      <a:pt x="120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6"/>
                      <a:pt x="119" y="16"/>
                      <a:pt x="118" y="16"/>
                    </a:cubicBezTo>
                    <a:lnTo>
                      <a:pt x="119" y="16"/>
                    </a:lnTo>
                    <a:close/>
                    <a:moveTo>
                      <a:pt x="104" y="22"/>
                    </a:moveTo>
                    <a:cubicBezTo>
                      <a:pt x="105" y="22"/>
                      <a:pt x="105" y="21"/>
                      <a:pt x="105" y="21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8" y="20"/>
                      <a:pt x="108" y="20"/>
                    </a:cubicBezTo>
                    <a:cubicBezTo>
                      <a:pt x="108" y="20"/>
                      <a:pt x="109" y="19"/>
                      <a:pt x="109" y="19"/>
                    </a:cubicBezTo>
                    <a:cubicBezTo>
                      <a:pt x="111" y="19"/>
                      <a:pt x="112" y="18"/>
                      <a:pt x="114" y="18"/>
                    </a:cubicBezTo>
                    <a:cubicBezTo>
                      <a:pt x="115" y="18"/>
                      <a:pt x="116" y="19"/>
                      <a:pt x="117" y="19"/>
                    </a:cubicBezTo>
                    <a:cubicBezTo>
                      <a:pt x="117" y="19"/>
                      <a:pt x="118" y="20"/>
                      <a:pt x="118" y="20"/>
                    </a:cubicBezTo>
                    <a:cubicBezTo>
                      <a:pt x="119" y="20"/>
                      <a:pt x="119" y="20"/>
                      <a:pt x="120" y="21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1" y="22"/>
                      <a:pt x="122" y="23"/>
                      <a:pt x="123" y="24"/>
                    </a:cubicBezTo>
                    <a:cubicBezTo>
                      <a:pt x="124" y="25"/>
                      <a:pt x="125" y="25"/>
                      <a:pt x="125" y="26"/>
                    </a:cubicBezTo>
                    <a:cubicBezTo>
                      <a:pt x="126" y="26"/>
                      <a:pt x="126" y="26"/>
                      <a:pt x="126" y="27"/>
                    </a:cubicBezTo>
                    <a:cubicBezTo>
                      <a:pt x="127" y="27"/>
                      <a:pt x="127" y="27"/>
                      <a:pt x="127" y="27"/>
                    </a:cubicBezTo>
                    <a:cubicBezTo>
                      <a:pt x="127" y="27"/>
                      <a:pt x="127" y="28"/>
                      <a:pt x="126" y="28"/>
                    </a:cubicBezTo>
                    <a:cubicBezTo>
                      <a:pt x="126" y="28"/>
                      <a:pt x="126" y="28"/>
                      <a:pt x="125" y="28"/>
                    </a:cubicBezTo>
                    <a:cubicBezTo>
                      <a:pt x="124" y="29"/>
                      <a:pt x="124" y="29"/>
                      <a:pt x="123" y="30"/>
                    </a:cubicBezTo>
                    <a:cubicBezTo>
                      <a:pt x="122" y="30"/>
                      <a:pt x="121" y="30"/>
                      <a:pt x="120" y="30"/>
                    </a:cubicBezTo>
                    <a:cubicBezTo>
                      <a:pt x="120" y="30"/>
                      <a:pt x="120" y="31"/>
                      <a:pt x="120" y="31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6" y="29"/>
                      <a:pt x="115" y="29"/>
                      <a:pt x="114" y="28"/>
                    </a:cubicBezTo>
                    <a:cubicBezTo>
                      <a:pt x="112" y="27"/>
                      <a:pt x="110" y="26"/>
                      <a:pt x="109" y="25"/>
                    </a:cubicBezTo>
                    <a:cubicBezTo>
                      <a:pt x="109" y="25"/>
                      <a:pt x="108" y="25"/>
                      <a:pt x="108" y="25"/>
                    </a:cubicBezTo>
                    <a:cubicBezTo>
                      <a:pt x="108" y="24"/>
                      <a:pt x="107" y="24"/>
                      <a:pt x="107" y="24"/>
                    </a:cubicBezTo>
                    <a:cubicBezTo>
                      <a:pt x="107" y="24"/>
                      <a:pt x="107" y="24"/>
                      <a:pt x="106" y="24"/>
                    </a:cubicBezTo>
                    <a:cubicBezTo>
                      <a:pt x="106" y="23"/>
                      <a:pt x="106" y="23"/>
                      <a:pt x="105" y="23"/>
                    </a:cubicBezTo>
                    <a:cubicBezTo>
                      <a:pt x="105" y="23"/>
                      <a:pt x="105" y="23"/>
                      <a:pt x="104" y="22"/>
                    </a:cubicBezTo>
                    <a:cubicBezTo>
                      <a:pt x="105" y="22"/>
                      <a:pt x="105" y="22"/>
                      <a:pt x="105" y="22"/>
                    </a:cubicBezTo>
                    <a:lnTo>
                      <a:pt x="104" y="22"/>
                    </a:lnTo>
                    <a:close/>
                    <a:moveTo>
                      <a:pt x="91" y="30"/>
                    </a:move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93" y="28"/>
                      <a:pt x="94" y="27"/>
                      <a:pt x="96" y="26"/>
                    </a:cubicBezTo>
                    <a:cubicBezTo>
                      <a:pt x="96" y="26"/>
                      <a:pt x="96" y="26"/>
                      <a:pt x="97" y="26"/>
                    </a:cubicBezTo>
                    <a:cubicBezTo>
                      <a:pt x="98" y="25"/>
                      <a:pt x="99" y="25"/>
                      <a:pt x="100" y="25"/>
                    </a:cubicBezTo>
                    <a:cubicBezTo>
                      <a:pt x="100" y="25"/>
                      <a:pt x="100" y="25"/>
                      <a:pt x="101" y="25"/>
                    </a:cubicBezTo>
                    <a:cubicBezTo>
                      <a:pt x="101" y="25"/>
                      <a:pt x="102" y="25"/>
                      <a:pt x="102" y="26"/>
                    </a:cubicBezTo>
                    <a:cubicBezTo>
                      <a:pt x="103" y="26"/>
                      <a:pt x="104" y="26"/>
                      <a:pt x="105" y="27"/>
                    </a:cubicBezTo>
                    <a:cubicBezTo>
                      <a:pt x="106" y="27"/>
                      <a:pt x="106" y="27"/>
                      <a:pt x="106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8"/>
                      <a:pt x="108" y="29"/>
                      <a:pt x="108" y="29"/>
                    </a:cubicBezTo>
                    <a:cubicBezTo>
                      <a:pt x="108" y="29"/>
                      <a:pt x="109" y="29"/>
                      <a:pt x="109" y="30"/>
                    </a:cubicBezTo>
                    <a:cubicBezTo>
                      <a:pt x="110" y="31"/>
                      <a:pt x="112" y="32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2" y="34"/>
                      <a:pt x="110" y="35"/>
                      <a:pt x="109" y="36"/>
                    </a:cubicBezTo>
                    <a:cubicBezTo>
                      <a:pt x="109" y="36"/>
                      <a:pt x="108" y="36"/>
                      <a:pt x="108" y="36"/>
                    </a:cubicBezTo>
                    <a:cubicBezTo>
                      <a:pt x="108" y="36"/>
                      <a:pt x="107" y="36"/>
                      <a:pt x="107" y="36"/>
                    </a:cubicBezTo>
                    <a:cubicBezTo>
                      <a:pt x="107" y="37"/>
                      <a:pt x="107" y="37"/>
                      <a:pt x="106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4" y="36"/>
                      <a:pt x="103" y="36"/>
                      <a:pt x="102" y="36"/>
                    </a:cubicBezTo>
                    <a:cubicBezTo>
                      <a:pt x="102" y="36"/>
                      <a:pt x="101" y="35"/>
                      <a:pt x="101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99" y="34"/>
                      <a:pt x="98" y="34"/>
                      <a:pt x="97" y="33"/>
                    </a:cubicBezTo>
                    <a:cubicBezTo>
                      <a:pt x="96" y="33"/>
                      <a:pt x="96" y="33"/>
                      <a:pt x="96" y="32"/>
                    </a:cubicBezTo>
                    <a:cubicBezTo>
                      <a:pt x="94" y="32"/>
                      <a:pt x="93" y="31"/>
                      <a:pt x="92" y="31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0" y="30"/>
                      <a:pt x="90" y="30"/>
                      <a:pt x="90" y="30"/>
                    </a:cubicBezTo>
                    <a:lnTo>
                      <a:pt x="91" y="30"/>
                    </a:lnTo>
                    <a:close/>
                    <a:moveTo>
                      <a:pt x="77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9" y="37"/>
                      <a:pt x="80" y="36"/>
                      <a:pt x="82" y="35"/>
                    </a:cubicBezTo>
                    <a:cubicBezTo>
                      <a:pt x="82" y="35"/>
                      <a:pt x="83" y="34"/>
                      <a:pt x="83" y="34"/>
                    </a:cubicBezTo>
                    <a:cubicBezTo>
                      <a:pt x="85" y="33"/>
                      <a:pt x="86" y="33"/>
                      <a:pt x="88" y="33"/>
                    </a:cubicBezTo>
                    <a:cubicBezTo>
                      <a:pt x="89" y="33"/>
                      <a:pt x="89" y="33"/>
                      <a:pt x="90" y="33"/>
                    </a:cubicBezTo>
                    <a:cubicBezTo>
                      <a:pt x="90" y="34"/>
                      <a:pt x="91" y="34"/>
                      <a:pt x="91" y="34"/>
                    </a:cubicBezTo>
                    <a:cubicBezTo>
                      <a:pt x="91" y="34"/>
                      <a:pt x="91" y="34"/>
                      <a:pt x="92" y="34"/>
                    </a:cubicBezTo>
                    <a:cubicBezTo>
                      <a:pt x="93" y="35"/>
                      <a:pt x="94" y="36"/>
                      <a:pt x="96" y="37"/>
                    </a:cubicBezTo>
                    <a:cubicBezTo>
                      <a:pt x="96" y="37"/>
                      <a:pt x="96" y="37"/>
                      <a:pt x="97" y="37"/>
                    </a:cubicBezTo>
                    <a:cubicBezTo>
                      <a:pt x="98" y="38"/>
                      <a:pt x="99" y="38"/>
                      <a:pt x="100" y="39"/>
                    </a:cubicBezTo>
                    <a:cubicBezTo>
                      <a:pt x="100" y="39"/>
                      <a:pt x="100" y="39"/>
                      <a:pt x="101" y="39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0" y="40"/>
                      <a:pt x="100" y="41"/>
                      <a:pt x="100" y="41"/>
                    </a:cubicBezTo>
                    <a:cubicBezTo>
                      <a:pt x="99" y="42"/>
                      <a:pt x="98" y="42"/>
                      <a:pt x="97" y="43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4" y="44"/>
                      <a:pt x="93" y="44"/>
                      <a:pt x="9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89" y="43"/>
                      <a:pt x="89" y="43"/>
                      <a:pt x="88" y="43"/>
                    </a:cubicBezTo>
                    <a:cubicBezTo>
                      <a:pt x="86" y="42"/>
                      <a:pt x="85" y="42"/>
                      <a:pt x="83" y="41"/>
                    </a:cubicBezTo>
                    <a:cubicBezTo>
                      <a:pt x="83" y="41"/>
                      <a:pt x="82" y="40"/>
                      <a:pt x="82" y="40"/>
                    </a:cubicBezTo>
                    <a:cubicBezTo>
                      <a:pt x="80" y="40"/>
                      <a:pt x="79" y="39"/>
                      <a:pt x="78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8" y="38"/>
                      <a:pt x="78" y="38"/>
                      <a:pt x="78" y="38"/>
                    </a:cubicBezTo>
                    <a:lnTo>
                      <a:pt x="77" y="38"/>
                    </a:lnTo>
                    <a:close/>
                    <a:moveTo>
                      <a:pt x="65" y="48"/>
                    </a:moveTo>
                    <a:cubicBezTo>
                      <a:pt x="68" y="46"/>
                      <a:pt x="69" y="44"/>
                      <a:pt x="71" y="43"/>
                    </a:cubicBezTo>
                    <a:cubicBezTo>
                      <a:pt x="74" y="42"/>
                      <a:pt x="76" y="42"/>
                      <a:pt x="78" y="42"/>
                    </a:cubicBezTo>
                    <a:cubicBezTo>
                      <a:pt x="79" y="43"/>
                      <a:pt x="80" y="43"/>
                      <a:pt x="82" y="44"/>
                    </a:cubicBezTo>
                    <a:cubicBezTo>
                      <a:pt x="82" y="44"/>
                      <a:pt x="83" y="45"/>
                      <a:pt x="83" y="45"/>
                    </a:cubicBezTo>
                    <a:cubicBezTo>
                      <a:pt x="85" y="46"/>
                      <a:pt x="86" y="46"/>
                      <a:pt x="88" y="47"/>
                    </a:cubicBezTo>
                    <a:cubicBezTo>
                      <a:pt x="88" y="47"/>
                      <a:pt x="89" y="47"/>
                      <a:pt x="89" y="47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6" y="50"/>
                      <a:pt x="85" y="51"/>
                      <a:pt x="83" y="52"/>
                    </a:cubicBezTo>
                    <a:cubicBezTo>
                      <a:pt x="83" y="52"/>
                      <a:pt x="82" y="52"/>
                      <a:pt x="82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0" y="53"/>
                      <a:pt x="78" y="53"/>
                      <a:pt x="78" y="52"/>
                    </a:cubicBezTo>
                    <a:cubicBezTo>
                      <a:pt x="75" y="52"/>
                      <a:pt x="73" y="51"/>
                      <a:pt x="71" y="50"/>
                    </a:cubicBezTo>
                    <a:cubicBezTo>
                      <a:pt x="69" y="50"/>
                      <a:pt x="67" y="49"/>
                      <a:pt x="65" y="49"/>
                    </a:cubicBezTo>
                    <a:lnTo>
                      <a:pt x="65" y="48"/>
                    </a:lnTo>
                    <a:close/>
                    <a:moveTo>
                      <a:pt x="54" y="59"/>
                    </a:moveTo>
                    <a:cubicBezTo>
                      <a:pt x="57" y="55"/>
                      <a:pt x="60" y="53"/>
                      <a:pt x="62" y="52"/>
                    </a:cubicBezTo>
                    <a:cubicBezTo>
                      <a:pt x="65" y="52"/>
                      <a:pt x="68" y="53"/>
                      <a:pt x="71" y="54"/>
                    </a:cubicBezTo>
                    <a:cubicBezTo>
                      <a:pt x="73" y="55"/>
                      <a:pt x="75" y="56"/>
                      <a:pt x="77" y="56"/>
                    </a:cubicBezTo>
                    <a:cubicBezTo>
                      <a:pt x="75" y="59"/>
                      <a:pt x="73" y="61"/>
                      <a:pt x="71" y="62"/>
                    </a:cubicBezTo>
                    <a:cubicBezTo>
                      <a:pt x="71" y="62"/>
                      <a:pt x="70" y="62"/>
                      <a:pt x="70" y="62"/>
                    </a:cubicBezTo>
                    <a:cubicBezTo>
                      <a:pt x="67" y="62"/>
                      <a:pt x="65" y="62"/>
                      <a:pt x="62" y="61"/>
                    </a:cubicBezTo>
                    <a:cubicBezTo>
                      <a:pt x="59" y="60"/>
                      <a:pt x="57" y="60"/>
                      <a:pt x="54" y="60"/>
                    </a:cubicBezTo>
                    <a:cubicBezTo>
                      <a:pt x="54" y="59"/>
                      <a:pt x="54" y="59"/>
                      <a:pt x="54" y="59"/>
                    </a:cubicBezTo>
                    <a:close/>
                    <a:moveTo>
                      <a:pt x="44" y="71"/>
                    </a:moveTo>
                    <a:cubicBezTo>
                      <a:pt x="44" y="70"/>
                      <a:pt x="44" y="70"/>
                      <a:pt x="44" y="70"/>
                    </a:cubicBezTo>
                    <a:cubicBezTo>
                      <a:pt x="48" y="65"/>
                      <a:pt x="51" y="63"/>
                      <a:pt x="54" y="63"/>
                    </a:cubicBezTo>
                    <a:cubicBezTo>
                      <a:pt x="57" y="63"/>
                      <a:pt x="59" y="64"/>
                      <a:pt x="62" y="65"/>
                    </a:cubicBezTo>
                    <a:cubicBezTo>
                      <a:pt x="64" y="66"/>
                      <a:pt x="65" y="66"/>
                      <a:pt x="67" y="66"/>
                    </a:cubicBezTo>
                    <a:cubicBezTo>
                      <a:pt x="65" y="69"/>
                      <a:pt x="64" y="70"/>
                      <a:pt x="62" y="72"/>
                    </a:cubicBezTo>
                    <a:cubicBezTo>
                      <a:pt x="61" y="72"/>
                      <a:pt x="60" y="73"/>
                      <a:pt x="60" y="73"/>
                    </a:cubicBezTo>
                    <a:cubicBezTo>
                      <a:pt x="58" y="73"/>
                      <a:pt x="56" y="73"/>
                      <a:pt x="54" y="73"/>
                    </a:cubicBezTo>
                    <a:cubicBezTo>
                      <a:pt x="51" y="72"/>
                      <a:pt x="48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lose/>
                    <a:moveTo>
                      <a:pt x="34" y="84"/>
                    </a:moveTo>
                    <a:cubicBezTo>
                      <a:pt x="35" y="82"/>
                      <a:pt x="36" y="81"/>
                      <a:pt x="36" y="80"/>
                    </a:cubicBezTo>
                    <a:cubicBezTo>
                      <a:pt x="39" y="76"/>
                      <a:pt x="42" y="75"/>
                      <a:pt x="44" y="75"/>
                    </a:cubicBezTo>
                    <a:cubicBezTo>
                      <a:pt x="48" y="75"/>
                      <a:pt x="51" y="76"/>
                      <a:pt x="54" y="76"/>
                    </a:cubicBezTo>
                    <a:cubicBezTo>
                      <a:pt x="55" y="77"/>
                      <a:pt x="56" y="77"/>
                      <a:pt x="57" y="77"/>
                    </a:cubicBezTo>
                    <a:cubicBezTo>
                      <a:pt x="56" y="79"/>
                      <a:pt x="55" y="81"/>
                      <a:pt x="54" y="82"/>
                    </a:cubicBezTo>
                    <a:cubicBezTo>
                      <a:pt x="53" y="83"/>
                      <a:pt x="52" y="84"/>
                      <a:pt x="50" y="84"/>
                    </a:cubicBezTo>
                    <a:cubicBezTo>
                      <a:pt x="48" y="84"/>
                      <a:pt x="46" y="84"/>
                      <a:pt x="44" y="84"/>
                    </a:cubicBezTo>
                    <a:cubicBezTo>
                      <a:pt x="42" y="84"/>
                      <a:pt x="39" y="84"/>
                      <a:pt x="36" y="84"/>
                    </a:cubicBezTo>
                    <a:cubicBezTo>
                      <a:pt x="36" y="84"/>
                      <a:pt x="35" y="84"/>
                      <a:pt x="34" y="84"/>
                    </a:cubicBezTo>
                    <a:cubicBezTo>
                      <a:pt x="35" y="84"/>
                      <a:pt x="35" y="84"/>
                      <a:pt x="35" y="84"/>
                    </a:cubicBezTo>
                    <a:lnTo>
                      <a:pt x="34" y="84"/>
                    </a:lnTo>
                    <a:close/>
                    <a:moveTo>
                      <a:pt x="26" y="97"/>
                    </a:moveTo>
                    <a:cubicBezTo>
                      <a:pt x="27" y="95"/>
                      <a:pt x="28" y="93"/>
                      <a:pt x="29" y="91"/>
                    </a:cubicBezTo>
                    <a:cubicBezTo>
                      <a:pt x="31" y="89"/>
                      <a:pt x="34" y="88"/>
                      <a:pt x="36" y="87"/>
                    </a:cubicBezTo>
                    <a:cubicBezTo>
                      <a:pt x="39" y="87"/>
                      <a:pt x="42" y="88"/>
                      <a:pt x="44" y="88"/>
                    </a:cubicBezTo>
                    <a:cubicBezTo>
                      <a:pt x="46" y="88"/>
                      <a:pt x="47" y="88"/>
                      <a:pt x="48" y="88"/>
                    </a:cubicBezTo>
                    <a:cubicBezTo>
                      <a:pt x="47" y="91"/>
                      <a:pt x="46" y="93"/>
                      <a:pt x="44" y="94"/>
                    </a:cubicBezTo>
                    <a:cubicBezTo>
                      <a:pt x="44" y="95"/>
                      <a:pt x="43" y="96"/>
                      <a:pt x="42" y="96"/>
                    </a:cubicBezTo>
                    <a:cubicBezTo>
                      <a:pt x="40" y="97"/>
                      <a:pt x="38" y="97"/>
                      <a:pt x="36" y="97"/>
                    </a:cubicBezTo>
                    <a:cubicBezTo>
                      <a:pt x="34" y="97"/>
                      <a:pt x="32" y="97"/>
                      <a:pt x="29" y="97"/>
                    </a:cubicBezTo>
                    <a:cubicBezTo>
                      <a:pt x="28" y="97"/>
                      <a:pt x="27" y="97"/>
                      <a:pt x="26" y="98"/>
                    </a:cubicBezTo>
                    <a:lnTo>
                      <a:pt x="26" y="97"/>
                    </a:lnTo>
                    <a:close/>
                    <a:moveTo>
                      <a:pt x="19" y="111"/>
                    </a:moveTo>
                    <a:cubicBezTo>
                      <a:pt x="20" y="110"/>
                      <a:pt x="20" y="108"/>
                      <a:pt x="21" y="107"/>
                    </a:cubicBezTo>
                    <a:cubicBezTo>
                      <a:pt x="21" y="106"/>
                      <a:pt x="22" y="104"/>
                      <a:pt x="23" y="103"/>
                    </a:cubicBezTo>
                    <a:cubicBezTo>
                      <a:pt x="25" y="102"/>
                      <a:pt x="27" y="101"/>
                      <a:pt x="29" y="101"/>
                    </a:cubicBezTo>
                    <a:cubicBezTo>
                      <a:pt x="32" y="100"/>
                      <a:pt x="34" y="101"/>
                      <a:pt x="36" y="101"/>
                    </a:cubicBezTo>
                    <a:cubicBezTo>
                      <a:pt x="38" y="101"/>
                      <a:pt x="39" y="101"/>
                      <a:pt x="41" y="100"/>
                    </a:cubicBezTo>
                    <a:cubicBezTo>
                      <a:pt x="39" y="105"/>
                      <a:pt x="38" y="107"/>
                      <a:pt x="36" y="108"/>
                    </a:cubicBezTo>
                    <a:cubicBezTo>
                      <a:pt x="36" y="108"/>
                      <a:pt x="36" y="109"/>
                      <a:pt x="35" y="109"/>
                    </a:cubicBezTo>
                    <a:cubicBezTo>
                      <a:pt x="33" y="110"/>
                      <a:pt x="31" y="110"/>
                      <a:pt x="29" y="110"/>
                    </a:cubicBezTo>
                    <a:cubicBezTo>
                      <a:pt x="27" y="110"/>
                      <a:pt x="25" y="110"/>
                      <a:pt x="23" y="111"/>
                    </a:cubicBezTo>
                    <a:cubicBezTo>
                      <a:pt x="23" y="111"/>
                      <a:pt x="22" y="111"/>
                      <a:pt x="21" y="111"/>
                    </a:cubicBezTo>
                    <a:cubicBezTo>
                      <a:pt x="20" y="111"/>
                      <a:pt x="20" y="111"/>
                      <a:pt x="19" y="112"/>
                    </a:cubicBezTo>
                    <a:cubicBezTo>
                      <a:pt x="20" y="111"/>
                      <a:pt x="20" y="111"/>
                      <a:pt x="20" y="111"/>
                    </a:cubicBezTo>
                    <a:lnTo>
                      <a:pt x="19" y="111"/>
                    </a:lnTo>
                    <a:close/>
                    <a:moveTo>
                      <a:pt x="14" y="126"/>
                    </a:moveTo>
                    <a:cubicBezTo>
                      <a:pt x="15" y="122"/>
                      <a:pt x="16" y="120"/>
                      <a:pt x="17" y="118"/>
                    </a:cubicBezTo>
                    <a:cubicBezTo>
                      <a:pt x="18" y="116"/>
                      <a:pt x="19" y="116"/>
                      <a:pt x="21" y="115"/>
                    </a:cubicBezTo>
                    <a:cubicBezTo>
                      <a:pt x="22" y="115"/>
                      <a:pt x="23" y="115"/>
                      <a:pt x="23" y="114"/>
                    </a:cubicBezTo>
                    <a:cubicBezTo>
                      <a:pt x="25" y="114"/>
                      <a:pt x="27" y="114"/>
                      <a:pt x="29" y="114"/>
                    </a:cubicBezTo>
                    <a:cubicBezTo>
                      <a:pt x="31" y="114"/>
                      <a:pt x="33" y="114"/>
                      <a:pt x="34" y="113"/>
                    </a:cubicBezTo>
                    <a:cubicBezTo>
                      <a:pt x="33" y="118"/>
                      <a:pt x="31" y="121"/>
                      <a:pt x="29" y="122"/>
                    </a:cubicBezTo>
                    <a:cubicBezTo>
                      <a:pt x="27" y="123"/>
                      <a:pt x="25" y="124"/>
                      <a:pt x="23" y="124"/>
                    </a:cubicBezTo>
                    <a:cubicBezTo>
                      <a:pt x="23" y="124"/>
                      <a:pt x="22" y="124"/>
                      <a:pt x="21" y="124"/>
                    </a:cubicBezTo>
                    <a:cubicBezTo>
                      <a:pt x="19" y="125"/>
                      <a:pt x="18" y="125"/>
                      <a:pt x="17" y="125"/>
                    </a:cubicBezTo>
                    <a:cubicBezTo>
                      <a:pt x="16" y="126"/>
                      <a:pt x="15" y="126"/>
                      <a:pt x="14" y="126"/>
                    </a:cubicBezTo>
                    <a:close/>
                    <a:moveTo>
                      <a:pt x="10" y="141"/>
                    </a:moveTo>
                    <a:cubicBezTo>
                      <a:pt x="10" y="133"/>
                      <a:pt x="13" y="130"/>
                      <a:pt x="17" y="129"/>
                    </a:cubicBezTo>
                    <a:cubicBezTo>
                      <a:pt x="18" y="128"/>
                      <a:pt x="19" y="128"/>
                      <a:pt x="21" y="128"/>
                    </a:cubicBezTo>
                    <a:cubicBezTo>
                      <a:pt x="22" y="128"/>
                      <a:pt x="23" y="128"/>
                      <a:pt x="23" y="128"/>
                    </a:cubicBezTo>
                    <a:cubicBezTo>
                      <a:pt x="25" y="128"/>
                      <a:pt x="27" y="127"/>
                      <a:pt x="28" y="127"/>
                    </a:cubicBezTo>
                    <a:cubicBezTo>
                      <a:pt x="28" y="132"/>
                      <a:pt x="26" y="134"/>
                      <a:pt x="25" y="136"/>
                    </a:cubicBezTo>
                    <a:cubicBezTo>
                      <a:pt x="24" y="136"/>
                      <a:pt x="24" y="136"/>
                      <a:pt x="23" y="137"/>
                    </a:cubicBezTo>
                    <a:cubicBezTo>
                      <a:pt x="23" y="137"/>
                      <a:pt x="22" y="138"/>
                      <a:pt x="21" y="138"/>
                    </a:cubicBezTo>
                    <a:cubicBezTo>
                      <a:pt x="19" y="138"/>
                      <a:pt x="18" y="139"/>
                      <a:pt x="17" y="139"/>
                    </a:cubicBezTo>
                    <a:cubicBezTo>
                      <a:pt x="14" y="140"/>
                      <a:pt x="12" y="140"/>
                      <a:pt x="10" y="141"/>
                    </a:cubicBezTo>
                    <a:close/>
                    <a:moveTo>
                      <a:pt x="7" y="156"/>
                    </a:moveTo>
                    <a:cubicBezTo>
                      <a:pt x="7" y="146"/>
                      <a:pt x="11" y="144"/>
                      <a:pt x="17" y="143"/>
                    </a:cubicBezTo>
                    <a:cubicBezTo>
                      <a:pt x="18" y="142"/>
                      <a:pt x="20" y="142"/>
                      <a:pt x="21" y="142"/>
                    </a:cubicBezTo>
                    <a:cubicBezTo>
                      <a:pt x="22" y="141"/>
                      <a:pt x="23" y="141"/>
                      <a:pt x="23" y="141"/>
                    </a:cubicBezTo>
                    <a:cubicBezTo>
                      <a:pt x="24" y="141"/>
                      <a:pt x="24" y="141"/>
                      <a:pt x="24" y="140"/>
                    </a:cubicBezTo>
                    <a:cubicBezTo>
                      <a:pt x="24" y="143"/>
                      <a:pt x="24" y="145"/>
                      <a:pt x="23" y="146"/>
                    </a:cubicBezTo>
                    <a:cubicBezTo>
                      <a:pt x="23" y="148"/>
                      <a:pt x="22" y="149"/>
                      <a:pt x="21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0" y="151"/>
                      <a:pt x="18" y="152"/>
                      <a:pt x="17" y="152"/>
                    </a:cubicBezTo>
                    <a:cubicBezTo>
                      <a:pt x="13" y="154"/>
                      <a:pt x="10" y="155"/>
                      <a:pt x="7" y="157"/>
                    </a:cubicBezTo>
                    <a:lnTo>
                      <a:pt x="7" y="156"/>
                    </a:lnTo>
                    <a:close/>
                    <a:moveTo>
                      <a:pt x="17" y="157"/>
                    </a:moveTo>
                    <a:cubicBezTo>
                      <a:pt x="18" y="156"/>
                      <a:pt x="20" y="156"/>
                      <a:pt x="21" y="155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1"/>
                      <a:pt x="20" y="163"/>
                      <a:pt x="19" y="164"/>
                    </a:cubicBezTo>
                    <a:cubicBezTo>
                      <a:pt x="18" y="165"/>
                      <a:pt x="18" y="166"/>
                      <a:pt x="17" y="166"/>
                    </a:cubicBezTo>
                    <a:cubicBezTo>
                      <a:pt x="13" y="168"/>
                      <a:pt x="8" y="170"/>
                      <a:pt x="5" y="172"/>
                    </a:cubicBezTo>
                    <a:cubicBezTo>
                      <a:pt x="5" y="172"/>
                      <a:pt x="5" y="172"/>
                      <a:pt x="5" y="172"/>
                    </a:cubicBezTo>
                    <a:cubicBezTo>
                      <a:pt x="4" y="159"/>
                      <a:pt x="11" y="158"/>
                      <a:pt x="17" y="157"/>
                    </a:cubicBezTo>
                    <a:moveTo>
                      <a:pt x="4" y="188"/>
                    </a:moveTo>
                    <a:cubicBezTo>
                      <a:pt x="2" y="174"/>
                      <a:pt x="11" y="174"/>
                      <a:pt x="17" y="171"/>
                    </a:cubicBezTo>
                    <a:cubicBezTo>
                      <a:pt x="18" y="170"/>
                      <a:pt x="18" y="170"/>
                      <a:pt x="19" y="169"/>
                    </a:cubicBezTo>
                    <a:cubicBezTo>
                      <a:pt x="20" y="174"/>
                      <a:pt x="19" y="177"/>
                      <a:pt x="18" y="179"/>
                    </a:cubicBezTo>
                    <a:cubicBezTo>
                      <a:pt x="18" y="179"/>
                      <a:pt x="17" y="180"/>
                      <a:pt x="17" y="180"/>
                    </a:cubicBezTo>
                    <a:cubicBezTo>
                      <a:pt x="13" y="183"/>
                      <a:pt x="8" y="185"/>
                      <a:pt x="5" y="188"/>
                    </a:cubicBezTo>
                    <a:cubicBezTo>
                      <a:pt x="5" y="188"/>
                      <a:pt x="5" y="188"/>
                      <a:pt x="5" y="188"/>
                    </a:cubicBezTo>
                    <a:lnTo>
                      <a:pt x="4" y="188"/>
                    </a:lnTo>
                    <a:close/>
                    <a:moveTo>
                      <a:pt x="6" y="204"/>
                    </a:moveTo>
                    <a:cubicBezTo>
                      <a:pt x="6" y="203"/>
                      <a:pt x="6" y="203"/>
                      <a:pt x="6" y="203"/>
                    </a:cubicBezTo>
                    <a:cubicBezTo>
                      <a:pt x="2" y="189"/>
                      <a:pt x="11" y="189"/>
                      <a:pt x="17" y="185"/>
                    </a:cubicBezTo>
                    <a:cubicBezTo>
                      <a:pt x="17" y="184"/>
                      <a:pt x="18" y="184"/>
                      <a:pt x="18" y="183"/>
                    </a:cubicBezTo>
                    <a:cubicBezTo>
                      <a:pt x="20" y="188"/>
                      <a:pt x="19" y="191"/>
                      <a:pt x="18" y="193"/>
                    </a:cubicBezTo>
                    <a:cubicBezTo>
                      <a:pt x="18" y="194"/>
                      <a:pt x="17" y="195"/>
                      <a:pt x="17" y="195"/>
                    </a:cubicBezTo>
                    <a:cubicBezTo>
                      <a:pt x="13" y="198"/>
                      <a:pt x="9" y="200"/>
                      <a:pt x="6" y="204"/>
                    </a:cubicBezTo>
                    <a:moveTo>
                      <a:pt x="8" y="219"/>
                    </a:moveTo>
                    <a:cubicBezTo>
                      <a:pt x="3" y="206"/>
                      <a:pt x="11" y="204"/>
                      <a:pt x="17" y="200"/>
                    </a:cubicBezTo>
                    <a:cubicBezTo>
                      <a:pt x="18" y="199"/>
                      <a:pt x="18" y="199"/>
                      <a:pt x="19" y="198"/>
                    </a:cubicBezTo>
                    <a:cubicBezTo>
                      <a:pt x="21" y="203"/>
                      <a:pt x="21" y="206"/>
                      <a:pt x="20" y="208"/>
                    </a:cubicBezTo>
                    <a:cubicBezTo>
                      <a:pt x="19" y="209"/>
                      <a:pt x="18" y="210"/>
                      <a:pt x="17" y="211"/>
                    </a:cubicBezTo>
                    <a:cubicBezTo>
                      <a:pt x="14" y="214"/>
                      <a:pt x="10" y="216"/>
                      <a:pt x="8" y="219"/>
                    </a:cubicBezTo>
                    <a:close/>
                    <a:moveTo>
                      <a:pt x="12" y="234"/>
                    </a:moveTo>
                    <a:cubicBezTo>
                      <a:pt x="7" y="223"/>
                      <a:pt x="12" y="220"/>
                      <a:pt x="17" y="216"/>
                    </a:cubicBezTo>
                    <a:cubicBezTo>
                      <a:pt x="18" y="215"/>
                      <a:pt x="20" y="214"/>
                      <a:pt x="21" y="212"/>
                    </a:cubicBezTo>
                    <a:cubicBezTo>
                      <a:pt x="23" y="217"/>
                      <a:pt x="23" y="220"/>
                      <a:pt x="23" y="222"/>
                    </a:cubicBezTo>
                    <a:cubicBezTo>
                      <a:pt x="22" y="223"/>
                      <a:pt x="21" y="224"/>
                      <a:pt x="21" y="224"/>
                    </a:cubicBezTo>
                    <a:cubicBezTo>
                      <a:pt x="20" y="226"/>
                      <a:pt x="18" y="228"/>
                      <a:pt x="17" y="229"/>
                    </a:cubicBezTo>
                    <a:cubicBezTo>
                      <a:pt x="15" y="231"/>
                      <a:pt x="13" y="232"/>
                      <a:pt x="12" y="234"/>
                    </a:cubicBezTo>
                    <a:close/>
                    <a:moveTo>
                      <a:pt x="17" y="249"/>
                    </a:moveTo>
                    <a:cubicBezTo>
                      <a:pt x="17" y="249"/>
                      <a:pt x="17" y="249"/>
                      <a:pt x="17" y="249"/>
                    </a:cubicBezTo>
                    <a:cubicBezTo>
                      <a:pt x="17" y="249"/>
                      <a:pt x="17" y="249"/>
                      <a:pt x="17" y="248"/>
                    </a:cubicBezTo>
                    <a:cubicBezTo>
                      <a:pt x="12" y="241"/>
                      <a:pt x="14" y="237"/>
                      <a:pt x="17" y="234"/>
                    </a:cubicBezTo>
                    <a:cubicBezTo>
                      <a:pt x="18" y="233"/>
                      <a:pt x="19" y="231"/>
                      <a:pt x="21" y="230"/>
                    </a:cubicBezTo>
                    <a:cubicBezTo>
                      <a:pt x="22" y="229"/>
                      <a:pt x="23" y="229"/>
                      <a:pt x="23" y="228"/>
                    </a:cubicBezTo>
                    <a:cubicBezTo>
                      <a:pt x="24" y="227"/>
                      <a:pt x="24" y="227"/>
                      <a:pt x="24" y="226"/>
                    </a:cubicBezTo>
                    <a:cubicBezTo>
                      <a:pt x="27" y="231"/>
                      <a:pt x="27" y="234"/>
                      <a:pt x="26" y="236"/>
                    </a:cubicBezTo>
                    <a:cubicBezTo>
                      <a:pt x="26" y="238"/>
                      <a:pt x="25" y="240"/>
                      <a:pt x="23" y="241"/>
                    </a:cubicBezTo>
                    <a:cubicBezTo>
                      <a:pt x="23" y="242"/>
                      <a:pt x="22" y="243"/>
                      <a:pt x="21" y="244"/>
                    </a:cubicBezTo>
                    <a:cubicBezTo>
                      <a:pt x="19" y="246"/>
                      <a:pt x="18" y="247"/>
                      <a:pt x="17" y="249"/>
                    </a:cubicBezTo>
                    <a:close/>
                    <a:moveTo>
                      <a:pt x="23" y="263"/>
                    </a:moveTo>
                    <a:cubicBezTo>
                      <a:pt x="22" y="262"/>
                      <a:pt x="21" y="260"/>
                      <a:pt x="21" y="259"/>
                    </a:cubicBezTo>
                    <a:cubicBezTo>
                      <a:pt x="19" y="255"/>
                      <a:pt x="20" y="252"/>
                      <a:pt x="21" y="250"/>
                    </a:cubicBezTo>
                    <a:cubicBezTo>
                      <a:pt x="21" y="249"/>
                      <a:pt x="22" y="248"/>
                      <a:pt x="23" y="247"/>
                    </a:cubicBezTo>
                    <a:cubicBezTo>
                      <a:pt x="25" y="245"/>
                      <a:pt x="27" y="242"/>
                      <a:pt x="29" y="240"/>
                    </a:cubicBezTo>
                    <a:cubicBezTo>
                      <a:pt x="29" y="240"/>
                      <a:pt x="29" y="241"/>
                      <a:pt x="29" y="241"/>
                    </a:cubicBezTo>
                    <a:cubicBezTo>
                      <a:pt x="32" y="245"/>
                      <a:pt x="32" y="248"/>
                      <a:pt x="32" y="250"/>
                    </a:cubicBezTo>
                    <a:cubicBezTo>
                      <a:pt x="31" y="252"/>
                      <a:pt x="30" y="253"/>
                      <a:pt x="29" y="255"/>
                    </a:cubicBezTo>
                    <a:cubicBezTo>
                      <a:pt x="27" y="258"/>
                      <a:pt x="25" y="260"/>
                      <a:pt x="24" y="263"/>
                    </a:cubicBezTo>
                    <a:lnTo>
                      <a:pt x="23" y="263"/>
                    </a:lnTo>
                    <a:close/>
                    <a:moveTo>
                      <a:pt x="31" y="277"/>
                    </a:moveTo>
                    <a:cubicBezTo>
                      <a:pt x="31" y="277"/>
                      <a:pt x="31" y="277"/>
                      <a:pt x="31" y="277"/>
                    </a:cubicBezTo>
                    <a:cubicBezTo>
                      <a:pt x="30" y="276"/>
                      <a:pt x="30" y="275"/>
                      <a:pt x="29" y="275"/>
                    </a:cubicBezTo>
                    <a:cubicBezTo>
                      <a:pt x="25" y="269"/>
                      <a:pt x="27" y="264"/>
                      <a:pt x="29" y="261"/>
                    </a:cubicBezTo>
                    <a:cubicBezTo>
                      <a:pt x="31" y="258"/>
                      <a:pt x="33" y="256"/>
                      <a:pt x="34" y="254"/>
                    </a:cubicBezTo>
                    <a:cubicBezTo>
                      <a:pt x="35" y="255"/>
                      <a:pt x="36" y="256"/>
                      <a:pt x="36" y="257"/>
                    </a:cubicBezTo>
                    <a:cubicBezTo>
                      <a:pt x="38" y="259"/>
                      <a:pt x="38" y="261"/>
                      <a:pt x="38" y="263"/>
                    </a:cubicBezTo>
                    <a:cubicBezTo>
                      <a:pt x="38" y="264"/>
                      <a:pt x="37" y="266"/>
                      <a:pt x="36" y="267"/>
                    </a:cubicBezTo>
                    <a:cubicBezTo>
                      <a:pt x="35" y="271"/>
                      <a:pt x="32" y="274"/>
                      <a:pt x="31" y="277"/>
                    </a:cubicBezTo>
                    <a:close/>
                    <a:moveTo>
                      <a:pt x="40" y="290"/>
                    </a:moveTo>
                    <a:cubicBezTo>
                      <a:pt x="40" y="290"/>
                      <a:pt x="40" y="290"/>
                      <a:pt x="40" y="290"/>
                    </a:cubicBezTo>
                    <a:cubicBezTo>
                      <a:pt x="38" y="289"/>
                      <a:pt x="37" y="287"/>
                      <a:pt x="36" y="286"/>
                    </a:cubicBezTo>
                    <a:cubicBezTo>
                      <a:pt x="33" y="281"/>
                      <a:pt x="34" y="278"/>
                      <a:pt x="36" y="274"/>
                    </a:cubicBezTo>
                    <a:cubicBezTo>
                      <a:pt x="38" y="272"/>
                      <a:pt x="40" y="269"/>
                      <a:pt x="41" y="266"/>
                    </a:cubicBezTo>
                    <a:cubicBezTo>
                      <a:pt x="43" y="268"/>
                      <a:pt x="44" y="270"/>
                      <a:pt x="44" y="271"/>
                    </a:cubicBezTo>
                    <a:cubicBezTo>
                      <a:pt x="45" y="273"/>
                      <a:pt x="45" y="274"/>
                      <a:pt x="45" y="275"/>
                    </a:cubicBezTo>
                    <a:cubicBezTo>
                      <a:pt x="45" y="277"/>
                      <a:pt x="45" y="278"/>
                      <a:pt x="44" y="279"/>
                    </a:cubicBezTo>
                    <a:cubicBezTo>
                      <a:pt x="43" y="283"/>
                      <a:pt x="41" y="287"/>
                      <a:pt x="40" y="290"/>
                    </a:cubicBezTo>
                    <a:moveTo>
                      <a:pt x="50" y="302"/>
                    </a:moveTo>
                    <a:cubicBezTo>
                      <a:pt x="50" y="302"/>
                      <a:pt x="50" y="302"/>
                      <a:pt x="50" y="302"/>
                    </a:cubicBezTo>
                    <a:cubicBezTo>
                      <a:pt x="50" y="302"/>
                      <a:pt x="50" y="302"/>
                      <a:pt x="50" y="302"/>
                    </a:cubicBezTo>
                    <a:cubicBezTo>
                      <a:pt x="47" y="300"/>
                      <a:pt x="45" y="298"/>
                      <a:pt x="44" y="296"/>
                    </a:cubicBezTo>
                    <a:cubicBezTo>
                      <a:pt x="43" y="293"/>
                      <a:pt x="43" y="290"/>
                      <a:pt x="44" y="288"/>
                    </a:cubicBezTo>
                    <a:cubicBezTo>
                      <a:pt x="46" y="285"/>
                      <a:pt x="48" y="282"/>
                      <a:pt x="49" y="279"/>
                    </a:cubicBezTo>
                    <a:cubicBezTo>
                      <a:pt x="52" y="281"/>
                      <a:pt x="53" y="283"/>
                      <a:pt x="54" y="286"/>
                    </a:cubicBezTo>
                    <a:cubicBezTo>
                      <a:pt x="54" y="286"/>
                      <a:pt x="54" y="287"/>
                      <a:pt x="54" y="287"/>
                    </a:cubicBezTo>
                    <a:cubicBezTo>
                      <a:pt x="54" y="288"/>
                      <a:pt x="54" y="288"/>
                      <a:pt x="54" y="289"/>
                    </a:cubicBezTo>
                    <a:cubicBezTo>
                      <a:pt x="53" y="294"/>
                      <a:pt x="50" y="298"/>
                      <a:pt x="50" y="302"/>
                    </a:cubicBezTo>
                    <a:moveTo>
                      <a:pt x="62" y="306"/>
                    </a:moveTo>
                    <a:cubicBezTo>
                      <a:pt x="61" y="309"/>
                      <a:pt x="61" y="311"/>
                      <a:pt x="61" y="314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7" y="311"/>
                      <a:pt x="55" y="308"/>
                      <a:pt x="54" y="306"/>
                    </a:cubicBezTo>
                    <a:cubicBezTo>
                      <a:pt x="53" y="304"/>
                      <a:pt x="53" y="302"/>
                      <a:pt x="54" y="301"/>
                    </a:cubicBezTo>
                    <a:cubicBezTo>
                      <a:pt x="55" y="297"/>
                      <a:pt x="57" y="294"/>
                      <a:pt x="58" y="290"/>
                    </a:cubicBezTo>
                    <a:cubicBezTo>
                      <a:pt x="60" y="292"/>
                      <a:pt x="61" y="293"/>
                      <a:pt x="62" y="295"/>
                    </a:cubicBezTo>
                    <a:cubicBezTo>
                      <a:pt x="63" y="296"/>
                      <a:pt x="64" y="297"/>
                      <a:pt x="64" y="298"/>
                    </a:cubicBezTo>
                    <a:cubicBezTo>
                      <a:pt x="64" y="301"/>
                      <a:pt x="63" y="304"/>
                      <a:pt x="62" y="306"/>
                    </a:cubicBezTo>
                    <a:moveTo>
                      <a:pt x="73" y="324"/>
                    </a:moveTo>
                    <a:cubicBezTo>
                      <a:pt x="72" y="324"/>
                      <a:pt x="72" y="324"/>
                      <a:pt x="72" y="324"/>
                    </a:cubicBezTo>
                    <a:cubicBezTo>
                      <a:pt x="72" y="324"/>
                      <a:pt x="72" y="323"/>
                      <a:pt x="71" y="323"/>
                    </a:cubicBezTo>
                    <a:cubicBezTo>
                      <a:pt x="59" y="315"/>
                      <a:pt x="67" y="308"/>
                      <a:pt x="67" y="301"/>
                    </a:cubicBezTo>
                    <a:cubicBezTo>
                      <a:pt x="69" y="302"/>
                      <a:pt x="70" y="303"/>
                      <a:pt x="71" y="304"/>
                    </a:cubicBezTo>
                    <a:cubicBezTo>
                      <a:pt x="73" y="305"/>
                      <a:pt x="74" y="307"/>
                      <a:pt x="74" y="308"/>
                    </a:cubicBezTo>
                    <a:cubicBezTo>
                      <a:pt x="75" y="314"/>
                      <a:pt x="72" y="319"/>
                      <a:pt x="73" y="324"/>
                    </a:cubicBezTo>
                    <a:moveTo>
                      <a:pt x="85" y="333"/>
                    </a:moveTo>
                    <a:cubicBezTo>
                      <a:pt x="85" y="333"/>
                      <a:pt x="85" y="333"/>
                      <a:pt x="85" y="333"/>
                    </a:cubicBezTo>
                    <a:cubicBezTo>
                      <a:pt x="84" y="333"/>
                      <a:pt x="84" y="332"/>
                      <a:pt x="83" y="332"/>
                    </a:cubicBezTo>
                    <a:cubicBezTo>
                      <a:pt x="83" y="332"/>
                      <a:pt x="82" y="331"/>
                      <a:pt x="82" y="331"/>
                    </a:cubicBezTo>
                    <a:cubicBezTo>
                      <a:pt x="80" y="330"/>
                      <a:pt x="78" y="329"/>
                      <a:pt x="78" y="327"/>
                    </a:cubicBezTo>
                    <a:cubicBezTo>
                      <a:pt x="75" y="323"/>
                      <a:pt x="77" y="319"/>
                      <a:pt x="78" y="315"/>
                    </a:cubicBezTo>
                    <a:cubicBezTo>
                      <a:pt x="78" y="313"/>
                      <a:pt x="78" y="312"/>
                      <a:pt x="78" y="310"/>
                    </a:cubicBezTo>
                    <a:cubicBezTo>
                      <a:pt x="79" y="311"/>
                      <a:pt x="81" y="312"/>
                      <a:pt x="82" y="313"/>
                    </a:cubicBezTo>
                    <a:cubicBezTo>
                      <a:pt x="82" y="313"/>
                      <a:pt x="83" y="313"/>
                      <a:pt x="83" y="314"/>
                    </a:cubicBezTo>
                    <a:cubicBezTo>
                      <a:pt x="84" y="315"/>
                      <a:pt x="85" y="316"/>
                      <a:pt x="85" y="317"/>
                    </a:cubicBezTo>
                    <a:cubicBezTo>
                      <a:pt x="87" y="323"/>
                      <a:pt x="85" y="328"/>
                      <a:pt x="85" y="333"/>
                    </a:cubicBezTo>
                    <a:moveTo>
                      <a:pt x="99" y="341"/>
                    </a:moveTo>
                    <a:cubicBezTo>
                      <a:pt x="99" y="341"/>
                      <a:pt x="99" y="341"/>
                      <a:pt x="99" y="341"/>
                    </a:cubicBezTo>
                    <a:cubicBezTo>
                      <a:pt x="98" y="341"/>
                      <a:pt x="97" y="341"/>
                      <a:pt x="97" y="340"/>
                    </a:cubicBezTo>
                    <a:cubicBezTo>
                      <a:pt x="96" y="340"/>
                      <a:pt x="96" y="340"/>
                      <a:pt x="96" y="340"/>
                    </a:cubicBezTo>
                    <a:cubicBezTo>
                      <a:pt x="94" y="339"/>
                      <a:pt x="93" y="338"/>
                      <a:pt x="92" y="337"/>
                    </a:cubicBezTo>
                    <a:cubicBezTo>
                      <a:pt x="91" y="337"/>
                      <a:pt x="91" y="337"/>
                      <a:pt x="91" y="337"/>
                    </a:cubicBezTo>
                    <a:cubicBezTo>
                      <a:pt x="90" y="336"/>
                      <a:pt x="90" y="335"/>
                      <a:pt x="90" y="335"/>
                    </a:cubicBezTo>
                    <a:cubicBezTo>
                      <a:pt x="88" y="331"/>
                      <a:pt x="89" y="327"/>
                      <a:pt x="90" y="322"/>
                    </a:cubicBezTo>
                    <a:cubicBezTo>
                      <a:pt x="90" y="322"/>
                      <a:pt x="90" y="321"/>
                      <a:pt x="90" y="320"/>
                    </a:cubicBezTo>
                    <a:cubicBezTo>
                      <a:pt x="90" y="319"/>
                      <a:pt x="90" y="319"/>
                      <a:pt x="90" y="319"/>
                    </a:cubicBezTo>
                    <a:cubicBezTo>
                      <a:pt x="90" y="319"/>
                      <a:pt x="91" y="320"/>
                      <a:pt x="91" y="320"/>
                    </a:cubicBezTo>
                    <a:cubicBezTo>
                      <a:pt x="91" y="320"/>
                      <a:pt x="91" y="320"/>
                      <a:pt x="92" y="320"/>
                    </a:cubicBezTo>
                    <a:cubicBezTo>
                      <a:pt x="93" y="321"/>
                      <a:pt x="95" y="322"/>
                      <a:pt x="96" y="323"/>
                    </a:cubicBezTo>
                    <a:cubicBezTo>
                      <a:pt x="96" y="323"/>
                      <a:pt x="97" y="323"/>
                      <a:pt x="97" y="324"/>
                    </a:cubicBezTo>
                    <a:cubicBezTo>
                      <a:pt x="97" y="324"/>
                      <a:pt x="97" y="325"/>
                      <a:pt x="98" y="325"/>
                    </a:cubicBezTo>
                    <a:cubicBezTo>
                      <a:pt x="99" y="331"/>
                      <a:pt x="98" y="336"/>
                      <a:pt x="99" y="341"/>
                    </a:cubicBezTo>
                    <a:close/>
                    <a:moveTo>
                      <a:pt x="113" y="348"/>
                    </a:moveTo>
                    <a:cubicBezTo>
                      <a:pt x="111" y="348"/>
                      <a:pt x="110" y="347"/>
                      <a:pt x="109" y="347"/>
                    </a:cubicBezTo>
                    <a:cubicBezTo>
                      <a:pt x="109" y="347"/>
                      <a:pt x="108" y="347"/>
                      <a:pt x="108" y="346"/>
                    </a:cubicBezTo>
                    <a:cubicBezTo>
                      <a:pt x="108" y="346"/>
                      <a:pt x="107" y="346"/>
                      <a:pt x="107" y="346"/>
                    </a:cubicBezTo>
                    <a:cubicBezTo>
                      <a:pt x="107" y="346"/>
                      <a:pt x="107" y="346"/>
                      <a:pt x="106" y="346"/>
                    </a:cubicBezTo>
                    <a:cubicBezTo>
                      <a:pt x="106" y="345"/>
                      <a:pt x="106" y="345"/>
                      <a:pt x="105" y="345"/>
                    </a:cubicBezTo>
                    <a:cubicBezTo>
                      <a:pt x="104" y="343"/>
                      <a:pt x="103" y="342"/>
                      <a:pt x="102" y="340"/>
                    </a:cubicBezTo>
                    <a:cubicBezTo>
                      <a:pt x="101" y="336"/>
                      <a:pt x="103" y="331"/>
                      <a:pt x="102" y="327"/>
                    </a:cubicBezTo>
                    <a:cubicBezTo>
                      <a:pt x="102" y="327"/>
                      <a:pt x="102" y="327"/>
                      <a:pt x="102" y="327"/>
                    </a:cubicBezTo>
                    <a:cubicBezTo>
                      <a:pt x="103" y="328"/>
                      <a:pt x="105" y="328"/>
                      <a:pt x="105" y="328"/>
                    </a:cubicBezTo>
                    <a:cubicBezTo>
                      <a:pt x="106" y="329"/>
                      <a:pt x="106" y="329"/>
                      <a:pt x="106" y="329"/>
                    </a:cubicBezTo>
                    <a:cubicBezTo>
                      <a:pt x="107" y="329"/>
                      <a:pt x="107" y="329"/>
                      <a:pt x="107" y="329"/>
                    </a:cubicBezTo>
                    <a:cubicBezTo>
                      <a:pt x="107" y="329"/>
                      <a:pt x="108" y="330"/>
                      <a:pt x="108" y="330"/>
                    </a:cubicBezTo>
                    <a:cubicBezTo>
                      <a:pt x="108" y="330"/>
                      <a:pt x="109" y="330"/>
                      <a:pt x="109" y="331"/>
                    </a:cubicBezTo>
                    <a:cubicBezTo>
                      <a:pt x="110" y="331"/>
                      <a:pt x="110" y="332"/>
                      <a:pt x="110" y="332"/>
                    </a:cubicBezTo>
                    <a:cubicBezTo>
                      <a:pt x="112" y="338"/>
                      <a:pt x="111" y="343"/>
                      <a:pt x="113" y="348"/>
                    </a:cubicBezTo>
                    <a:close/>
                    <a:moveTo>
                      <a:pt x="113" y="330"/>
                    </a:moveTo>
                    <a:cubicBezTo>
                      <a:pt x="112" y="329"/>
                      <a:pt x="111" y="328"/>
                      <a:pt x="109" y="327"/>
                    </a:cubicBezTo>
                    <a:cubicBezTo>
                      <a:pt x="109" y="327"/>
                      <a:pt x="108" y="326"/>
                      <a:pt x="108" y="326"/>
                    </a:cubicBezTo>
                    <a:cubicBezTo>
                      <a:pt x="108" y="326"/>
                      <a:pt x="107" y="326"/>
                      <a:pt x="107" y="326"/>
                    </a:cubicBezTo>
                    <a:cubicBezTo>
                      <a:pt x="107" y="326"/>
                      <a:pt x="107" y="326"/>
                      <a:pt x="106" y="326"/>
                    </a:cubicBezTo>
                    <a:cubicBezTo>
                      <a:pt x="106" y="325"/>
                      <a:pt x="106" y="325"/>
                      <a:pt x="105" y="325"/>
                    </a:cubicBezTo>
                    <a:cubicBezTo>
                      <a:pt x="105" y="325"/>
                      <a:pt x="103" y="324"/>
                      <a:pt x="102" y="324"/>
                    </a:cubicBezTo>
                    <a:cubicBezTo>
                      <a:pt x="102" y="324"/>
                      <a:pt x="101" y="324"/>
                      <a:pt x="101" y="324"/>
                    </a:cubicBezTo>
                    <a:cubicBezTo>
                      <a:pt x="101" y="324"/>
                      <a:pt x="101" y="324"/>
                      <a:pt x="100" y="323"/>
                    </a:cubicBezTo>
                    <a:cubicBezTo>
                      <a:pt x="100" y="323"/>
                      <a:pt x="100" y="323"/>
                      <a:pt x="100" y="322"/>
                    </a:cubicBezTo>
                    <a:cubicBezTo>
                      <a:pt x="99" y="321"/>
                      <a:pt x="98" y="320"/>
                      <a:pt x="97" y="320"/>
                    </a:cubicBezTo>
                    <a:cubicBezTo>
                      <a:pt x="96" y="319"/>
                      <a:pt x="96" y="319"/>
                      <a:pt x="96" y="319"/>
                    </a:cubicBezTo>
                    <a:cubicBezTo>
                      <a:pt x="95" y="318"/>
                      <a:pt x="93" y="318"/>
                      <a:pt x="92" y="317"/>
                    </a:cubicBezTo>
                    <a:cubicBezTo>
                      <a:pt x="91" y="317"/>
                      <a:pt x="91" y="317"/>
                      <a:pt x="91" y="316"/>
                    </a:cubicBezTo>
                    <a:cubicBezTo>
                      <a:pt x="91" y="316"/>
                      <a:pt x="90" y="316"/>
                      <a:pt x="90" y="316"/>
                    </a:cubicBezTo>
                    <a:cubicBezTo>
                      <a:pt x="89" y="316"/>
                      <a:pt x="89" y="316"/>
                      <a:pt x="89" y="316"/>
                    </a:cubicBezTo>
                    <a:cubicBezTo>
                      <a:pt x="88" y="315"/>
                      <a:pt x="88" y="315"/>
                      <a:pt x="88" y="314"/>
                    </a:cubicBezTo>
                    <a:cubicBezTo>
                      <a:pt x="87" y="313"/>
                      <a:pt x="85" y="311"/>
                      <a:pt x="83" y="310"/>
                    </a:cubicBezTo>
                    <a:cubicBezTo>
                      <a:pt x="83" y="310"/>
                      <a:pt x="82" y="309"/>
                      <a:pt x="82" y="309"/>
                    </a:cubicBezTo>
                    <a:cubicBezTo>
                      <a:pt x="80" y="308"/>
                      <a:pt x="79" y="307"/>
                      <a:pt x="78" y="307"/>
                    </a:cubicBezTo>
                    <a:cubicBezTo>
                      <a:pt x="77" y="307"/>
                      <a:pt x="77" y="307"/>
                      <a:pt x="77" y="307"/>
                    </a:cubicBezTo>
                    <a:cubicBezTo>
                      <a:pt x="76" y="304"/>
                      <a:pt x="75" y="302"/>
                      <a:pt x="71" y="300"/>
                    </a:cubicBezTo>
                    <a:cubicBezTo>
                      <a:pt x="70" y="299"/>
                      <a:pt x="69" y="298"/>
                      <a:pt x="67" y="297"/>
                    </a:cubicBezTo>
                    <a:cubicBezTo>
                      <a:pt x="66" y="295"/>
                      <a:pt x="65" y="293"/>
                      <a:pt x="62" y="290"/>
                    </a:cubicBezTo>
                    <a:cubicBezTo>
                      <a:pt x="61" y="289"/>
                      <a:pt x="59" y="288"/>
                      <a:pt x="57" y="286"/>
                    </a:cubicBezTo>
                    <a:cubicBezTo>
                      <a:pt x="57" y="284"/>
                      <a:pt x="56" y="282"/>
                      <a:pt x="54" y="279"/>
                    </a:cubicBezTo>
                    <a:cubicBezTo>
                      <a:pt x="53" y="278"/>
                      <a:pt x="51" y="277"/>
                      <a:pt x="49" y="275"/>
                    </a:cubicBezTo>
                    <a:cubicBezTo>
                      <a:pt x="49" y="272"/>
                      <a:pt x="48" y="269"/>
                      <a:pt x="44" y="266"/>
                    </a:cubicBezTo>
                    <a:cubicBezTo>
                      <a:pt x="44" y="265"/>
                      <a:pt x="43" y="264"/>
                      <a:pt x="41" y="263"/>
                    </a:cubicBezTo>
                    <a:cubicBezTo>
                      <a:pt x="41" y="259"/>
                      <a:pt x="40" y="256"/>
                      <a:pt x="36" y="252"/>
                    </a:cubicBezTo>
                    <a:cubicBezTo>
                      <a:pt x="36" y="251"/>
                      <a:pt x="35" y="250"/>
                      <a:pt x="35" y="250"/>
                    </a:cubicBezTo>
                    <a:cubicBezTo>
                      <a:pt x="35" y="247"/>
                      <a:pt x="34" y="242"/>
                      <a:pt x="30" y="237"/>
                    </a:cubicBezTo>
                    <a:cubicBezTo>
                      <a:pt x="30" y="235"/>
                      <a:pt x="30" y="233"/>
                      <a:pt x="29" y="230"/>
                    </a:cubicBezTo>
                    <a:cubicBezTo>
                      <a:pt x="29" y="228"/>
                      <a:pt x="27" y="226"/>
                      <a:pt x="26" y="223"/>
                    </a:cubicBezTo>
                    <a:cubicBezTo>
                      <a:pt x="27" y="220"/>
                      <a:pt x="26" y="216"/>
                      <a:pt x="23" y="210"/>
                    </a:cubicBezTo>
                    <a:cubicBezTo>
                      <a:pt x="23" y="209"/>
                      <a:pt x="23" y="209"/>
                      <a:pt x="23" y="209"/>
                    </a:cubicBezTo>
                    <a:cubicBezTo>
                      <a:pt x="23" y="208"/>
                      <a:pt x="23" y="208"/>
                      <a:pt x="23" y="208"/>
                    </a:cubicBezTo>
                    <a:cubicBezTo>
                      <a:pt x="24" y="206"/>
                      <a:pt x="24" y="204"/>
                      <a:pt x="23" y="201"/>
                    </a:cubicBezTo>
                    <a:cubicBezTo>
                      <a:pt x="23" y="200"/>
                      <a:pt x="22" y="197"/>
                      <a:pt x="21" y="195"/>
                    </a:cubicBezTo>
                    <a:cubicBezTo>
                      <a:pt x="23" y="192"/>
                      <a:pt x="23" y="188"/>
                      <a:pt x="21" y="181"/>
                    </a:cubicBezTo>
                    <a:cubicBezTo>
                      <a:pt x="21" y="181"/>
                      <a:pt x="21" y="181"/>
                      <a:pt x="21" y="181"/>
                    </a:cubicBezTo>
                    <a:cubicBezTo>
                      <a:pt x="21" y="180"/>
                      <a:pt x="21" y="180"/>
                      <a:pt x="21" y="180"/>
                    </a:cubicBezTo>
                    <a:cubicBezTo>
                      <a:pt x="23" y="177"/>
                      <a:pt x="23" y="173"/>
                      <a:pt x="22" y="166"/>
                    </a:cubicBezTo>
                    <a:cubicBezTo>
                      <a:pt x="22" y="165"/>
                      <a:pt x="23" y="164"/>
                      <a:pt x="23" y="163"/>
                    </a:cubicBezTo>
                    <a:cubicBezTo>
                      <a:pt x="24" y="160"/>
                      <a:pt x="24" y="157"/>
                      <a:pt x="24" y="152"/>
                    </a:cubicBezTo>
                    <a:cubicBezTo>
                      <a:pt x="26" y="150"/>
                      <a:pt x="27" y="145"/>
                      <a:pt x="27" y="138"/>
                    </a:cubicBezTo>
                    <a:cubicBezTo>
                      <a:pt x="28" y="138"/>
                      <a:pt x="29" y="136"/>
                      <a:pt x="29" y="135"/>
                    </a:cubicBezTo>
                    <a:cubicBezTo>
                      <a:pt x="31" y="133"/>
                      <a:pt x="31" y="130"/>
                      <a:pt x="32" y="125"/>
                    </a:cubicBezTo>
                    <a:cubicBezTo>
                      <a:pt x="34" y="123"/>
                      <a:pt x="35" y="120"/>
                      <a:pt x="36" y="116"/>
                    </a:cubicBezTo>
                    <a:cubicBezTo>
                      <a:pt x="37" y="115"/>
                      <a:pt x="37" y="113"/>
                      <a:pt x="37" y="112"/>
                    </a:cubicBezTo>
                    <a:cubicBezTo>
                      <a:pt x="40" y="110"/>
                      <a:pt x="42" y="106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7" y="97"/>
                      <a:pt x="50" y="93"/>
                      <a:pt x="52" y="87"/>
                    </a:cubicBezTo>
                    <a:cubicBezTo>
                      <a:pt x="52" y="87"/>
                      <a:pt x="53" y="86"/>
                      <a:pt x="54" y="86"/>
                    </a:cubicBezTo>
                    <a:cubicBezTo>
                      <a:pt x="56" y="84"/>
                      <a:pt x="59" y="81"/>
                      <a:pt x="61" y="76"/>
                    </a:cubicBezTo>
                    <a:cubicBezTo>
                      <a:pt x="61" y="76"/>
                      <a:pt x="62" y="76"/>
                      <a:pt x="62" y="75"/>
                    </a:cubicBezTo>
                    <a:cubicBezTo>
                      <a:pt x="65" y="74"/>
                      <a:pt x="68" y="71"/>
                      <a:pt x="70" y="66"/>
                    </a:cubicBezTo>
                    <a:cubicBezTo>
                      <a:pt x="71" y="66"/>
                      <a:pt x="71" y="65"/>
                      <a:pt x="71" y="65"/>
                    </a:cubicBezTo>
                    <a:cubicBezTo>
                      <a:pt x="73" y="65"/>
                      <a:pt x="75" y="63"/>
                      <a:pt x="78" y="61"/>
                    </a:cubicBezTo>
                    <a:cubicBezTo>
                      <a:pt x="79" y="60"/>
                      <a:pt x="80" y="58"/>
                      <a:pt x="81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2" y="56"/>
                      <a:pt x="83" y="56"/>
                      <a:pt x="83" y="56"/>
                    </a:cubicBezTo>
                    <a:cubicBezTo>
                      <a:pt x="85" y="55"/>
                      <a:pt x="86" y="54"/>
                      <a:pt x="88" y="53"/>
                    </a:cubicBezTo>
                    <a:cubicBezTo>
                      <a:pt x="89" y="52"/>
                      <a:pt x="89" y="52"/>
                      <a:pt x="90" y="51"/>
                    </a:cubicBezTo>
                    <a:cubicBezTo>
                      <a:pt x="90" y="51"/>
                      <a:pt x="90" y="50"/>
                      <a:pt x="91" y="50"/>
                    </a:cubicBezTo>
                    <a:cubicBezTo>
                      <a:pt x="91" y="49"/>
                      <a:pt x="91" y="49"/>
                      <a:pt x="92" y="49"/>
                    </a:cubicBezTo>
                    <a:cubicBezTo>
                      <a:pt x="92" y="48"/>
                      <a:pt x="92" y="48"/>
                      <a:pt x="93" y="48"/>
                    </a:cubicBezTo>
                    <a:cubicBezTo>
                      <a:pt x="94" y="48"/>
                      <a:pt x="95" y="47"/>
                      <a:pt x="96" y="47"/>
                    </a:cubicBezTo>
                    <a:cubicBezTo>
                      <a:pt x="96" y="47"/>
                      <a:pt x="96" y="47"/>
                      <a:pt x="97" y="46"/>
                    </a:cubicBezTo>
                    <a:cubicBezTo>
                      <a:pt x="98" y="46"/>
                      <a:pt x="99" y="45"/>
                      <a:pt x="100" y="45"/>
                    </a:cubicBezTo>
                    <a:cubicBezTo>
                      <a:pt x="100" y="44"/>
                      <a:pt x="100" y="44"/>
                      <a:pt x="101" y="44"/>
                    </a:cubicBezTo>
                    <a:cubicBezTo>
                      <a:pt x="101" y="43"/>
                      <a:pt x="102" y="43"/>
                      <a:pt x="102" y="43"/>
                    </a:cubicBezTo>
                    <a:cubicBezTo>
                      <a:pt x="103" y="42"/>
                      <a:pt x="104" y="41"/>
                      <a:pt x="105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07" y="40"/>
                      <a:pt x="108" y="40"/>
                      <a:pt x="108" y="40"/>
                    </a:cubicBezTo>
                    <a:cubicBezTo>
                      <a:pt x="108" y="40"/>
                      <a:pt x="109" y="40"/>
                      <a:pt x="109" y="39"/>
                    </a:cubicBezTo>
                    <a:cubicBezTo>
                      <a:pt x="110" y="39"/>
                      <a:pt x="112" y="38"/>
                      <a:pt x="114" y="37"/>
                    </a:cubicBezTo>
                    <a:cubicBezTo>
                      <a:pt x="115" y="36"/>
                      <a:pt x="116" y="35"/>
                      <a:pt x="117" y="34"/>
                    </a:cubicBezTo>
                    <a:cubicBezTo>
                      <a:pt x="117" y="34"/>
                      <a:pt x="117" y="34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9" y="34"/>
                      <a:pt x="119" y="34"/>
                      <a:pt x="120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4" y="33"/>
                      <a:pt x="125" y="32"/>
                      <a:pt x="125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7" y="31"/>
                      <a:pt x="128" y="30"/>
                      <a:pt x="130" y="29"/>
                    </a:cubicBezTo>
                    <a:cubicBezTo>
                      <a:pt x="130" y="29"/>
                      <a:pt x="130" y="29"/>
                      <a:pt x="131" y="28"/>
                    </a:cubicBezTo>
                    <a:cubicBezTo>
                      <a:pt x="131" y="28"/>
                      <a:pt x="131" y="28"/>
                      <a:pt x="131" y="28"/>
                    </a:cubicBezTo>
                    <a:cubicBezTo>
                      <a:pt x="132" y="29"/>
                      <a:pt x="133" y="29"/>
                      <a:pt x="134" y="28"/>
                    </a:cubicBezTo>
                    <a:cubicBezTo>
                      <a:pt x="135" y="28"/>
                      <a:pt x="136" y="28"/>
                      <a:pt x="137" y="28"/>
                    </a:cubicBezTo>
                    <a:cubicBezTo>
                      <a:pt x="138" y="28"/>
                      <a:pt x="138" y="28"/>
                      <a:pt x="139" y="27"/>
                    </a:cubicBezTo>
                    <a:cubicBezTo>
                      <a:pt x="140" y="27"/>
                      <a:pt x="141" y="26"/>
                      <a:pt x="142" y="26"/>
                    </a:cubicBezTo>
                    <a:cubicBezTo>
                      <a:pt x="142" y="26"/>
                      <a:pt x="142" y="26"/>
                      <a:pt x="143" y="25"/>
                    </a:cubicBezTo>
                    <a:cubicBezTo>
                      <a:pt x="143" y="25"/>
                      <a:pt x="143" y="25"/>
                      <a:pt x="143" y="25"/>
                    </a:cubicBezTo>
                    <a:cubicBezTo>
                      <a:pt x="143" y="25"/>
                      <a:pt x="144" y="25"/>
                      <a:pt x="144" y="25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5" y="24"/>
                      <a:pt x="145" y="24"/>
                      <a:pt x="145" y="25"/>
                    </a:cubicBezTo>
                    <a:cubicBezTo>
                      <a:pt x="146" y="25"/>
                      <a:pt x="147" y="25"/>
                      <a:pt x="148" y="25"/>
                    </a:cubicBezTo>
                    <a:cubicBezTo>
                      <a:pt x="149" y="25"/>
                      <a:pt x="150" y="25"/>
                      <a:pt x="151" y="24"/>
                    </a:cubicBezTo>
                    <a:cubicBezTo>
                      <a:pt x="151" y="24"/>
                      <a:pt x="151" y="24"/>
                      <a:pt x="152" y="24"/>
                    </a:cubicBezTo>
                    <a:cubicBezTo>
                      <a:pt x="154" y="24"/>
                      <a:pt x="155" y="23"/>
                      <a:pt x="157" y="22"/>
                    </a:cubicBezTo>
                    <a:cubicBezTo>
                      <a:pt x="158" y="22"/>
                      <a:pt x="158" y="22"/>
                      <a:pt x="158" y="21"/>
                    </a:cubicBezTo>
                    <a:cubicBezTo>
                      <a:pt x="159" y="21"/>
                      <a:pt x="159" y="22"/>
                      <a:pt x="159" y="22"/>
                    </a:cubicBezTo>
                    <a:cubicBezTo>
                      <a:pt x="160" y="22"/>
                      <a:pt x="161" y="22"/>
                      <a:pt x="162" y="22"/>
                    </a:cubicBezTo>
                    <a:cubicBezTo>
                      <a:pt x="163" y="22"/>
                      <a:pt x="164" y="22"/>
                      <a:pt x="164" y="22"/>
                    </a:cubicBezTo>
                    <a:cubicBezTo>
                      <a:pt x="165" y="22"/>
                      <a:pt x="166" y="22"/>
                      <a:pt x="167" y="22"/>
                    </a:cubicBezTo>
                    <a:cubicBezTo>
                      <a:pt x="167" y="22"/>
                      <a:pt x="168" y="21"/>
                      <a:pt x="168" y="21"/>
                    </a:cubicBezTo>
                    <a:cubicBezTo>
                      <a:pt x="169" y="21"/>
                      <a:pt x="170" y="21"/>
                      <a:pt x="170" y="21"/>
                    </a:cubicBezTo>
                    <a:cubicBezTo>
                      <a:pt x="171" y="21"/>
                      <a:pt x="171" y="20"/>
                      <a:pt x="172" y="20"/>
                    </a:cubicBezTo>
                    <a:cubicBezTo>
                      <a:pt x="172" y="20"/>
                      <a:pt x="173" y="20"/>
                      <a:pt x="173" y="20"/>
                    </a:cubicBezTo>
                    <a:cubicBezTo>
                      <a:pt x="173" y="20"/>
                      <a:pt x="173" y="20"/>
                      <a:pt x="174" y="20"/>
                    </a:cubicBezTo>
                    <a:cubicBezTo>
                      <a:pt x="174" y="20"/>
                      <a:pt x="175" y="21"/>
                      <a:pt x="176" y="21"/>
                    </a:cubicBezTo>
                    <a:cubicBezTo>
                      <a:pt x="176" y="21"/>
                      <a:pt x="176" y="21"/>
                      <a:pt x="177" y="21"/>
                    </a:cubicBezTo>
                    <a:cubicBezTo>
                      <a:pt x="179" y="21"/>
                      <a:pt x="180" y="21"/>
                      <a:pt x="182" y="2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4" y="20"/>
                      <a:pt x="185" y="20"/>
                      <a:pt x="187" y="19"/>
                    </a:cubicBezTo>
                    <a:cubicBezTo>
                      <a:pt x="188" y="20"/>
                      <a:pt x="190" y="21"/>
                      <a:pt x="192" y="21"/>
                    </a:cubicBezTo>
                    <a:cubicBezTo>
                      <a:pt x="192" y="21"/>
                      <a:pt x="193" y="21"/>
                      <a:pt x="193" y="21"/>
                    </a:cubicBezTo>
                    <a:cubicBezTo>
                      <a:pt x="195" y="21"/>
                      <a:pt x="196" y="21"/>
                      <a:pt x="197" y="21"/>
                    </a:cubicBezTo>
                    <a:cubicBezTo>
                      <a:pt x="198" y="21"/>
                      <a:pt x="198" y="21"/>
                      <a:pt x="199" y="21"/>
                    </a:cubicBezTo>
                    <a:cubicBezTo>
                      <a:pt x="199" y="21"/>
                      <a:pt x="200" y="20"/>
                      <a:pt x="201" y="20"/>
                    </a:cubicBezTo>
                    <a:cubicBezTo>
                      <a:pt x="201" y="20"/>
                      <a:pt x="201" y="20"/>
                      <a:pt x="201" y="20"/>
                    </a:cubicBezTo>
                    <a:cubicBezTo>
                      <a:pt x="201" y="20"/>
                      <a:pt x="202" y="21"/>
                      <a:pt x="202" y="21"/>
                    </a:cubicBezTo>
                    <a:cubicBezTo>
                      <a:pt x="203" y="21"/>
                      <a:pt x="205" y="22"/>
                      <a:pt x="207" y="23"/>
                    </a:cubicBezTo>
                    <a:cubicBezTo>
                      <a:pt x="208" y="23"/>
                      <a:pt x="209" y="23"/>
                      <a:pt x="210" y="23"/>
                    </a:cubicBezTo>
                    <a:cubicBezTo>
                      <a:pt x="212" y="23"/>
                      <a:pt x="212" y="23"/>
                      <a:pt x="212" y="23"/>
                    </a:cubicBezTo>
                    <a:cubicBezTo>
                      <a:pt x="213" y="23"/>
                      <a:pt x="214" y="23"/>
                      <a:pt x="215" y="22"/>
                    </a:cubicBezTo>
                    <a:cubicBezTo>
                      <a:pt x="216" y="23"/>
                      <a:pt x="216" y="23"/>
                      <a:pt x="217" y="24"/>
                    </a:cubicBezTo>
                    <a:cubicBezTo>
                      <a:pt x="217" y="24"/>
                      <a:pt x="218" y="24"/>
                      <a:pt x="218" y="24"/>
                    </a:cubicBezTo>
                    <a:cubicBezTo>
                      <a:pt x="219" y="24"/>
                      <a:pt x="219" y="25"/>
                      <a:pt x="220" y="25"/>
                    </a:cubicBezTo>
                    <a:cubicBezTo>
                      <a:pt x="221" y="25"/>
                      <a:pt x="221" y="25"/>
                      <a:pt x="222" y="25"/>
                    </a:cubicBezTo>
                    <a:cubicBezTo>
                      <a:pt x="222" y="25"/>
                      <a:pt x="222" y="25"/>
                      <a:pt x="222" y="25"/>
                    </a:cubicBezTo>
                    <a:cubicBezTo>
                      <a:pt x="223" y="25"/>
                      <a:pt x="223" y="26"/>
                      <a:pt x="224" y="26"/>
                    </a:cubicBezTo>
                    <a:cubicBezTo>
                      <a:pt x="225" y="26"/>
                      <a:pt x="225" y="26"/>
                      <a:pt x="225" y="26"/>
                    </a:cubicBezTo>
                    <a:cubicBezTo>
                      <a:pt x="227" y="26"/>
                      <a:pt x="227" y="26"/>
                      <a:pt x="227" y="26"/>
                    </a:cubicBezTo>
                    <a:cubicBezTo>
                      <a:pt x="228" y="26"/>
                      <a:pt x="228" y="26"/>
                      <a:pt x="228" y="26"/>
                    </a:cubicBezTo>
                    <a:cubicBezTo>
                      <a:pt x="229" y="26"/>
                      <a:pt x="229" y="26"/>
                      <a:pt x="229" y="26"/>
                    </a:cubicBezTo>
                    <a:cubicBezTo>
                      <a:pt x="230" y="26"/>
                      <a:pt x="230" y="26"/>
                      <a:pt x="230" y="27"/>
                    </a:cubicBezTo>
                    <a:cubicBezTo>
                      <a:pt x="231" y="27"/>
                      <a:pt x="231" y="27"/>
                      <a:pt x="232" y="27"/>
                    </a:cubicBezTo>
                    <a:cubicBezTo>
                      <a:pt x="232" y="28"/>
                      <a:pt x="232" y="28"/>
                      <a:pt x="233" y="28"/>
                    </a:cubicBezTo>
                    <a:cubicBezTo>
                      <a:pt x="233" y="28"/>
                      <a:pt x="234" y="28"/>
                      <a:pt x="234" y="29"/>
                    </a:cubicBezTo>
                    <a:cubicBezTo>
                      <a:pt x="235" y="29"/>
                      <a:pt x="237" y="29"/>
                      <a:pt x="238" y="30"/>
                    </a:cubicBezTo>
                    <a:cubicBezTo>
                      <a:pt x="239" y="30"/>
                      <a:pt x="239" y="30"/>
                      <a:pt x="239" y="30"/>
                    </a:cubicBezTo>
                    <a:cubicBezTo>
                      <a:pt x="240" y="30"/>
                      <a:pt x="241" y="30"/>
                      <a:pt x="242" y="30"/>
                    </a:cubicBezTo>
                    <a:cubicBezTo>
                      <a:pt x="243" y="30"/>
                      <a:pt x="243" y="30"/>
                      <a:pt x="243" y="30"/>
                    </a:cubicBezTo>
                    <a:cubicBezTo>
                      <a:pt x="243" y="31"/>
                      <a:pt x="243" y="31"/>
                      <a:pt x="244" y="31"/>
                    </a:cubicBezTo>
                    <a:cubicBezTo>
                      <a:pt x="244" y="32"/>
                      <a:pt x="245" y="32"/>
                      <a:pt x="246" y="33"/>
                    </a:cubicBezTo>
                    <a:cubicBezTo>
                      <a:pt x="247" y="33"/>
                      <a:pt x="247" y="34"/>
                      <a:pt x="248" y="34"/>
                    </a:cubicBezTo>
                    <a:cubicBezTo>
                      <a:pt x="248" y="34"/>
                      <a:pt x="248" y="34"/>
                      <a:pt x="249" y="34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50" y="34"/>
                      <a:pt x="250" y="35"/>
                      <a:pt x="250" y="35"/>
                    </a:cubicBezTo>
                    <a:cubicBezTo>
                      <a:pt x="251" y="35"/>
                      <a:pt x="252" y="35"/>
                      <a:pt x="253" y="35"/>
                    </a:cubicBezTo>
                    <a:cubicBezTo>
                      <a:pt x="254" y="35"/>
                      <a:pt x="255" y="36"/>
                      <a:pt x="255" y="36"/>
                    </a:cubicBezTo>
                    <a:cubicBezTo>
                      <a:pt x="255" y="36"/>
                      <a:pt x="256" y="36"/>
                      <a:pt x="256" y="36"/>
                    </a:cubicBezTo>
                    <a:cubicBezTo>
                      <a:pt x="257" y="37"/>
                      <a:pt x="258" y="38"/>
                      <a:pt x="259" y="39"/>
                    </a:cubicBezTo>
                    <a:cubicBezTo>
                      <a:pt x="259" y="39"/>
                      <a:pt x="260" y="39"/>
                      <a:pt x="260" y="40"/>
                    </a:cubicBezTo>
                    <a:cubicBezTo>
                      <a:pt x="260" y="40"/>
                      <a:pt x="261" y="40"/>
                      <a:pt x="261" y="40"/>
                    </a:cubicBezTo>
                    <a:cubicBezTo>
                      <a:pt x="261" y="40"/>
                      <a:pt x="262" y="41"/>
                      <a:pt x="263" y="41"/>
                    </a:cubicBezTo>
                    <a:cubicBezTo>
                      <a:pt x="263" y="41"/>
                      <a:pt x="264" y="42"/>
                      <a:pt x="265" y="42"/>
                    </a:cubicBezTo>
                    <a:cubicBezTo>
                      <a:pt x="266" y="42"/>
                      <a:pt x="266" y="42"/>
                      <a:pt x="266" y="42"/>
                    </a:cubicBezTo>
                    <a:cubicBezTo>
                      <a:pt x="267" y="42"/>
                      <a:pt x="268" y="42"/>
                      <a:pt x="268" y="43"/>
                    </a:cubicBezTo>
                    <a:cubicBezTo>
                      <a:pt x="269" y="43"/>
                      <a:pt x="269" y="43"/>
                      <a:pt x="269" y="43"/>
                    </a:cubicBezTo>
                    <a:cubicBezTo>
                      <a:pt x="269" y="44"/>
                      <a:pt x="270" y="45"/>
                      <a:pt x="271" y="45"/>
                    </a:cubicBezTo>
                    <a:cubicBezTo>
                      <a:pt x="271" y="46"/>
                      <a:pt x="272" y="46"/>
                      <a:pt x="272" y="47"/>
                    </a:cubicBezTo>
                    <a:cubicBezTo>
                      <a:pt x="273" y="47"/>
                      <a:pt x="273" y="47"/>
                      <a:pt x="273" y="47"/>
                    </a:cubicBezTo>
                    <a:cubicBezTo>
                      <a:pt x="274" y="48"/>
                      <a:pt x="276" y="49"/>
                      <a:pt x="277" y="49"/>
                    </a:cubicBezTo>
                    <a:cubicBezTo>
                      <a:pt x="278" y="49"/>
                      <a:pt x="278" y="50"/>
                      <a:pt x="278" y="50"/>
                    </a:cubicBezTo>
                    <a:cubicBezTo>
                      <a:pt x="278" y="50"/>
                      <a:pt x="279" y="50"/>
                      <a:pt x="279" y="50"/>
                    </a:cubicBezTo>
                    <a:cubicBezTo>
                      <a:pt x="280" y="50"/>
                      <a:pt x="280" y="50"/>
                      <a:pt x="280" y="50"/>
                    </a:cubicBezTo>
                    <a:cubicBezTo>
                      <a:pt x="281" y="51"/>
                      <a:pt x="281" y="52"/>
                      <a:pt x="281" y="52"/>
                    </a:cubicBezTo>
                    <a:cubicBezTo>
                      <a:pt x="282" y="54"/>
                      <a:pt x="284" y="55"/>
                      <a:pt x="286" y="56"/>
                    </a:cubicBezTo>
                    <a:cubicBezTo>
                      <a:pt x="287" y="57"/>
                      <a:pt x="289" y="58"/>
                      <a:pt x="291" y="59"/>
                    </a:cubicBezTo>
                    <a:cubicBezTo>
                      <a:pt x="291" y="59"/>
                      <a:pt x="291" y="59"/>
                      <a:pt x="291" y="59"/>
                    </a:cubicBezTo>
                    <a:cubicBezTo>
                      <a:pt x="292" y="60"/>
                      <a:pt x="292" y="61"/>
                      <a:pt x="293" y="62"/>
                    </a:cubicBezTo>
                    <a:cubicBezTo>
                      <a:pt x="294" y="64"/>
                      <a:pt x="295" y="65"/>
                      <a:pt x="298" y="66"/>
                    </a:cubicBezTo>
                    <a:cubicBezTo>
                      <a:pt x="299" y="67"/>
                      <a:pt x="300" y="68"/>
                      <a:pt x="302" y="69"/>
                    </a:cubicBezTo>
                    <a:cubicBezTo>
                      <a:pt x="303" y="72"/>
                      <a:pt x="304" y="74"/>
                      <a:pt x="306" y="76"/>
                    </a:cubicBezTo>
                    <a:cubicBezTo>
                      <a:pt x="308" y="77"/>
                      <a:pt x="310" y="78"/>
                      <a:pt x="311" y="80"/>
                    </a:cubicBezTo>
                    <a:cubicBezTo>
                      <a:pt x="312" y="82"/>
                      <a:pt x="313" y="84"/>
                      <a:pt x="315" y="87"/>
                    </a:cubicBezTo>
                    <a:cubicBezTo>
                      <a:pt x="316" y="88"/>
                      <a:pt x="318" y="90"/>
                      <a:pt x="320" y="91"/>
                    </a:cubicBezTo>
                    <a:cubicBezTo>
                      <a:pt x="320" y="94"/>
                      <a:pt x="321" y="97"/>
                      <a:pt x="324" y="100"/>
                    </a:cubicBezTo>
                    <a:cubicBezTo>
                      <a:pt x="325" y="101"/>
                      <a:pt x="326" y="102"/>
                      <a:pt x="328" y="103"/>
                    </a:cubicBezTo>
                    <a:cubicBezTo>
                      <a:pt x="327" y="107"/>
                      <a:pt x="329" y="110"/>
                      <a:pt x="332" y="115"/>
                    </a:cubicBezTo>
                    <a:cubicBezTo>
                      <a:pt x="333" y="115"/>
                      <a:pt x="334" y="116"/>
                      <a:pt x="334" y="116"/>
                    </a:cubicBezTo>
                    <a:cubicBezTo>
                      <a:pt x="334" y="120"/>
                      <a:pt x="335" y="124"/>
                      <a:pt x="339" y="130"/>
                    </a:cubicBezTo>
                    <a:cubicBezTo>
                      <a:pt x="339" y="131"/>
                      <a:pt x="339" y="133"/>
                      <a:pt x="340" y="136"/>
                    </a:cubicBezTo>
                    <a:cubicBezTo>
                      <a:pt x="340" y="138"/>
                      <a:pt x="342" y="140"/>
                      <a:pt x="343" y="143"/>
                    </a:cubicBezTo>
                    <a:cubicBezTo>
                      <a:pt x="342" y="146"/>
                      <a:pt x="343" y="150"/>
                      <a:pt x="346" y="156"/>
                    </a:cubicBezTo>
                    <a:cubicBezTo>
                      <a:pt x="346" y="157"/>
                      <a:pt x="346" y="157"/>
                      <a:pt x="346" y="157"/>
                    </a:cubicBezTo>
                    <a:cubicBezTo>
                      <a:pt x="346" y="158"/>
                      <a:pt x="346" y="158"/>
                      <a:pt x="346" y="159"/>
                    </a:cubicBezTo>
                    <a:cubicBezTo>
                      <a:pt x="345" y="160"/>
                      <a:pt x="345" y="162"/>
                      <a:pt x="346" y="165"/>
                    </a:cubicBezTo>
                    <a:cubicBezTo>
                      <a:pt x="346" y="167"/>
                      <a:pt x="347" y="169"/>
                      <a:pt x="348" y="171"/>
                    </a:cubicBezTo>
                    <a:cubicBezTo>
                      <a:pt x="346" y="174"/>
                      <a:pt x="346" y="179"/>
                      <a:pt x="348" y="185"/>
                    </a:cubicBezTo>
                    <a:cubicBezTo>
                      <a:pt x="348" y="185"/>
                      <a:pt x="348" y="185"/>
                      <a:pt x="348" y="185"/>
                    </a:cubicBezTo>
                    <a:cubicBezTo>
                      <a:pt x="348" y="186"/>
                      <a:pt x="348" y="186"/>
                      <a:pt x="348" y="186"/>
                    </a:cubicBezTo>
                    <a:cubicBezTo>
                      <a:pt x="346" y="189"/>
                      <a:pt x="346" y="193"/>
                      <a:pt x="347" y="200"/>
                    </a:cubicBezTo>
                    <a:cubicBezTo>
                      <a:pt x="347" y="201"/>
                      <a:pt x="346" y="202"/>
                      <a:pt x="346" y="203"/>
                    </a:cubicBezTo>
                    <a:cubicBezTo>
                      <a:pt x="345" y="206"/>
                      <a:pt x="345" y="209"/>
                      <a:pt x="345" y="214"/>
                    </a:cubicBezTo>
                    <a:cubicBezTo>
                      <a:pt x="343" y="217"/>
                      <a:pt x="342" y="221"/>
                      <a:pt x="342" y="228"/>
                    </a:cubicBezTo>
                    <a:cubicBezTo>
                      <a:pt x="341" y="229"/>
                      <a:pt x="340" y="230"/>
                      <a:pt x="340" y="231"/>
                    </a:cubicBezTo>
                    <a:cubicBezTo>
                      <a:pt x="338" y="233"/>
                      <a:pt x="338" y="237"/>
                      <a:pt x="337" y="241"/>
                    </a:cubicBezTo>
                    <a:cubicBezTo>
                      <a:pt x="335" y="243"/>
                      <a:pt x="334" y="246"/>
                      <a:pt x="332" y="250"/>
                    </a:cubicBezTo>
                    <a:cubicBezTo>
                      <a:pt x="332" y="251"/>
                      <a:pt x="332" y="253"/>
                      <a:pt x="332" y="255"/>
                    </a:cubicBezTo>
                    <a:cubicBezTo>
                      <a:pt x="329" y="256"/>
                      <a:pt x="327" y="260"/>
                      <a:pt x="325" y="267"/>
                    </a:cubicBezTo>
                    <a:cubicBezTo>
                      <a:pt x="325" y="267"/>
                      <a:pt x="325" y="267"/>
                      <a:pt x="324" y="267"/>
                    </a:cubicBezTo>
                    <a:cubicBezTo>
                      <a:pt x="322" y="269"/>
                      <a:pt x="319" y="273"/>
                      <a:pt x="317" y="279"/>
                    </a:cubicBezTo>
                    <a:cubicBezTo>
                      <a:pt x="317" y="279"/>
                      <a:pt x="316" y="280"/>
                      <a:pt x="315" y="280"/>
                    </a:cubicBezTo>
                    <a:cubicBezTo>
                      <a:pt x="313" y="282"/>
                      <a:pt x="310" y="285"/>
                      <a:pt x="308" y="290"/>
                    </a:cubicBezTo>
                    <a:cubicBezTo>
                      <a:pt x="308" y="290"/>
                      <a:pt x="307" y="291"/>
                      <a:pt x="306" y="291"/>
                    </a:cubicBezTo>
                    <a:cubicBezTo>
                      <a:pt x="304" y="293"/>
                      <a:pt x="301" y="295"/>
                      <a:pt x="298" y="301"/>
                    </a:cubicBezTo>
                    <a:cubicBezTo>
                      <a:pt x="298" y="301"/>
                      <a:pt x="298" y="301"/>
                      <a:pt x="298" y="301"/>
                    </a:cubicBezTo>
                    <a:cubicBezTo>
                      <a:pt x="296" y="301"/>
                      <a:pt x="295" y="302"/>
                      <a:pt x="293" y="304"/>
                    </a:cubicBezTo>
                    <a:cubicBezTo>
                      <a:pt x="292" y="304"/>
                      <a:pt x="291" y="305"/>
                      <a:pt x="291" y="306"/>
                    </a:cubicBezTo>
                    <a:cubicBezTo>
                      <a:pt x="290" y="307"/>
                      <a:pt x="289" y="308"/>
                      <a:pt x="288" y="310"/>
                    </a:cubicBezTo>
                    <a:cubicBezTo>
                      <a:pt x="287" y="310"/>
                      <a:pt x="286" y="310"/>
                      <a:pt x="286" y="311"/>
                    </a:cubicBezTo>
                    <a:cubicBezTo>
                      <a:pt x="284" y="311"/>
                      <a:pt x="283" y="312"/>
                      <a:pt x="281" y="313"/>
                    </a:cubicBezTo>
                    <a:cubicBezTo>
                      <a:pt x="281" y="314"/>
                      <a:pt x="280" y="314"/>
                      <a:pt x="279" y="315"/>
                    </a:cubicBezTo>
                    <a:cubicBezTo>
                      <a:pt x="279" y="315"/>
                      <a:pt x="278" y="316"/>
                      <a:pt x="278" y="316"/>
                    </a:cubicBezTo>
                    <a:cubicBezTo>
                      <a:pt x="278" y="317"/>
                      <a:pt x="278" y="317"/>
                      <a:pt x="277" y="317"/>
                    </a:cubicBezTo>
                    <a:cubicBezTo>
                      <a:pt x="277" y="318"/>
                      <a:pt x="277" y="318"/>
                      <a:pt x="276" y="319"/>
                    </a:cubicBezTo>
                    <a:cubicBezTo>
                      <a:pt x="275" y="319"/>
                      <a:pt x="274" y="319"/>
                      <a:pt x="273" y="319"/>
                    </a:cubicBezTo>
                    <a:cubicBezTo>
                      <a:pt x="273" y="319"/>
                      <a:pt x="273" y="320"/>
                      <a:pt x="272" y="320"/>
                    </a:cubicBezTo>
                    <a:cubicBezTo>
                      <a:pt x="272" y="320"/>
                      <a:pt x="271" y="320"/>
                      <a:pt x="271" y="320"/>
                    </a:cubicBezTo>
                    <a:cubicBezTo>
                      <a:pt x="270" y="321"/>
                      <a:pt x="269" y="322"/>
                      <a:pt x="268" y="322"/>
                    </a:cubicBezTo>
                    <a:cubicBezTo>
                      <a:pt x="268" y="323"/>
                      <a:pt x="267" y="323"/>
                      <a:pt x="266" y="324"/>
                    </a:cubicBezTo>
                    <a:cubicBezTo>
                      <a:pt x="266" y="324"/>
                      <a:pt x="266" y="324"/>
                      <a:pt x="265" y="324"/>
                    </a:cubicBezTo>
                    <a:cubicBezTo>
                      <a:pt x="265" y="325"/>
                      <a:pt x="265" y="326"/>
                      <a:pt x="264" y="326"/>
                    </a:cubicBezTo>
                    <a:cubicBezTo>
                      <a:pt x="264" y="326"/>
                      <a:pt x="263" y="326"/>
                      <a:pt x="263" y="326"/>
                    </a:cubicBezTo>
                    <a:cubicBezTo>
                      <a:pt x="262" y="326"/>
                      <a:pt x="261" y="326"/>
                      <a:pt x="261" y="327"/>
                    </a:cubicBezTo>
                    <a:cubicBezTo>
                      <a:pt x="261" y="327"/>
                      <a:pt x="260" y="327"/>
                      <a:pt x="260" y="327"/>
                    </a:cubicBezTo>
                    <a:cubicBezTo>
                      <a:pt x="260" y="327"/>
                      <a:pt x="259" y="327"/>
                      <a:pt x="259" y="327"/>
                    </a:cubicBezTo>
                    <a:cubicBezTo>
                      <a:pt x="258" y="328"/>
                      <a:pt x="257" y="328"/>
                      <a:pt x="255" y="329"/>
                    </a:cubicBezTo>
                    <a:cubicBezTo>
                      <a:pt x="255" y="330"/>
                      <a:pt x="254" y="330"/>
                      <a:pt x="253" y="331"/>
                    </a:cubicBezTo>
                    <a:cubicBezTo>
                      <a:pt x="253" y="331"/>
                      <a:pt x="252" y="332"/>
                      <a:pt x="251" y="332"/>
                    </a:cubicBezTo>
                    <a:cubicBezTo>
                      <a:pt x="250" y="332"/>
                      <a:pt x="250" y="332"/>
                      <a:pt x="250" y="332"/>
                    </a:cubicBezTo>
                    <a:cubicBezTo>
                      <a:pt x="249" y="332"/>
                      <a:pt x="249" y="332"/>
                      <a:pt x="249" y="332"/>
                    </a:cubicBezTo>
                    <a:cubicBezTo>
                      <a:pt x="249" y="332"/>
                      <a:pt x="249" y="332"/>
                      <a:pt x="249" y="332"/>
                    </a:cubicBezTo>
                    <a:cubicBezTo>
                      <a:pt x="248" y="332"/>
                      <a:pt x="248" y="332"/>
                      <a:pt x="248" y="333"/>
                    </a:cubicBezTo>
                    <a:cubicBezTo>
                      <a:pt x="247" y="333"/>
                      <a:pt x="247" y="333"/>
                      <a:pt x="246" y="333"/>
                    </a:cubicBezTo>
                    <a:cubicBezTo>
                      <a:pt x="245" y="334"/>
                      <a:pt x="244" y="334"/>
                      <a:pt x="244" y="334"/>
                    </a:cubicBezTo>
                    <a:cubicBezTo>
                      <a:pt x="243" y="335"/>
                      <a:pt x="243" y="335"/>
                      <a:pt x="242" y="335"/>
                    </a:cubicBezTo>
                    <a:cubicBezTo>
                      <a:pt x="241" y="336"/>
                      <a:pt x="240" y="336"/>
                      <a:pt x="239" y="337"/>
                    </a:cubicBezTo>
                    <a:cubicBezTo>
                      <a:pt x="238" y="337"/>
                      <a:pt x="238" y="338"/>
                      <a:pt x="238" y="338"/>
                    </a:cubicBezTo>
                    <a:cubicBezTo>
                      <a:pt x="238" y="338"/>
                      <a:pt x="238" y="338"/>
                      <a:pt x="238" y="338"/>
                    </a:cubicBezTo>
                    <a:cubicBezTo>
                      <a:pt x="234" y="338"/>
                      <a:pt x="234" y="338"/>
                      <a:pt x="234" y="338"/>
                    </a:cubicBezTo>
                    <a:cubicBezTo>
                      <a:pt x="234" y="338"/>
                      <a:pt x="233" y="338"/>
                      <a:pt x="233" y="338"/>
                    </a:cubicBezTo>
                    <a:cubicBezTo>
                      <a:pt x="232" y="338"/>
                      <a:pt x="232" y="338"/>
                      <a:pt x="232" y="338"/>
                    </a:cubicBezTo>
                    <a:cubicBezTo>
                      <a:pt x="231" y="338"/>
                      <a:pt x="231" y="339"/>
                      <a:pt x="230" y="339"/>
                    </a:cubicBezTo>
                    <a:cubicBezTo>
                      <a:pt x="229" y="339"/>
                      <a:pt x="229" y="339"/>
                      <a:pt x="228" y="340"/>
                    </a:cubicBezTo>
                    <a:cubicBezTo>
                      <a:pt x="227" y="340"/>
                      <a:pt x="227" y="340"/>
                      <a:pt x="227" y="340"/>
                    </a:cubicBezTo>
                    <a:cubicBezTo>
                      <a:pt x="226" y="341"/>
                      <a:pt x="225" y="341"/>
                      <a:pt x="225" y="342"/>
                    </a:cubicBezTo>
                    <a:cubicBezTo>
                      <a:pt x="225" y="342"/>
                      <a:pt x="224" y="342"/>
                      <a:pt x="224" y="342"/>
                    </a:cubicBezTo>
                    <a:cubicBezTo>
                      <a:pt x="224" y="342"/>
                      <a:pt x="224" y="342"/>
                      <a:pt x="224" y="342"/>
                    </a:cubicBezTo>
                    <a:cubicBezTo>
                      <a:pt x="223" y="342"/>
                      <a:pt x="223" y="342"/>
                      <a:pt x="222" y="342"/>
                    </a:cubicBezTo>
                    <a:cubicBezTo>
                      <a:pt x="222" y="342"/>
                      <a:pt x="222" y="342"/>
                      <a:pt x="222" y="342"/>
                    </a:cubicBezTo>
                    <a:cubicBezTo>
                      <a:pt x="220" y="342"/>
                      <a:pt x="220" y="342"/>
                      <a:pt x="220" y="342"/>
                    </a:cubicBezTo>
                    <a:cubicBezTo>
                      <a:pt x="220" y="342"/>
                      <a:pt x="219" y="342"/>
                      <a:pt x="218" y="342"/>
                    </a:cubicBezTo>
                    <a:cubicBezTo>
                      <a:pt x="218" y="342"/>
                      <a:pt x="217" y="342"/>
                      <a:pt x="217" y="342"/>
                    </a:cubicBezTo>
                    <a:cubicBezTo>
                      <a:pt x="215" y="343"/>
                      <a:pt x="214" y="343"/>
                      <a:pt x="212" y="344"/>
                    </a:cubicBezTo>
                    <a:cubicBezTo>
                      <a:pt x="211" y="344"/>
                      <a:pt x="211" y="344"/>
                      <a:pt x="210" y="345"/>
                    </a:cubicBezTo>
                    <a:cubicBezTo>
                      <a:pt x="210" y="345"/>
                      <a:pt x="210" y="345"/>
                      <a:pt x="210" y="345"/>
                    </a:cubicBezTo>
                    <a:cubicBezTo>
                      <a:pt x="209" y="344"/>
                      <a:pt x="208" y="344"/>
                      <a:pt x="207" y="344"/>
                    </a:cubicBezTo>
                    <a:cubicBezTo>
                      <a:pt x="205" y="344"/>
                      <a:pt x="204" y="344"/>
                      <a:pt x="202" y="344"/>
                    </a:cubicBezTo>
                    <a:cubicBezTo>
                      <a:pt x="202" y="345"/>
                      <a:pt x="201" y="345"/>
                      <a:pt x="201" y="345"/>
                    </a:cubicBezTo>
                    <a:cubicBezTo>
                      <a:pt x="200" y="345"/>
                      <a:pt x="200" y="345"/>
                      <a:pt x="199" y="345"/>
                    </a:cubicBezTo>
                    <a:cubicBezTo>
                      <a:pt x="198" y="346"/>
                      <a:pt x="198" y="346"/>
                      <a:pt x="197" y="346"/>
                    </a:cubicBezTo>
                    <a:cubicBezTo>
                      <a:pt x="197" y="346"/>
                      <a:pt x="196" y="346"/>
                      <a:pt x="196" y="346"/>
                    </a:cubicBezTo>
                    <a:cubicBezTo>
                      <a:pt x="195" y="346"/>
                      <a:pt x="195" y="346"/>
                      <a:pt x="193" y="345"/>
                    </a:cubicBezTo>
                    <a:cubicBezTo>
                      <a:pt x="192" y="345"/>
                      <a:pt x="192" y="345"/>
                      <a:pt x="192" y="345"/>
                    </a:cubicBezTo>
                    <a:cubicBezTo>
                      <a:pt x="190" y="345"/>
                      <a:pt x="189" y="345"/>
                      <a:pt x="187" y="346"/>
                    </a:cubicBezTo>
                    <a:cubicBezTo>
                      <a:pt x="186" y="346"/>
                      <a:pt x="184" y="346"/>
                      <a:pt x="182" y="347"/>
                    </a:cubicBezTo>
                    <a:cubicBezTo>
                      <a:pt x="182" y="347"/>
                      <a:pt x="182" y="347"/>
                      <a:pt x="182" y="347"/>
                    </a:cubicBezTo>
                    <a:cubicBezTo>
                      <a:pt x="181" y="346"/>
                      <a:pt x="179" y="345"/>
                      <a:pt x="177" y="345"/>
                    </a:cubicBezTo>
                    <a:cubicBezTo>
                      <a:pt x="176" y="345"/>
                      <a:pt x="176" y="345"/>
                      <a:pt x="176" y="345"/>
                    </a:cubicBezTo>
                    <a:cubicBezTo>
                      <a:pt x="174" y="345"/>
                      <a:pt x="174" y="345"/>
                      <a:pt x="174" y="345"/>
                    </a:cubicBezTo>
                    <a:cubicBezTo>
                      <a:pt x="172" y="345"/>
                      <a:pt x="172" y="345"/>
                      <a:pt x="172" y="345"/>
                    </a:cubicBezTo>
                    <a:cubicBezTo>
                      <a:pt x="171" y="345"/>
                      <a:pt x="171" y="345"/>
                      <a:pt x="170" y="345"/>
                    </a:cubicBezTo>
                    <a:cubicBezTo>
                      <a:pt x="170" y="346"/>
                      <a:pt x="169" y="346"/>
                      <a:pt x="168" y="346"/>
                    </a:cubicBezTo>
                    <a:cubicBezTo>
                      <a:pt x="168" y="346"/>
                      <a:pt x="168" y="346"/>
                      <a:pt x="168" y="346"/>
                    </a:cubicBezTo>
                    <a:cubicBezTo>
                      <a:pt x="167" y="346"/>
                      <a:pt x="167" y="346"/>
                      <a:pt x="167" y="345"/>
                    </a:cubicBezTo>
                    <a:cubicBezTo>
                      <a:pt x="166" y="345"/>
                      <a:pt x="165" y="345"/>
                      <a:pt x="164" y="344"/>
                    </a:cubicBezTo>
                    <a:cubicBezTo>
                      <a:pt x="164" y="344"/>
                      <a:pt x="163" y="344"/>
                      <a:pt x="162" y="344"/>
                    </a:cubicBezTo>
                    <a:cubicBezTo>
                      <a:pt x="162" y="344"/>
                      <a:pt x="160" y="344"/>
                      <a:pt x="159" y="344"/>
                    </a:cubicBezTo>
                    <a:cubicBezTo>
                      <a:pt x="157" y="344"/>
                      <a:pt x="157" y="344"/>
                      <a:pt x="157" y="344"/>
                    </a:cubicBezTo>
                    <a:cubicBezTo>
                      <a:pt x="156" y="344"/>
                      <a:pt x="155" y="344"/>
                      <a:pt x="154" y="344"/>
                    </a:cubicBezTo>
                    <a:cubicBezTo>
                      <a:pt x="153" y="343"/>
                      <a:pt x="152" y="343"/>
                      <a:pt x="152" y="343"/>
                    </a:cubicBezTo>
                    <a:cubicBezTo>
                      <a:pt x="151" y="343"/>
                      <a:pt x="151" y="342"/>
                      <a:pt x="151" y="342"/>
                    </a:cubicBezTo>
                    <a:cubicBezTo>
                      <a:pt x="150" y="342"/>
                      <a:pt x="149" y="341"/>
                      <a:pt x="148" y="341"/>
                    </a:cubicBezTo>
                    <a:cubicBezTo>
                      <a:pt x="147" y="341"/>
                      <a:pt x="146" y="341"/>
                      <a:pt x="145" y="341"/>
                    </a:cubicBezTo>
                    <a:cubicBezTo>
                      <a:pt x="145" y="341"/>
                      <a:pt x="144" y="341"/>
                      <a:pt x="144" y="340"/>
                    </a:cubicBezTo>
                    <a:cubicBezTo>
                      <a:pt x="143" y="340"/>
                      <a:pt x="143" y="340"/>
                      <a:pt x="143" y="340"/>
                    </a:cubicBezTo>
                    <a:cubicBezTo>
                      <a:pt x="143" y="340"/>
                      <a:pt x="143" y="340"/>
                      <a:pt x="143" y="340"/>
                    </a:cubicBezTo>
                    <a:cubicBezTo>
                      <a:pt x="142" y="340"/>
                      <a:pt x="142" y="340"/>
                      <a:pt x="142" y="340"/>
                    </a:cubicBezTo>
                    <a:cubicBezTo>
                      <a:pt x="140" y="340"/>
                      <a:pt x="140" y="340"/>
                      <a:pt x="140" y="340"/>
                    </a:cubicBezTo>
                    <a:cubicBezTo>
                      <a:pt x="139" y="340"/>
                      <a:pt x="139" y="340"/>
                      <a:pt x="139" y="339"/>
                    </a:cubicBezTo>
                    <a:cubicBezTo>
                      <a:pt x="138" y="339"/>
                      <a:pt x="138" y="339"/>
                      <a:pt x="137" y="339"/>
                    </a:cubicBezTo>
                    <a:cubicBezTo>
                      <a:pt x="137" y="338"/>
                      <a:pt x="135" y="338"/>
                      <a:pt x="134" y="337"/>
                    </a:cubicBezTo>
                    <a:cubicBezTo>
                      <a:pt x="134" y="337"/>
                      <a:pt x="133" y="337"/>
                      <a:pt x="131" y="337"/>
                    </a:cubicBezTo>
                    <a:cubicBezTo>
                      <a:pt x="131" y="337"/>
                      <a:pt x="130" y="336"/>
                      <a:pt x="130" y="336"/>
                    </a:cubicBezTo>
                    <a:cubicBezTo>
                      <a:pt x="129" y="336"/>
                      <a:pt x="127" y="336"/>
                      <a:pt x="126" y="336"/>
                    </a:cubicBezTo>
                    <a:cubicBezTo>
                      <a:pt x="126" y="336"/>
                      <a:pt x="126" y="336"/>
                      <a:pt x="126" y="336"/>
                    </a:cubicBezTo>
                    <a:cubicBezTo>
                      <a:pt x="126" y="336"/>
                      <a:pt x="126" y="336"/>
                      <a:pt x="125" y="335"/>
                    </a:cubicBezTo>
                    <a:cubicBezTo>
                      <a:pt x="125" y="335"/>
                      <a:pt x="124" y="334"/>
                      <a:pt x="123" y="333"/>
                    </a:cubicBezTo>
                    <a:cubicBezTo>
                      <a:pt x="122" y="333"/>
                      <a:pt x="121" y="332"/>
                      <a:pt x="120" y="332"/>
                    </a:cubicBezTo>
                    <a:cubicBezTo>
                      <a:pt x="120" y="332"/>
                      <a:pt x="120" y="332"/>
                      <a:pt x="120" y="332"/>
                    </a:cubicBezTo>
                    <a:cubicBezTo>
                      <a:pt x="119" y="332"/>
                      <a:pt x="119" y="331"/>
                      <a:pt x="118" y="331"/>
                    </a:cubicBezTo>
                    <a:cubicBezTo>
                      <a:pt x="118" y="331"/>
                      <a:pt x="117" y="331"/>
                      <a:pt x="117" y="331"/>
                    </a:cubicBezTo>
                    <a:cubicBezTo>
                      <a:pt x="116" y="331"/>
                      <a:pt x="115" y="331"/>
                      <a:pt x="114" y="330"/>
                    </a:cubicBezTo>
                    <a:lnTo>
                      <a:pt x="113" y="330"/>
                    </a:lnTo>
                    <a:close/>
                    <a:moveTo>
                      <a:pt x="127" y="354"/>
                    </a:moveTo>
                    <a:cubicBezTo>
                      <a:pt x="126" y="354"/>
                      <a:pt x="126" y="354"/>
                      <a:pt x="126" y="354"/>
                    </a:cubicBezTo>
                    <a:cubicBezTo>
                      <a:pt x="126" y="353"/>
                      <a:pt x="126" y="353"/>
                      <a:pt x="125" y="353"/>
                    </a:cubicBezTo>
                    <a:cubicBezTo>
                      <a:pt x="124" y="353"/>
                      <a:pt x="124" y="353"/>
                      <a:pt x="123" y="353"/>
                    </a:cubicBezTo>
                    <a:cubicBezTo>
                      <a:pt x="122" y="352"/>
                      <a:pt x="121" y="352"/>
                      <a:pt x="120" y="351"/>
                    </a:cubicBezTo>
                    <a:cubicBezTo>
                      <a:pt x="120" y="351"/>
                      <a:pt x="120" y="351"/>
                      <a:pt x="120" y="351"/>
                    </a:cubicBezTo>
                    <a:cubicBezTo>
                      <a:pt x="119" y="351"/>
                      <a:pt x="119" y="350"/>
                      <a:pt x="118" y="350"/>
                    </a:cubicBezTo>
                    <a:cubicBezTo>
                      <a:pt x="118" y="349"/>
                      <a:pt x="117" y="348"/>
                      <a:pt x="117" y="348"/>
                    </a:cubicBezTo>
                    <a:cubicBezTo>
                      <a:pt x="115" y="344"/>
                      <a:pt x="116" y="338"/>
                      <a:pt x="115" y="334"/>
                    </a:cubicBezTo>
                    <a:cubicBezTo>
                      <a:pt x="115" y="334"/>
                      <a:pt x="116" y="334"/>
                      <a:pt x="117" y="334"/>
                    </a:cubicBezTo>
                    <a:cubicBezTo>
                      <a:pt x="117" y="334"/>
                      <a:pt x="118" y="335"/>
                      <a:pt x="118" y="335"/>
                    </a:cubicBezTo>
                    <a:cubicBezTo>
                      <a:pt x="119" y="335"/>
                      <a:pt x="119" y="335"/>
                      <a:pt x="120" y="335"/>
                    </a:cubicBezTo>
                    <a:cubicBezTo>
                      <a:pt x="120" y="335"/>
                      <a:pt x="120" y="335"/>
                      <a:pt x="120" y="336"/>
                    </a:cubicBezTo>
                    <a:cubicBezTo>
                      <a:pt x="121" y="336"/>
                      <a:pt x="122" y="337"/>
                      <a:pt x="123" y="337"/>
                    </a:cubicBezTo>
                    <a:cubicBezTo>
                      <a:pt x="123" y="338"/>
                      <a:pt x="123" y="338"/>
                      <a:pt x="124" y="338"/>
                    </a:cubicBezTo>
                    <a:cubicBezTo>
                      <a:pt x="124" y="340"/>
                      <a:pt x="125" y="342"/>
                      <a:pt x="125" y="344"/>
                    </a:cubicBezTo>
                    <a:cubicBezTo>
                      <a:pt x="126" y="346"/>
                      <a:pt x="126" y="348"/>
                      <a:pt x="126" y="349"/>
                    </a:cubicBezTo>
                    <a:cubicBezTo>
                      <a:pt x="127" y="351"/>
                      <a:pt x="127" y="352"/>
                      <a:pt x="128" y="354"/>
                    </a:cubicBezTo>
                    <a:lnTo>
                      <a:pt x="127" y="354"/>
                    </a:lnTo>
                    <a:close/>
                    <a:moveTo>
                      <a:pt x="143" y="358"/>
                    </a:moveTo>
                    <a:cubicBezTo>
                      <a:pt x="142" y="358"/>
                      <a:pt x="142" y="358"/>
                      <a:pt x="142" y="358"/>
                    </a:cubicBezTo>
                    <a:cubicBezTo>
                      <a:pt x="142" y="358"/>
                      <a:pt x="142" y="358"/>
                      <a:pt x="142" y="358"/>
                    </a:cubicBezTo>
                    <a:cubicBezTo>
                      <a:pt x="141" y="358"/>
                      <a:pt x="140" y="358"/>
                      <a:pt x="139" y="357"/>
                    </a:cubicBezTo>
                    <a:cubicBezTo>
                      <a:pt x="138" y="357"/>
                      <a:pt x="138" y="357"/>
                      <a:pt x="137" y="357"/>
                    </a:cubicBezTo>
                    <a:cubicBezTo>
                      <a:pt x="136" y="357"/>
                      <a:pt x="135" y="356"/>
                      <a:pt x="134" y="356"/>
                    </a:cubicBezTo>
                    <a:cubicBezTo>
                      <a:pt x="133" y="355"/>
                      <a:pt x="132" y="354"/>
                      <a:pt x="131" y="353"/>
                    </a:cubicBezTo>
                    <a:cubicBezTo>
                      <a:pt x="130" y="351"/>
                      <a:pt x="130" y="348"/>
                      <a:pt x="130" y="346"/>
                    </a:cubicBezTo>
                    <a:cubicBezTo>
                      <a:pt x="129" y="343"/>
                      <a:pt x="129" y="341"/>
                      <a:pt x="128" y="339"/>
                    </a:cubicBezTo>
                    <a:cubicBezTo>
                      <a:pt x="129" y="339"/>
                      <a:pt x="129" y="339"/>
                      <a:pt x="130" y="339"/>
                    </a:cubicBezTo>
                    <a:cubicBezTo>
                      <a:pt x="130" y="339"/>
                      <a:pt x="131" y="340"/>
                      <a:pt x="131" y="340"/>
                    </a:cubicBezTo>
                    <a:cubicBezTo>
                      <a:pt x="133" y="340"/>
                      <a:pt x="134" y="340"/>
                      <a:pt x="134" y="341"/>
                    </a:cubicBezTo>
                    <a:cubicBezTo>
                      <a:pt x="136" y="342"/>
                      <a:pt x="137" y="342"/>
                      <a:pt x="137" y="343"/>
                    </a:cubicBezTo>
                    <a:cubicBezTo>
                      <a:pt x="137" y="343"/>
                      <a:pt x="137" y="343"/>
                      <a:pt x="137" y="343"/>
                    </a:cubicBezTo>
                    <a:cubicBezTo>
                      <a:pt x="138" y="344"/>
                      <a:pt x="138" y="345"/>
                      <a:pt x="139" y="345"/>
                    </a:cubicBezTo>
                    <a:cubicBezTo>
                      <a:pt x="140" y="349"/>
                      <a:pt x="141" y="354"/>
                      <a:pt x="142" y="357"/>
                    </a:cubicBezTo>
                    <a:cubicBezTo>
                      <a:pt x="142" y="357"/>
                      <a:pt x="142" y="357"/>
                      <a:pt x="143" y="358"/>
                    </a:cubicBezTo>
                    <a:close/>
                    <a:moveTo>
                      <a:pt x="158" y="361"/>
                    </a:moveTo>
                    <a:cubicBezTo>
                      <a:pt x="158" y="361"/>
                      <a:pt x="158" y="361"/>
                      <a:pt x="158" y="361"/>
                    </a:cubicBezTo>
                    <a:cubicBezTo>
                      <a:pt x="157" y="361"/>
                      <a:pt x="157" y="361"/>
                      <a:pt x="157" y="361"/>
                    </a:cubicBezTo>
                    <a:cubicBezTo>
                      <a:pt x="155" y="361"/>
                      <a:pt x="153" y="361"/>
                      <a:pt x="152" y="360"/>
                    </a:cubicBezTo>
                    <a:cubicBezTo>
                      <a:pt x="151" y="360"/>
                      <a:pt x="151" y="360"/>
                      <a:pt x="151" y="360"/>
                    </a:cubicBezTo>
                    <a:cubicBezTo>
                      <a:pt x="150" y="360"/>
                      <a:pt x="149" y="359"/>
                      <a:pt x="148" y="358"/>
                    </a:cubicBezTo>
                    <a:cubicBezTo>
                      <a:pt x="146" y="357"/>
                      <a:pt x="146" y="356"/>
                      <a:pt x="145" y="354"/>
                    </a:cubicBezTo>
                    <a:cubicBezTo>
                      <a:pt x="145" y="354"/>
                      <a:pt x="144" y="353"/>
                      <a:pt x="144" y="352"/>
                    </a:cubicBezTo>
                    <a:cubicBezTo>
                      <a:pt x="144" y="351"/>
                      <a:pt x="143" y="348"/>
                      <a:pt x="143" y="347"/>
                    </a:cubicBezTo>
                    <a:cubicBezTo>
                      <a:pt x="143" y="346"/>
                      <a:pt x="143" y="346"/>
                      <a:pt x="143" y="345"/>
                    </a:cubicBezTo>
                    <a:cubicBezTo>
                      <a:pt x="142" y="345"/>
                      <a:pt x="142" y="345"/>
                      <a:pt x="142" y="344"/>
                    </a:cubicBezTo>
                    <a:cubicBezTo>
                      <a:pt x="142" y="344"/>
                      <a:pt x="142" y="344"/>
                      <a:pt x="142" y="344"/>
                    </a:cubicBezTo>
                    <a:cubicBezTo>
                      <a:pt x="142" y="344"/>
                      <a:pt x="142" y="344"/>
                      <a:pt x="142" y="344"/>
                    </a:cubicBezTo>
                    <a:cubicBezTo>
                      <a:pt x="143" y="344"/>
                      <a:pt x="143" y="344"/>
                      <a:pt x="143" y="344"/>
                    </a:cubicBezTo>
                    <a:cubicBezTo>
                      <a:pt x="143" y="344"/>
                      <a:pt x="143" y="344"/>
                      <a:pt x="143" y="344"/>
                    </a:cubicBezTo>
                    <a:cubicBezTo>
                      <a:pt x="144" y="344"/>
                      <a:pt x="144" y="344"/>
                      <a:pt x="144" y="344"/>
                    </a:cubicBezTo>
                    <a:cubicBezTo>
                      <a:pt x="144" y="344"/>
                      <a:pt x="145" y="344"/>
                      <a:pt x="145" y="344"/>
                    </a:cubicBezTo>
                    <a:cubicBezTo>
                      <a:pt x="146" y="344"/>
                      <a:pt x="147" y="344"/>
                      <a:pt x="148" y="344"/>
                    </a:cubicBezTo>
                    <a:cubicBezTo>
                      <a:pt x="149" y="345"/>
                      <a:pt x="150" y="345"/>
                      <a:pt x="151" y="346"/>
                    </a:cubicBezTo>
                    <a:cubicBezTo>
                      <a:pt x="151" y="346"/>
                      <a:pt x="151" y="346"/>
                      <a:pt x="151" y="346"/>
                    </a:cubicBezTo>
                    <a:cubicBezTo>
                      <a:pt x="151" y="347"/>
                      <a:pt x="152" y="347"/>
                      <a:pt x="152" y="347"/>
                    </a:cubicBezTo>
                    <a:cubicBezTo>
                      <a:pt x="155" y="351"/>
                      <a:pt x="155" y="355"/>
                      <a:pt x="157" y="359"/>
                    </a:cubicBezTo>
                    <a:cubicBezTo>
                      <a:pt x="157" y="360"/>
                      <a:pt x="158" y="360"/>
                      <a:pt x="158" y="361"/>
                    </a:cubicBezTo>
                    <a:close/>
                    <a:moveTo>
                      <a:pt x="173" y="363"/>
                    </a:moveTo>
                    <a:cubicBezTo>
                      <a:pt x="172" y="363"/>
                      <a:pt x="172" y="363"/>
                      <a:pt x="172" y="363"/>
                    </a:cubicBezTo>
                    <a:cubicBezTo>
                      <a:pt x="171" y="363"/>
                      <a:pt x="171" y="363"/>
                      <a:pt x="170" y="363"/>
                    </a:cubicBezTo>
                    <a:cubicBezTo>
                      <a:pt x="170" y="363"/>
                      <a:pt x="169" y="363"/>
                      <a:pt x="168" y="363"/>
                    </a:cubicBezTo>
                    <a:cubicBezTo>
                      <a:pt x="168" y="363"/>
                      <a:pt x="167" y="363"/>
                      <a:pt x="167" y="362"/>
                    </a:cubicBezTo>
                    <a:cubicBezTo>
                      <a:pt x="166" y="362"/>
                      <a:pt x="165" y="362"/>
                      <a:pt x="164" y="362"/>
                    </a:cubicBezTo>
                    <a:cubicBezTo>
                      <a:pt x="164" y="361"/>
                      <a:pt x="163" y="361"/>
                      <a:pt x="162" y="360"/>
                    </a:cubicBezTo>
                    <a:cubicBezTo>
                      <a:pt x="161" y="359"/>
                      <a:pt x="160" y="357"/>
                      <a:pt x="159" y="355"/>
                    </a:cubicBezTo>
                    <a:cubicBezTo>
                      <a:pt x="158" y="353"/>
                      <a:pt x="158" y="351"/>
                      <a:pt x="157" y="348"/>
                    </a:cubicBezTo>
                    <a:cubicBezTo>
                      <a:pt x="157" y="348"/>
                      <a:pt x="156" y="347"/>
                      <a:pt x="156" y="347"/>
                    </a:cubicBezTo>
                    <a:cubicBezTo>
                      <a:pt x="157" y="347"/>
                      <a:pt x="157" y="347"/>
                      <a:pt x="157" y="347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60" y="347"/>
                      <a:pt x="162" y="347"/>
                      <a:pt x="162" y="347"/>
                    </a:cubicBezTo>
                    <a:cubicBezTo>
                      <a:pt x="163" y="347"/>
                      <a:pt x="164" y="347"/>
                      <a:pt x="164" y="348"/>
                    </a:cubicBezTo>
                    <a:cubicBezTo>
                      <a:pt x="165" y="348"/>
                      <a:pt x="165" y="348"/>
                      <a:pt x="166" y="349"/>
                    </a:cubicBezTo>
                    <a:cubicBezTo>
                      <a:pt x="166" y="349"/>
                      <a:pt x="166" y="349"/>
                      <a:pt x="167" y="350"/>
                    </a:cubicBezTo>
                    <a:cubicBezTo>
                      <a:pt x="167" y="351"/>
                      <a:pt x="168" y="351"/>
                      <a:pt x="168" y="352"/>
                    </a:cubicBezTo>
                    <a:cubicBezTo>
                      <a:pt x="169" y="353"/>
                      <a:pt x="170" y="355"/>
                      <a:pt x="170" y="356"/>
                    </a:cubicBezTo>
                    <a:cubicBezTo>
                      <a:pt x="171" y="357"/>
                      <a:pt x="171" y="359"/>
                      <a:pt x="172" y="360"/>
                    </a:cubicBezTo>
                    <a:cubicBezTo>
                      <a:pt x="173" y="361"/>
                      <a:pt x="173" y="362"/>
                      <a:pt x="174" y="362"/>
                    </a:cubicBezTo>
                    <a:lnTo>
                      <a:pt x="173" y="363"/>
                    </a:lnTo>
                    <a:close/>
                    <a:moveTo>
                      <a:pt x="189" y="363"/>
                    </a:moveTo>
                    <a:cubicBezTo>
                      <a:pt x="188" y="363"/>
                      <a:pt x="188" y="363"/>
                      <a:pt x="187" y="363"/>
                    </a:cubicBezTo>
                    <a:cubicBezTo>
                      <a:pt x="185" y="363"/>
                      <a:pt x="184" y="363"/>
                      <a:pt x="182" y="363"/>
                    </a:cubicBezTo>
                    <a:cubicBezTo>
                      <a:pt x="182" y="363"/>
                      <a:pt x="182" y="363"/>
                      <a:pt x="182" y="363"/>
                    </a:cubicBezTo>
                    <a:cubicBezTo>
                      <a:pt x="180" y="363"/>
                      <a:pt x="178" y="362"/>
                      <a:pt x="177" y="361"/>
                    </a:cubicBezTo>
                    <a:cubicBezTo>
                      <a:pt x="176" y="360"/>
                      <a:pt x="176" y="360"/>
                      <a:pt x="176" y="359"/>
                    </a:cubicBezTo>
                    <a:cubicBezTo>
                      <a:pt x="175" y="358"/>
                      <a:pt x="174" y="357"/>
                      <a:pt x="174" y="356"/>
                    </a:cubicBezTo>
                    <a:cubicBezTo>
                      <a:pt x="173" y="354"/>
                      <a:pt x="173" y="353"/>
                      <a:pt x="172" y="351"/>
                    </a:cubicBezTo>
                    <a:cubicBezTo>
                      <a:pt x="172" y="350"/>
                      <a:pt x="171" y="349"/>
                      <a:pt x="170" y="348"/>
                    </a:cubicBezTo>
                    <a:cubicBezTo>
                      <a:pt x="171" y="348"/>
                      <a:pt x="172" y="348"/>
                      <a:pt x="172" y="348"/>
                    </a:cubicBezTo>
                    <a:cubicBezTo>
                      <a:pt x="174" y="348"/>
                      <a:pt x="174" y="348"/>
                      <a:pt x="174" y="348"/>
                    </a:cubicBezTo>
                    <a:cubicBezTo>
                      <a:pt x="176" y="348"/>
                      <a:pt x="176" y="348"/>
                      <a:pt x="176" y="348"/>
                    </a:cubicBezTo>
                    <a:cubicBezTo>
                      <a:pt x="176" y="348"/>
                      <a:pt x="177" y="348"/>
                      <a:pt x="177" y="348"/>
                    </a:cubicBezTo>
                    <a:cubicBezTo>
                      <a:pt x="178" y="349"/>
                      <a:pt x="179" y="349"/>
                      <a:pt x="180" y="349"/>
                    </a:cubicBezTo>
                    <a:cubicBezTo>
                      <a:pt x="181" y="350"/>
                      <a:pt x="181" y="351"/>
                      <a:pt x="182" y="351"/>
                    </a:cubicBezTo>
                    <a:cubicBezTo>
                      <a:pt x="182" y="352"/>
                      <a:pt x="182" y="352"/>
                      <a:pt x="182" y="352"/>
                    </a:cubicBezTo>
                    <a:cubicBezTo>
                      <a:pt x="184" y="355"/>
                      <a:pt x="186" y="357"/>
                      <a:pt x="187" y="360"/>
                    </a:cubicBezTo>
                    <a:cubicBezTo>
                      <a:pt x="188" y="361"/>
                      <a:pt x="189" y="362"/>
                      <a:pt x="189" y="363"/>
                    </a:cubicBezTo>
                    <a:cubicBezTo>
                      <a:pt x="189" y="363"/>
                      <a:pt x="189" y="363"/>
                      <a:pt x="189" y="363"/>
                    </a:cubicBezTo>
                    <a:close/>
                    <a:moveTo>
                      <a:pt x="205" y="362"/>
                    </a:moveTo>
                    <a:cubicBezTo>
                      <a:pt x="204" y="362"/>
                      <a:pt x="203" y="362"/>
                      <a:pt x="202" y="362"/>
                    </a:cubicBezTo>
                    <a:cubicBezTo>
                      <a:pt x="202" y="363"/>
                      <a:pt x="201" y="363"/>
                      <a:pt x="201" y="363"/>
                    </a:cubicBezTo>
                    <a:cubicBezTo>
                      <a:pt x="200" y="363"/>
                      <a:pt x="199" y="363"/>
                      <a:pt x="199" y="363"/>
                    </a:cubicBezTo>
                    <a:cubicBezTo>
                      <a:pt x="198" y="363"/>
                      <a:pt x="198" y="363"/>
                      <a:pt x="197" y="363"/>
                    </a:cubicBezTo>
                    <a:cubicBezTo>
                      <a:pt x="196" y="362"/>
                      <a:pt x="194" y="362"/>
                      <a:pt x="193" y="361"/>
                    </a:cubicBezTo>
                    <a:cubicBezTo>
                      <a:pt x="193" y="361"/>
                      <a:pt x="192" y="361"/>
                      <a:pt x="192" y="360"/>
                    </a:cubicBezTo>
                    <a:cubicBezTo>
                      <a:pt x="190" y="358"/>
                      <a:pt x="189" y="355"/>
                      <a:pt x="187" y="352"/>
                    </a:cubicBezTo>
                    <a:cubicBezTo>
                      <a:pt x="186" y="351"/>
                      <a:pt x="186" y="350"/>
                      <a:pt x="185" y="349"/>
                    </a:cubicBezTo>
                    <a:cubicBezTo>
                      <a:pt x="186" y="349"/>
                      <a:pt x="186" y="349"/>
                      <a:pt x="187" y="349"/>
                    </a:cubicBezTo>
                    <a:cubicBezTo>
                      <a:pt x="189" y="348"/>
                      <a:pt x="191" y="348"/>
                      <a:pt x="192" y="348"/>
                    </a:cubicBezTo>
                    <a:cubicBezTo>
                      <a:pt x="192" y="348"/>
                      <a:pt x="193" y="349"/>
                      <a:pt x="193" y="349"/>
                    </a:cubicBezTo>
                    <a:cubicBezTo>
                      <a:pt x="194" y="349"/>
                      <a:pt x="194" y="349"/>
                      <a:pt x="195" y="349"/>
                    </a:cubicBezTo>
                    <a:cubicBezTo>
                      <a:pt x="196" y="350"/>
                      <a:pt x="196" y="351"/>
                      <a:pt x="197" y="351"/>
                    </a:cubicBezTo>
                    <a:cubicBezTo>
                      <a:pt x="198" y="352"/>
                      <a:pt x="198" y="353"/>
                      <a:pt x="199" y="354"/>
                    </a:cubicBezTo>
                    <a:cubicBezTo>
                      <a:pt x="200" y="355"/>
                      <a:pt x="200" y="356"/>
                      <a:pt x="201" y="357"/>
                    </a:cubicBezTo>
                    <a:cubicBezTo>
                      <a:pt x="201" y="357"/>
                      <a:pt x="202" y="358"/>
                      <a:pt x="202" y="359"/>
                    </a:cubicBezTo>
                    <a:cubicBezTo>
                      <a:pt x="203" y="360"/>
                      <a:pt x="204" y="361"/>
                      <a:pt x="205" y="362"/>
                    </a:cubicBezTo>
                    <a:close/>
                    <a:moveTo>
                      <a:pt x="220" y="359"/>
                    </a:moveTo>
                    <a:cubicBezTo>
                      <a:pt x="220" y="360"/>
                      <a:pt x="220" y="360"/>
                      <a:pt x="220" y="360"/>
                    </a:cubicBezTo>
                    <a:cubicBezTo>
                      <a:pt x="220" y="360"/>
                      <a:pt x="219" y="360"/>
                      <a:pt x="218" y="360"/>
                    </a:cubicBezTo>
                    <a:cubicBezTo>
                      <a:pt x="218" y="360"/>
                      <a:pt x="217" y="360"/>
                      <a:pt x="217" y="360"/>
                    </a:cubicBezTo>
                    <a:cubicBezTo>
                      <a:pt x="215" y="361"/>
                      <a:pt x="213" y="361"/>
                      <a:pt x="212" y="361"/>
                    </a:cubicBezTo>
                    <a:cubicBezTo>
                      <a:pt x="211" y="361"/>
                      <a:pt x="210" y="361"/>
                      <a:pt x="210" y="360"/>
                    </a:cubicBezTo>
                    <a:cubicBezTo>
                      <a:pt x="208" y="360"/>
                      <a:pt x="208" y="359"/>
                      <a:pt x="207" y="358"/>
                    </a:cubicBezTo>
                    <a:cubicBezTo>
                      <a:pt x="205" y="356"/>
                      <a:pt x="204" y="354"/>
                      <a:pt x="202" y="352"/>
                    </a:cubicBezTo>
                    <a:cubicBezTo>
                      <a:pt x="202" y="351"/>
                      <a:pt x="201" y="351"/>
                      <a:pt x="201" y="350"/>
                    </a:cubicBezTo>
                    <a:cubicBezTo>
                      <a:pt x="200" y="349"/>
                      <a:pt x="200" y="349"/>
                      <a:pt x="199" y="348"/>
                    </a:cubicBezTo>
                    <a:cubicBezTo>
                      <a:pt x="200" y="348"/>
                      <a:pt x="200" y="348"/>
                      <a:pt x="201" y="348"/>
                    </a:cubicBezTo>
                    <a:cubicBezTo>
                      <a:pt x="201" y="348"/>
                      <a:pt x="202" y="348"/>
                      <a:pt x="202" y="348"/>
                    </a:cubicBezTo>
                    <a:cubicBezTo>
                      <a:pt x="204" y="347"/>
                      <a:pt x="205" y="347"/>
                      <a:pt x="207" y="347"/>
                    </a:cubicBezTo>
                    <a:cubicBezTo>
                      <a:pt x="208" y="347"/>
                      <a:pt x="208" y="347"/>
                      <a:pt x="209" y="348"/>
                    </a:cubicBezTo>
                    <a:cubicBezTo>
                      <a:pt x="209" y="348"/>
                      <a:pt x="209" y="348"/>
                      <a:pt x="210" y="348"/>
                    </a:cubicBezTo>
                    <a:cubicBezTo>
                      <a:pt x="211" y="349"/>
                      <a:pt x="211" y="349"/>
                      <a:pt x="212" y="350"/>
                    </a:cubicBezTo>
                    <a:cubicBezTo>
                      <a:pt x="214" y="352"/>
                      <a:pt x="215" y="354"/>
                      <a:pt x="217" y="356"/>
                    </a:cubicBezTo>
                    <a:cubicBezTo>
                      <a:pt x="217" y="356"/>
                      <a:pt x="218" y="357"/>
                      <a:pt x="218" y="357"/>
                    </a:cubicBezTo>
                    <a:cubicBezTo>
                      <a:pt x="219" y="358"/>
                      <a:pt x="220" y="358"/>
                      <a:pt x="220" y="359"/>
                    </a:cubicBezTo>
                    <a:cubicBezTo>
                      <a:pt x="220" y="359"/>
                      <a:pt x="220" y="359"/>
                      <a:pt x="221" y="359"/>
                    </a:cubicBezTo>
                    <a:lnTo>
                      <a:pt x="220" y="359"/>
                    </a:lnTo>
                    <a:close/>
                    <a:moveTo>
                      <a:pt x="236" y="356"/>
                    </a:moveTo>
                    <a:cubicBezTo>
                      <a:pt x="235" y="356"/>
                      <a:pt x="235" y="356"/>
                      <a:pt x="234" y="356"/>
                    </a:cubicBezTo>
                    <a:cubicBezTo>
                      <a:pt x="234" y="356"/>
                      <a:pt x="233" y="357"/>
                      <a:pt x="233" y="357"/>
                    </a:cubicBezTo>
                    <a:cubicBezTo>
                      <a:pt x="232" y="357"/>
                      <a:pt x="232" y="357"/>
                      <a:pt x="232" y="357"/>
                    </a:cubicBezTo>
                    <a:cubicBezTo>
                      <a:pt x="231" y="357"/>
                      <a:pt x="231" y="357"/>
                      <a:pt x="230" y="357"/>
                    </a:cubicBezTo>
                    <a:cubicBezTo>
                      <a:pt x="229" y="358"/>
                      <a:pt x="229" y="358"/>
                      <a:pt x="228" y="358"/>
                    </a:cubicBezTo>
                    <a:cubicBezTo>
                      <a:pt x="227" y="358"/>
                      <a:pt x="227" y="358"/>
                      <a:pt x="227" y="358"/>
                    </a:cubicBezTo>
                    <a:cubicBezTo>
                      <a:pt x="226" y="358"/>
                      <a:pt x="225" y="357"/>
                      <a:pt x="225" y="357"/>
                    </a:cubicBezTo>
                    <a:cubicBezTo>
                      <a:pt x="224" y="357"/>
                      <a:pt x="224" y="357"/>
                      <a:pt x="224" y="357"/>
                    </a:cubicBezTo>
                    <a:cubicBezTo>
                      <a:pt x="223" y="357"/>
                      <a:pt x="223" y="356"/>
                      <a:pt x="222" y="356"/>
                    </a:cubicBezTo>
                    <a:cubicBezTo>
                      <a:pt x="222" y="356"/>
                      <a:pt x="222" y="356"/>
                      <a:pt x="222" y="356"/>
                    </a:cubicBezTo>
                    <a:cubicBezTo>
                      <a:pt x="221" y="355"/>
                      <a:pt x="221" y="355"/>
                      <a:pt x="220" y="354"/>
                    </a:cubicBezTo>
                    <a:cubicBezTo>
                      <a:pt x="220" y="353"/>
                      <a:pt x="219" y="352"/>
                      <a:pt x="218" y="352"/>
                    </a:cubicBezTo>
                    <a:cubicBezTo>
                      <a:pt x="218" y="351"/>
                      <a:pt x="217" y="351"/>
                      <a:pt x="217" y="350"/>
                    </a:cubicBezTo>
                    <a:cubicBezTo>
                      <a:pt x="216" y="349"/>
                      <a:pt x="215" y="347"/>
                      <a:pt x="214" y="346"/>
                    </a:cubicBezTo>
                    <a:cubicBezTo>
                      <a:pt x="215" y="346"/>
                      <a:pt x="216" y="346"/>
                      <a:pt x="217" y="345"/>
                    </a:cubicBezTo>
                    <a:cubicBezTo>
                      <a:pt x="217" y="345"/>
                      <a:pt x="218" y="345"/>
                      <a:pt x="218" y="345"/>
                    </a:cubicBezTo>
                    <a:cubicBezTo>
                      <a:pt x="219" y="345"/>
                      <a:pt x="220" y="345"/>
                      <a:pt x="220" y="345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3" y="345"/>
                      <a:pt x="223" y="345"/>
                      <a:pt x="223" y="345"/>
                    </a:cubicBezTo>
                    <a:cubicBezTo>
                      <a:pt x="224" y="345"/>
                      <a:pt x="224" y="345"/>
                      <a:pt x="224" y="345"/>
                    </a:cubicBezTo>
                    <a:cubicBezTo>
                      <a:pt x="224" y="346"/>
                      <a:pt x="224" y="346"/>
                      <a:pt x="225" y="346"/>
                    </a:cubicBezTo>
                    <a:cubicBezTo>
                      <a:pt x="225" y="346"/>
                      <a:pt x="226" y="347"/>
                      <a:pt x="227" y="347"/>
                    </a:cubicBezTo>
                    <a:cubicBezTo>
                      <a:pt x="227" y="347"/>
                      <a:pt x="227" y="348"/>
                      <a:pt x="228" y="348"/>
                    </a:cubicBezTo>
                    <a:cubicBezTo>
                      <a:pt x="229" y="349"/>
                      <a:pt x="229" y="350"/>
                      <a:pt x="230" y="351"/>
                    </a:cubicBezTo>
                    <a:cubicBezTo>
                      <a:pt x="231" y="351"/>
                      <a:pt x="231" y="352"/>
                      <a:pt x="232" y="352"/>
                    </a:cubicBezTo>
                    <a:cubicBezTo>
                      <a:pt x="232" y="353"/>
                      <a:pt x="232" y="353"/>
                      <a:pt x="233" y="353"/>
                    </a:cubicBezTo>
                    <a:cubicBezTo>
                      <a:pt x="233" y="354"/>
                      <a:pt x="234" y="354"/>
                      <a:pt x="234" y="354"/>
                    </a:cubicBezTo>
                    <a:cubicBezTo>
                      <a:pt x="235" y="355"/>
                      <a:pt x="235" y="355"/>
                      <a:pt x="236" y="355"/>
                    </a:cubicBezTo>
                    <a:cubicBezTo>
                      <a:pt x="235" y="356"/>
                      <a:pt x="235" y="356"/>
                      <a:pt x="235" y="356"/>
                    </a:cubicBezTo>
                    <a:lnTo>
                      <a:pt x="236" y="356"/>
                    </a:lnTo>
                    <a:close/>
                    <a:moveTo>
                      <a:pt x="250" y="351"/>
                    </a:moveTo>
                    <a:cubicBezTo>
                      <a:pt x="250" y="351"/>
                      <a:pt x="250" y="351"/>
                      <a:pt x="249" y="351"/>
                    </a:cubicBezTo>
                    <a:cubicBezTo>
                      <a:pt x="249" y="351"/>
                      <a:pt x="249" y="351"/>
                      <a:pt x="249" y="352"/>
                    </a:cubicBezTo>
                    <a:cubicBezTo>
                      <a:pt x="248" y="352"/>
                      <a:pt x="248" y="352"/>
                      <a:pt x="248" y="352"/>
                    </a:cubicBezTo>
                    <a:cubicBezTo>
                      <a:pt x="247" y="352"/>
                      <a:pt x="247" y="352"/>
                      <a:pt x="246" y="353"/>
                    </a:cubicBezTo>
                    <a:cubicBezTo>
                      <a:pt x="245" y="353"/>
                      <a:pt x="244" y="353"/>
                      <a:pt x="244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1" y="353"/>
                      <a:pt x="240" y="353"/>
                      <a:pt x="239" y="353"/>
                    </a:cubicBezTo>
                    <a:cubicBezTo>
                      <a:pt x="238" y="353"/>
                      <a:pt x="238" y="353"/>
                      <a:pt x="238" y="352"/>
                    </a:cubicBezTo>
                    <a:cubicBezTo>
                      <a:pt x="237" y="352"/>
                      <a:pt x="235" y="351"/>
                      <a:pt x="234" y="350"/>
                    </a:cubicBezTo>
                    <a:cubicBezTo>
                      <a:pt x="234" y="349"/>
                      <a:pt x="233" y="348"/>
                      <a:pt x="233" y="348"/>
                    </a:cubicBezTo>
                    <a:cubicBezTo>
                      <a:pt x="232" y="348"/>
                      <a:pt x="232" y="347"/>
                      <a:pt x="232" y="347"/>
                    </a:cubicBezTo>
                    <a:cubicBezTo>
                      <a:pt x="231" y="346"/>
                      <a:pt x="231" y="346"/>
                      <a:pt x="230" y="345"/>
                    </a:cubicBezTo>
                    <a:cubicBezTo>
                      <a:pt x="229" y="345"/>
                      <a:pt x="229" y="344"/>
                      <a:pt x="228" y="343"/>
                    </a:cubicBezTo>
                    <a:cubicBezTo>
                      <a:pt x="229" y="343"/>
                      <a:pt x="229" y="343"/>
                      <a:pt x="230" y="342"/>
                    </a:cubicBezTo>
                    <a:cubicBezTo>
                      <a:pt x="231" y="342"/>
                      <a:pt x="231" y="342"/>
                      <a:pt x="232" y="342"/>
                    </a:cubicBezTo>
                    <a:cubicBezTo>
                      <a:pt x="232" y="342"/>
                      <a:pt x="232" y="341"/>
                      <a:pt x="233" y="341"/>
                    </a:cubicBezTo>
                    <a:cubicBezTo>
                      <a:pt x="233" y="341"/>
                      <a:pt x="234" y="341"/>
                      <a:pt x="234" y="341"/>
                    </a:cubicBezTo>
                    <a:cubicBezTo>
                      <a:pt x="236" y="341"/>
                      <a:pt x="237" y="341"/>
                      <a:pt x="238" y="341"/>
                    </a:cubicBezTo>
                    <a:cubicBezTo>
                      <a:pt x="238" y="341"/>
                      <a:pt x="238" y="341"/>
                      <a:pt x="238" y="341"/>
                    </a:cubicBezTo>
                    <a:cubicBezTo>
                      <a:pt x="238" y="341"/>
                      <a:pt x="238" y="342"/>
                      <a:pt x="239" y="342"/>
                    </a:cubicBezTo>
                    <a:cubicBezTo>
                      <a:pt x="240" y="342"/>
                      <a:pt x="241" y="343"/>
                      <a:pt x="242" y="344"/>
                    </a:cubicBezTo>
                    <a:cubicBezTo>
                      <a:pt x="243" y="344"/>
                      <a:pt x="243" y="345"/>
                      <a:pt x="244" y="345"/>
                    </a:cubicBezTo>
                    <a:cubicBezTo>
                      <a:pt x="244" y="346"/>
                      <a:pt x="245" y="346"/>
                      <a:pt x="246" y="347"/>
                    </a:cubicBezTo>
                    <a:cubicBezTo>
                      <a:pt x="247" y="348"/>
                      <a:pt x="247" y="348"/>
                      <a:pt x="248" y="349"/>
                    </a:cubicBezTo>
                    <a:cubicBezTo>
                      <a:pt x="248" y="349"/>
                      <a:pt x="248" y="349"/>
                      <a:pt x="249" y="349"/>
                    </a:cubicBezTo>
                    <a:cubicBezTo>
                      <a:pt x="249" y="349"/>
                      <a:pt x="249" y="349"/>
                      <a:pt x="249" y="349"/>
                    </a:cubicBezTo>
                    <a:cubicBezTo>
                      <a:pt x="250" y="350"/>
                      <a:pt x="250" y="350"/>
                      <a:pt x="250" y="350"/>
                    </a:cubicBezTo>
                    <a:lnTo>
                      <a:pt x="250" y="351"/>
                    </a:lnTo>
                    <a:close/>
                    <a:moveTo>
                      <a:pt x="265" y="344"/>
                    </a:moveTo>
                    <a:cubicBezTo>
                      <a:pt x="264" y="345"/>
                      <a:pt x="263" y="345"/>
                      <a:pt x="263" y="346"/>
                    </a:cubicBezTo>
                    <a:cubicBezTo>
                      <a:pt x="262" y="346"/>
                      <a:pt x="261" y="346"/>
                      <a:pt x="261" y="346"/>
                    </a:cubicBezTo>
                    <a:cubicBezTo>
                      <a:pt x="261" y="347"/>
                      <a:pt x="260" y="347"/>
                      <a:pt x="260" y="347"/>
                    </a:cubicBezTo>
                    <a:cubicBezTo>
                      <a:pt x="260" y="347"/>
                      <a:pt x="259" y="347"/>
                      <a:pt x="259" y="347"/>
                    </a:cubicBezTo>
                    <a:cubicBezTo>
                      <a:pt x="258" y="348"/>
                      <a:pt x="256" y="348"/>
                      <a:pt x="255" y="348"/>
                    </a:cubicBezTo>
                    <a:cubicBezTo>
                      <a:pt x="255" y="348"/>
                      <a:pt x="254" y="348"/>
                      <a:pt x="253" y="347"/>
                    </a:cubicBezTo>
                    <a:cubicBezTo>
                      <a:pt x="252" y="347"/>
                      <a:pt x="251" y="347"/>
                      <a:pt x="250" y="346"/>
                    </a:cubicBezTo>
                    <a:cubicBezTo>
                      <a:pt x="250" y="346"/>
                      <a:pt x="250" y="346"/>
                      <a:pt x="249" y="345"/>
                    </a:cubicBezTo>
                    <a:cubicBezTo>
                      <a:pt x="249" y="345"/>
                      <a:pt x="249" y="345"/>
                      <a:pt x="249" y="345"/>
                    </a:cubicBezTo>
                    <a:cubicBezTo>
                      <a:pt x="248" y="345"/>
                      <a:pt x="248" y="344"/>
                      <a:pt x="248" y="344"/>
                    </a:cubicBezTo>
                    <a:cubicBezTo>
                      <a:pt x="247" y="344"/>
                      <a:pt x="247" y="343"/>
                      <a:pt x="246" y="342"/>
                    </a:cubicBezTo>
                    <a:cubicBezTo>
                      <a:pt x="245" y="342"/>
                      <a:pt x="244" y="341"/>
                      <a:pt x="244" y="340"/>
                    </a:cubicBezTo>
                    <a:cubicBezTo>
                      <a:pt x="243" y="340"/>
                      <a:pt x="243" y="340"/>
                      <a:pt x="242" y="339"/>
                    </a:cubicBezTo>
                    <a:cubicBezTo>
                      <a:pt x="242" y="339"/>
                      <a:pt x="242" y="339"/>
                      <a:pt x="241" y="339"/>
                    </a:cubicBezTo>
                    <a:cubicBezTo>
                      <a:pt x="242" y="339"/>
                      <a:pt x="242" y="339"/>
                      <a:pt x="242" y="338"/>
                    </a:cubicBezTo>
                    <a:cubicBezTo>
                      <a:pt x="243" y="338"/>
                      <a:pt x="243" y="338"/>
                      <a:pt x="244" y="338"/>
                    </a:cubicBezTo>
                    <a:cubicBezTo>
                      <a:pt x="245" y="337"/>
                      <a:pt x="245" y="337"/>
                      <a:pt x="246" y="337"/>
                    </a:cubicBezTo>
                    <a:cubicBezTo>
                      <a:pt x="247" y="336"/>
                      <a:pt x="248" y="336"/>
                      <a:pt x="248" y="336"/>
                    </a:cubicBezTo>
                    <a:cubicBezTo>
                      <a:pt x="249" y="336"/>
                      <a:pt x="249" y="336"/>
                      <a:pt x="249" y="336"/>
                    </a:cubicBezTo>
                    <a:cubicBezTo>
                      <a:pt x="249" y="336"/>
                      <a:pt x="249" y="336"/>
                      <a:pt x="249" y="336"/>
                    </a:cubicBezTo>
                    <a:cubicBezTo>
                      <a:pt x="250" y="336"/>
                      <a:pt x="250" y="336"/>
                      <a:pt x="250" y="336"/>
                    </a:cubicBezTo>
                    <a:cubicBezTo>
                      <a:pt x="251" y="336"/>
                      <a:pt x="251" y="336"/>
                      <a:pt x="251" y="336"/>
                    </a:cubicBezTo>
                    <a:cubicBezTo>
                      <a:pt x="252" y="336"/>
                      <a:pt x="253" y="336"/>
                      <a:pt x="253" y="337"/>
                    </a:cubicBezTo>
                    <a:cubicBezTo>
                      <a:pt x="254" y="337"/>
                      <a:pt x="255" y="337"/>
                      <a:pt x="255" y="338"/>
                    </a:cubicBezTo>
                    <a:cubicBezTo>
                      <a:pt x="257" y="339"/>
                      <a:pt x="258" y="340"/>
                      <a:pt x="259" y="340"/>
                    </a:cubicBezTo>
                    <a:cubicBezTo>
                      <a:pt x="259" y="341"/>
                      <a:pt x="260" y="341"/>
                      <a:pt x="260" y="341"/>
                    </a:cubicBezTo>
                    <a:cubicBezTo>
                      <a:pt x="260" y="341"/>
                      <a:pt x="261" y="342"/>
                      <a:pt x="261" y="342"/>
                    </a:cubicBezTo>
                    <a:cubicBezTo>
                      <a:pt x="261" y="342"/>
                      <a:pt x="262" y="343"/>
                      <a:pt x="263" y="343"/>
                    </a:cubicBezTo>
                    <a:cubicBezTo>
                      <a:pt x="263" y="343"/>
                      <a:pt x="264" y="344"/>
                      <a:pt x="265" y="344"/>
                    </a:cubicBezTo>
                    <a:cubicBezTo>
                      <a:pt x="264" y="344"/>
                      <a:pt x="264" y="344"/>
                      <a:pt x="264" y="344"/>
                    </a:cubicBezTo>
                    <a:lnTo>
                      <a:pt x="265" y="344"/>
                    </a:lnTo>
                    <a:close/>
                    <a:moveTo>
                      <a:pt x="278" y="337"/>
                    </a:moveTo>
                    <a:cubicBezTo>
                      <a:pt x="278" y="337"/>
                      <a:pt x="278" y="337"/>
                      <a:pt x="278" y="337"/>
                    </a:cubicBezTo>
                    <a:cubicBezTo>
                      <a:pt x="278" y="337"/>
                      <a:pt x="278" y="337"/>
                      <a:pt x="277" y="337"/>
                    </a:cubicBezTo>
                    <a:cubicBezTo>
                      <a:pt x="276" y="339"/>
                      <a:pt x="274" y="339"/>
                      <a:pt x="273" y="340"/>
                    </a:cubicBezTo>
                    <a:cubicBezTo>
                      <a:pt x="273" y="340"/>
                      <a:pt x="273" y="340"/>
                      <a:pt x="272" y="340"/>
                    </a:cubicBezTo>
                    <a:cubicBezTo>
                      <a:pt x="272" y="340"/>
                      <a:pt x="271" y="341"/>
                      <a:pt x="271" y="341"/>
                    </a:cubicBezTo>
                    <a:cubicBezTo>
                      <a:pt x="270" y="341"/>
                      <a:pt x="269" y="341"/>
                      <a:pt x="268" y="341"/>
                    </a:cubicBezTo>
                    <a:cubicBezTo>
                      <a:pt x="268" y="341"/>
                      <a:pt x="267" y="341"/>
                      <a:pt x="266" y="341"/>
                    </a:cubicBezTo>
                    <a:cubicBezTo>
                      <a:pt x="266" y="340"/>
                      <a:pt x="266" y="340"/>
                      <a:pt x="265" y="340"/>
                    </a:cubicBezTo>
                    <a:cubicBezTo>
                      <a:pt x="264" y="340"/>
                      <a:pt x="263" y="339"/>
                      <a:pt x="263" y="338"/>
                    </a:cubicBezTo>
                    <a:cubicBezTo>
                      <a:pt x="262" y="338"/>
                      <a:pt x="261" y="338"/>
                      <a:pt x="261" y="337"/>
                    </a:cubicBezTo>
                    <a:cubicBezTo>
                      <a:pt x="261" y="337"/>
                      <a:pt x="260" y="337"/>
                      <a:pt x="260" y="337"/>
                    </a:cubicBezTo>
                    <a:cubicBezTo>
                      <a:pt x="260" y="336"/>
                      <a:pt x="259" y="336"/>
                      <a:pt x="259" y="336"/>
                    </a:cubicBezTo>
                    <a:cubicBezTo>
                      <a:pt x="258" y="335"/>
                      <a:pt x="257" y="334"/>
                      <a:pt x="255" y="334"/>
                    </a:cubicBezTo>
                    <a:cubicBezTo>
                      <a:pt x="255" y="334"/>
                      <a:pt x="255" y="334"/>
                      <a:pt x="255" y="334"/>
                    </a:cubicBezTo>
                    <a:cubicBezTo>
                      <a:pt x="255" y="333"/>
                      <a:pt x="255" y="333"/>
                      <a:pt x="255" y="333"/>
                    </a:cubicBezTo>
                    <a:cubicBezTo>
                      <a:pt x="257" y="332"/>
                      <a:pt x="258" y="331"/>
                      <a:pt x="259" y="331"/>
                    </a:cubicBezTo>
                    <a:cubicBezTo>
                      <a:pt x="259" y="330"/>
                      <a:pt x="260" y="330"/>
                      <a:pt x="260" y="330"/>
                    </a:cubicBezTo>
                    <a:cubicBezTo>
                      <a:pt x="260" y="330"/>
                      <a:pt x="261" y="330"/>
                      <a:pt x="261" y="330"/>
                    </a:cubicBezTo>
                    <a:cubicBezTo>
                      <a:pt x="261" y="330"/>
                      <a:pt x="262" y="330"/>
                      <a:pt x="263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65" y="330"/>
                      <a:pt x="265" y="330"/>
                      <a:pt x="265" y="330"/>
                    </a:cubicBezTo>
                    <a:cubicBezTo>
                      <a:pt x="266" y="330"/>
                      <a:pt x="266" y="330"/>
                      <a:pt x="266" y="330"/>
                    </a:cubicBezTo>
                    <a:cubicBezTo>
                      <a:pt x="267" y="330"/>
                      <a:pt x="268" y="331"/>
                      <a:pt x="268" y="331"/>
                    </a:cubicBezTo>
                    <a:cubicBezTo>
                      <a:pt x="269" y="331"/>
                      <a:pt x="270" y="332"/>
                      <a:pt x="271" y="332"/>
                    </a:cubicBezTo>
                    <a:cubicBezTo>
                      <a:pt x="271" y="333"/>
                      <a:pt x="272" y="333"/>
                      <a:pt x="272" y="333"/>
                    </a:cubicBezTo>
                    <a:cubicBezTo>
                      <a:pt x="273" y="334"/>
                      <a:pt x="273" y="334"/>
                      <a:pt x="273" y="334"/>
                    </a:cubicBezTo>
                    <a:cubicBezTo>
                      <a:pt x="274" y="335"/>
                      <a:pt x="276" y="335"/>
                      <a:pt x="277" y="336"/>
                    </a:cubicBezTo>
                    <a:cubicBezTo>
                      <a:pt x="278" y="336"/>
                      <a:pt x="278" y="336"/>
                      <a:pt x="278" y="336"/>
                    </a:cubicBezTo>
                    <a:cubicBezTo>
                      <a:pt x="278" y="336"/>
                      <a:pt x="278" y="336"/>
                      <a:pt x="279" y="336"/>
                    </a:cubicBezTo>
                    <a:lnTo>
                      <a:pt x="278" y="337"/>
                    </a:lnTo>
                    <a:close/>
                    <a:moveTo>
                      <a:pt x="291" y="328"/>
                    </a:moveTo>
                    <a:cubicBezTo>
                      <a:pt x="291" y="328"/>
                      <a:pt x="291" y="328"/>
                      <a:pt x="291" y="328"/>
                    </a:cubicBezTo>
                    <a:cubicBezTo>
                      <a:pt x="289" y="330"/>
                      <a:pt x="287" y="331"/>
                      <a:pt x="286" y="332"/>
                    </a:cubicBezTo>
                    <a:cubicBezTo>
                      <a:pt x="284" y="333"/>
                      <a:pt x="283" y="333"/>
                      <a:pt x="281" y="333"/>
                    </a:cubicBezTo>
                    <a:cubicBezTo>
                      <a:pt x="281" y="333"/>
                      <a:pt x="280" y="333"/>
                      <a:pt x="279" y="333"/>
                    </a:cubicBezTo>
                    <a:cubicBezTo>
                      <a:pt x="279" y="332"/>
                      <a:pt x="278" y="332"/>
                      <a:pt x="278" y="332"/>
                    </a:cubicBezTo>
                    <a:cubicBezTo>
                      <a:pt x="278" y="332"/>
                      <a:pt x="278" y="332"/>
                      <a:pt x="277" y="332"/>
                    </a:cubicBezTo>
                    <a:cubicBezTo>
                      <a:pt x="276" y="331"/>
                      <a:pt x="274" y="330"/>
                      <a:pt x="273" y="329"/>
                    </a:cubicBezTo>
                    <a:cubicBezTo>
                      <a:pt x="273" y="329"/>
                      <a:pt x="273" y="329"/>
                      <a:pt x="272" y="329"/>
                    </a:cubicBezTo>
                    <a:cubicBezTo>
                      <a:pt x="272" y="329"/>
                      <a:pt x="271" y="328"/>
                      <a:pt x="271" y="328"/>
                    </a:cubicBezTo>
                    <a:cubicBezTo>
                      <a:pt x="270" y="328"/>
                      <a:pt x="269" y="327"/>
                      <a:pt x="268" y="327"/>
                    </a:cubicBezTo>
                    <a:cubicBezTo>
                      <a:pt x="268" y="327"/>
                      <a:pt x="268" y="327"/>
                      <a:pt x="268" y="327"/>
                    </a:cubicBezTo>
                    <a:cubicBezTo>
                      <a:pt x="268" y="327"/>
                      <a:pt x="268" y="327"/>
                      <a:pt x="268" y="326"/>
                    </a:cubicBezTo>
                    <a:cubicBezTo>
                      <a:pt x="269" y="326"/>
                      <a:pt x="270" y="325"/>
                      <a:pt x="271" y="324"/>
                    </a:cubicBezTo>
                    <a:cubicBezTo>
                      <a:pt x="271" y="324"/>
                      <a:pt x="272" y="323"/>
                      <a:pt x="272" y="323"/>
                    </a:cubicBezTo>
                    <a:cubicBezTo>
                      <a:pt x="273" y="323"/>
                      <a:pt x="273" y="323"/>
                      <a:pt x="273" y="323"/>
                    </a:cubicBezTo>
                    <a:cubicBezTo>
                      <a:pt x="274" y="322"/>
                      <a:pt x="276" y="322"/>
                      <a:pt x="277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78" y="322"/>
                      <a:pt x="278" y="322"/>
                      <a:pt x="278" y="322"/>
                    </a:cubicBezTo>
                    <a:cubicBezTo>
                      <a:pt x="278" y="322"/>
                      <a:pt x="279" y="322"/>
                      <a:pt x="279" y="323"/>
                    </a:cubicBezTo>
                    <a:cubicBezTo>
                      <a:pt x="280" y="323"/>
                      <a:pt x="281" y="323"/>
                      <a:pt x="281" y="323"/>
                    </a:cubicBezTo>
                    <a:cubicBezTo>
                      <a:pt x="283" y="324"/>
                      <a:pt x="284" y="325"/>
                      <a:pt x="286" y="325"/>
                    </a:cubicBezTo>
                    <a:cubicBezTo>
                      <a:pt x="287" y="326"/>
                      <a:pt x="289" y="327"/>
                      <a:pt x="291" y="327"/>
                    </a:cubicBezTo>
                    <a:cubicBezTo>
                      <a:pt x="291" y="327"/>
                      <a:pt x="291" y="327"/>
                      <a:pt x="291" y="327"/>
                    </a:cubicBezTo>
                    <a:lnTo>
                      <a:pt x="291" y="328"/>
                    </a:lnTo>
                    <a:close/>
                    <a:moveTo>
                      <a:pt x="304" y="318"/>
                    </a:moveTo>
                    <a:cubicBezTo>
                      <a:pt x="301" y="321"/>
                      <a:pt x="299" y="322"/>
                      <a:pt x="298" y="323"/>
                    </a:cubicBezTo>
                    <a:cubicBezTo>
                      <a:pt x="296" y="324"/>
                      <a:pt x="294" y="324"/>
                      <a:pt x="293" y="324"/>
                    </a:cubicBezTo>
                    <a:cubicBezTo>
                      <a:pt x="292" y="324"/>
                      <a:pt x="291" y="324"/>
                      <a:pt x="291" y="324"/>
                    </a:cubicBezTo>
                    <a:cubicBezTo>
                      <a:pt x="289" y="323"/>
                      <a:pt x="287" y="322"/>
                      <a:pt x="286" y="321"/>
                    </a:cubicBezTo>
                    <a:cubicBezTo>
                      <a:pt x="284" y="321"/>
                      <a:pt x="283" y="320"/>
                      <a:pt x="281" y="319"/>
                    </a:cubicBezTo>
                    <a:cubicBezTo>
                      <a:pt x="281" y="319"/>
                      <a:pt x="280" y="319"/>
                      <a:pt x="280" y="319"/>
                    </a:cubicBezTo>
                    <a:cubicBezTo>
                      <a:pt x="280" y="318"/>
                      <a:pt x="281" y="318"/>
                      <a:pt x="281" y="317"/>
                    </a:cubicBezTo>
                    <a:cubicBezTo>
                      <a:pt x="283" y="316"/>
                      <a:pt x="285" y="315"/>
                      <a:pt x="286" y="314"/>
                    </a:cubicBezTo>
                    <a:cubicBezTo>
                      <a:pt x="287" y="314"/>
                      <a:pt x="288" y="313"/>
                      <a:pt x="288" y="313"/>
                    </a:cubicBezTo>
                    <a:cubicBezTo>
                      <a:pt x="289" y="313"/>
                      <a:pt x="290" y="314"/>
                      <a:pt x="291" y="314"/>
                    </a:cubicBezTo>
                    <a:cubicBezTo>
                      <a:pt x="291" y="314"/>
                      <a:pt x="292" y="314"/>
                      <a:pt x="293" y="314"/>
                    </a:cubicBezTo>
                    <a:cubicBezTo>
                      <a:pt x="295" y="315"/>
                      <a:pt x="296" y="315"/>
                      <a:pt x="298" y="316"/>
                    </a:cubicBezTo>
                    <a:cubicBezTo>
                      <a:pt x="300" y="317"/>
                      <a:pt x="302" y="317"/>
                      <a:pt x="304" y="318"/>
                    </a:cubicBezTo>
                    <a:cubicBezTo>
                      <a:pt x="303" y="318"/>
                      <a:pt x="303" y="318"/>
                      <a:pt x="303" y="318"/>
                    </a:cubicBezTo>
                    <a:lnTo>
                      <a:pt x="304" y="318"/>
                    </a:lnTo>
                    <a:close/>
                    <a:moveTo>
                      <a:pt x="315" y="307"/>
                    </a:moveTo>
                    <a:cubicBezTo>
                      <a:pt x="312" y="311"/>
                      <a:pt x="309" y="313"/>
                      <a:pt x="306" y="314"/>
                    </a:cubicBezTo>
                    <a:cubicBezTo>
                      <a:pt x="303" y="314"/>
                      <a:pt x="301" y="313"/>
                      <a:pt x="298" y="312"/>
                    </a:cubicBezTo>
                    <a:cubicBezTo>
                      <a:pt x="296" y="311"/>
                      <a:pt x="294" y="311"/>
                      <a:pt x="293" y="310"/>
                    </a:cubicBezTo>
                    <a:cubicBezTo>
                      <a:pt x="292" y="310"/>
                      <a:pt x="292" y="310"/>
                      <a:pt x="291" y="310"/>
                    </a:cubicBezTo>
                    <a:cubicBezTo>
                      <a:pt x="292" y="309"/>
                      <a:pt x="293" y="309"/>
                      <a:pt x="293" y="308"/>
                    </a:cubicBezTo>
                    <a:cubicBezTo>
                      <a:pt x="295" y="306"/>
                      <a:pt x="296" y="305"/>
                      <a:pt x="298" y="304"/>
                    </a:cubicBezTo>
                    <a:cubicBezTo>
                      <a:pt x="298" y="304"/>
                      <a:pt x="299" y="304"/>
                      <a:pt x="299" y="304"/>
                    </a:cubicBezTo>
                    <a:cubicBezTo>
                      <a:pt x="302" y="304"/>
                      <a:pt x="304" y="304"/>
                      <a:pt x="306" y="305"/>
                    </a:cubicBezTo>
                    <a:cubicBezTo>
                      <a:pt x="310" y="306"/>
                      <a:pt x="312" y="307"/>
                      <a:pt x="315" y="307"/>
                    </a:cubicBezTo>
                    <a:cubicBezTo>
                      <a:pt x="315" y="307"/>
                      <a:pt x="315" y="307"/>
                      <a:pt x="315" y="307"/>
                    </a:cubicBezTo>
                    <a:close/>
                    <a:moveTo>
                      <a:pt x="325" y="295"/>
                    </a:moveTo>
                    <a:cubicBezTo>
                      <a:pt x="325" y="296"/>
                      <a:pt x="325" y="296"/>
                      <a:pt x="324" y="297"/>
                    </a:cubicBezTo>
                    <a:cubicBezTo>
                      <a:pt x="321" y="302"/>
                      <a:pt x="318" y="303"/>
                      <a:pt x="315" y="303"/>
                    </a:cubicBezTo>
                    <a:cubicBezTo>
                      <a:pt x="312" y="303"/>
                      <a:pt x="309" y="302"/>
                      <a:pt x="306" y="301"/>
                    </a:cubicBezTo>
                    <a:cubicBezTo>
                      <a:pt x="305" y="301"/>
                      <a:pt x="304" y="300"/>
                      <a:pt x="302" y="300"/>
                    </a:cubicBezTo>
                    <a:cubicBezTo>
                      <a:pt x="304" y="298"/>
                      <a:pt x="305" y="296"/>
                      <a:pt x="306" y="295"/>
                    </a:cubicBezTo>
                    <a:cubicBezTo>
                      <a:pt x="307" y="294"/>
                      <a:pt x="309" y="294"/>
                      <a:pt x="309" y="293"/>
                    </a:cubicBezTo>
                    <a:cubicBezTo>
                      <a:pt x="311" y="293"/>
                      <a:pt x="313" y="293"/>
                      <a:pt x="315" y="294"/>
                    </a:cubicBezTo>
                    <a:cubicBezTo>
                      <a:pt x="318" y="294"/>
                      <a:pt x="321" y="295"/>
                      <a:pt x="324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ubicBezTo>
                      <a:pt x="325" y="295"/>
                      <a:pt x="325" y="295"/>
                      <a:pt x="325" y="295"/>
                    </a:cubicBezTo>
                    <a:close/>
                    <a:moveTo>
                      <a:pt x="334" y="282"/>
                    </a:moveTo>
                    <a:cubicBezTo>
                      <a:pt x="334" y="284"/>
                      <a:pt x="333" y="285"/>
                      <a:pt x="332" y="286"/>
                    </a:cubicBezTo>
                    <a:cubicBezTo>
                      <a:pt x="330" y="290"/>
                      <a:pt x="327" y="291"/>
                      <a:pt x="324" y="291"/>
                    </a:cubicBezTo>
                    <a:cubicBezTo>
                      <a:pt x="321" y="291"/>
                      <a:pt x="318" y="290"/>
                      <a:pt x="315" y="290"/>
                    </a:cubicBezTo>
                    <a:cubicBezTo>
                      <a:pt x="314" y="289"/>
                      <a:pt x="313" y="289"/>
                      <a:pt x="312" y="289"/>
                    </a:cubicBezTo>
                    <a:cubicBezTo>
                      <a:pt x="313" y="287"/>
                      <a:pt x="314" y="286"/>
                      <a:pt x="315" y="285"/>
                    </a:cubicBezTo>
                    <a:cubicBezTo>
                      <a:pt x="316" y="283"/>
                      <a:pt x="317" y="282"/>
                      <a:pt x="319" y="282"/>
                    </a:cubicBezTo>
                    <a:cubicBezTo>
                      <a:pt x="320" y="282"/>
                      <a:pt x="322" y="282"/>
                      <a:pt x="324" y="282"/>
                    </a:cubicBezTo>
                    <a:cubicBezTo>
                      <a:pt x="327" y="282"/>
                      <a:pt x="330" y="282"/>
                      <a:pt x="332" y="282"/>
                    </a:cubicBezTo>
                    <a:cubicBezTo>
                      <a:pt x="335" y="282"/>
                      <a:pt x="335" y="282"/>
                      <a:pt x="335" y="282"/>
                    </a:cubicBezTo>
                    <a:lnTo>
                      <a:pt x="334" y="282"/>
                    </a:lnTo>
                    <a:close/>
                    <a:moveTo>
                      <a:pt x="343" y="269"/>
                    </a:moveTo>
                    <a:cubicBezTo>
                      <a:pt x="342" y="271"/>
                      <a:pt x="341" y="273"/>
                      <a:pt x="340" y="275"/>
                    </a:cubicBezTo>
                    <a:cubicBezTo>
                      <a:pt x="338" y="278"/>
                      <a:pt x="335" y="279"/>
                      <a:pt x="332" y="279"/>
                    </a:cubicBezTo>
                    <a:cubicBezTo>
                      <a:pt x="330" y="279"/>
                      <a:pt x="327" y="278"/>
                      <a:pt x="324" y="278"/>
                    </a:cubicBezTo>
                    <a:cubicBezTo>
                      <a:pt x="323" y="278"/>
                      <a:pt x="322" y="278"/>
                      <a:pt x="321" y="278"/>
                    </a:cubicBezTo>
                    <a:cubicBezTo>
                      <a:pt x="322" y="275"/>
                      <a:pt x="323" y="273"/>
                      <a:pt x="324" y="272"/>
                    </a:cubicBezTo>
                    <a:cubicBezTo>
                      <a:pt x="325" y="271"/>
                      <a:pt x="326" y="270"/>
                      <a:pt x="327" y="270"/>
                    </a:cubicBezTo>
                    <a:cubicBezTo>
                      <a:pt x="329" y="269"/>
                      <a:pt x="331" y="269"/>
                      <a:pt x="332" y="269"/>
                    </a:cubicBezTo>
                    <a:cubicBezTo>
                      <a:pt x="335" y="269"/>
                      <a:pt x="337" y="269"/>
                      <a:pt x="340" y="269"/>
                    </a:cubicBezTo>
                    <a:cubicBezTo>
                      <a:pt x="341" y="269"/>
                      <a:pt x="342" y="269"/>
                      <a:pt x="343" y="269"/>
                    </a:cubicBezTo>
                    <a:cubicBezTo>
                      <a:pt x="342" y="269"/>
                      <a:pt x="342" y="269"/>
                      <a:pt x="342" y="269"/>
                    </a:cubicBezTo>
                    <a:lnTo>
                      <a:pt x="343" y="269"/>
                    </a:lnTo>
                    <a:close/>
                    <a:moveTo>
                      <a:pt x="350" y="255"/>
                    </a:moveTo>
                    <a:cubicBezTo>
                      <a:pt x="349" y="256"/>
                      <a:pt x="348" y="258"/>
                      <a:pt x="348" y="259"/>
                    </a:cubicBezTo>
                    <a:cubicBezTo>
                      <a:pt x="347" y="261"/>
                      <a:pt x="346" y="262"/>
                      <a:pt x="346" y="263"/>
                    </a:cubicBezTo>
                    <a:cubicBezTo>
                      <a:pt x="344" y="265"/>
                      <a:pt x="342" y="265"/>
                      <a:pt x="340" y="265"/>
                    </a:cubicBezTo>
                    <a:cubicBezTo>
                      <a:pt x="337" y="266"/>
                      <a:pt x="335" y="265"/>
                      <a:pt x="332" y="265"/>
                    </a:cubicBezTo>
                    <a:cubicBezTo>
                      <a:pt x="331" y="265"/>
                      <a:pt x="330" y="265"/>
                      <a:pt x="328" y="266"/>
                    </a:cubicBezTo>
                    <a:cubicBezTo>
                      <a:pt x="330" y="262"/>
                      <a:pt x="331" y="259"/>
                      <a:pt x="332" y="258"/>
                    </a:cubicBezTo>
                    <a:cubicBezTo>
                      <a:pt x="333" y="258"/>
                      <a:pt x="333" y="257"/>
                      <a:pt x="334" y="257"/>
                    </a:cubicBezTo>
                    <a:cubicBezTo>
                      <a:pt x="336" y="256"/>
                      <a:pt x="338" y="256"/>
                      <a:pt x="340" y="256"/>
                    </a:cubicBezTo>
                    <a:cubicBezTo>
                      <a:pt x="342" y="256"/>
                      <a:pt x="344" y="256"/>
                      <a:pt x="346" y="255"/>
                    </a:cubicBezTo>
                    <a:cubicBezTo>
                      <a:pt x="346" y="255"/>
                      <a:pt x="347" y="255"/>
                      <a:pt x="348" y="255"/>
                    </a:cubicBezTo>
                    <a:cubicBezTo>
                      <a:pt x="348" y="255"/>
                      <a:pt x="349" y="255"/>
                      <a:pt x="350" y="255"/>
                    </a:cubicBezTo>
                    <a:cubicBezTo>
                      <a:pt x="349" y="255"/>
                      <a:pt x="349" y="255"/>
                      <a:pt x="349" y="255"/>
                    </a:cubicBezTo>
                    <a:cubicBezTo>
                      <a:pt x="349" y="255"/>
                      <a:pt x="349" y="255"/>
                      <a:pt x="350" y="255"/>
                    </a:cubicBezTo>
                    <a:moveTo>
                      <a:pt x="355" y="240"/>
                    </a:moveTo>
                    <a:cubicBezTo>
                      <a:pt x="354" y="244"/>
                      <a:pt x="353" y="247"/>
                      <a:pt x="352" y="248"/>
                    </a:cubicBezTo>
                    <a:cubicBezTo>
                      <a:pt x="351" y="250"/>
                      <a:pt x="350" y="251"/>
                      <a:pt x="348" y="251"/>
                    </a:cubicBezTo>
                    <a:cubicBezTo>
                      <a:pt x="347" y="252"/>
                      <a:pt x="346" y="252"/>
                      <a:pt x="346" y="252"/>
                    </a:cubicBezTo>
                    <a:cubicBezTo>
                      <a:pt x="344" y="252"/>
                      <a:pt x="342" y="252"/>
                      <a:pt x="340" y="252"/>
                    </a:cubicBezTo>
                    <a:cubicBezTo>
                      <a:pt x="338" y="252"/>
                      <a:pt x="336" y="253"/>
                      <a:pt x="335" y="253"/>
                    </a:cubicBezTo>
                    <a:cubicBezTo>
                      <a:pt x="336" y="248"/>
                      <a:pt x="338" y="245"/>
                      <a:pt x="339" y="244"/>
                    </a:cubicBezTo>
                    <a:cubicBezTo>
                      <a:pt x="340" y="244"/>
                      <a:pt x="340" y="244"/>
                      <a:pt x="340" y="244"/>
                    </a:cubicBezTo>
                    <a:cubicBezTo>
                      <a:pt x="342" y="243"/>
                      <a:pt x="344" y="242"/>
                      <a:pt x="346" y="242"/>
                    </a:cubicBezTo>
                    <a:cubicBezTo>
                      <a:pt x="346" y="242"/>
                      <a:pt x="347" y="242"/>
                      <a:pt x="348" y="242"/>
                    </a:cubicBezTo>
                    <a:cubicBezTo>
                      <a:pt x="350" y="241"/>
                      <a:pt x="351" y="241"/>
                      <a:pt x="352" y="241"/>
                    </a:cubicBezTo>
                    <a:cubicBezTo>
                      <a:pt x="353" y="241"/>
                      <a:pt x="354" y="240"/>
                      <a:pt x="355" y="240"/>
                    </a:cubicBezTo>
                    <a:close/>
                    <a:moveTo>
                      <a:pt x="359" y="225"/>
                    </a:moveTo>
                    <a:cubicBezTo>
                      <a:pt x="359" y="233"/>
                      <a:pt x="356" y="236"/>
                      <a:pt x="352" y="237"/>
                    </a:cubicBezTo>
                    <a:cubicBezTo>
                      <a:pt x="351" y="238"/>
                      <a:pt x="350" y="238"/>
                      <a:pt x="348" y="238"/>
                    </a:cubicBezTo>
                    <a:cubicBezTo>
                      <a:pt x="347" y="238"/>
                      <a:pt x="346" y="238"/>
                      <a:pt x="346" y="238"/>
                    </a:cubicBezTo>
                    <a:cubicBezTo>
                      <a:pt x="344" y="239"/>
                      <a:pt x="342" y="239"/>
                      <a:pt x="340" y="240"/>
                    </a:cubicBezTo>
                    <a:cubicBezTo>
                      <a:pt x="341" y="234"/>
                      <a:pt x="343" y="232"/>
                      <a:pt x="344" y="230"/>
                    </a:cubicBezTo>
                    <a:cubicBezTo>
                      <a:pt x="345" y="230"/>
                      <a:pt x="345" y="230"/>
                      <a:pt x="346" y="230"/>
                    </a:cubicBezTo>
                    <a:cubicBezTo>
                      <a:pt x="346" y="229"/>
                      <a:pt x="347" y="229"/>
                      <a:pt x="348" y="229"/>
                    </a:cubicBezTo>
                    <a:cubicBezTo>
                      <a:pt x="350" y="228"/>
                      <a:pt x="351" y="228"/>
                      <a:pt x="352" y="227"/>
                    </a:cubicBezTo>
                    <a:cubicBezTo>
                      <a:pt x="355" y="227"/>
                      <a:pt x="357" y="226"/>
                      <a:pt x="359" y="225"/>
                    </a:cubicBezTo>
                    <a:close/>
                    <a:moveTo>
                      <a:pt x="352" y="224"/>
                    </a:moveTo>
                    <a:cubicBezTo>
                      <a:pt x="351" y="224"/>
                      <a:pt x="349" y="224"/>
                      <a:pt x="348" y="224"/>
                    </a:cubicBezTo>
                    <a:cubicBezTo>
                      <a:pt x="347" y="225"/>
                      <a:pt x="346" y="225"/>
                      <a:pt x="346" y="225"/>
                    </a:cubicBezTo>
                    <a:cubicBezTo>
                      <a:pt x="345" y="225"/>
                      <a:pt x="345" y="225"/>
                      <a:pt x="345" y="226"/>
                    </a:cubicBezTo>
                    <a:cubicBezTo>
                      <a:pt x="345" y="223"/>
                      <a:pt x="345" y="222"/>
                      <a:pt x="346" y="220"/>
                    </a:cubicBezTo>
                    <a:cubicBezTo>
                      <a:pt x="346" y="218"/>
                      <a:pt x="347" y="217"/>
                      <a:pt x="348" y="216"/>
                    </a:cubicBezTo>
                    <a:cubicBezTo>
                      <a:pt x="348" y="216"/>
                      <a:pt x="348" y="216"/>
                      <a:pt x="348" y="216"/>
                    </a:cubicBezTo>
                    <a:cubicBezTo>
                      <a:pt x="349" y="215"/>
                      <a:pt x="351" y="214"/>
                      <a:pt x="352" y="214"/>
                    </a:cubicBezTo>
                    <a:cubicBezTo>
                      <a:pt x="356" y="212"/>
                      <a:pt x="359" y="212"/>
                      <a:pt x="362" y="209"/>
                    </a:cubicBezTo>
                    <a:cubicBezTo>
                      <a:pt x="362" y="210"/>
                      <a:pt x="362" y="210"/>
                      <a:pt x="362" y="210"/>
                    </a:cubicBezTo>
                    <a:cubicBezTo>
                      <a:pt x="362" y="221"/>
                      <a:pt x="357" y="222"/>
                      <a:pt x="352" y="224"/>
                    </a:cubicBezTo>
                    <a:moveTo>
                      <a:pt x="352" y="210"/>
                    </a:moveTo>
                    <a:cubicBezTo>
                      <a:pt x="351" y="210"/>
                      <a:pt x="349" y="211"/>
                      <a:pt x="348" y="212"/>
                    </a:cubicBezTo>
                    <a:cubicBezTo>
                      <a:pt x="348" y="208"/>
                      <a:pt x="348" y="208"/>
                      <a:pt x="348" y="208"/>
                    </a:cubicBezTo>
                    <a:cubicBezTo>
                      <a:pt x="348" y="205"/>
                      <a:pt x="349" y="203"/>
                      <a:pt x="350" y="202"/>
                    </a:cubicBezTo>
                    <a:cubicBezTo>
                      <a:pt x="351" y="201"/>
                      <a:pt x="351" y="201"/>
                      <a:pt x="352" y="200"/>
                    </a:cubicBezTo>
                    <a:cubicBezTo>
                      <a:pt x="356" y="198"/>
                      <a:pt x="361" y="197"/>
                      <a:pt x="364" y="194"/>
                    </a:cubicBezTo>
                    <a:cubicBezTo>
                      <a:pt x="364" y="194"/>
                      <a:pt x="364" y="194"/>
                      <a:pt x="364" y="194"/>
                    </a:cubicBezTo>
                    <a:cubicBezTo>
                      <a:pt x="365" y="207"/>
                      <a:pt x="358" y="208"/>
                      <a:pt x="352" y="210"/>
                    </a:cubicBezTo>
                    <a:moveTo>
                      <a:pt x="352" y="196"/>
                    </a:moveTo>
                    <a:cubicBezTo>
                      <a:pt x="351" y="196"/>
                      <a:pt x="351" y="197"/>
                      <a:pt x="350" y="197"/>
                    </a:cubicBezTo>
                    <a:cubicBezTo>
                      <a:pt x="349" y="192"/>
                      <a:pt x="350" y="189"/>
                      <a:pt x="351" y="187"/>
                    </a:cubicBezTo>
                    <a:cubicBezTo>
                      <a:pt x="351" y="187"/>
                      <a:pt x="352" y="187"/>
                      <a:pt x="352" y="186"/>
                    </a:cubicBezTo>
                    <a:cubicBezTo>
                      <a:pt x="356" y="183"/>
                      <a:pt x="361" y="181"/>
                      <a:pt x="364" y="178"/>
                    </a:cubicBezTo>
                    <a:cubicBezTo>
                      <a:pt x="364" y="179"/>
                      <a:pt x="364" y="179"/>
                      <a:pt x="364" y="179"/>
                    </a:cubicBezTo>
                    <a:cubicBezTo>
                      <a:pt x="367" y="192"/>
                      <a:pt x="358" y="193"/>
                      <a:pt x="352" y="196"/>
                    </a:cubicBezTo>
                    <a:moveTo>
                      <a:pt x="349" y="255"/>
                    </a:moveTo>
                    <a:cubicBezTo>
                      <a:pt x="349" y="255"/>
                      <a:pt x="349" y="255"/>
                      <a:pt x="349" y="255"/>
                    </a:cubicBezTo>
                    <a:cubicBezTo>
                      <a:pt x="349" y="255"/>
                      <a:pt x="349" y="255"/>
                      <a:pt x="349" y="255"/>
                    </a:cubicBezTo>
                    <a:moveTo>
                      <a:pt x="98" y="341"/>
                    </a:moveTo>
                    <a:cubicBezTo>
                      <a:pt x="99" y="341"/>
                      <a:pt x="99" y="341"/>
                      <a:pt x="99" y="341"/>
                    </a:cubicBezTo>
                    <a:cubicBezTo>
                      <a:pt x="99" y="341"/>
                      <a:pt x="99" y="341"/>
                      <a:pt x="98" y="3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1068213" y="2846688"/>
            <a:ext cx="6905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此处添加论文答辩题目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2559685" y="3969385"/>
            <a:ext cx="208915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答辩学生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青课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4700905" y="3969385"/>
            <a:ext cx="20605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指导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老师：青课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TextBox 38"/>
          <p:cNvSpPr txBox="1">
            <a:spLocks noChangeArrowheads="1"/>
          </p:cNvSpPr>
          <p:nvPr/>
        </p:nvSpPr>
        <p:spPr bwMode="auto">
          <a:xfrm>
            <a:off x="2358257" y="2297589"/>
            <a:ext cx="484179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学院：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XXXX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专业：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XXX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54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636180" y="-85144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7938" y="7939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66910" y="996250"/>
            <a:ext cx="1261872" cy="12618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4135490" y="1142473"/>
            <a:ext cx="112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6216" y="2556667"/>
            <a:ext cx="5388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关键技术与难点</a:t>
            </a:r>
            <a:endParaRPr lang="zh-CN" altLang="zh-CN" sz="4800" kern="1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3786" y="3544467"/>
            <a:ext cx="155188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重要理论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关键技术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关键难点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322000" y="3406534"/>
            <a:ext cx="45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841387" y="3544467"/>
            <a:ext cx="19806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实践难点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案例对比分析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2805" y="964118"/>
            <a:ext cx="8038391" cy="935692"/>
            <a:chOff x="552805" y="1098842"/>
            <a:chExt cx="8038391" cy="935692"/>
          </a:xfrm>
        </p:grpSpPr>
        <p:sp>
          <p:nvSpPr>
            <p:cNvPr id="5" name="TextBox 30"/>
            <p:cNvSpPr txBox="1"/>
            <p:nvPr/>
          </p:nvSpPr>
          <p:spPr>
            <a:xfrm>
              <a:off x="571100" y="109884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6" name="TextBox 29"/>
            <p:cNvSpPr txBox="1"/>
            <p:nvPr/>
          </p:nvSpPr>
          <p:spPr>
            <a:xfrm>
              <a:off x="552805" y="1419622"/>
              <a:ext cx="8038391" cy="614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点击添加标题</a:t>
                      </a:r>
                      <a:endParaRPr lang="zh-CN" alt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完成情况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807" marR="4807" marT="3605" marB="0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75378" y="244460"/>
            <a:ext cx="468000" cy="468000"/>
            <a:chOff x="5314692" y="2806467"/>
            <a:chExt cx="1392667" cy="1392667"/>
          </a:xfrm>
        </p:grpSpPr>
        <p:sp>
          <p:nvSpPr>
            <p:cNvPr id="9" name="椭圆 8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研究进程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275378" y="244460"/>
            <a:ext cx="468000" cy="468000"/>
            <a:chOff x="5314692" y="2806467"/>
            <a:chExt cx="1392667" cy="1392667"/>
          </a:xfrm>
        </p:grpSpPr>
        <p:sp>
          <p:nvSpPr>
            <p:cNvPr id="51" name="椭圆 50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47864" y="1233198"/>
            <a:ext cx="5616624" cy="3282768"/>
            <a:chOff x="1763688" y="1665246"/>
            <a:chExt cx="5616624" cy="3282768"/>
          </a:xfrm>
        </p:grpSpPr>
        <p:cxnSp>
          <p:nvCxnSpPr>
            <p:cNvPr id="3" name="직선 연결선 31"/>
            <p:cNvCxnSpPr/>
            <p:nvPr/>
          </p:nvCxnSpPr>
          <p:spPr>
            <a:xfrm>
              <a:off x="3550746" y="3226299"/>
              <a:ext cx="2352371" cy="7194"/>
            </a:xfrm>
            <a:prstGeom prst="line">
              <a:avLst/>
            </a:prstGeom>
            <a:ln w="76200" cap="sq">
              <a:solidFill>
                <a:schemeClr val="accent1"/>
              </a:solidFill>
              <a:headEnd type="none"/>
              <a:tailEnd type="triangle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20"/>
            <p:cNvCxnSpPr>
              <a:stCxn id="21" idx="2"/>
            </p:cNvCxnSpPr>
            <p:nvPr/>
          </p:nvCxnSpPr>
          <p:spPr>
            <a:xfrm rot="16200000" flipH="1">
              <a:off x="2650322" y="2325876"/>
              <a:ext cx="1177384" cy="630656"/>
            </a:xfrm>
            <a:prstGeom prst="line">
              <a:avLst/>
            </a:prstGeom>
            <a:ln w="41275">
              <a:solidFill>
                <a:schemeClr val="accent1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직선 연결선 23"/>
            <p:cNvCxnSpPr>
              <a:stCxn id="22" idx="2"/>
            </p:cNvCxnSpPr>
            <p:nvPr/>
          </p:nvCxnSpPr>
          <p:spPr>
            <a:xfrm>
              <a:off x="4800068" y="2052512"/>
              <a:ext cx="640248" cy="1173787"/>
            </a:xfrm>
            <a:prstGeom prst="line">
              <a:avLst/>
            </a:prstGeom>
            <a:ln w="41275">
              <a:solidFill>
                <a:schemeClr val="accent1"/>
              </a:solidFill>
              <a:tailEnd type="triangl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24"/>
            <p:cNvCxnSpPr>
              <a:endCxn id="23" idx="0"/>
            </p:cNvCxnSpPr>
            <p:nvPr/>
          </p:nvCxnSpPr>
          <p:spPr>
            <a:xfrm rot="5400000">
              <a:off x="2535822" y="3497865"/>
              <a:ext cx="1286490" cy="750552"/>
            </a:xfrm>
            <a:prstGeom prst="line">
              <a:avLst/>
            </a:prstGeom>
            <a:ln w="41275">
              <a:solidFill>
                <a:schemeClr val="accent1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26"/>
            <p:cNvCxnSpPr>
              <a:endCxn id="24" idx="0"/>
            </p:cNvCxnSpPr>
            <p:nvPr/>
          </p:nvCxnSpPr>
          <p:spPr>
            <a:xfrm flipH="1">
              <a:off x="4744916" y="3233493"/>
              <a:ext cx="695400" cy="1282893"/>
            </a:xfrm>
            <a:prstGeom prst="line">
              <a:avLst/>
            </a:prstGeom>
            <a:ln w="41275">
              <a:solidFill>
                <a:schemeClr val="accent1"/>
              </a:solidFill>
              <a:headEnd type="triangle"/>
              <a:tailEnd type="none"/>
            </a:ln>
            <a:effectLst>
              <a:outerShdw blurRad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763688" y="2292726"/>
              <a:ext cx="1348836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ko-KR" altLang="en-US" sz="1200" dirty="0">
                  <a:latin typeface="+mn-ea"/>
                  <a:ea typeface="+mn-ea"/>
                </a:rPr>
                <a:t>     </a:t>
              </a:r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 smtClean="0">
                  <a:latin typeface="+mn-ea"/>
                  <a:ea typeface="+mn-ea"/>
                </a:rPr>
                <a:t>1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33454" y="2628016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>
                  <a:solidFill>
                    <a:schemeClr val="accent1"/>
                  </a:solidFill>
                  <a:latin typeface="+mn-ea"/>
                  <a:ea typeface="+mn-ea"/>
                </a:rPr>
                <a:t>    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</a:rPr>
                <a:t>1</a:t>
              </a:r>
              <a:endParaRPr lang="ko-KR" altLang="en-US" sz="12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0390" y="2466155"/>
              <a:ext cx="119177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1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63688" y="4000414"/>
              <a:ext cx="99063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3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26900" y="2150828"/>
              <a:ext cx="123613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2</a:t>
              </a:r>
              <a:endParaRPr lang="en-US" altLang="ko-KR" sz="1200" dirty="0">
                <a:latin typeface="+mn-ea"/>
                <a:ea typeface="+mn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93878" y="2804264"/>
              <a:ext cx="96636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2</a:t>
              </a:r>
              <a:endParaRPr lang="en-US" altLang="ko-KR" sz="1200" dirty="0">
                <a:latin typeface="+mn-ea"/>
                <a:ea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96668" y="2574062"/>
              <a:ext cx="1456744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chemeClr val="accent1"/>
                  </a:solidFill>
                  <a:latin typeface="+mn-ea"/>
                  <a:ea typeface="+mn-ea"/>
                </a:rPr>
                <a:t>与分支因素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</a:rPr>
                <a:t>2</a:t>
              </a:r>
              <a:endParaRPr lang="en-US" altLang="ko-KR" sz="1200" dirty="0" smtClean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91132" y="3491271"/>
              <a:ext cx="1456743" cy="27699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chemeClr val="accent1"/>
                  </a:solidFill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solidFill>
                    <a:schemeClr val="accent1"/>
                  </a:solidFill>
                  <a:latin typeface="+mn-ea"/>
                  <a:ea typeface="+mn-ea"/>
                </a:rPr>
                <a:t>3</a:t>
              </a:r>
              <a:endParaRPr lang="en-US" altLang="ko-KR" sz="12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39952" y="3437318"/>
              <a:ext cx="97116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solidFill>
                    <a:schemeClr val="accent1"/>
                  </a:solidFill>
                  <a:latin typeface="+mn-ea"/>
                  <a:ea typeface="+mn-ea"/>
                </a:rPr>
                <a:t>分支因素</a:t>
              </a:r>
              <a:r>
                <a:rPr lang="en-US" altLang="zh-CN" sz="1200" dirty="0" smtClean="0">
                  <a:solidFill>
                    <a:schemeClr val="accent1"/>
                  </a:solidFill>
                  <a:latin typeface="+mn-ea"/>
                  <a:ea typeface="+mn-ea"/>
                </a:rPr>
                <a:t>3</a:t>
              </a:r>
              <a:endParaRPr lang="en-US" altLang="ko-KR" sz="12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91872" y="3666320"/>
              <a:ext cx="1348837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3</a:t>
              </a:r>
              <a:endParaRPr lang="en-US" altLang="ko-KR" sz="1200" dirty="0">
                <a:latin typeface="+mn-ea"/>
                <a:ea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39604" y="4059350"/>
              <a:ext cx="8854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1pPr>
              <a:lvl2pPr marL="742950" indent="-28575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2pPr>
              <a:lvl3pPr marL="11430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3pPr>
              <a:lvl4pPr marL="16002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4pPr>
              <a:lvl5pPr marL="2057400" indent="-228600" latinLnBrk="1"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defRPr>
              </a:lvl9pPr>
            </a:lstStyle>
            <a:p>
              <a:r>
                <a:rPr lang="zh-CN" altLang="en-US" sz="1200" dirty="0" smtClean="0">
                  <a:latin typeface="+mn-ea"/>
                  <a:ea typeface="+mn-ea"/>
                </a:rPr>
                <a:t>分支因素</a:t>
              </a:r>
              <a:r>
                <a:rPr lang="en-US" altLang="zh-CN" sz="1200" dirty="0">
                  <a:latin typeface="+mn-ea"/>
                  <a:ea typeface="+mn-ea"/>
                </a:rPr>
                <a:t>3</a:t>
              </a:r>
              <a:endParaRPr lang="en-US" altLang="ko-KR" sz="1200" dirty="0" smtClean="0">
                <a:latin typeface="+mn-ea"/>
                <a:ea typeface="+mn-ea"/>
              </a:endParaRPr>
            </a:p>
          </p:txBody>
        </p:sp>
        <p:grpSp>
          <p:nvGrpSpPr>
            <p:cNvPr id="19" name="그룹 110"/>
            <p:cNvGrpSpPr/>
            <p:nvPr/>
          </p:nvGrpSpPr>
          <p:grpSpPr bwMode="auto">
            <a:xfrm>
              <a:off x="2690496" y="2258734"/>
              <a:ext cx="2810968" cy="1923377"/>
              <a:chOff x="2284741" y="2428868"/>
              <a:chExt cx="3723121" cy="2546680"/>
            </a:xfrm>
          </p:grpSpPr>
          <p:cxnSp>
            <p:nvCxnSpPr>
              <p:cNvPr id="31" name="직선 연결선 76"/>
              <p:cNvCxnSpPr/>
              <p:nvPr/>
            </p:nvCxnSpPr>
            <p:spPr>
              <a:xfrm>
                <a:off x="2403038" y="264477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90"/>
              <p:cNvCxnSpPr/>
              <p:nvPr/>
            </p:nvCxnSpPr>
            <p:spPr>
              <a:xfrm>
                <a:off x="2617422" y="307339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93"/>
              <p:cNvCxnSpPr/>
              <p:nvPr/>
            </p:nvCxnSpPr>
            <p:spPr>
              <a:xfrm>
                <a:off x="5221788" y="2428868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 94"/>
              <p:cNvCxnSpPr/>
              <p:nvPr/>
            </p:nvCxnSpPr>
            <p:spPr>
              <a:xfrm>
                <a:off x="5579094" y="300037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 95"/>
              <p:cNvCxnSpPr/>
              <p:nvPr/>
            </p:nvCxnSpPr>
            <p:spPr>
              <a:xfrm>
                <a:off x="2941380" y="2857496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 96"/>
              <p:cNvCxnSpPr/>
              <p:nvPr/>
            </p:nvCxnSpPr>
            <p:spPr>
              <a:xfrm>
                <a:off x="5286897" y="3295649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연결선 97"/>
              <p:cNvCxnSpPr/>
              <p:nvPr/>
            </p:nvCxnSpPr>
            <p:spPr>
              <a:xfrm>
                <a:off x="2682531" y="423863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98"/>
              <p:cNvCxnSpPr/>
              <p:nvPr/>
            </p:nvCxnSpPr>
            <p:spPr>
              <a:xfrm>
                <a:off x="2284741" y="488945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103"/>
              <p:cNvCxnSpPr/>
              <p:nvPr/>
            </p:nvCxnSpPr>
            <p:spPr>
              <a:xfrm>
                <a:off x="5328053" y="4973961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104"/>
              <p:cNvCxnSpPr/>
              <p:nvPr/>
            </p:nvCxnSpPr>
            <p:spPr>
              <a:xfrm>
                <a:off x="5286897" y="4143380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직선 연결선 106"/>
              <p:cNvCxnSpPr/>
              <p:nvPr/>
            </p:nvCxnSpPr>
            <p:spPr>
              <a:xfrm>
                <a:off x="5566390" y="4435482"/>
                <a:ext cx="428768" cy="158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모서리가 둥근 직사각형 10"/>
            <p:cNvSpPr/>
            <p:nvPr/>
          </p:nvSpPr>
          <p:spPr>
            <a:xfrm>
              <a:off x="5912331" y="3024357"/>
              <a:ext cx="1467981" cy="455676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2000" b="1" dirty="0" smtClean="0">
                  <a:solidFill>
                    <a:srgbClr val="FFFFFF"/>
                  </a:solidFill>
                  <a:latin typeface="+mn-ea"/>
                </a:rPr>
                <a:t>结果文本</a:t>
              </a:r>
              <a:endParaRPr lang="en-US" altLang="zh-CN" sz="20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1" name="모서리가 둥근 직사각형 12"/>
            <p:cNvSpPr/>
            <p:nvPr/>
          </p:nvSpPr>
          <p:spPr>
            <a:xfrm>
              <a:off x="2438106" y="1665246"/>
              <a:ext cx="971162" cy="387266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+mn-ea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+mn-ea"/>
                </a:rPr>
                <a:t>1</a:t>
              </a:r>
              <a:endParaRPr lang="ko-KR" altLang="en-US" sz="16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2" name="모서리가 둥근 직사각형 13"/>
            <p:cNvSpPr/>
            <p:nvPr/>
          </p:nvSpPr>
          <p:spPr>
            <a:xfrm>
              <a:off x="4314487" y="1665246"/>
              <a:ext cx="971162" cy="387266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+mn-ea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+mn-ea"/>
                </a:rPr>
                <a:t>2</a:t>
              </a:r>
              <a:endParaRPr lang="ko-KR" altLang="en-US" sz="16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모서리가 둥근 직사각형 15"/>
            <p:cNvSpPr/>
            <p:nvPr/>
          </p:nvSpPr>
          <p:spPr>
            <a:xfrm>
              <a:off x="2318210" y="4516386"/>
              <a:ext cx="971162" cy="431628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+mn-ea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+mn-ea"/>
                </a:rPr>
                <a:t>3</a:t>
              </a:r>
              <a:endParaRPr lang="ko-KR" altLang="en-US" sz="16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4" name="모서리가 둥근 직사각형 16"/>
            <p:cNvSpPr/>
            <p:nvPr/>
          </p:nvSpPr>
          <p:spPr>
            <a:xfrm>
              <a:off x="4208978" y="4516386"/>
              <a:ext cx="1071876" cy="431628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latinLnBrk="1"/>
              <a:r>
                <a:rPr lang="zh-CN" altLang="en-US" sz="1600" b="1" dirty="0">
                  <a:solidFill>
                    <a:srgbClr val="FFFFFF"/>
                  </a:solidFill>
                  <a:latin typeface="+mn-ea"/>
                </a:rPr>
                <a:t>因素</a:t>
              </a:r>
              <a:r>
                <a:rPr lang="en-US" altLang="zh-CN" sz="1600" b="1" dirty="0">
                  <a:solidFill>
                    <a:srgbClr val="FFFFFF"/>
                  </a:solidFill>
                  <a:latin typeface="+mn-ea"/>
                </a:rPr>
                <a:t>4</a:t>
              </a:r>
              <a:endParaRPr lang="ko-KR" altLang="en-US" sz="16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506715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393558" y="3172346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869734" y="1998559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44451" y="4462433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692163" y="445495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46116" y="2006772"/>
              <a:ext cx="107906" cy="10790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44" name="TextBox 30"/>
          <p:cNvSpPr txBox="1"/>
          <p:nvPr/>
        </p:nvSpPr>
        <p:spPr>
          <a:xfrm>
            <a:off x="254229" y="12250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相关对策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240895" y="1529669"/>
            <a:ext cx="3096344" cy="13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关键技术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6"/>
          <p:cNvSpPr txBox="1"/>
          <p:nvPr/>
        </p:nvSpPr>
        <p:spPr>
          <a:xfrm>
            <a:off x="1260475" y="3711575"/>
            <a:ext cx="1871663" cy="10792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3652838" y="3668713"/>
            <a:ext cx="1920875" cy="10792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166813" y="1217613"/>
            <a:ext cx="6892925" cy="2300287"/>
            <a:chOff x="1167355" y="1217191"/>
            <a:chExt cx="6892537" cy="2300813"/>
          </a:xfrm>
        </p:grpSpPr>
        <p:sp>
          <p:nvSpPr>
            <p:cNvPr id="7" name="Freeform 4"/>
            <p:cNvSpPr/>
            <p:nvPr/>
          </p:nvSpPr>
          <p:spPr bwMode="auto">
            <a:xfrm>
              <a:off x="1167355" y="1217191"/>
              <a:ext cx="440665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 flipH="1" flipV="1">
              <a:off x="3653240" y="1217191"/>
              <a:ext cx="440665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 rot="18900000">
              <a:off x="1722949" y="1817403"/>
              <a:ext cx="1104838" cy="1105153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 rot="18900000">
              <a:off x="4056442" y="1817403"/>
              <a:ext cx="1103250" cy="1105153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 rot="18900000">
              <a:off x="6366124" y="1817403"/>
              <a:ext cx="1104838" cy="1105153"/>
            </a:xfrm>
            <a:prstGeom prst="rect">
              <a:avLst/>
            </a:prstGeom>
            <a:solidFill>
              <a:schemeClr val="accent1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>
                <a:defRPr/>
              </a:pPr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1616592" y="2177848"/>
              <a:ext cx="1274691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 flipH="1">
              <a:off x="3970722" y="2174672"/>
              <a:ext cx="1274690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6289929" y="2174672"/>
              <a:ext cx="1274691" cy="369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</p:grpSp>
      <p:sp>
        <p:nvSpPr>
          <p:cNvPr id="15" name="TextBox 17"/>
          <p:cNvSpPr txBox="1"/>
          <p:nvPr/>
        </p:nvSpPr>
        <p:spPr>
          <a:xfrm>
            <a:off x="5967413" y="3694113"/>
            <a:ext cx="1919287" cy="107920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+mn-ea"/>
                <a:ea typeface="+mn-ea"/>
              </a:rPr>
              <a:t>您的内容打在这里，或者通过复制您的文本后在此框中您的内容打在这里，或者通过复制您的文本后在此框中</a:t>
            </a:r>
            <a:endParaRPr lang="en-US" altLang="zh-CN" sz="1100" dirty="0">
              <a:latin typeface="+mn-ea"/>
              <a:ea typeface="+mn-ea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75378" y="244460"/>
            <a:ext cx="468000" cy="468000"/>
            <a:chOff x="5314692" y="2806467"/>
            <a:chExt cx="1392667" cy="1392667"/>
          </a:xfrm>
        </p:grpSpPr>
        <p:sp>
          <p:nvSpPr>
            <p:cNvPr id="17" name="椭圆 16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关键技术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形状 15"/>
          <p:cNvSpPr/>
          <p:nvPr/>
        </p:nvSpPr>
        <p:spPr>
          <a:xfrm>
            <a:off x="1899524" y="2071645"/>
            <a:ext cx="1526972" cy="1526972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7" name="组合 16"/>
          <p:cNvGrpSpPr/>
          <p:nvPr/>
        </p:nvGrpSpPr>
        <p:grpSpPr>
          <a:xfrm>
            <a:off x="1087372" y="1757964"/>
            <a:ext cx="1587583" cy="1431012"/>
            <a:chOff x="1087372" y="1757964"/>
            <a:chExt cx="1587583" cy="1431012"/>
          </a:xfrm>
        </p:grpSpPr>
        <p:sp>
          <p:nvSpPr>
            <p:cNvPr id="18" name="任意多边形 17"/>
            <p:cNvSpPr/>
            <p:nvPr/>
          </p:nvSpPr>
          <p:spPr>
            <a:xfrm>
              <a:off x="1087372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000" dirty="0">
                  <a:latin typeface="+mn-ea"/>
                </a:rPr>
                <a:t>您的内容打在这里，或者通过复制您的文本后，在此框中选择粘贴</a:t>
              </a:r>
              <a:endParaRPr lang="zh-CN" altLang="en-US" sz="900" dirty="0">
                <a:latin typeface="+mn-ea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404890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6228" tIns="49083" rIns="66228" bIns="49083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latin typeface="+mn-ea"/>
                </a:rPr>
                <a:t>添加标题文字</a:t>
              </a:r>
              <a:endParaRPr lang="zh-CN" altLang="en-US" sz="1200" dirty="0">
                <a:latin typeface="+mn-ea"/>
              </a:endParaRPr>
            </a:p>
          </p:txBody>
        </p:sp>
      </p:grpSp>
      <p:sp>
        <p:nvSpPr>
          <p:cNvPr id="20" name="环形箭头 19"/>
          <p:cNvSpPr/>
          <p:nvPr/>
        </p:nvSpPr>
        <p:spPr>
          <a:xfrm>
            <a:off x="3681508" y="1049584"/>
            <a:ext cx="1709544" cy="1709544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形状 20"/>
          <p:cNvSpPr/>
          <p:nvPr/>
        </p:nvSpPr>
        <p:spPr>
          <a:xfrm>
            <a:off x="5487306" y="2071645"/>
            <a:ext cx="1526972" cy="1526972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2" name="组合 21"/>
          <p:cNvGrpSpPr/>
          <p:nvPr/>
        </p:nvGrpSpPr>
        <p:grpSpPr>
          <a:xfrm>
            <a:off x="4675155" y="1757964"/>
            <a:ext cx="1587581" cy="1431012"/>
            <a:chOff x="4675155" y="1757964"/>
            <a:chExt cx="1587581" cy="1431012"/>
          </a:xfrm>
        </p:grpSpPr>
        <p:sp>
          <p:nvSpPr>
            <p:cNvPr id="23" name="任意多边形 22"/>
            <p:cNvSpPr/>
            <p:nvPr/>
          </p:nvSpPr>
          <p:spPr>
            <a:xfrm>
              <a:off x="4675155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t" anchorCtr="0">
              <a:no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000" dirty="0">
                  <a:latin typeface="+mn-ea"/>
                </a:rPr>
                <a:t>您的内容打在这里，或者通过复制您的文本后，在此框中选择粘贴</a:t>
              </a:r>
              <a:endParaRPr lang="zh-CN" altLang="en-US" sz="900" dirty="0">
                <a:latin typeface="+mn-ea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992671" y="2683913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>
                  <a:latin typeface="+mn-ea"/>
                </a:rPr>
                <a:t>添加标题文字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71292" y="4003427"/>
            <a:ext cx="2072775" cy="557643"/>
            <a:chOff x="4671292" y="4003427"/>
            <a:chExt cx="2072775" cy="557643"/>
          </a:xfrm>
        </p:grpSpPr>
        <p:sp>
          <p:nvSpPr>
            <p:cNvPr id="26" name="任意多边形 25"/>
            <p:cNvSpPr/>
            <p:nvPr/>
          </p:nvSpPr>
          <p:spPr>
            <a:xfrm>
              <a:off x="4671292" y="4003427"/>
              <a:ext cx="503709" cy="503709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5" dirty="0">
                <a:latin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230448" y="4053239"/>
              <a:ext cx="151361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latin typeface="+mn-ea"/>
                </a:rPr>
                <a:t>您的内容打在这里，或者通过复制您的文本</a:t>
              </a:r>
              <a:r>
                <a:rPr lang="zh-CN" altLang="en-US" sz="900" dirty="0" smtClean="0">
                  <a:latin typeface="+mn-ea"/>
                </a:rPr>
                <a:t>后</a:t>
              </a:r>
              <a:endParaRPr lang="zh-CN" altLang="en-US" sz="825" dirty="0">
                <a:latin typeface="+mn-ea"/>
              </a:endParaRPr>
            </a:p>
          </p:txBody>
        </p:sp>
        <p:sp>
          <p:nvSpPr>
            <p:cNvPr id="28" name="Freeform 538"/>
            <p:cNvSpPr>
              <a:spLocks noEditPoints="1"/>
            </p:cNvSpPr>
            <p:nvPr/>
          </p:nvSpPr>
          <p:spPr bwMode="auto">
            <a:xfrm>
              <a:off x="4764867" y="4125206"/>
              <a:ext cx="330139" cy="314783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50000"/>
                </a:lnSpc>
              </a:pPr>
              <a:endParaRPr lang="zh-CN" altLang="en-US" sz="1015"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4847" y="4003427"/>
            <a:ext cx="2072775" cy="590011"/>
            <a:chOff x="414847" y="4003427"/>
            <a:chExt cx="2072775" cy="590011"/>
          </a:xfrm>
        </p:grpSpPr>
        <p:grpSp>
          <p:nvGrpSpPr>
            <p:cNvPr id="30" name="组合 29"/>
            <p:cNvGrpSpPr/>
            <p:nvPr/>
          </p:nvGrpSpPr>
          <p:grpSpPr>
            <a:xfrm>
              <a:off x="414847" y="4003427"/>
              <a:ext cx="2072775" cy="590011"/>
              <a:chOff x="414847" y="4003427"/>
              <a:chExt cx="2072775" cy="590011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414847" y="4003427"/>
                <a:ext cx="503709" cy="503709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spcFirstLastPara="0" vert="horz" wrap="square" lIns="66228" tIns="49083" rIns="66228" bIns="49083" numCol="1" spcCol="1270" anchor="ctr" anchorCtr="0">
                <a:noAutofit/>
              </a:bodyPr>
              <a:lstStyle/>
              <a:p>
                <a:pPr algn="ctr" defTabSz="1200150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700" dirty="0">
                  <a:latin typeface="+mn-ea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74003" y="4085607"/>
                <a:ext cx="1513619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latin typeface="+mn-ea"/>
                  </a:rPr>
                  <a:t>您的内容打在这里，或者通过复制您的文本</a:t>
                </a:r>
                <a:r>
                  <a:rPr lang="zh-CN" altLang="en-US" sz="900" dirty="0" smtClean="0">
                    <a:latin typeface="+mn-ea"/>
                  </a:rPr>
                  <a:t>后</a:t>
                </a:r>
                <a:endParaRPr lang="zh-CN" altLang="en-US" sz="825" dirty="0">
                  <a:latin typeface="+mn-ea"/>
                </a:endParaRPr>
              </a:p>
            </p:txBody>
          </p:sp>
        </p:grpSp>
        <p:sp>
          <p:nvSpPr>
            <p:cNvPr id="31" name="Freeform 947"/>
            <p:cNvSpPr>
              <a:spLocks noEditPoints="1"/>
            </p:cNvSpPr>
            <p:nvPr/>
          </p:nvSpPr>
          <p:spPr bwMode="auto">
            <a:xfrm>
              <a:off x="504075" y="4125242"/>
              <a:ext cx="325253" cy="311992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50000"/>
                </a:lnSpc>
              </a:pPr>
              <a:endParaRPr lang="zh-CN" altLang="en-US" sz="1015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43069" y="4003427"/>
            <a:ext cx="2072776" cy="565735"/>
            <a:chOff x="2543069" y="4003427"/>
            <a:chExt cx="2072776" cy="565735"/>
          </a:xfrm>
        </p:grpSpPr>
        <p:grpSp>
          <p:nvGrpSpPr>
            <p:cNvPr id="35" name="组合 34"/>
            <p:cNvGrpSpPr/>
            <p:nvPr/>
          </p:nvGrpSpPr>
          <p:grpSpPr>
            <a:xfrm>
              <a:off x="2543069" y="4003427"/>
              <a:ext cx="2072776" cy="565735"/>
              <a:chOff x="2543069" y="4003427"/>
              <a:chExt cx="2072776" cy="565735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2543069" y="4003427"/>
                <a:ext cx="503709" cy="503709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1015" dirty="0">
                  <a:latin typeface="+mn-ea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102226" y="4061331"/>
                <a:ext cx="1513619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latin typeface="+mn-ea"/>
                  </a:rPr>
                  <a:t>您的内容打在这里，或者通过复制您的文本</a:t>
                </a:r>
                <a:r>
                  <a:rPr lang="zh-CN" altLang="en-US" sz="900" dirty="0" smtClean="0">
                    <a:latin typeface="+mn-ea"/>
                  </a:rPr>
                  <a:t>后</a:t>
                </a:r>
                <a:endParaRPr lang="zh-CN" altLang="en-US" sz="825" dirty="0">
                  <a:latin typeface="+mn-ea"/>
                </a:endParaRPr>
              </a:p>
            </p:txBody>
          </p:sp>
        </p:grpSp>
        <p:sp>
          <p:nvSpPr>
            <p:cNvPr id="36" name="Freeform 948"/>
            <p:cNvSpPr>
              <a:spLocks noEditPoints="1"/>
            </p:cNvSpPr>
            <p:nvPr/>
          </p:nvSpPr>
          <p:spPr bwMode="auto">
            <a:xfrm>
              <a:off x="2641006" y="4127336"/>
              <a:ext cx="323159" cy="309898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50000"/>
                </a:lnSpc>
              </a:pPr>
              <a:endParaRPr lang="zh-CN" altLang="en-US" sz="1015"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99514" y="4003427"/>
            <a:ext cx="2072776" cy="557643"/>
            <a:chOff x="6799514" y="4003427"/>
            <a:chExt cx="2072776" cy="557643"/>
          </a:xfrm>
        </p:grpSpPr>
        <p:sp>
          <p:nvSpPr>
            <p:cNvPr id="40" name="任意多边形 39"/>
            <p:cNvSpPr/>
            <p:nvPr/>
          </p:nvSpPr>
          <p:spPr>
            <a:xfrm>
              <a:off x="6799514" y="4003427"/>
              <a:ext cx="503709" cy="503709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015" dirty="0"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358671" y="4053239"/>
              <a:ext cx="151361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latin typeface="+mn-ea"/>
                </a:rPr>
                <a:t>您的内容打在这里，或者通过复制您的文本</a:t>
              </a:r>
              <a:r>
                <a:rPr lang="zh-CN" altLang="en-US" sz="900" dirty="0" smtClean="0">
                  <a:latin typeface="+mn-ea"/>
                </a:rPr>
                <a:t>后</a:t>
              </a:r>
              <a:endParaRPr lang="zh-CN" altLang="en-US" sz="825" dirty="0">
                <a:latin typeface="+mn-ea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94834" y="4135651"/>
              <a:ext cx="326649" cy="285469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43" name="Freeform 949"/>
              <p:cNvSpPr/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sz="1015">
                  <a:latin typeface="+mn-ea"/>
                </a:endParaRPr>
              </a:p>
            </p:txBody>
          </p:sp>
          <p:sp>
            <p:nvSpPr>
              <p:cNvPr id="44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zh-CN" altLang="en-US" sz="1015">
                  <a:latin typeface="+mn-ea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833233" y="1505432"/>
            <a:ext cx="1635612" cy="1431012"/>
            <a:chOff x="2833233" y="1505432"/>
            <a:chExt cx="1635612" cy="1431012"/>
          </a:xfrm>
        </p:grpSpPr>
        <p:sp>
          <p:nvSpPr>
            <p:cNvPr id="46" name="任意多边形 45"/>
            <p:cNvSpPr/>
            <p:nvPr/>
          </p:nvSpPr>
          <p:spPr>
            <a:xfrm>
              <a:off x="2881264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72840" rIns="72840" bIns="325372" numCol="1" spcCol="1270" anchor="b" anchorCtr="0">
              <a:noAutofit/>
            </a:bodyPr>
            <a:lstStyle/>
            <a:p>
              <a:pPr marL="214630" lvl="1" indent="-214630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altLang="zh-CN" sz="750" dirty="0">
                <a:latin typeface="+mn-ea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198780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 smtClean="0">
                  <a:latin typeface="+mn-ea"/>
                </a:rPr>
                <a:t>添加标题文字</a:t>
              </a:r>
              <a:endParaRPr lang="zh-CN" altLang="en-US" sz="1200" dirty="0">
                <a:latin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33233" y="2086666"/>
              <a:ext cx="1492189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000" dirty="0">
                  <a:latin typeface="+mn-ea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69046" y="1505432"/>
            <a:ext cx="1587582" cy="1431012"/>
            <a:chOff x="6469046" y="1505432"/>
            <a:chExt cx="1587582" cy="1431012"/>
          </a:xfrm>
        </p:grpSpPr>
        <p:sp>
          <p:nvSpPr>
            <p:cNvPr id="50" name="任意多边形 49"/>
            <p:cNvSpPr/>
            <p:nvPr/>
          </p:nvSpPr>
          <p:spPr>
            <a:xfrm>
              <a:off x="6469046" y="1757964"/>
              <a:ext cx="1428824" cy="117848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840" tIns="325372" rIns="72840" bIns="72840" numCol="1" spcCol="1270" anchor="t" anchorCtr="0">
              <a:noAutofit/>
            </a:bodyPr>
            <a:lstStyle/>
            <a:p>
              <a:pPr marL="214630" lvl="1" indent="-21463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400">
                <a:latin typeface="+mn-ea"/>
              </a:endParaRPr>
            </a:p>
            <a:p>
              <a:pPr marL="214630" lvl="1" indent="-21463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altLang="en-US" sz="2400">
                <a:latin typeface="+mn-ea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786563" y="1505432"/>
              <a:ext cx="1270065" cy="50506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200" dirty="0">
                  <a:latin typeface="+mn-ea"/>
                </a:rPr>
                <a:t>添加标题文字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472623" y="2081157"/>
              <a:ext cx="153321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06680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000" dirty="0">
                  <a:latin typeface="+mn-ea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ea"/>
              </a:endParaRPr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275378" y="244460"/>
            <a:ext cx="468000" cy="468000"/>
            <a:chOff x="5314692" y="2806467"/>
            <a:chExt cx="1392667" cy="1392667"/>
          </a:xfrm>
        </p:grpSpPr>
        <p:sp>
          <p:nvSpPr>
            <p:cNvPr id="54" name="椭圆 53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实践难点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7938" y="7939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66910" y="996250"/>
            <a:ext cx="1261872" cy="12618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4135490" y="1142473"/>
            <a:ext cx="112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6216" y="2556667"/>
            <a:ext cx="5388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研究成果及应用</a:t>
            </a:r>
            <a:endParaRPr lang="zh-CN" altLang="zh-CN" sz="4800" kern="1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322000" y="3406534"/>
            <a:ext cx="45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44377" y="3425405"/>
            <a:ext cx="1551881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研究目标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成果形式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应用前景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271671" y="235030"/>
            <a:ext cx="468000" cy="468000"/>
            <a:chOff x="7575429" y="2806467"/>
            <a:chExt cx="1392667" cy="1392667"/>
          </a:xfrm>
        </p:grpSpPr>
        <p:sp>
          <p:nvSpPr>
            <p:cNvPr id="24" name="椭圆 23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9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0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1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2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3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5" name="组合 34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37" name="直接连接符 36"/>
              <p:cNvCxnSpPr>
                <a:endCxn id="39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8" name="直接连接符 37"/>
              <p:cNvCxnSpPr>
                <a:stCxn id="39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1195804" y="2370030"/>
            <a:ext cx="3119291" cy="70910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95804" y="323830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43" name="组合 42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45" name="直接连接符 44"/>
              <p:cNvCxnSpPr>
                <a:endCxn id="47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6" name="直接连接符 45"/>
              <p:cNvCxnSpPr>
                <a:stCxn id="47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研究成果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550908"/>
            <a:ext cx="4132164" cy="57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文字，您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的内容打在这里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96486"/>
            <a:ext cx="2947767" cy="4146328"/>
            <a:chOff x="4936601" y="971844"/>
            <a:chExt cx="2947767" cy="4146328"/>
          </a:xfrm>
          <a:solidFill>
            <a:schemeClr val="accent6">
              <a:lumMod val="75000"/>
            </a:schemeClr>
          </a:solidFill>
        </p:grpSpPr>
        <p:sp>
          <p:nvSpPr>
            <p:cNvPr id="16" name="Freeform 5"/>
            <p:cNvSpPr/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1600"/>
            </a:p>
          </p:txBody>
        </p:sp>
      </p:grpSp>
      <p:sp>
        <p:nvSpPr>
          <p:cNvPr id="20" name="TextBox 46"/>
          <p:cNvSpPr txBox="1"/>
          <p:nvPr/>
        </p:nvSpPr>
        <p:spPr bwMode="auto">
          <a:xfrm>
            <a:off x="6265034" y="2508906"/>
            <a:ext cx="1056700" cy="41979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TextBox 47"/>
          <p:cNvSpPr txBox="1"/>
          <p:nvPr/>
        </p:nvSpPr>
        <p:spPr bwMode="auto">
          <a:xfrm>
            <a:off x="5891112" y="3518271"/>
            <a:ext cx="1056700" cy="41979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Box 48"/>
          <p:cNvSpPr txBox="1"/>
          <p:nvPr/>
        </p:nvSpPr>
        <p:spPr bwMode="auto">
          <a:xfrm>
            <a:off x="6327554" y="4551480"/>
            <a:ext cx="1056700" cy="41979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095310" y="218243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078046" y="2527111"/>
            <a:ext cx="3876511" cy="57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文字，您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的内容打在这里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095310" y="317047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1078046" y="3535223"/>
            <a:ext cx="4074503" cy="57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文字，您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的内容打在这里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095311" y="415805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1078046" y="4543335"/>
            <a:ext cx="4822191" cy="57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的内容打在这里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095311" y="514281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30" name="Freeform 5"/>
          <p:cNvSpPr/>
          <p:nvPr/>
        </p:nvSpPr>
        <p:spPr bwMode="auto">
          <a:xfrm>
            <a:off x="5185131" y="98654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1600"/>
          </a:p>
        </p:txBody>
      </p:sp>
      <p:sp>
        <p:nvSpPr>
          <p:cNvPr id="31" name="TextBox 40"/>
          <p:cNvSpPr txBox="1"/>
          <p:nvPr/>
        </p:nvSpPr>
        <p:spPr bwMode="auto">
          <a:xfrm>
            <a:off x="5846351" y="1592773"/>
            <a:ext cx="1056700" cy="41979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pc="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71671" y="235030"/>
            <a:ext cx="468000" cy="468000"/>
            <a:chOff x="7575429" y="2806467"/>
            <a:chExt cx="1392667" cy="1392667"/>
          </a:xfrm>
        </p:grpSpPr>
        <p:sp>
          <p:nvSpPr>
            <p:cNvPr id="35" name="椭圆 34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8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9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研究成果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/>
        </p:nvSpPr>
        <p:spPr>
          <a:xfrm>
            <a:off x="914400" y="1518806"/>
            <a:ext cx="4340742" cy="3200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75568" y="2208594"/>
            <a:ext cx="4354033" cy="1124393"/>
            <a:chOff x="3875568" y="2208594"/>
            <a:chExt cx="4354033" cy="1124393"/>
          </a:xfrm>
        </p:grpSpPr>
        <p:sp>
          <p:nvSpPr>
            <p:cNvPr id="10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latin typeface="+mn-ea"/>
              </a:endParaRPr>
            </a:p>
          </p:txBody>
        </p:sp>
        <p:grpSp>
          <p:nvGrpSpPr>
            <p:cNvPr id="11" name="Group 25"/>
            <p:cNvGrpSpPr/>
            <p:nvPr/>
          </p:nvGrpSpPr>
          <p:grpSpPr>
            <a:xfrm>
              <a:off x="4201879" y="2470706"/>
              <a:ext cx="3701408" cy="740844"/>
              <a:chOff x="5559125" y="2766137"/>
              <a:chExt cx="4935210" cy="987793"/>
            </a:xfrm>
          </p:grpSpPr>
          <p:sp>
            <p:nvSpPr>
              <p:cNvPr id="12" name="TextBox 23"/>
              <p:cNvSpPr txBox="1"/>
              <p:nvPr/>
            </p:nvSpPr>
            <p:spPr>
              <a:xfrm>
                <a:off x="5559125" y="2766137"/>
                <a:ext cx="2161276" cy="4514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</a:rPr>
                  <a:t>添加标题文字：</a:t>
                </a:r>
                <a:endParaRPr lang="en-US" sz="15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5559125" y="3166247"/>
                <a:ext cx="4935210" cy="587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单击此处添加文字，添加具体文字内容，您的说明文字在此处添加，此处输入详细的说明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单击此处添加文字，添加具体文字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内容</a:t>
                </a:r>
                <a:endParaRPr lang="en-US" altLang="zh-CN" sz="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4" name="TextBox 26"/>
          <p:cNvSpPr txBox="1"/>
          <p:nvPr/>
        </p:nvSpPr>
        <p:spPr>
          <a:xfrm>
            <a:off x="5376085" y="3476090"/>
            <a:ext cx="36847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单击此处添加文字，添加具体文字内容，您的说明文字在此处添加，此处输入详细的说明文字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单击此处添加文字，添加具体文字内容，您的说明文字在此处添加，此处输入详细的说明文字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sz="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Rectangle 27"/>
          <p:cNvSpPr/>
          <p:nvPr/>
        </p:nvSpPr>
        <p:spPr>
          <a:xfrm>
            <a:off x="5464121" y="4412691"/>
            <a:ext cx="954107" cy="24622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添加文字信息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271671" y="235030"/>
            <a:ext cx="468000" cy="468000"/>
            <a:chOff x="7575429" y="2806467"/>
            <a:chExt cx="1392667" cy="1392667"/>
          </a:xfrm>
        </p:grpSpPr>
        <p:sp>
          <p:nvSpPr>
            <p:cNvPr id="19" name="椭圆 18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3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4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6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8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9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0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31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应用前景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992843" y="2581877"/>
            <a:ext cx="4686300" cy="1943100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/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4" name="Freeform 209"/>
            <p:cNvSpPr/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5" name="Freeform 210"/>
            <p:cNvSpPr/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6" name="Freeform 211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7" name="Freeform 212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8" name="Freeform 213"/>
            <p:cNvSpPr/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Freeform 214"/>
            <p:cNvSpPr/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1" name="Freeform 210"/>
          <p:cNvSpPr/>
          <p:nvPr/>
        </p:nvSpPr>
        <p:spPr bwMode="auto">
          <a:xfrm>
            <a:off x="2383295" y="2446092"/>
            <a:ext cx="4094108" cy="1595708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>
            <a:blip r:embed="rId4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sp>
        <p:nvSpPr>
          <p:cNvPr id="12" name="Freeform 210"/>
          <p:cNvSpPr/>
          <p:nvPr/>
        </p:nvSpPr>
        <p:spPr bwMode="auto">
          <a:xfrm>
            <a:off x="2453927" y="2162819"/>
            <a:ext cx="4094108" cy="1595708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>
            <a:blip r:embed="rId5" cstate="print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/>
          </a:p>
        </p:txBody>
      </p:sp>
      <p:grpSp>
        <p:nvGrpSpPr>
          <p:cNvPr id="13" name="组合 12"/>
          <p:cNvGrpSpPr/>
          <p:nvPr/>
        </p:nvGrpSpPr>
        <p:grpSpPr>
          <a:xfrm flipV="1">
            <a:off x="5310487" y="2058315"/>
            <a:ext cx="1435298" cy="554724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793192" y="1919985"/>
            <a:ext cx="2303790" cy="1094769"/>
            <a:chOff x="6793192" y="1919985"/>
            <a:chExt cx="2303790" cy="1094769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793192" y="2182501"/>
              <a:ext cx="2303790" cy="8322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您的内容打在这里，或者通过复制您的文本后，在此框中选择粘贴，并选择只保留文字。您的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内容</a:t>
              </a:r>
              <a:endParaRPr lang="zh-CN" altLang="en-US" sz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93192" y="1919985"/>
              <a:ext cx="15258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46239" y="3542949"/>
            <a:ext cx="1374876" cy="459012"/>
            <a:chOff x="6184232" y="3601453"/>
            <a:chExt cx="747341" cy="18448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158852" y="3848404"/>
            <a:ext cx="2938129" cy="1094769"/>
            <a:chOff x="6158852" y="3848404"/>
            <a:chExt cx="2938129" cy="1094769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6158852" y="4110920"/>
              <a:ext cx="2938129" cy="83225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后</a:t>
              </a:r>
              <a:endParaRPr lang="zh-CN" altLang="en-US" sz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58853" y="3848404"/>
              <a:ext cx="15258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添加您的标题二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1692727" y="3823077"/>
            <a:ext cx="1094073" cy="506150"/>
            <a:chOff x="6184232" y="3601453"/>
            <a:chExt cx="747341" cy="18448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30632" y="4184070"/>
            <a:ext cx="2808685" cy="773397"/>
            <a:chOff x="130632" y="4184070"/>
            <a:chExt cx="2808685" cy="773397"/>
          </a:xfrm>
        </p:grpSpPr>
        <p:sp>
          <p:nvSpPr>
            <p:cNvPr id="29" name="Content Placeholder 2"/>
            <p:cNvSpPr txBox="1"/>
            <p:nvPr/>
          </p:nvSpPr>
          <p:spPr>
            <a:xfrm>
              <a:off x="130632" y="4491385"/>
              <a:ext cx="2808685" cy="46608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粘贴</a:t>
              </a:r>
              <a:endPara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8536" y="4184070"/>
              <a:ext cx="17258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添加您的标题四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 flipV="1">
            <a:off x="1926445" y="2100072"/>
            <a:ext cx="1595290" cy="708497"/>
            <a:chOff x="6184232" y="3601453"/>
            <a:chExt cx="747341" cy="18448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184232" y="3601453"/>
              <a:ext cx="176463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360695" y="3785937"/>
              <a:ext cx="570878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8884" y="1949614"/>
            <a:ext cx="2808685" cy="757789"/>
            <a:chOff x="28884" y="1949614"/>
            <a:chExt cx="2808685" cy="757789"/>
          </a:xfrm>
        </p:grpSpPr>
        <p:sp>
          <p:nvSpPr>
            <p:cNvPr id="35" name="Content Placeholder 2"/>
            <p:cNvSpPr txBox="1"/>
            <p:nvPr/>
          </p:nvSpPr>
          <p:spPr>
            <a:xfrm>
              <a:off x="28884" y="2241321"/>
              <a:ext cx="2808685" cy="46608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您的内容打在这里，或者通过复制您的文本后，在此框中选择粘贴，并选择只保留文字。您的内容打在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这里</a:t>
              </a:r>
              <a:endPara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62614" y="1949614"/>
              <a:ext cx="15258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271671" y="235030"/>
            <a:ext cx="468000" cy="468000"/>
            <a:chOff x="7575429" y="2806467"/>
            <a:chExt cx="1392667" cy="1392667"/>
          </a:xfrm>
        </p:grpSpPr>
        <p:sp>
          <p:nvSpPr>
            <p:cNvPr id="40" name="椭圆 39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42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3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4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5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6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7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8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49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0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1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52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sp>
        <p:nvSpPr>
          <p:cNvPr id="53" name="文本框 52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应用前景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94916" y="2104851"/>
            <a:ext cx="1044500" cy="1044500"/>
            <a:chOff x="793221" y="2806467"/>
            <a:chExt cx="1392667" cy="1392667"/>
          </a:xfrm>
        </p:grpSpPr>
        <p:sp>
          <p:nvSpPr>
            <p:cNvPr id="3" name="椭圆 2"/>
            <p:cNvSpPr/>
            <p:nvPr/>
          </p:nvSpPr>
          <p:spPr>
            <a:xfrm>
              <a:off x="793221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917400" y="3225086"/>
              <a:ext cx="1144307" cy="630491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290468" y="2104851"/>
            <a:ext cx="1044500" cy="1044500"/>
            <a:chOff x="3053956" y="2806467"/>
            <a:chExt cx="1392667" cy="1392667"/>
          </a:xfrm>
        </p:grpSpPr>
        <p:sp>
          <p:nvSpPr>
            <p:cNvPr id="6" name="椭圆 5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86020" y="2104851"/>
            <a:ext cx="1044500" cy="1044500"/>
            <a:chOff x="5314692" y="2806467"/>
            <a:chExt cx="1392667" cy="1392667"/>
          </a:xfrm>
        </p:grpSpPr>
        <p:sp>
          <p:nvSpPr>
            <p:cNvPr id="9" name="椭圆 8"/>
            <p:cNvSpPr/>
            <p:nvPr/>
          </p:nvSpPr>
          <p:spPr>
            <a:xfrm>
              <a:off x="5314692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5593576" y="2987276"/>
              <a:ext cx="812834" cy="974926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81572" y="2104851"/>
            <a:ext cx="1044500" cy="1044500"/>
            <a:chOff x="7575429" y="2806467"/>
            <a:chExt cx="1392667" cy="1392667"/>
          </a:xfrm>
        </p:grpSpPr>
        <p:sp>
          <p:nvSpPr>
            <p:cNvPr id="12" name="椭圆 11"/>
            <p:cNvSpPr/>
            <p:nvPr/>
          </p:nvSpPr>
          <p:spPr>
            <a:xfrm>
              <a:off x="7575429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809898" y="3166582"/>
              <a:ext cx="923728" cy="628214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5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6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8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9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0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1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2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3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24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800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7377124" y="2104851"/>
            <a:ext cx="1044500" cy="1044500"/>
            <a:chOff x="9836165" y="2806467"/>
            <a:chExt cx="1392667" cy="1392667"/>
          </a:xfrm>
        </p:grpSpPr>
        <p:sp>
          <p:nvSpPr>
            <p:cNvPr id="26" name="椭圆 25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28" name="矩形 27"/>
          <p:cNvSpPr/>
          <p:nvPr/>
        </p:nvSpPr>
        <p:spPr>
          <a:xfrm>
            <a:off x="747790" y="340701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绪论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36076" y="152559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研究方法与思路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27862" y="341331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关键技术与实践难点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39063" y="159212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研究成果与应用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0020" y="333578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论文总结</a:t>
            </a:r>
            <a:endParaRPr lang="zh-CN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175537" y="248868"/>
            <a:ext cx="2741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目录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/ 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CONTENTS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7938" y="7939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66910" y="996250"/>
            <a:ext cx="1261872" cy="12618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4135490" y="1142473"/>
            <a:ext cx="112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26216" y="2556667"/>
            <a:ext cx="5388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论文总结</a:t>
            </a:r>
            <a:endParaRPr lang="zh-CN" altLang="zh-CN" sz="4800" kern="1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322000" y="3406534"/>
            <a:ext cx="45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054473" y="3560651"/>
            <a:ext cx="1551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研究结论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研究不足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59124" y="3560651"/>
            <a:ext cx="1551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研究思考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参考文献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271670" y="253925"/>
            <a:ext cx="468000" cy="468000"/>
            <a:chOff x="9836165" y="2806467"/>
            <a:chExt cx="1392667" cy="1392667"/>
          </a:xfrm>
        </p:grpSpPr>
        <p:sp>
          <p:nvSpPr>
            <p:cNvPr id="50" name="椭圆 49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0273" y="1757077"/>
            <a:ext cx="2556164" cy="1047047"/>
            <a:chOff x="450273" y="1870365"/>
            <a:chExt cx="2556164" cy="1047047"/>
          </a:xfrm>
        </p:grpSpPr>
        <p:sp>
          <p:nvSpPr>
            <p:cNvPr id="3" name="矩形 2"/>
            <p:cNvSpPr/>
            <p:nvPr/>
          </p:nvSpPr>
          <p:spPr>
            <a:xfrm>
              <a:off x="533401" y="1870365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33401" y="1911929"/>
              <a:ext cx="3879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FontAwesome" pitchFamily="2" charset="0"/>
                </a:rPr>
                <a:t>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21328" y="1985281"/>
              <a:ext cx="1939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添加标题一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0273" y="227108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</a:t>
              </a:r>
              <a:r>
                <a:rPr lang="zh-CN" altLang="en-US" sz="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07773" y="1708874"/>
            <a:ext cx="2556164" cy="1165587"/>
            <a:chOff x="3307773" y="1822162"/>
            <a:chExt cx="2556164" cy="1165587"/>
          </a:xfrm>
        </p:grpSpPr>
        <p:sp>
          <p:nvSpPr>
            <p:cNvPr id="8" name="矩形 7"/>
            <p:cNvSpPr/>
            <p:nvPr/>
          </p:nvSpPr>
          <p:spPr>
            <a:xfrm>
              <a:off x="3390901" y="1870365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90900" y="1822162"/>
              <a:ext cx="38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</a:rPr>
                <a:t>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78828" y="1959701"/>
              <a:ext cx="1939636" cy="33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添加标题二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07773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65272" y="1702725"/>
            <a:ext cx="2556164" cy="1171736"/>
            <a:chOff x="6165272" y="1816013"/>
            <a:chExt cx="2556164" cy="1171736"/>
          </a:xfrm>
        </p:grpSpPr>
        <p:sp>
          <p:nvSpPr>
            <p:cNvPr id="13" name="矩形 12"/>
            <p:cNvSpPr/>
            <p:nvPr/>
          </p:nvSpPr>
          <p:spPr>
            <a:xfrm>
              <a:off x="6248400" y="1870365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48400" y="1816013"/>
              <a:ext cx="38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</a:rPr>
                <a:t>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36327" y="1959704"/>
              <a:ext cx="1939636" cy="33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添加标题三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65272" y="2341418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0273" y="3208530"/>
            <a:ext cx="2556164" cy="1133368"/>
            <a:chOff x="450273" y="3321818"/>
            <a:chExt cx="2556164" cy="1133368"/>
          </a:xfrm>
        </p:grpSpPr>
        <p:sp>
          <p:nvSpPr>
            <p:cNvPr id="18" name="矩形 17"/>
            <p:cNvSpPr/>
            <p:nvPr/>
          </p:nvSpPr>
          <p:spPr>
            <a:xfrm>
              <a:off x="533401" y="3363378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3401" y="3321818"/>
              <a:ext cx="38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21328" y="3471898"/>
              <a:ext cx="1939636" cy="33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添加标题四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0273" y="3808855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07773" y="3214923"/>
            <a:ext cx="2556164" cy="1152551"/>
            <a:chOff x="3307773" y="3328211"/>
            <a:chExt cx="2556164" cy="1152551"/>
          </a:xfrm>
        </p:grpSpPr>
        <p:sp>
          <p:nvSpPr>
            <p:cNvPr id="23" name="矩形 22"/>
            <p:cNvSpPr/>
            <p:nvPr/>
          </p:nvSpPr>
          <p:spPr>
            <a:xfrm>
              <a:off x="3390901" y="3363378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90901" y="3328211"/>
              <a:ext cx="38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78828" y="3478294"/>
              <a:ext cx="1939636" cy="336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添加标题五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307773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65272" y="3208530"/>
            <a:ext cx="2556164" cy="1158944"/>
            <a:chOff x="6165272" y="3321818"/>
            <a:chExt cx="2556164" cy="1158944"/>
          </a:xfrm>
        </p:grpSpPr>
        <p:sp>
          <p:nvSpPr>
            <p:cNvPr id="28" name="矩形 27"/>
            <p:cNvSpPr/>
            <p:nvPr/>
          </p:nvSpPr>
          <p:spPr>
            <a:xfrm>
              <a:off x="6248400" y="3363378"/>
              <a:ext cx="387927" cy="3879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华文细黑" panose="0201060004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48400" y="3321818"/>
              <a:ext cx="38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FontAwesome" pitchFamily="2" charset="0"/>
                </a:rPr>
                <a:t></a:t>
              </a:r>
              <a:endPara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36327" y="3478293"/>
              <a:ext cx="1939636" cy="33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华文细黑" panose="02010600040101010101" pitchFamily="2" charset="-122"/>
                </a:rPr>
                <a:t>添加标题六</a:t>
              </a:r>
              <a:endParaRPr lang="zh-CN" altLang="en-US" sz="1200" dirty="0">
                <a:latin typeface="华文细黑" panose="0201060004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165272" y="3834431"/>
              <a:ext cx="2556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您的内容打在这里，或者通过复制您的文本后，在此框中选择粘贴，并选择只保留文字；您的内容打在这里，或者通过复制您的文本后，在此框中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81873" y="257093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论文总结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78461" y="3124342"/>
            <a:ext cx="949325" cy="1155700"/>
            <a:chOff x="3178461" y="3124342"/>
            <a:chExt cx="949325" cy="1155700"/>
          </a:xfrm>
        </p:grpSpPr>
        <p:sp>
          <p:nvSpPr>
            <p:cNvPr id="3" name="Freeform 7"/>
            <p:cNvSpPr/>
            <p:nvPr/>
          </p:nvSpPr>
          <p:spPr bwMode="auto">
            <a:xfrm>
              <a:off x="3178461" y="3124342"/>
              <a:ext cx="949325" cy="1155700"/>
            </a:xfrm>
            <a:custGeom>
              <a:avLst/>
              <a:gdLst>
                <a:gd name="T0" fmla="*/ 389 w 573"/>
                <a:gd name="T1" fmla="*/ 198 h 697"/>
                <a:gd name="T2" fmla="*/ 487 w 573"/>
                <a:gd name="T3" fmla="*/ 194 h 697"/>
                <a:gd name="T4" fmla="*/ 436 w 573"/>
                <a:gd name="T5" fmla="*/ 277 h 697"/>
                <a:gd name="T6" fmla="*/ 573 w 573"/>
                <a:gd name="T7" fmla="*/ 404 h 697"/>
                <a:gd name="T8" fmla="*/ 394 w 573"/>
                <a:gd name="T9" fmla="*/ 697 h 697"/>
                <a:gd name="T10" fmla="*/ 0 w 573"/>
                <a:gd name="T11" fmla="*/ 3 h 697"/>
                <a:gd name="T12" fmla="*/ 344 w 573"/>
                <a:gd name="T13" fmla="*/ 0 h 697"/>
                <a:gd name="T14" fmla="*/ 389 w 573"/>
                <a:gd name="T15" fmla="*/ 198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4" name="Group 12"/>
            <p:cNvGrpSpPr>
              <a:grpSpLocks noChangeAspect="1"/>
            </p:cNvGrpSpPr>
            <p:nvPr/>
          </p:nvGrpSpPr>
          <p:grpSpPr>
            <a:xfrm>
              <a:off x="3500701" y="3533708"/>
              <a:ext cx="216000" cy="17576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954873" y="1951179"/>
            <a:ext cx="950913" cy="1155700"/>
            <a:chOff x="4954873" y="1951179"/>
            <a:chExt cx="950913" cy="1155700"/>
          </a:xfrm>
        </p:grpSpPr>
        <p:sp>
          <p:nvSpPr>
            <p:cNvPr id="9" name="Freeform 10"/>
            <p:cNvSpPr/>
            <p:nvPr/>
          </p:nvSpPr>
          <p:spPr bwMode="auto">
            <a:xfrm>
              <a:off x="4954873" y="1951179"/>
              <a:ext cx="950913" cy="1155700"/>
            </a:xfrm>
            <a:custGeom>
              <a:avLst/>
              <a:gdLst>
                <a:gd name="T0" fmla="*/ 0 w 574"/>
                <a:gd name="T1" fmla="*/ 293 h 697"/>
                <a:gd name="T2" fmla="*/ 178 w 574"/>
                <a:gd name="T3" fmla="*/ 0 h 697"/>
                <a:gd name="T4" fmla="*/ 574 w 574"/>
                <a:gd name="T5" fmla="*/ 692 h 697"/>
                <a:gd name="T6" fmla="*/ 231 w 574"/>
                <a:gd name="T7" fmla="*/ 697 h 697"/>
                <a:gd name="T8" fmla="*/ 190 w 574"/>
                <a:gd name="T9" fmla="*/ 508 h 697"/>
                <a:gd name="T10" fmla="*/ 91 w 574"/>
                <a:gd name="T11" fmla="*/ 511 h 697"/>
                <a:gd name="T12" fmla="*/ 144 w 574"/>
                <a:gd name="T13" fmla="*/ 428 h 697"/>
                <a:gd name="T14" fmla="*/ 0 w 574"/>
                <a:gd name="T15" fmla="*/ 29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Freeform 34"/>
            <p:cNvSpPr>
              <a:spLocks noChangeAspect="1"/>
            </p:cNvSpPr>
            <p:nvPr/>
          </p:nvSpPr>
          <p:spPr bwMode="auto">
            <a:xfrm>
              <a:off x="5346825" y="2526142"/>
              <a:ext cx="216000" cy="190940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70611" y="3764104"/>
            <a:ext cx="1322388" cy="776288"/>
            <a:chOff x="3870611" y="3764104"/>
            <a:chExt cx="1322388" cy="776288"/>
          </a:xfrm>
        </p:grpSpPr>
        <p:sp>
          <p:nvSpPr>
            <p:cNvPr id="12" name="Freeform 6"/>
            <p:cNvSpPr/>
            <p:nvPr/>
          </p:nvSpPr>
          <p:spPr bwMode="auto">
            <a:xfrm>
              <a:off x="3870611" y="3764104"/>
              <a:ext cx="1322388" cy="776288"/>
            </a:xfrm>
            <a:custGeom>
              <a:avLst/>
              <a:gdLst>
                <a:gd name="T0" fmla="*/ 359 w 798"/>
                <a:gd name="T1" fmla="*/ 87 h 468"/>
                <a:gd name="T2" fmla="*/ 406 w 798"/>
                <a:gd name="T3" fmla="*/ 0 h 468"/>
                <a:gd name="T4" fmla="*/ 451 w 798"/>
                <a:gd name="T5" fmla="*/ 87 h 468"/>
                <a:gd name="T6" fmla="*/ 634 w 798"/>
                <a:gd name="T7" fmla="*/ 31 h 468"/>
                <a:gd name="T8" fmla="*/ 798 w 798"/>
                <a:gd name="T9" fmla="*/ 333 h 468"/>
                <a:gd name="T10" fmla="*/ 0 w 798"/>
                <a:gd name="T11" fmla="*/ 325 h 468"/>
                <a:gd name="T12" fmla="*/ 169 w 798"/>
                <a:gd name="T13" fmla="*/ 26 h 468"/>
                <a:gd name="T14" fmla="*/ 359 w 798"/>
                <a:gd name="T15" fmla="*/ 8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Freeform 55"/>
            <p:cNvSpPr>
              <a:spLocks noChangeAspect="1" noEditPoints="1"/>
            </p:cNvSpPr>
            <p:nvPr/>
          </p:nvSpPr>
          <p:spPr bwMode="auto">
            <a:xfrm>
              <a:off x="4426355" y="4072989"/>
              <a:ext cx="216000" cy="226048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80048" y="1944829"/>
            <a:ext cx="955675" cy="1155700"/>
            <a:chOff x="3180048" y="1944829"/>
            <a:chExt cx="955675" cy="1155700"/>
          </a:xfrm>
        </p:grpSpPr>
        <p:sp>
          <p:nvSpPr>
            <p:cNvPr id="15" name="Freeform 8"/>
            <p:cNvSpPr/>
            <p:nvPr/>
          </p:nvSpPr>
          <p:spPr bwMode="auto">
            <a:xfrm>
              <a:off x="3180048" y="1944829"/>
              <a:ext cx="955675" cy="1155700"/>
            </a:xfrm>
            <a:custGeom>
              <a:avLst/>
              <a:gdLst>
                <a:gd name="T0" fmla="*/ 422 w 577"/>
                <a:gd name="T1" fmla="*/ 443 h 697"/>
                <a:gd name="T2" fmla="*/ 477 w 577"/>
                <a:gd name="T3" fmla="*/ 524 h 697"/>
                <a:gd name="T4" fmla="*/ 379 w 577"/>
                <a:gd name="T5" fmla="*/ 524 h 697"/>
                <a:gd name="T6" fmla="*/ 343 w 577"/>
                <a:gd name="T7" fmla="*/ 697 h 697"/>
                <a:gd name="T8" fmla="*/ 0 w 577"/>
                <a:gd name="T9" fmla="*/ 689 h 697"/>
                <a:gd name="T10" fmla="*/ 402 w 577"/>
                <a:gd name="T11" fmla="*/ 0 h 697"/>
                <a:gd name="T12" fmla="*/ 577 w 577"/>
                <a:gd name="T13" fmla="*/ 295 h 697"/>
                <a:gd name="T14" fmla="*/ 422 w 577"/>
                <a:gd name="T15" fmla="*/ 44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6" name="Group 25"/>
            <p:cNvGrpSpPr>
              <a:grpSpLocks noChangeAspect="1"/>
            </p:cNvGrpSpPr>
            <p:nvPr/>
          </p:nvGrpSpPr>
          <p:grpSpPr>
            <a:xfrm>
              <a:off x="3474889" y="2434485"/>
              <a:ext cx="252000" cy="248000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17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950111" y="3133867"/>
            <a:ext cx="955675" cy="1155700"/>
            <a:chOff x="4950111" y="3133867"/>
            <a:chExt cx="955675" cy="1155700"/>
          </a:xfrm>
        </p:grpSpPr>
        <p:sp>
          <p:nvSpPr>
            <p:cNvPr id="20" name="Freeform 9"/>
            <p:cNvSpPr/>
            <p:nvPr/>
          </p:nvSpPr>
          <p:spPr bwMode="auto">
            <a:xfrm>
              <a:off x="4950111" y="3133867"/>
              <a:ext cx="955675" cy="1155700"/>
            </a:xfrm>
            <a:custGeom>
              <a:avLst/>
              <a:gdLst>
                <a:gd name="T0" fmla="*/ 155 w 577"/>
                <a:gd name="T1" fmla="*/ 253 h 697"/>
                <a:gd name="T2" fmla="*/ 100 w 577"/>
                <a:gd name="T3" fmla="*/ 172 h 697"/>
                <a:gd name="T4" fmla="*/ 198 w 577"/>
                <a:gd name="T5" fmla="*/ 172 h 697"/>
                <a:gd name="T6" fmla="*/ 234 w 577"/>
                <a:gd name="T7" fmla="*/ 0 h 697"/>
                <a:gd name="T8" fmla="*/ 577 w 577"/>
                <a:gd name="T9" fmla="*/ 7 h 697"/>
                <a:gd name="T10" fmla="*/ 175 w 577"/>
                <a:gd name="T11" fmla="*/ 697 h 697"/>
                <a:gd name="T12" fmla="*/ 0 w 577"/>
                <a:gd name="T13" fmla="*/ 401 h 697"/>
                <a:gd name="T14" fmla="*/ 155 w 577"/>
                <a:gd name="T15" fmla="*/ 25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1" name="Group 28"/>
            <p:cNvGrpSpPr>
              <a:grpSpLocks noChangeAspect="1"/>
            </p:cNvGrpSpPr>
            <p:nvPr/>
          </p:nvGrpSpPr>
          <p:grpSpPr>
            <a:xfrm>
              <a:off x="5409895" y="3555438"/>
              <a:ext cx="180000" cy="22569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2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884898" y="1694004"/>
            <a:ext cx="1322388" cy="779463"/>
            <a:chOff x="3884898" y="1694004"/>
            <a:chExt cx="1322388" cy="779463"/>
          </a:xfrm>
        </p:grpSpPr>
        <p:sp>
          <p:nvSpPr>
            <p:cNvPr id="27" name="Freeform 5"/>
            <p:cNvSpPr/>
            <p:nvPr/>
          </p:nvSpPr>
          <p:spPr bwMode="auto">
            <a:xfrm>
              <a:off x="3884898" y="1694004"/>
              <a:ext cx="1322388" cy="779463"/>
            </a:xfrm>
            <a:custGeom>
              <a:avLst/>
              <a:gdLst>
                <a:gd name="T0" fmla="*/ 350 w 798"/>
                <a:gd name="T1" fmla="*/ 381 h 470"/>
                <a:gd name="T2" fmla="*/ 398 w 798"/>
                <a:gd name="T3" fmla="*/ 470 h 470"/>
                <a:gd name="T4" fmla="*/ 445 w 798"/>
                <a:gd name="T5" fmla="*/ 381 h 470"/>
                <a:gd name="T6" fmla="*/ 631 w 798"/>
                <a:gd name="T7" fmla="*/ 439 h 470"/>
                <a:gd name="T8" fmla="*/ 798 w 798"/>
                <a:gd name="T9" fmla="*/ 139 h 470"/>
                <a:gd name="T10" fmla="*/ 0 w 798"/>
                <a:gd name="T11" fmla="*/ 137 h 470"/>
                <a:gd name="T12" fmla="*/ 166 w 798"/>
                <a:gd name="T13" fmla="*/ 438 h 470"/>
                <a:gd name="T14" fmla="*/ 350 w 798"/>
                <a:gd name="T15" fmla="*/ 38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8" name="Group 33"/>
            <p:cNvGrpSpPr>
              <a:grpSpLocks noChangeAspect="1"/>
            </p:cNvGrpSpPr>
            <p:nvPr/>
          </p:nvGrpSpPr>
          <p:grpSpPr>
            <a:xfrm>
              <a:off x="4436641" y="192536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29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957985" y="2806560"/>
            <a:ext cx="1176214" cy="647252"/>
            <a:chOff x="3957985" y="2806560"/>
            <a:chExt cx="1176214" cy="647252"/>
          </a:xfrm>
        </p:grpSpPr>
        <p:grpSp>
          <p:nvGrpSpPr>
            <p:cNvPr id="33" name="Group 16"/>
            <p:cNvGrpSpPr>
              <a:grpSpLocks noChangeAspect="1"/>
            </p:cNvGrpSpPr>
            <p:nvPr/>
          </p:nvGrpSpPr>
          <p:grpSpPr>
            <a:xfrm>
              <a:off x="4396161" y="2806560"/>
              <a:ext cx="360000" cy="305729"/>
              <a:chOff x="2950272" y="1314466"/>
              <a:chExt cx="496661" cy="421788"/>
            </a:xfrm>
            <a:solidFill>
              <a:schemeClr val="bg1"/>
            </a:solidFill>
          </p:grpSpPr>
          <p:sp>
            <p:nvSpPr>
              <p:cNvPr id="35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4" name="Text Box 10"/>
            <p:cNvSpPr txBox="1">
              <a:spLocks noChangeArrowheads="1"/>
            </p:cNvSpPr>
            <p:nvPr/>
          </p:nvSpPr>
          <p:spPr bwMode="auto">
            <a:xfrm>
              <a:off x="3957985" y="3222980"/>
              <a:ext cx="1176214" cy="230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24036" y="2682283"/>
            <a:ext cx="2150631" cy="921386"/>
            <a:chOff x="5984874" y="2257364"/>
            <a:chExt cx="2150631" cy="921386"/>
          </a:xfrm>
        </p:grpSpPr>
        <p:sp>
          <p:nvSpPr>
            <p:cNvPr id="42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43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24036" y="3924548"/>
            <a:ext cx="2150631" cy="921386"/>
            <a:chOff x="5984874" y="2257364"/>
            <a:chExt cx="2150631" cy="921386"/>
          </a:xfrm>
        </p:grpSpPr>
        <p:sp>
          <p:nvSpPr>
            <p:cNvPr id="45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46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24036" y="1412309"/>
            <a:ext cx="2150631" cy="921386"/>
            <a:chOff x="5984874" y="2257364"/>
            <a:chExt cx="2150631" cy="921386"/>
          </a:xfrm>
        </p:grpSpPr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Open Sans" panose="020B0606030504020204" pitchFamily="34" charset="0"/>
                </a:rPr>
                <a:t>添加标题</a:t>
              </a:r>
              <a:endParaRPr lang="en-US" sz="8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9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8573" y="2732483"/>
            <a:ext cx="2150631" cy="921386"/>
            <a:chOff x="5984874" y="2257364"/>
            <a:chExt cx="2150631" cy="921386"/>
          </a:xfrm>
        </p:grpSpPr>
        <p:sp>
          <p:nvSpPr>
            <p:cNvPr id="51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52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8573" y="3974748"/>
            <a:ext cx="2150631" cy="921386"/>
            <a:chOff x="5984874" y="2257364"/>
            <a:chExt cx="2150631" cy="921386"/>
          </a:xfrm>
        </p:grpSpPr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55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8573" y="1490217"/>
            <a:ext cx="2150631" cy="921386"/>
            <a:chOff x="5984874" y="2257364"/>
            <a:chExt cx="2150631" cy="921386"/>
          </a:xfrm>
        </p:grpSpPr>
        <p:sp>
          <p:nvSpPr>
            <p:cNvPr id="57" name="Text Box 10"/>
            <p:cNvSpPr txBox="1">
              <a:spLocks noChangeArrowheads="1"/>
            </p:cNvSpPr>
            <p:nvPr/>
          </p:nvSpPr>
          <p:spPr bwMode="auto">
            <a:xfrm>
              <a:off x="6026436" y="2257364"/>
              <a:ext cx="2109069" cy="207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/>
              <a:r>
                <a:rPr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en Sans" panose="020B0606030504020204" pitchFamily="34" charset="0"/>
                </a:rPr>
                <a:t>添加标题</a:t>
              </a:r>
              <a:endParaRPr 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endParaRPr>
            </a:p>
          </p:txBody>
        </p:sp>
        <p:sp>
          <p:nvSpPr>
            <p:cNvPr id="58" name="Rectangle 380"/>
            <p:cNvSpPr/>
            <p:nvPr/>
          </p:nvSpPr>
          <p:spPr>
            <a:xfrm>
              <a:off x="5984874" y="2463169"/>
              <a:ext cx="2150631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087755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271670" y="253925"/>
            <a:ext cx="468000" cy="468000"/>
            <a:chOff x="9836165" y="2806467"/>
            <a:chExt cx="1392667" cy="1392667"/>
          </a:xfrm>
        </p:grpSpPr>
        <p:sp>
          <p:nvSpPr>
            <p:cNvPr id="62" name="椭圆 61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781873" y="257093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论文总结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[1]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[2]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[1] 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[2]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271670" y="253925"/>
            <a:ext cx="468000" cy="468000"/>
            <a:chOff x="9836165" y="2806467"/>
            <a:chExt cx="1392667" cy="1392667"/>
          </a:xfrm>
        </p:grpSpPr>
        <p:sp>
          <p:nvSpPr>
            <p:cNvPr id="8" name="椭圆 7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1873" y="257093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参考文献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5536" y="850792"/>
            <a:ext cx="8211288" cy="3538293"/>
            <a:chOff x="395536" y="850792"/>
            <a:chExt cx="8211288" cy="3538293"/>
          </a:xfrm>
        </p:grpSpPr>
        <p:sp>
          <p:nvSpPr>
            <p:cNvPr id="3" name="TextBox 30"/>
            <p:cNvSpPr txBox="1"/>
            <p:nvPr/>
          </p:nvSpPr>
          <p:spPr>
            <a:xfrm>
              <a:off x="707956" y="850792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参考文献资料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TextBox 29"/>
            <p:cNvSpPr txBox="1"/>
            <p:nvPr/>
          </p:nvSpPr>
          <p:spPr>
            <a:xfrm>
              <a:off x="395536" y="1203598"/>
              <a:ext cx="8211288" cy="318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[3]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这里填写你要填写的文本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这里填写你要填写的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文本。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[4] 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填写你要填写的文本，这里填写你要填写的文本，填写你要填写的文本。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[3]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here.</a:t>
              </a:r>
            </a:p>
            <a:p>
              <a:pPr>
                <a:lnSpc>
                  <a:spcPct val="150000"/>
                </a:lnSpc>
              </a:pP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[4]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here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type something </a:t>
              </a: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271670" y="253925"/>
            <a:ext cx="468000" cy="468000"/>
            <a:chOff x="9836165" y="2806467"/>
            <a:chExt cx="1392667" cy="1392667"/>
          </a:xfrm>
        </p:grpSpPr>
        <p:sp>
          <p:nvSpPr>
            <p:cNvPr id="8" name="椭圆 7"/>
            <p:cNvSpPr/>
            <p:nvPr/>
          </p:nvSpPr>
          <p:spPr>
            <a:xfrm>
              <a:off x="9836165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0301566" y="3055053"/>
              <a:ext cx="548460" cy="811071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1873" y="257093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参考文献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15816" y="395106"/>
            <a:ext cx="3552056" cy="1410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THANKS!</a:t>
            </a:r>
            <a:endParaRPr lang="zh-CN" altLang="en-US" sz="6600" b="0" dirty="0" smtClean="0">
              <a:solidFill>
                <a:schemeClr val="accent1"/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1827245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kern="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老师，</a:t>
            </a:r>
            <a:r>
              <a:rPr lang="en-US" altLang="zh-CN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设计！</a:t>
            </a:r>
            <a:endParaRPr lang="en-US" altLang="zh-CN" sz="1400" dirty="0" smtClean="0">
              <a:solidFill>
                <a:srgbClr val="41445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</a:t>
            </a:r>
            <a:r>
              <a:rPr lang="zh-CN" altLang="en-US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</a:t>
            </a:r>
            <a:r>
              <a:rPr lang="zh-CN" altLang="en-US" sz="14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1400" kern="0" dirty="0">
              <a:solidFill>
                <a:srgbClr val="41445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0008" y="3919909"/>
            <a:ext cx="3048000" cy="50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恳请各位老师批评指正</a:t>
            </a:r>
            <a:r>
              <a:rPr lang="zh-CN" altLang="en-US" sz="2000" dirty="0">
                <a:solidFill>
                  <a:srgbClr val="41445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2000" b="0" dirty="0" smtClean="0">
              <a:solidFill>
                <a:srgbClr val="41445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830" y="1493106"/>
            <a:ext cx="8133175" cy="2955840"/>
            <a:chOff x="498830" y="1493106"/>
            <a:chExt cx="8133175" cy="2955840"/>
          </a:xfrm>
          <a:solidFill>
            <a:schemeClr val="accent1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498830" y="1493106"/>
              <a:ext cx="3417495" cy="2912639"/>
              <a:chOff x="335541" y="642218"/>
              <a:chExt cx="4749799" cy="4048125"/>
            </a:xfrm>
            <a:grpFill/>
          </p:grpSpPr>
          <p:sp>
            <p:nvSpPr>
              <p:cNvPr id="153" name="Freeform 5"/>
              <p:cNvSpPr>
                <a:spLocks noEditPoints="1"/>
              </p:cNvSpPr>
              <p:nvPr/>
            </p:nvSpPr>
            <p:spPr bwMode="auto">
              <a:xfrm>
                <a:off x="3528003" y="1764580"/>
                <a:ext cx="374650" cy="554038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"/>
              <p:cNvSpPr>
                <a:spLocks noEditPoints="1"/>
              </p:cNvSpPr>
              <p:nvPr/>
            </p:nvSpPr>
            <p:spPr bwMode="auto">
              <a:xfrm>
                <a:off x="516516" y="4050580"/>
                <a:ext cx="411162" cy="636588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7"/>
              <p:cNvSpPr>
                <a:spLocks noEditPoints="1"/>
              </p:cNvSpPr>
              <p:nvPr/>
            </p:nvSpPr>
            <p:spPr bwMode="auto">
              <a:xfrm>
                <a:off x="4399541" y="1788393"/>
                <a:ext cx="668337" cy="547688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8"/>
              <p:cNvSpPr>
                <a:spLocks noEditPoints="1"/>
              </p:cNvSpPr>
              <p:nvPr/>
            </p:nvSpPr>
            <p:spPr bwMode="auto">
              <a:xfrm>
                <a:off x="2304041" y="1836018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9"/>
              <p:cNvSpPr>
                <a:spLocks noEditPoints="1"/>
              </p:cNvSpPr>
              <p:nvPr/>
            </p:nvSpPr>
            <p:spPr bwMode="auto">
              <a:xfrm>
                <a:off x="373641" y="748580"/>
                <a:ext cx="644525" cy="523875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0"/>
              <p:cNvSpPr>
                <a:spLocks noEditPoints="1"/>
              </p:cNvSpPr>
              <p:nvPr/>
            </p:nvSpPr>
            <p:spPr bwMode="auto">
              <a:xfrm>
                <a:off x="3404178" y="780330"/>
                <a:ext cx="649287" cy="473075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1"/>
              <p:cNvSpPr/>
              <p:nvPr/>
            </p:nvSpPr>
            <p:spPr bwMode="auto">
              <a:xfrm>
                <a:off x="2281816" y="794618"/>
                <a:ext cx="809625" cy="446088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"/>
              <p:cNvSpPr>
                <a:spLocks noEditPoints="1"/>
              </p:cNvSpPr>
              <p:nvPr/>
            </p:nvSpPr>
            <p:spPr bwMode="auto">
              <a:xfrm>
                <a:off x="4413828" y="642218"/>
                <a:ext cx="576262" cy="596900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3354966" y="2983780"/>
                <a:ext cx="704850" cy="51117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433966" y="2928218"/>
                <a:ext cx="473075" cy="601663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5"/>
              <p:cNvSpPr>
                <a:spLocks noEditPoints="1"/>
              </p:cNvSpPr>
              <p:nvPr/>
            </p:nvSpPr>
            <p:spPr bwMode="auto">
              <a:xfrm>
                <a:off x="1329316" y="4045818"/>
                <a:ext cx="655637" cy="641350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6"/>
              <p:cNvSpPr>
                <a:spLocks noEditPoints="1"/>
              </p:cNvSpPr>
              <p:nvPr/>
            </p:nvSpPr>
            <p:spPr bwMode="auto">
              <a:xfrm>
                <a:off x="4523366" y="4012480"/>
                <a:ext cx="373062" cy="639763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7"/>
              <p:cNvSpPr>
                <a:spLocks noEditPoints="1"/>
              </p:cNvSpPr>
              <p:nvPr/>
            </p:nvSpPr>
            <p:spPr bwMode="auto">
              <a:xfrm>
                <a:off x="2391353" y="2963143"/>
                <a:ext cx="530225" cy="522288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8"/>
              <p:cNvSpPr>
                <a:spLocks noEditPoints="1"/>
              </p:cNvSpPr>
              <p:nvPr/>
            </p:nvSpPr>
            <p:spPr bwMode="auto">
              <a:xfrm>
                <a:off x="3427991" y="4041055"/>
                <a:ext cx="541337" cy="649288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9"/>
              <p:cNvSpPr>
                <a:spLocks noEditPoints="1"/>
              </p:cNvSpPr>
              <p:nvPr/>
            </p:nvSpPr>
            <p:spPr bwMode="auto">
              <a:xfrm>
                <a:off x="1332491" y="2950443"/>
                <a:ext cx="608012" cy="598488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20"/>
              <p:cNvSpPr>
                <a:spLocks noEditPoints="1"/>
              </p:cNvSpPr>
              <p:nvPr/>
            </p:nvSpPr>
            <p:spPr bwMode="auto">
              <a:xfrm>
                <a:off x="2467553" y="4045818"/>
                <a:ext cx="523875" cy="630238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21"/>
              <p:cNvSpPr>
                <a:spLocks noEditPoints="1"/>
              </p:cNvSpPr>
              <p:nvPr/>
            </p:nvSpPr>
            <p:spPr bwMode="auto">
              <a:xfrm>
                <a:off x="1480128" y="658093"/>
                <a:ext cx="398462" cy="609600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2"/>
              <p:cNvSpPr>
                <a:spLocks noEditPoints="1"/>
              </p:cNvSpPr>
              <p:nvPr/>
            </p:nvSpPr>
            <p:spPr bwMode="auto">
              <a:xfrm>
                <a:off x="1394403" y="1802680"/>
                <a:ext cx="579437" cy="571500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23"/>
              <p:cNvSpPr>
                <a:spLocks noEditPoints="1"/>
              </p:cNvSpPr>
              <p:nvPr/>
            </p:nvSpPr>
            <p:spPr bwMode="auto">
              <a:xfrm>
                <a:off x="335541" y="1804268"/>
                <a:ext cx="642937" cy="601663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24"/>
              <p:cNvSpPr/>
              <p:nvPr/>
            </p:nvSpPr>
            <p:spPr bwMode="auto">
              <a:xfrm>
                <a:off x="2399291" y="1905868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25"/>
              <p:cNvSpPr/>
              <p:nvPr/>
            </p:nvSpPr>
            <p:spPr bwMode="auto">
              <a:xfrm>
                <a:off x="2399291" y="1970955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26"/>
              <p:cNvSpPr/>
              <p:nvPr/>
            </p:nvSpPr>
            <p:spPr bwMode="auto">
              <a:xfrm>
                <a:off x="2399291" y="2034455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27"/>
              <p:cNvSpPr/>
              <p:nvPr/>
            </p:nvSpPr>
            <p:spPr bwMode="auto">
              <a:xfrm>
                <a:off x="2399291" y="2097955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28"/>
              <p:cNvSpPr/>
              <p:nvPr/>
            </p:nvSpPr>
            <p:spPr bwMode="auto">
              <a:xfrm>
                <a:off x="2399291" y="2159868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29"/>
              <p:cNvSpPr/>
              <p:nvPr/>
            </p:nvSpPr>
            <p:spPr bwMode="auto">
              <a:xfrm>
                <a:off x="2727903" y="1905868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30"/>
              <p:cNvSpPr/>
              <p:nvPr/>
            </p:nvSpPr>
            <p:spPr bwMode="auto">
              <a:xfrm>
                <a:off x="2727903" y="1969368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31"/>
              <p:cNvSpPr/>
              <p:nvPr/>
            </p:nvSpPr>
            <p:spPr bwMode="auto">
              <a:xfrm>
                <a:off x="2727903" y="2034455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32"/>
              <p:cNvSpPr/>
              <p:nvPr/>
            </p:nvSpPr>
            <p:spPr bwMode="auto">
              <a:xfrm>
                <a:off x="2727903" y="2097955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33"/>
              <p:cNvSpPr/>
              <p:nvPr/>
            </p:nvSpPr>
            <p:spPr bwMode="auto">
              <a:xfrm>
                <a:off x="2727903" y="2163043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34"/>
              <p:cNvSpPr>
                <a:spLocks noEditPoints="1"/>
              </p:cNvSpPr>
              <p:nvPr/>
            </p:nvSpPr>
            <p:spPr bwMode="auto">
              <a:xfrm>
                <a:off x="4334453" y="3020293"/>
                <a:ext cx="750887" cy="479425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142483" y="1505931"/>
              <a:ext cx="4489522" cy="2176078"/>
              <a:chOff x="165605" y="818429"/>
              <a:chExt cx="8509001" cy="4124326"/>
            </a:xfrm>
            <a:grpFill/>
          </p:grpSpPr>
          <p:grpSp>
            <p:nvGrpSpPr>
              <p:cNvPr id="41" name="组合 40"/>
              <p:cNvGrpSpPr/>
              <p:nvPr/>
            </p:nvGrpSpPr>
            <p:grpSpPr>
              <a:xfrm>
                <a:off x="324355" y="832717"/>
                <a:ext cx="627063" cy="1065213"/>
                <a:chOff x="324355" y="832717"/>
                <a:chExt cx="627063" cy="1065213"/>
              </a:xfrm>
              <a:grpFill/>
            </p:grpSpPr>
            <p:sp>
              <p:nvSpPr>
                <p:cNvPr id="148" name="Freeform 9"/>
                <p:cNvSpPr/>
                <p:nvPr/>
              </p:nvSpPr>
              <p:spPr bwMode="auto">
                <a:xfrm>
                  <a:off x="324355" y="1420092"/>
                  <a:ext cx="627063" cy="477838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0"/>
                <p:cNvSpPr>
                  <a:spLocks noEditPoints="1"/>
                </p:cNvSpPr>
                <p:nvPr/>
              </p:nvSpPr>
              <p:spPr bwMode="auto">
                <a:xfrm>
                  <a:off x="443418" y="881929"/>
                  <a:ext cx="382588" cy="538163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1"/>
                <p:cNvSpPr>
                  <a:spLocks noEditPoints="1"/>
                </p:cNvSpPr>
                <p:nvPr/>
              </p:nvSpPr>
              <p:spPr bwMode="auto">
                <a:xfrm>
                  <a:off x="506918" y="1137517"/>
                  <a:ext cx="249238" cy="87313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905" y="832717"/>
                  <a:ext cx="457200" cy="349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3"/>
                <p:cNvSpPr/>
                <p:nvPr/>
              </p:nvSpPr>
              <p:spPr bwMode="auto">
                <a:xfrm>
                  <a:off x="811718" y="878754"/>
                  <a:ext cx="49213" cy="180975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1851530" y="856529"/>
                <a:ext cx="627063" cy="1066801"/>
                <a:chOff x="1851530" y="856529"/>
                <a:chExt cx="627063" cy="1066801"/>
              </a:xfrm>
              <a:grpFill/>
            </p:grpSpPr>
            <p:sp>
              <p:nvSpPr>
                <p:cNvPr id="144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080" y="856529"/>
                  <a:ext cx="461963" cy="33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7"/>
                <p:cNvSpPr/>
                <p:nvPr/>
              </p:nvSpPr>
              <p:spPr bwMode="auto">
                <a:xfrm>
                  <a:off x="2343655" y="900979"/>
                  <a:ext cx="44450" cy="184150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8"/>
                <p:cNvSpPr>
                  <a:spLocks noEditPoints="1"/>
                </p:cNvSpPr>
                <p:nvPr/>
              </p:nvSpPr>
              <p:spPr bwMode="auto">
                <a:xfrm>
                  <a:off x="1915030" y="904154"/>
                  <a:ext cx="496888" cy="538163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9"/>
                <p:cNvSpPr/>
                <p:nvPr/>
              </p:nvSpPr>
              <p:spPr bwMode="auto">
                <a:xfrm>
                  <a:off x="1851530" y="1442317"/>
                  <a:ext cx="627063" cy="481013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196143" y="821604"/>
                <a:ext cx="896937" cy="1000125"/>
                <a:chOff x="3196143" y="821604"/>
                <a:chExt cx="896937" cy="1000125"/>
              </a:xfrm>
              <a:grpFill/>
            </p:grpSpPr>
            <p:sp>
              <p:nvSpPr>
                <p:cNvPr id="134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5393" y="1172442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8568" y="1277217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24"/>
                <p:cNvSpPr/>
                <p:nvPr/>
              </p:nvSpPr>
              <p:spPr bwMode="auto">
                <a:xfrm>
                  <a:off x="3454905" y="1059729"/>
                  <a:ext cx="638175" cy="762000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25"/>
                <p:cNvSpPr/>
                <p:nvPr/>
              </p:nvSpPr>
              <p:spPr bwMode="auto">
                <a:xfrm>
                  <a:off x="3572380" y="1370879"/>
                  <a:ext cx="423863" cy="4127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26"/>
                <p:cNvSpPr/>
                <p:nvPr/>
              </p:nvSpPr>
              <p:spPr bwMode="auto">
                <a:xfrm>
                  <a:off x="3616830" y="1475654"/>
                  <a:ext cx="387350" cy="4127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27"/>
                <p:cNvSpPr/>
                <p:nvPr/>
              </p:nvSpPr>
              <p:spPr bwMode="auto">
                <a:xfrm>
                  <a:off x="3635880" y="1559792"/>
                  <a:ext cx="363538" cy="4127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28"/>
                <p:cNvSpPr/>
                <p:nvPr/>
              </p:nvSpPr>
              <p:spPr bwMode="auto">
                <a:xfrm>
                  <a:off x="3477130" y="1535979"/>
                  <a:ext cx="142875" cy="188913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29"/>
                <p:cNvSpPr/>
                <p:nvPr/>
              </p:nvSpPr>
              <p:spPr bwMode="auto">
                <a:xfrm>
                  <a:off x="3196143" y="821604"/>
                  <a:ext cx="180975" cy="173038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0"/>
                <p:cNvSpPr/>
                <p:nvPr/>
              </p:nvSpPr>
              <p:spPr bwMode="auto">
                <a:xfrm>
                  <a:off x="3631118" y="1664567"/>
                  <a:ext cx="373063" cy="4127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1"/>
                <p:cNvSpPr>
                  <a:spLocks noEditPoints="1"/>
                </p:cNvSpPr>
                <p:nvPr/>
              </p:nvSpPr>
              <p:spPr bwMode="auto">
                <a:xfrm>
                  <a:off x="3240593" y="953367"/>
                  <a:ext cx="376238" cy="631825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6218743" y="889867"/>
                <a:ext cx="1111250" cy="969962"/>
                <a:chOff x="6218743" y="889867"/>
                <a:chExt cx="1111250" cy="969962"/>
              </a:xfrm>
              <a:grpFill/>
            </p:grpSpPr>
            <p:sp>
              <p:nvSpPr>
                <p:cNvPr id="128" name="Freeform 34"/>
                <p:cNvSpPr>
                  <a:spLocks noEditPoints="1"/>
                </p:cNvSpPr>
                <p:nvPr/>
              </p:nvSpPr>
              <p:spPr bwMode="auto">
                <a:xfrm>
                  <a:off x="6218743" y="1393104"/>
                  <a:ext cx="679450" cy="466725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5"/>
                <p:cNvSpPr>
                  <a:spLocks noEditPoints="1"/>
                </p:cNvSpPr>
                <p:nvPr/>
              </p:nvSpPr>
              <p:spPr bwMode="auto">
                <a:xfrm>
                  <a:off x="6218743" y="889867"/>
                  <a:ext cx="679450" cy="519113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6"/>
                <p:cNvSpPr>
                  <a:spLocks noEditPoints="1"/>
                </p:cNvSpPr>
                <p:nvPr/>
              </p:nvSpPr>
              <p:spPr bwMode="auto">
                <a:xfrm>
                  <a:off x="6741030" y="1148629"/>
                  <a:ext cx="588963" cy="452438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7"/>
                <p:cNvSpPr>
                  <a:spLocks noEditPoints="1"/>
                </p:cNvSpPr>
                <p:nvPr/>
              </p:nvSpPr>
              <p:spPr bwMode="auto">
                <a:xfrm>
                  <a:off x="6342568" y="1551854"/>
                  <a:ext cx="214313" cy="233363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8"/>
                <p:cNvSpPr>
                  <a:spLocks noEditPoints="1"/>
                </p:cNvSpPr>
                <p:nvPr/>
              </p:nvSpPr>
              <p:spPr bwMode="auto">
                <a:xfrm>
                  <a:off x="6361618" y="1088304"/>
                  <a:ext cx="176213" cy="241300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9"/>
                <p:cNvSpPr/>
                <p:nvPr/>
              </p:nvSpPr>
              <p:spPr bwMode="auto">
                <a:xfrm>
                  <a:off x="6842630" y="1307379"/>
                  <a:ext cx="173038" cy="222250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1754693" y="2521817"/>
                <a:ext cx="822325" cy="823913"/>
                <a:chOff x="1754693" y="2521817"/>
                <a:chExt cx="822325" cy="823913"/>
              </a:xfrm>
              <a:grpFill/>
            </p:grpSpPr>
            <p:sp>
              <p:nvSpPr>
                <p:cNvPr id="121" name="Freeform 42"/>
                <p:cNvSpPr>
                  <a:spLocks noEditPoints="1"/>
                </p:cNvSpPr>
                <p:nvPr/>
              </p:nvSpPr>
              <p:spPr bwMode="auto">
                <a:xfrm>
                  <a:off x="1754693" y="2532929"/>
                  <a:ext cx="668338" cy="777875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3"/>
                <p:cNvSpPr/>
                <p:nvPr/>
              </p:nvSpPr>
              <p:spPr bwMode="auto">
                <a:xfrm>
                  <a:off x="2467480" y="2521817"/>
                  <a:ext cx="109538" cy="52388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4"/>
                <p:cNvSpPr/>
                <p:nvPr/>
              </p:nvSpPr>
              <p:spPr bwMode="auto">
                <a:xfrm>
                  <a:off x="2467480" y="2585317"/>
                  <a:ext cx="109538" cy="7604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3755" y="2736129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Rectangle 46"/>
                <p:cNvSpPr>
                  <a:spLocks noChangeArrowheads="1"/>
                </p:cNvSpPr>
                <p:nvPr/>
              </p:nvSpPr>
              <p:spPr bwMode="auto">
                <a:xfrm>
                  <a:off x="1870580" y="283296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3755" y="2931392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7405" y="302981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4821743" y="2540867"/>
                <a:ext cx="939800" cy="728663"/>
                <a:chOff x="4821743" y="2540867"/>
                <a:chExt cx="939800" cy="728663"/>
              </a:xfrm>
              <a:grpFill/>
            </p:grpSpPr>
            <p:sp>
              <p:nvSpPr>
                <p:cNvPr id="115" name="Freeform 51"/>
                <p:cNvSpPr>
                  <a:spLocks noEditPoints="1"/>
                </p:cNvSpPr>
                <p:nvPr/>
              </p:nvSpPr>
              <p:spPr bwMode="auto">
                <a:xfrm>
                  <a:off x="4923343" y="2540867"/>
                  <a:ext cx="728663" cy="577850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52"/>
                <p:cNvSpPr>
                  <a:spLocks noEditPoints="1"/>
                </p:cNvSpPr>
                <p:nvPr/>
              </p:nvSpPr>
              <p:spPr bwMode="auto">
                <a:xfrm>
                  <a:off x="4821743" y="3134592"/>
                  <a:ext cx="939800" cy="134938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7330" y="2667867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4155" y="2766292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7330" y="2863129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4155" y="2961554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6229855" y="2566267"/>
                <a:ext cx="1022350" cy="708025"/>
                <a:chOff x="6229855" y="2566267"/>
                <a:chExt cx="1022350" cy="708025"/>
              </a:xfrm>
              <a:grpFill/>
            </p:grpSpPr>
            <p:sp>
              <p:nvSpPr>
                <p:cNvPr id="102" name="Freeform 59"/>
                <p:cNvSpPr>
                  <a:spLocks noEditPoints="1"/>
                </p:cNvSpPr>
                <p:nvPr/>
              </p:nvSpPr>
              <p:spPr bwMode="auto">
                <a:xfrm>
                  <a:off x="6229855" y="2566267"/>
                  <a:ext cx="1022350" cy="708025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0"/>
                <p:cNvSpPr>
                  <a:spLocks noEditPoints="1"/>
                </p:cNvSpPr>
                <p:nvPr/>
              </p:nvSpPr>
              <p:spPr bwMode="auto">
                <a:xfrm>
                  <a:off x="6436230" y="2702792"/>
                  <a:ext cx="112713" cy="123825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1"/>
                <p:cNvSpPr>
                  <a:spLocks noEditPoints="1"/>
                </p:cNvSpPr>
                <p:nvPr/>
              </p:nvSpPr>
              <p:spPr bwMode="auto">
                <a:xfrm>
                  <a:off x="6564818" y="2702792"/>
                  <a:ext cx="90488" cy="123825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2"/>
                <p:cNvSpPr/>
                <p:nvPr/>
              </p:nvSpPr>
              <p:spPr bwMode="auto">
                <a:xfrm>
                  <a:off x="6440993" y="2859954"/>
                  <a:ext cx="96838" cy="123825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3"/>
                <p:cNvSpPr>
                  <a:spLocks noEditPoints="1"/>
                </p:cNvSpPr>
                <p:nvPr/>
              </p:nvSpPr>
              <p:spPr bwMode="auto">
                <a:xfrm>
                  <a:off x="6553705" y="2859954"/>
                  <a:ext cx="107950" cy="123825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64"/>
                <p:cNvSpPr/>
                <p:nvPr/>
              </p:nvSpPr>
              <p:spPr bwMode="auto">
                <a:xfrm>
                  <a:off x="6677530" y="2863129"/>
                  <a:ext cx="77788" cy="120650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65"/>
                <p:cNvSpPr/>
                <p:nvPr/>
              </p:nvSpPr>
              <p:spPr bwMode="auto">
                <a:xfrm>
                  <a:off x="6774368" y="2863129"/>
                  <a:ext cx="71438" cy="120650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6"/>
                <p:cNvSpPr>
                  <a:spLocks noEditPoints="1"/>
                </p:cNvSpPr>
                <p:nvPr/>
              </p:nvSpPr>
              <p:spPr bwMode="auto">
                <a:xfrm>
                  <a:off x="6444168" y="3017117"/>
                  <a:ext cx="63500" cy="87313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67"/>
                <p:cNvSpPr/>
                <p:nvPr/>
              </p:nvSpPr>
              <p:spPr bwMode="auto">
                <a:xfrm>
                  <a:off x="6548943" y="3021879"/>
                  <a:ext cx="38100" cy="82550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68"/>
                <p:cNvSpPr/>
                <p:nvPr/>
              </p:nvSpPr>
              <p:spPr bwMode="auto">
                <a:xfrm>
                  <a:off x="6639430" y="3017117"/>
                  <a:ext cx="60325" cy="87313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69"/>
                <p:cNvSpPr/>
                <p:nvPr/>
              </p:nvSpPr>
              <p:spPr bwMode="auto">
                <a:xfrm>
                  <a:off x="6737855" y="3017117"/>
                  <a:ext cx="58738" cy="87313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0"/>
                <p:cNvSpPr>
                  <a:spLocks noEditPoints="1"/>
                </p:cNvSpPr>
                <p:nvPr/>
              </p:nvSpPr>
              <p:spPr bwMode="auto">
                <a:xfrm>
                  <a:off x="6831518" y="3021879"/>
                  <a:ext cx="66675" cy="82550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1"/>
                <p:cNvSpPr/>
                <p:nvPr/>
              </p:nvSpPr>
              <p:spPr bwMode="auto">
                <a:xfrm>
                  <a:off x="6933118" y="3021879"/>
                  <a:ext cx="55563" cy="82550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3192968" y="2571029"/>
                <a:ext cx="1012825" cy="766763"/>
                <a:chOff x="3192968" y="2571029"/>
                <a:chExt cx="1012825" cy="766763"/>
              </a:xfrm>
              <a:grpFill/>
            </p:grpSpPr>
            <p:sp>
              <p:nvSpPr>
                <p:cNvPr id="96" name="Freeform 74"/>
                <p:cNvSpPr>
                  <a:spLocks noEditPoints="1"/>
                </p:cNvSpPr>
                <p:nvPr/>
              </p:nvSpPr>
              <p:spPr bwMode="auto">
                <a:xfrm>
                  <a:off x="3485068" y="3082204"/>
                  <a:ext cx="649288" cy="239713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75"/>
                <p:cNvSpPr>
                  <a:spLocks noEditPoints="1"/>
                </p:cNvSpPr>
                <p:nvPr/>
              </p:nvSpPr>
              <p:spPr bwMode="auto">
                <a:xfrm>
                  <a:off x="3473955" y="2807567"/>
                  <a:ext cx="649288" cy="244475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76"/>
                <p:cNvSpPr>
                  <a:spLocks noEditPoints="1"/>
                </p:cNvSpPr>
                <p:nvPr/>
              </p:nvSpPr>
              <p:spPr bwMode="auto">
                <a:xfrm>
                  <a:off x="3192968" y="2750417"/>
                  <a:ext cx="280988" cy="587375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6043" y="2571029"/>
                  <a:ext cx="5397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78"/>
                <p:cNvSpPr/>
                <p:nvPr/>
              </p:nvSpPr>
              <p:spPr bwMode="auto">
                <a:xfrm>
                  <a:off x="4145468" y="2623417"/>
                  <a:ext cx="57150" cy="217488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605" y="2631354"/>
                  <a:ext cx="417513" cy="160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7822118" y="2458317"/>
                <a:ext cx="852488" cy="857250"/>
                <a:chOff x="7822118" y="2458317"/>
                <a:chExt cx="852488" cy="857250"/>
              </a:xfrm>
              <a:grpFill/>
            </p:grpSpPr>
            <p:sp>
              <p:nvSpPr>
                <p:cNvPr id="94" name="Freeform 82"/>
                <p:cNvSpPr/>
                <p:nvPr/>
              </p:nvSpPr>
              <p:spPr bwMode="auto">
                <a:xfrm>
                  <a:off x="8069768" y="2458317"/>
                  <a:ext cx="360363" cy="165100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83"/>
                <p:cNvSpPr>
                  <a:spLocks noEditPoints="1"/>
                </p:cNvSpPr>
                <p:nvPr/>
              </p:nvSpPr>
              <p:spPr bwMode="auto">
                <a:xfrm>
                  <a:off x="7822118" y="2637704"/>
                  <a:ext cx="852488" cy="67786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7860218" y="818429"/>
                <a:ext cx="773112" cy="1120776"/>
                <a:chOff x="7860218" y="818429"/>
                <a:chExt cx="773112" cy="1120776"/>
              </a:xfrm>
              <a:grpFill/>
            </p:grpSpPr>
            <p:sp>
              <p:nvSpPr>
                <p:cNvPr id="85" name="Freeform 86"/>
                <p:cNvSpPr/>
                <p:nvPr/>
              </p:nvSpPr>
              <p:spPr bwMode="auto">
                <a:xfrm>
                  <a:off x="8303130" y="829542"/>
                  <a:ext cx="330200" cy="420688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87"/>
                <p:cNvSpPr/>
                <p:nvPr/>
              </p:nvSpPr>
              <p:spPr bwMode="auto">
                <a:xfrm>
                  <a:off x="8234868" y="1307379"/>
                  <a:ext cx="136525" cy="115888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88"/>
                <p:cNvSpPr/>
                <p:nvPr/>
              </p:nvSpPr>
              <p:spPr bwMode="auto">
                <a:xfrm>
                  <a:off x="8280905" y="1202604"/>
                  <a:ext cx="142875" cy="146050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89"/>
                <p:cNvSpPr/>
                <p:nvPr/>
              </p:nvSpPr>
              <p:spPr bwMode="auto">
                <a:xfrm>
                  <a:off x="8085643" y="1302617"/>
                  <a:ext cx="138113" cy="117475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90"/>
                <p:cNvSpPr/>
                <p:nvPr/>
              </p:nvSpPr>
              <p:spPr bwMode="auto">
                <a:xfrm>
                  <a:off x="8033255" y="1202604"/>
                  <a:ext cx="146050" cy="142875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91"/>
                <p:cNvSpPr/>
                <p:nvPr/>
              </p:nvSpPr>
              <p:spPr bwMode="auto">
                <a:xfrm>
                  <a:off x="8126918" y="1378817"/>
                  <a:ext cx="390525" cy="560388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92"/>
                <p:cNvSpPr/>
                <p:nvPr/>
              </p:nvSpPr>
              <p:spPr bwMode="auto">
                <a:xfrm>
                  <a:off x="8261855" y="1401042"/>
                  <a:ext cx="68263" cy="79375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93"/>
                <p:cNvSpPr/>
                <p:nvPr/>
              </p:nvSpPr>
              <p:spPr bwMode="auto">
                <a:xfrm>
                  <a:off x="7942768" y="1505817"/>
                  <a:ext cx="277813" cy="433388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94"/>
                <p:cNvSpPr/>
                <p:nvPr/>
              </p:nvSpPr>
              <p:spPr bwMode="auto">
                <a:xfrm>
                  <a:off x="7860218" y="818429"/>
                  <a:ext cx="280988" cy="412750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286255" y="2442442"/>
                <a:ext cx="754063" cy="898525"/>
                <a:chOff x="286255" y="2442442"/>
                <a:chExt cx="754063" cy="898525"/>
              </a:xfrm>
              <a:grpFill/>
            </p:grpSpPr>
            <p:sp>
              <p:nvSpPr>
                <p:cNvPr id="81" name="Freeform 97"/>
                <p:cNvSpPr/>
                <p:nvPr/>
              </p:nvSpPr>
              <p:spPr bwMode="auto">
                <a:xfrm>
                  <a:off x="286255" y="2867892"/>
                  <a:ext cx="360363" cy="473075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8"/>
                <p:cNvSpPr/>
                <p:nvPr/>
              </p:nvSpPr>
              <p:spPr bwMode="auto">
                <a:xfrm>
                  <a:off x="402143" y="2442442"/>
                  <a:ext cx="134938" cy="153988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99"/>
                <p:cNvSpPr/>
                <p:nvPr/>
              </p:nvSpPr>
              <p:spPr bwMode="auto">
                <a:xfrm>
                  <a:off x="286255" y="2626592"/>
                  <a:ext cx="360363" cy="200025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00"/>
                <p:cNvSpPr>
                  <a:spLocks noEditPoints="1"/>
                </p:cNvSpPr>
                <p:nvPr/>
              </p:nvSpPr>
              <p:spPr bwMode="auto">
                <a:xfrm>
                  <a:off x="699005" y="2747242"/>
                  <a:ext cx="341313" cy="593725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7863393" y="4010892"/>
                <a:ext cx="796925" cy="931863"/>
                <a:chOff x="7863393" y="4010892"/>
                <a:chExt cx="796925" cy="931863"/>
              </a:xfrm>
              <a:grpFill/>
            </p:grpSpPr>
            <p:sp>
              <p:nvSpPr>
                <p:cNvPr id="73" name="Freeform 103"/>
                <p:cNvSpPr/>
                <p:nvPr/>
              </p:nvSpPr>
              <p:spPr bwMode="auto">
                <a:xfrm>
                  <a:off x="7998330" y="4168054"/>
                  <a:ext cx="315913" cy="79375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04"/>
                <p:cNvSpPr>
                  <a:spLocks noEditPoints="1"/>
                </p:cNvSpPr>
                <p:nvPr/>
              </p:nvSpPr>
              <p:spPr bwMode="auto">
                <a:xfrm>
                  <a:off x="7871330" y="4341092"/>
                  <a:ext cx="577850" cy="508000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05"/>
                <p:cNvSpPr/>
                <p:nvPr/>
              </p:nvSpPr>
              <p:spPr bwMode="auto">
                <a:xfrm>
                  <a:off x="7863393" y="4010892"/>
                  <a:ext cx="796925" cy="931863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Oval 106"/>
                <p:cNvSpPr>
                  <a:spLocks noChangeArrowheads="1"/>
                </p:cNvSpPr>
                <p:nvPr/>
              </p:nvSpPr>
              <p:spPr bwMode="auto">
                <a:xfrm>
                  <a:off x="8190418" y="473637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Oval 107"/>
                <p:cNvSpPr>
                  <a:spLocks noChangeArrowheads="1"/>
                </p:cNvSpPr>
                <p:nvPr/>
              </p:nvSpPr>
              <p:spPr bwMode="auto">
                <a:xfrm>
                  <a:off x="8253918" y="4664942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Oval 108"/>
                <p:cNvSpPr>
                  <a:spLocks noChangeArrowheads="1"/>
                </p:cNvSpPr>
                <p:nvPr/>
              </p:nvSpPr>
              <p:spPr bwMode="auto">
                <a:xfrm>
                  <a:off x="8269793" y="4720504"/>
                  <a:ext cx="63500" cy="603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Oval 109"/>
                <p:cNvSpPr>
                  <a:spLocks noChangeArrowheads="1"/>
                </p:cNvSpPr>
                <p:nvPr/>
              </p:nvSpPr>
              <p:spPr bwMode="auto">
                <a:xfrm>
                  <a:off x="7998330" y="4750667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Oval 110"/>
                <p:cNvSpPr>
                  <a:spLocks noChangeArrowheads="1"/>
                </p:cNvSpPr>
                <p:nvPr/>
              </p:nvSpPr>
              <p:spPr bwMode="auto">
                <a:xfrm>
                  <a:off x="7984043" y="467922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65605" y="4160117"/>
                <a:ext cx="962026" cy="631825"/>
                <a:chOff x="165605" y="4160117"/>
                <a:chExt cx="962026" cy="631825"/>
              </a:xfrm>
              <a:grpFill/>
            </p:grpSpPr>
            <p:sp>
              <p:nvSpPr>
                <p:cNvPr id="69" name="Freeform 113"/>
                <p:cNvSpPr/>
                <p:nvPr/>
              </p:nvSpPr>
              <p:spPr bwMode="auto">
                <a:xfrm>
                  <a:off x="170368" y="4676054"/>
                  <a:ext cx="957263" cy="115888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14"/>
                <p:cNvSpPr>
                  <a:spLocks noEditPoints="1"/>
                </p:cNvSpPr>
                <p:nvPr/>
              </p:nvSpPr>
              <p:spPr bwMode="auto">
                <a:xfrm>
                  <a:off x="165605" y="4160117"/>
                  <a:ext cx="465138" cy="568325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15"/>
                <p:cNvSpPr/>
                <p:nvPr/>
              </p:nvSpPr>
              <p:spPr bwMode="auto">
                <a:xfrm>
                  <a:off x="927605" y="4239492"/>
                  <a:ext cx="131763" cy="134938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16"/>
                <p:cNvSpPr>
                  <a:spLocks noEditPoints="1"/>
                </p:cNvSpPr>
                <p:nvPr/>
              </p:nvSpPr>
              <p:spPr bwMode="auto">
                <a:xfrm>
                  <a:off x="660905" y="4168054"/>
                  <a:ext cx="466725" cy="568325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1653093" y="4101379"/>
                <a:ext cx="968375" cy="781050"/>
                <a:chOff x="1653093" y="4101379"/>
                <a:chExt cx="968375" cy="781050"/>
              </a:xfrm>
              <a:grpFill/>
            </p:grpSpPr>
            <p:sp>
              <p:nvSpPr>
                <p:cNvPr id="67" name="Freeform 119"/>
                <p:cNvSpPr>
                  <a:spLocks noEditPoints="1"/>
                </p:cNvSpPr>
                <p:nvPr/>
              </p:nvSpPr>
              <p:spPr bwMode="auto">
                <a:xfrm>
                  <a:off x="1653093" y="4228379"/>
                  <a:ext cx="649288" cy="654050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20"/>
                <p:cNvSpPr>
                  <a:spLocks noEditPoints="1"/>
                </p:cNvSpPr>
                <p:nvPr/>
              </p:nvSpPr>
              <p:spPr bwMode="auto">
                <a:xfrm>
                  <a:off x="2038855" y="4101379"/>
                  <a:ext cx="582613" cy="777875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Freeform 121"/>
              <p:cNvSpPr>
                <a:spLocks noEditPoints="1"/>
              </p:cNvSpPr>
              <p:nvPr/>
            </p:nvSpPr>
            <p:spPr bwMode="auto">
              <a:xfrm>
                <a:off x="6347330" y="4225204"/>
                <a:ext cx="844550" cy="57150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4848730" y="4134717"/>
                <a:ext cx="795338" cy="788988"/>
                <a:chOff x="4848730" y="4134717"/>
                <a:chExt cx="795338" cy="788988"/>
              </a:xfrm>
              <a:grpFill/>
            </p:grpSpPr>
            <p:sp>
              <p:nvSpPr>
                <p:cNvPr id="65" name="Freeform 124"/>
                <p:cNvSpPr>
                  <a:spLocks noEditPoints="1"/>
                </p:cNvSpPr>
                <p:nvPr/>
              </p:nvSpPr>
              <p:spPr bwMode="auto">
                <a:xfrm>
                  <a:off x="4848730" y="4134717"/>
                  <a:ext cx="322263" cy="769938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25"/>
                <p:cNvSpPr>
                  <a:spLocks noEditPoints="1"/>
                </p:cNvSpPr>
                <p:nvPr/>
              </p:nvSpPr>
              <p:spPr bwMode="auto">
                <a:xfrm>
                  <a:off x="5066218" y="4198217"/>
                  <a:ext cx="577850" cy="725488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3162805" y="4088679"/>
                <a:ext cx="1036638" cy="815976"/>
                <a:chOff x="3162805" y="4088679"/>
                <a:chExt cx="1036638" cy="815976"/>
              </a:xfrm>
              <a:grpFill/>
            </p:grpSpPr>
            <p:sp>
              <p:nvSpPr>
                <p:cNvPr id="62" name="Freeform 128"/>
                <p:cNvSpPr/>
                <p:nvPr/>
              </p:nvSpPr>
              <p:spPr bwMode="auto">
                <a:xfrm>
                  <a:off x="3383468" y="4499842"/>
                  <a:ext cx="555625" cy="404813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129"/>
                <p:cNvSpPr/>
                <p:nvPr/>
              </p:nvSpPr>
              <p:spPr bwMode="auto">
                <a:xfrm>
                  <a:off x="3162805" y="4088679"/>
                  <a:ext cx="1036638" cy="519113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130"/>
                <p:cNvSpPr/>
                <p:nvPr/>
              </p:nvSpPr>
              <p:spPr bwMode="auto">
                <a:xfrm>
                  <a:off x="4007355" y="4423642"/>
                  <a:ext cx="115888" cy="350838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4870955" y="881929"/>
                <a:ext cx="841375" cy="977900"/>
                <a:chOff x="4870955" y="881929"/>
                <a:chExt cx="841375" cy="977900"/>
              </a:xfrm>
              <a:grpFill/>
            </p:grpSpPr>
            <p:sp>
              <p:nvSpPr>
                <p:cNvPr id="59" name="Freeform 133"/>
                <p:cNvSpPr/>
                <p:nvPr/>
              </p:nvSpPr>
              <p:spPr bwMode="auto">
                <a:xfrm>
                  <a:off x="4964618" y="1736004"/>
                  <a:ext cx="150813" cy="123825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134"/>
                <p:cNvSpPr/>
                <p:nvPr/>
              </p:nvSpPr>
              <p:spPr bwMode="auto">
                <a:xfrm>
                  <a:off x="5448805" y="1736004"/>
                  <a:ext cx="147638" cy="123825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135"/>
                <p:cNvSpPr>
                  <a:spLocks noEditPoints="1"/>
                </p:cNvSpPr>
                <p:nvPr/>
              </p:nvSpPr>
              <p:spPr bwMode="auto">
                <a:xfrm>
                  <a:off x="4870955" y="881929"/>
                  <a:ext cx="841375" cy="842963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4189155" y="3862507"/>
              <a:ext cx="4392000" cy="586439"/>
              <a:chOff x="393701" y="2014538"/>
              <a:chExt cx="8310562" cy="1109663"/>
            </a:xfrm>
            <a:grpFill/>
          </p:grpSpPr>
          <p:sp>
            <p:nvSpPr>
              <p:cNvPr id="6" name="Freeform 7"/>
              <p:cNvSpPr>
                <a:spLocks noEditPoints="1"/>
              </p:cNvSpPr>
              <p:nvPr/>
            </p:nvSpPr>
            <p:spPr bwMode="auto">
              <a:xfrm>
                <a:off x="393701" y="2254251"/>
                <a:ext cx="323850" cy="779463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8"/>
              <p:cNvSpPr>
                <a:spLocks noEditPoints="1"/>
              </p:cNvSpPr>
              <p:nvPr/>
            </p:nvSpPr>
            <p:spPr bwMode="auto">
              <a:xfrm>
                <a:off x="758826" y="2254251"/>
                <a:ext cx="322263" cy="779463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1"/>
              <p:cNvSpPr>
                <a:spLocks noEditPoints="1"/>
              </p:cNvSpPr>
              <p:nvPr/>
            </p:nvSpPr>
            <p:spPr bwMode="auto">
              <a:xfrm>
                <a:off x="7983538" y="2046288"/>
                <a:ext cx="720725" cy="1077913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Rectangle 12"/>
              <p:cNvSpPr>
                <a:spLocks noChangeArrowheads="1"/>
              </p:cNvSpPr>
              <p:nvPr/>
            </p:nvSpPr>
            <p:spPr bwMode="auto">
              <a:xfrm>
                <a:off x="8137526" y="221932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Rectangle 13"/>
              <p:cNvSpPr>
                <a:spLocks noChangeArrowheads="1"/>
              </p:cNvSpPr>
              <p:nvPr/>
            </p:nvSpPr>
            <p:spPr bwMode="auto">
              <a:xfrm>
                <a:off x="8129588" y="2317751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8134351" y="241617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Rectangle 15"/>
              <p:cNvSpPr>
                <a:spLocks noChangeArrowheads="1"/>
              </p:cNvSpPr>
              <p:nvPr/>
            </p:nvSpPr>
            <p:spPr bwMode="auto">
              <a:xfrm>
                <a:off x="8129588" y="2514601"/>
                <a:ext cx="43338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3548063" y="2401888"/>
                <a:ext cx="4476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4111626" y="2746376"/>
                <a:ext cx="1588" cy="3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0"/>
              <p:cNvSpPr>
                <a:spLocks noEditPoints="1"/>
              </p:cNvSpPr>
              <p:nvPr/>
            </p:nvSpPr>
            <p:spPr bwMode="auto">
              <a:xfrm>
                <a:off x="3421063" y="2189163"/>
                <a:ext cx="690563" cy="806450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1"/>
              <p:cNvSpPr/>
              <p:nvPr/>
            </p:nvSpPr>
            <p:spPr bwMode="auto">
              <a:xfrm>
                <a:off x="3743326" y="2703513"/>
                <a:ext cx="244475" cy="42863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2"/>
              <p:cNvSpPr/>
              <p:nvPr/>
            </p:nvSpPr>
            <p:spPr bwMode="auto">
              <a:xfrm>
                <a:off x="3541713" y="2703513"/>
                <a:ext cx="100013" cy="42863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3"/>
              <p:cNvSpPr/>
              <p:nvPr/>
            </p:nvSpPr>
            <p:spPr bwMode="auto">
              <a:xfrm>
                <a:off x="3743326" y="2601913"/>
                <a:ext cx="247650" cy="46038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4"/>
              <p:cNvSpPr/>
              <p:nvPr/>
            </p:nvSpPr>
            <p:spPr bwMode="auto">
              <a:xfrm>
                <a:off x="3544888" y="2601913"/>
                <a:ext cx="96838" cy="46038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5"/>
              <p:cNvSpPr/>
              <p:nvPr/>
            </p:nvSpPr>
            <p:spPr bwMode="auto">
              <a:xfrm>
                <a:off x="3544888" y="2500313"/>
                <a:ext cx="161925" cy="44450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6"/>
              <p:cNvSpPr>
                <a:spLocks noEditPoints="1"/>
              </p:cNvSpPr>
              <p:nvPr/>
            </p:nvSpPr>
            <p:spPr bwMode="auto">
              <a:xfrm>
                <a:off x="3619501" y="2420938"/>
                <a:ext cx="720725" cy="627063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9"/>
              <p:cNvSpPr>
                <a:spLocks noEditPoints="1"/>
              </p:cNvSpPr>
              <p:nvPr/>
            </p:nvSpPr>
            <p:spPr bwMode="auto">
              <a:xfrm>
                <a:off x="1674813" y="2828926"/>
                <a:ext cx="938213" cy="136525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30"/>
              <p:cNvSpPr/>
              <p:nvPr/>
            </p:nvSpPr>
            <p:spPr bwMode="auto">
              <a:xfrm>
                <a:off x="1776413" y="2230438"/>
                <a:ext cx="731838" cy="584200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31"/>
              <p:cNvSpPr/>
              <p:nvPr/>
            </p:nvSpPr>
            <p:spPr bwMode="auto">
              <a:xfrm>
                <a:off x="1933576" y="2363788"/>
                <a:ext cx="269875" cy="41275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32"/>
              <p:cNvSpPr/>
              <p:nvPr/>
            </p:nvSpPr>
            <p:spPr bwMode="auto">
              <a:xfrm>
                <a:off x="1930401" y="2457451"/>
                <a:ext cx="217488" cy="42863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33"/>
              <p:cNvSpPr/>
              <p:nvPr/>
            </p:nvSpPr>
            <p:spPr bwMode="auto">
              <a:xfrm>
                <a:off x="1930401" y="2555876"/>
                <a:ext cx="217488" cy="42863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34"/>
              <p:cNvSpPr/>
              <p:nvPr/>
            </p:nvSpPr>
            <p:spPr bwMode="auto">
              <a:xfrm>
                <a:off x="1925638" y="2654301"/>
                <a:ext cx="274638" cy="42863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35"/>
              <p:cNvSpPr>
                <a:spLocks noEditPoints="1"/>
              </p:cNvSpPr>
              <p:nvPr/>
            </p:nvSpPr>
            <p:spPr bwMode="auto">
              <a:xfrm>
                <a:off x="2125663" y="2276476"/>
                <a:ext cx="723900" cy="623888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38"/>
              <p:cNvSpPr>
                <a:spLocks noEditPoints="1"/>
              </p:cNvSpPr>
              <p:nvPr/>
            </p:nvSpPr>
            <p:spPr bwMode="auto">
              <a:xfrm>
                <a:off x="6526213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9"/>
              <p:cNvSpPr>
                <a:spLocks noEditPoints="1"/>
              </p:cNvSpPr>
              <p:nvPr/>
            </p:nvSpPr>
            <p:spPr bwMode="auto">
              <a:xfrm>
                <a:off x="6732588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40"/>
              <p:cNvSpPr>
                <a:spLocks noEditPoints="1"/>
              </p:cNvSpPr>
              <p:nvPr/>
            </p:nvSpPr>
            <p:spPr bwMode="auto">
              <a:xfrm>
                <a:off x="6924676" y="2151063"/>
                <a:ext cx="423863" cy="806450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43"/>
              <p:cNvSpPr>
                <a:spLocks noEditPoints="1"/>
              </p:cNvSpPr>
              <p:nvPr/>
            </p:nvSpPr>
            <p:spPr bwMode="auto">
              <a:xfrm>
                <a:off x="4856163" y="2014538"/>
                <a:ext cx="412750" cy="557213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4"/>
              <p:cNvSpPr>
                <a:spLocks noEditPoints="1"/>
              </p:cNvSpPr>
              <p:nvPr/>
            </p:nvSpPr>
            <p:spPr bwMode="auto">
              <a:xfrm>
                <a:off x="4945063" y="2292351"/>
                <a:ext cx="244475" cy="85725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45"/>
              <p:cNvSpPr/>
              <p:nvPr/>
            </p:nvSpPr>
            <p:spPr bwMode="auto">
              <a:xfrm>
                <a:off x="5249863" y="2260601"/>
                <a:ext cx="646113" cy="754063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46"/>
              <p:cNvSpPr/>
              <p:nvPr/>
            </p:nvSpPr>
            <p:spPr bwMode="auto">
              <a:xfrm>
                <a:off x="4765676" y="2568576"/>
                <a:ext cx="611188" cy="460375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/>
            </p:nvSpPr>
            <p:spPr bwMode="auto">
              <a:xfrm>
                <a:off x="5332413" y="2413001"/>
                <a:ext cx="33813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/>
            </p:nvSpPr>
            <p:spPr bwMode="auto">
              <a:xfrm>
                <a:off x="5332413" y="2500313"/>
                <a:ext cx="338138" cy="365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/>
            </p:nvSpPr>
            <p:spPr bwMode="auto">
              <a:xfrm>
                <a:off x="5426076" y="2586038"/>
                <a:ext cx="244475" cy="42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/>
            </p:nvSpPr>
            <p:spPr bwMode="auto">
              <a:xfrm>
                <a:off x="5426076" y="2673351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/>
            </p:nvSpPr>
            <p:spPr bwMode="auto">
              <a:xfrm>
                <a:off x="5426076" y="2760663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3" name="文本框 182"/>
          <p:cNvSpPr txBox="1"/>
          <p:nvPr/>
        </p:nvSpPr>
        <p:spPr>
          <a:xfrm>
            <a:off x="1577949" y="517435"/>
            <a:ext cx="5995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45</a:t>
            </a:r>
            <a:r>
              <a:rPr lang="zh-CN" altLang="en-US" sz="36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个答辩必备学术</a:t>
            </a:r>
            <a:r>
              <a:rPr lang="en-US" altLang="zh-CN" sz="36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ICON</a:t>
            </a:r>
            <a:endParaRPr lang="zh-CN" altLang="en-US" sz="36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7938" y="7939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66910" y="996250"/>
            <a:ext cx="1261872" cy="12618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4135490" y="1142473"/>
            <a:ext cx="112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5862" y="2389744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绪论</a:t>
            </a:r>
            <a:endParaRPr lang="zh-CN" altLang="zh-CN" sz="6000" kern="1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0805" y="3537029"/>
            <a:ext cx="18570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选题背景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研究意义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国内相关研究综述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59443" y="3537029"/>
            <a:ext cx="18570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国外相关研究综述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主要贡献与创新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944178" y="3397745"/>
            <a:ext cx="3186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36753" y="928264"/>
            <a:ext cx="7495412" cy="1731444"/>
            <a:chOff x="2963100" y="1273889"/>
            <a:chExt cx="7162269" cy="1629910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63100" y="1542680"/>
              <a:ext cx="7162269" cy="1361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273889"/>
              <a:ext cx="1613966" cy="318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838176" cy="282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5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838176" cy="282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5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272144" y="266369"/>
            <a:ext cx="468000" cy="468000"/>
            <a:chOff x="2558424" y="1401428"/>
            <a:chExt cx="1318727" cy="1318727"/>
          </a:xfrm>
        </p:grpSpPr>
        <p:sp>
          <p:nvSpPr>
            <p:cNvPr id="34" name="椭圆 33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2676010" y="1814946"/>
              <a:ext cx="1083553" cy="597017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1874" y="288888"/>
            <a:ext cx="1723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选题背景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73148" y="1379560"/>
            <a:ext cx="2152196" cy="2252462"/>
            <a:chOff x="973148" y="1379560"/>
            <a:chExt cx="2152196" cy="2252462"/>
          </a:xfrm>
        </p:grpSpPr>
        <p:sp>
          <p:nvSpPr>
            <p:cNvPr id="6" name="MH_Other_1"/>
            <p:cNvSpPr/>
            <p:nvPr>
              <p:custDataLst>
                <p:tags r:id="rId7"/>
              </p:custDataLst>
            </p:nvPr>
          </p:nvSpPr>
          <p:spPr>
            <a:xfrm>
              <a:off x="1052231" y="1561734"/>
              <a:ext cx="1967197" cy="1972846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7" name="MH_SubTitle_1"/>
            <p:cNvSpPr/>
            <p:nvPr>
              <p:custDataLst>
                <p:tags r:id="rId8"/>
              </p:custDataLst>
            </p:nvPr>
          </p:nvSpPr>
          <p:spPr>
            <a:xfrm>
              <a:off x="973148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8" name="MH_Other_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145438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51"/>
            <p:cNvSpPr txBox="1"/>
            <p:nvPr/>
          </p:nvSpPr>
          <p:spPr bwMode="auto">
            <a:xfrm rot="20417445">
              <a:off x="1401657" y="1857961"/>
              <a:ext cx="1451171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您的内容打在这里，或者通过复制您的文本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框中选择粘贴，并选择只保留文字，您的内容打在这里或者粘贴，您的内容打在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47325" y="1379560"/>
            <a:ext cx="2152196" cy="2252462"/>
            <a:chOff x="3447325" y="1379560"/>
            <a:chExt cx="2152196" cy="2252462"/>
          </a:xfrm>
        </p:grpSpPr>
        <p:sp>
          <p:nvSpPr>
            <p:cNvPr id="11" name="MH_Other_2"/>
            <p:cNvSpPr/>
            <p:nvPr>
              <p:custDataLst>
                <p:tags r:id="rId4"/>
              </p:custDataLst>
            </p:nvPr>
          </p:nvSpPr>
          <p:spPr>
            <a:xfrm>
              <a:off x="3526409" y="1561734"/>
              <a:ext cx="1967197" cy="1972846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12" name="MH_SubTitle_2"/>
            <p:cNvSpPr/>
            <p:nvPr>
              <p:custDataLst>
                <p:tags r:id="rId5"/>
              </p:custDataLst>
            </p:nvPr>
          </p:nvSpPr>
          <p:spPr>
            <a:xfrm>
              <a:off x="3447325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微软雅黑 Light" panose="020B0502040204020203" pitchFamily="34" charset="-122"/>
              </a:endParaRPr>
            </a:p>
          </p:txBody>
        </p:sp>
        <p:pic>
          <p:nvPicPr>
            <p:cNvPr id="13" name="MH_Other_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619615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51"/>
            <p:cNvSpPr txBox="1"/>
            <p:nvPr/>
          </p:nvSpPr>
          <p:spPr bwMode="auto">
            <a:xfrm rot="20417445">
              <a:off x="3859184" y="1878742"/>
              <a:ext cx="1451171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您的内容打在这里，或者通过复制您的文本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框中选择粘贴，并选择只保留文字，您的内容打在这里或者粘贴，您的内容打在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21503" y="1379560"/>
            <a:ext cx="2152196" cy="2252462"/>
            <a:chOff x="5921503" y="1379560"/>
            <a:chExt cx="2152196" cy="2252462"/>
          </a:xfrm>
        </p:grpSpPr>
        <p:sp>
          <p:nvSpPr>
            <p:cNvPr id="16" name="MH_Other_3"/>
            <p:cNvSpPr/>
            <p:nvPr>
              <p:custDataLst>
                <p:tags r:id="rId1"/>
              </p:custDataLst>
            </p:nvPr>
          </p:nvSpPr>
          <p:spPr>
            <a:xfrm>
              <a:off x="6000586" y="1561734"/>
              <a:ext cx="1967197" cy="1972846"/>
            </a:xfrm>
            <a:custGeom>
              <a:avLst/>
              <a:gdLst>
                <a:gd name="connsiteX0" fmla="*/ 0 w 8242300"/>
                <a:gd name="connsiteY0" fmla="*/ 927100 h 8267700"/>
                <a:gd name="connsiteX1" fmla="*/ 787400 w 8242300"/>
                <a:gd name="connsiteY1" fmla="*/ 8267700 h 8267700"/>
                <a:gd name="connsiteX2" fmla="*/ 8242300 w 8242300"/>
                <a:gd name="connsiteY2" fmla="*/ 7200900 h 8267700"/>
                <a:gd name="connsiteX3" fmla="*/ 7251700 w 8242300"/>
                <a:gd name="connsiteY3" fmla="*/ 0 h 8267700"/>
                <a:gd name="connsiteX4" fmla="*/ 0 w 8242300"/>
                <a:gd name="connsiteY4" fmla="*/ 927100 h 8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2300" h="8267700">
                  <a:moveTo>
                    <a:pt x="0" y="927100"/>
                  </a:moveTo>
                  <a:lnTo>
                    <a:pt x="787400" y="8267700"/>
                  </a:lnTo>
                  <a:lnTo>
                    <a:pt x="8242300" y="7200900"/>
                  </a:lnTo>
                  <a:lnTo>
                    <a:pt x="7251700" y="0"/>
                  </a:lnTo>
                  <a:lnTo>
                    <a:pt x="0" y="92710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75">
                <a:solidFill>
                  <a:schemeClr val="tx1"/>
                </a:solidFill>
              </a:endParaRPr>
            </a:p>
          </p:txBody>
        </p:sp>
        <p:sp>
          <p:nvSpPr>
            <p:cNvPr id="17" name="MH_SubTitle_3"/>
            <p:cNvSpPr/>
            <p:nvPr>
              <p:custDataLst>
                <p:tags r:id="rId2"/>
              </p:custDataLst>
            </p:nvPr>
          </p:nvSpPr>
          <p:spPr>
            <a:xfrm>
              <a:off x="5921503" y="1379560"/>
              <a:ext cx="2152196" cy="2252462"/>
            </a:xfrm>
            <a:custGeom>
              <a:avLst/>
              <a:gdLst>
                <a:gd name="connsiteX0" fmla="*/ 0 w 8915400"/>
                <a:gd name="connsiteY0" fmla="*/ 2438400 h 9436100"/>
                <a:gd name="connsiteX1" fmla="*/ 2438400 w 8915400"/>
                <a:gd name="connsiteY1" fmla="*/ 9436100 h 9436100"/>
                <a:gd name="connsiteX2" fmla="*/ 6921500 w 8915400"/>
                <a:gd name="connsiteY2" fmla="*/ 7683500 h 9436100"/>
                <a:gd name="connsiteX3" fmla="*/ 8915400 w 8915400"/>
                <a:gd name="connsiteY3" fmla="*/ 6464300 h 9436100"/>
                <a:gd name="connsiteX4" fmla="*/ 8636000 w 8915400"/>
                <a:gd name="connsiteY4" fmla="*/ 4508500 h 9436100"/>
                <a:gd name="connsiteX5" fmla="*/ 6896100 w 8915400"/>
                <a:gd name="connsiteY5" fmla="*/ 0 h 9436100"/>
                <a:gd name="connsiteX6" fmla="*/ 0 w 8915400"/>
                <a:gd name="connsiteY6" fmla="*/ 2438400 h 9436100"/>
                <a:gd name="connsiteX0-1" fmla="*/ 0 w 8915400"/>
                <a:gd name="connsiteY0-2" fmla="*/ 2438400 h 9436100"/>
                <a:gd name="connsiteX1-3" fmla="*/ 2438400 w 8915400"/>
                <a:gd name="connsiteY1-4" fmla="*/ 9436100 h 9436100"/>
                <a:gd name="connsiteX2-5" fmla="*/ 6921500 w 8915400"/>
                <a:gd name="connsiteY2-6" fmla="*/ 7683500 h 9436100"/>
                <a:gd name="connsiteX3-7" fmla="*/ 8915400 w 8915400"/>
                <a:gd name="connsiteY3-8" fmla="*/ 6464300 h 9436100"/>
                <a:gd name="connsiteX4-9" fmla="*/ 8636000 w 8915400"/>
                <a:gd name="connsiteY4-10" fmla="*/ 4508500 h 9436100"/>
                <a:gd name="connsiteX5-11" fmla="*/ 6896100 w 8915400"/>
                <a:gd name="connsiteY5-12" fmla="*/ 0 h 9436100"/>
                <a:gd name="connsiteX6-13" fmla="*/ 0 w 8915400"/>
                <a:gd name="connsiteY6-14" fmla="*/ 2438400 h 9436100"/>
                <a:gd name="connsiteX0-15" fmla="*/ 0 w 8921390"/>
                <a:gd name="connsiteY0-16" fmla="*/ 2438400 h 9436100"/>
                <a:gd name="connsiteX1-17" fmla="*/ 2438400 w 8921390"/>
                <a:gd name="connsiteY1-18" fmla="*/ 9436100 h 9436100"/>
                <a:gd name="connsiteX2-19" fmla="*/ 6921500 w 8921390"/>
                <a:gd name="connsiteY2-20" fmla="*/ 7683500 h 9436100"/>
                <a:gd name="connsiteX3-21" fmla="*/ 8915400 w 8921390"/>
                <a:gd name="connsiteY3-22" fmla="*/ 6464300 h 9436100"/>
                <a:gd name="connsiteX4-23" fmla="*/ 8636000 w 8921390"/>
                <a:gd name="connsiteY4-24" fmla="*/ 4508500 h 9436100"/>
                <a:gd name="connsiteX5-25" fmla="*/ 6896100 w 8921390"/>
                <a:gd name="connsiteY5-26" fmla="*/ 0 h 9436100"/>
                <a:gd name="connsiteX6-27" fmla="*/ 0 w 8921390"/>
                <a:gd name="connsiteY6-28" fmla="*/ 2438400 h 9436100"/>
                <a:gd name="connsiteX0-29" fmla="*/ 0 w 8939563"/>
                <a:gd name="connsiteY0-30" fmla="*/ 2438400 h 9436100"/>
                <a:gd name="connsiteX1-31" fmla="*/ 2438400 w 8939563"/>
                <a:gd name="connsiteY1-32" fmla="*/ 9436100 h 9436100"/>
                <a:gd name="connsiteX2-33" fmla="*/ 6921500 w 8939563"/>
                <a:gd name="connsiteY2-34" fmla="*/ 7683500 h 9436100"/>
                <a:gd name="connsiteX3-35" fmla="*/ 8915400 w 8939563"/>
                <a:gd name="connsiteY3-36" fmla="*/ 6464300 h 9436100"/>
                <a:gd name="connsiteX4-37" fmla="*/ 8636000 w 8939563"/>
                <a:gd name="connsiteY4-38" fmla="*/ 4508500 h 9436100"/>
                <a:gd name="connsiteX5-39" fmla="*/ 6896100 w 8939563"/>
                <a:gd name="connsiteY5-40" fmla="*/ 0 h 9436100"/>
                <a:gd name="connsiteX6-41" fmla="*/ 0 w 8939563"/>
                <a:gd name="connsiteY6-42" fmla="*/ 2438400 h 9436100"/>
                <a:gd name="connsiteX0-43" fmla="*/ 0 w 8947302"/>
                <a:gd name="connsiteY0-44" fmla="*/ 2438400 h 9436100"/>
                <a:gd name="connsiteX1-45" fmla="*/ 2438400 w 8947302"/>
                <a:gd name="connsiteY1-46" fmla="*/ 9436100 h 9436100"/>
                <a:gd name="connsiteX2-47" fmla="*/ 6921500 w 8947302"/>
                <a:gd name="connsiteY2-48" fmla="*/ 7683500 h 9436100"/>
                <a:gd name="connsiteX3-49" fmla="*/ 8915400 w 8947302"/>
                <a:gd name="connsiteY3-50" fmla="*/ 6464300 h 9436100"/>
                <a:gd name="connsiteX4-51" fmla="*/ 8636000 w 8947302"/>
                <a:gd name="connsiteY4-52" fmla="*/ 4508500 h 9436100"/>
                <a:gd name="connsiteX5-53" fmla="*/ 6896100 w 8947302"/>
                <a:gd name="connsiteY5-54" fmla="*/ 0 h 9436100"/>
                <a:gd name="connsiteX6-55" fmla="*/ 0 w 8947302"/>
                <a:gd name="connsiteY6-56" fmla="*/ 2438400 h 9436100"/>
                <a:gd name="connsiteX0-57" fmla="*/ 0 w 8967474"/>
                <a:gd name="connsiteY0-58" fmla="*/ 2438400 h 9436100"/>
                <a:gd name="connsiteX1-59" fmla="*/ 2438400 w 8967474"/>
                <a:gd name="connsiteY1-60" fmla="*/ 9436100 h 9436100"/>
                <a:gd name="connsiteX2-61" fmla="*/ 6921500 w 8967474"/>
                <a:gd name="connsiteY2-62" fmla="*/ 7683500 h 9436100"/>
                <a:gd name="connsiteX3-63" fmla="*/ 8915400 w 8967474"/>
                <a:gd name="connsiteY3-64" fmla="*/ 6464300 h 9436100"/>
                <a:gd name="connsiteX4-65" fmla="*/ 8636000 w 8967474"/>
                <a:gd name="connsiteY4-66" fmla="*/ 4508500 h 9436100"/>
                <a:gd name="connsiteX5-67" fmla="*/ 6896100 w 8967474"/>
                <a:gd name="connsiteY5-68" fmla="*/ 0 h 9436100"/>
                <a:gd name="connsiteX6-69" fmla="*/ 0 w 8967474"/>
                <a:gd name="connsiteY6-70" fmla="*/ 2438400 h 9436100"/>
                <a:gd name="connsiteX0-71" fmla="*/ 0 w 8967474"/>
                <a:gd name="connsiteY0-72" fmla="*/ 2438400 h 9436100"/>
                <a:gd name="connsiteX1-73" fmla="*/ 2438400 w 8967474"/>
                <a:gd name="connsiteY1-74" fmla="*/ 9436100 h 9436100"/>
                <a:gd name="connsiteX2-75" fmla="*/ 6921500 w 8967474"/>
                <a:gd name="connsiteY2-76" fmla="*/ 7683500 h 9436100"/>
                <a:gd name="connsiteX3-77" fmla="*/ 8915400 w 8967474"/>
                <a:gd name="connsiteY3-78" fmla="*/ 6464300 h 9436100"/>
                <a:gd name="connsiteX4-79" fmla="*/ 8636000 w 8967474"/>
                <a:gd name="connsiteY4-80" fmla="*/ 4508500 h 9436100"/>
                <a:gd name="connsiteX5-81" fmla="*/ 6896100 w 8967474"/>
                <a:gd name="connsiteY5-82" fmla="*/ 0 h 9436100"/>
                <a:gd name="connsiteX6-83" fmla="*/ 0 w 8967474"/>
                <a:gd name="connsiteY6-84" fmla="*/ 2438400 h 9436100"/>
                <a:gd name="connsiteX0-85" fmla="*/ 0 w 8967474"/>
                <a:gd name="connsiteY0-86" fmla="*/ 2438400 h 9436100"/>
                <a:gd name="connsiteX1-87" fmla="*/ 2438400 w 8967474"/>
                <a:gd name="connsiteY1-88" fmla="*/ 9436100 h 9436100"/>
                <a:gd name="connsiteX2-89" fmla="*/ 6921500 w 8967474"/>
                <a:gd name="connsiteY2-90" fmla="*/ 7683500 h 9436100"/>
                <a:gd name="connsiteX3-91" fmla="*/ 8915400 w 8967474"/>
                <a:gd name="connsiteY3-92" fmla="*/ 6464300 h 9436100"/>
                <a:gd name="connsiteX4-93" fmla="*/ 8636000 w 8967474"/>
                <a:gd name="connsiteY4-94" fmla="*/ 4508500 h 9436100"/>
                <a:gd name="connsiteX5-95" fmla="*/ 6896100 w 8967474"/>
                <a:gd name="connsiteY5-96" fmla="*/ 0 h 9436100"/>
                <a:gd name="connsiteX6-97" fmla="*/ 0 w 8967474"/>
                <a:gd name="connsiteY6-98" fmla="*/ 2438400 h 9436100"/>
                <a:gd name="connsiteX0-99" fmla="*/ 0 w 8967474"/>
                <a:gd name="connsiteY0-100" fmla="*/ 2438400 h 9436100"/>
                <a:gd name="connsiteX1-101" fmla="*/ 2438400 w 8967474"/>
                <a:gd name="connsiteY1-102" fmla="*/ 9436100 h 9436100"/>
                <a:gd name="connsiteX2-103" fmla="*/ 6921500 w 8967474"/>
                <a:gd name="connsiteY2-104" fmla="*/ 7683500 h 9436100"/>
                <a:gd name="connsiteX3-105" fmla="*/ 8915400 w 8967474"/>
                <a:gd name="connsiteY3-106" fmla="*/ 6464300 h 9436100"/>
                <a:gd name="connsiteX4-107" fmla="*/ 8636000 w 8967474"/>
                <a:gd name="connsiteY4-108" fmla="*/ 4508500 h 9436100"/>
                <a:gd name="connsiteX5-109" fmla="*/ 6896100 w 8967474"/>
                <a:gd name="connsiteY5-110" fmla="*/ 0 h 9436100"/>
                <a:gd name="connsiteX6-111" fmla="*/ 0 w 8967474"/>
                <a:gd name="connsiteY6-112" fmla="*/ 2438400 h 9436100"/>
                <a:gd name="connsiteX0-113" fmla="*/ 0 w 9017122"/>
                <a:gd name="connsiteY0-114" fmla="*/ 2438400 h 9436100"/>
                <a:gd name="connsiteX1-115" fmla="*/ 2438400 w 9017122"/>
                <a:gd name="connsiteY1-116" fmla="*/ 9436100 h 9436100"/>
                <a:gd name="connsiteX2-117" fmla="*/ 6959600 w 9017122"/>
                <a:gd name="connsiteY2-118" fmla="*/ 7708900 h 9436100"/>
                <a:gd name="connsiteX3-119" fmla="*/ 8915400 w 9017122"/>
                <a:gd name="connsiteY3-120" fmla="*/ 6464300 h 9436100"/>
                <a:gd name="connsiteX4-121" fmla="*/ 8636000 w 9017122"/>
                <a:gd name="connsiteY4-122" fmla="*/ 4508500 h 9436100"/>
                <a:gd name="connsiteX5-123" fmla="*/ 6896100 w 9017122"/>
                <a:gd name="connsiteY5-124" fmla="*/ 0 h 9436100"/>
                <a:gd name="connsiteX6-125" fmla="*/ 0 w 9017122"/>
                <a:gd name="connsiteY6-126" fmla="*/ 2438400 h 9436100"/>
                <a:gd name="connsiteX0-127" fmla="*/ 0 w 9017122"/>
                <a:gd name="connsiteY0-128" fmla="*/ 2438400 h 9436100"/>
                <a:gd name="connsiteX1-129" fmla="*/ 2438400 w 9017122"/>
                <a:gd name="connsiteY1-130" fmla="*/ 9436100 h 9436100"/>
                <a:gd name="connsiteX2-131" fmla="*/ 6959600 w 9017122"/>
                <a:gd name="connsiteY2-132" fmla="*/ 7708900 h 9436100"/>
                <a:gd name="connsiteX3-133" fmla="*/ 8915400 w 9017122"/>
                <a:gd name="connsiteY3-134" fmla="*/ 6464300 h 9436100"/>
                <a:gd name="connsiteX4-135" fmla="*/ 8636000 w 9017122"/>
                <a:gd name="connsiteY4-136" fmla="*/ 4508500 h 9436100"/>
                <a:gd name="connsiteX5-137" fmla="*/ 6896100 w 9017122"/>
                <a:gd name="connsiteY5-138" fmla="*/ 0 h 9436100"/>
                <a:gd name="connsiteX6-139" fmla="*/ 0 w 9017122"/>
                <a:gd name="connsiteY6-140" fmla="*/ 2438400 h 9436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017122" h="9436100">
                  <a:moveTo>
                    <a:pt x="0" y="2438400"/>
                  </a:moveTo>
                  <a:lnTo>
                    <a:pt x="2438400" y="9436100"/>
                  </a:lnTo>
                  <a:lnTo>
                    <a:pt x="6959600" y="7708900"/>
                  </a:lnTo>
                  <a:cubicBezTo>
                    <a:pt x="7632700" y="7480300"/>
                    <a:pt x="8636000" y="6997700"/>
                    <a:pt x="8915400" y="6464300"/>
                  </a:cubicBezTo>
                  <a:cubicBezTo>
                    <a:pt x="9194800" y="5930900"/>
                    <a:pt x="8830733" y="5173133"/>
                    <a:pt x="8636000" y="4508500"/>
                  </a:cubicBezTo>
                  <a:lnTo>
                    <a:pt x="6896100" y="0"/>
                  </a:lnTo>
                  <a:lnTo>
                    <a:pt x="0" y="2438400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solidFill>
                <a:schemeClr val="bg1">
                  <a:lumMod val="95000"/>
                </a:schemeClr>
              </a:solidFill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18" name="MH_Other_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093792" y="1725549"/>
              <a:ext cx="264082" cy="35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51"/>
            <p:cNvSpPr txBox="1"/>
            <p:nvPr/>
          </p:nvSpPr>
          <p:spPr bwMode="auto">
            <a:xfrm rot="20417445">
              <a:off x="6333362" y="1878741"/>
              <a:ext cx="1451171" cy="13388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您的内容打在这里，或者通过复制您的文本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后在此</a:t>
              </a:r>
              <a:r>
                <a:rPr lang="zh-CN" altLang="en-US" sz="9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框中选择粘贴，并选择只保留文字，您的内容打在这里或者粘贴，您的内容打在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这里</a:t>
              </a:r>
              <a:endParaRPr lang="en-US" altLang="zh-CN" sz="9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0" name="TextBox 36"/>
          <p:cNvSpPr txBox="1"/>
          <p:nvPr/>
        </p:nvSpPr>
        <p:spPr>
          <a:xfrm>
            <a:off x="1145438" y="4156065"/>
            <a:ext cx="7170737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900" dirty="0">
                <a:latin typeface="微软雅黑 Light" panose="020B0502040204020203" pitchFamily="34" charset="-122"/>
              </a:rPr>
              <a:t>这里，或者通过复制您的文本后</a:t>
            </a:r>
            <a:endParaRPr lang="zh-CN" altLang="en-US" sz="900" dirty="0">
              <a:sym typeface="Arial" panose="020B0604020202020204" pitchFamily="34" charset="0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272144" y="266369"/>
            <a:ext cx="468000" cy="468000"/>
            <a:chOff x="2558424" y="1401428"/>
            <a:chExt cx="1318727" cy="1318727"/>
          </a:xfrm>
        </p:grpSpPr>
        <p:sp>
          <p:nvSpPr>
            <p:cNvPr id="22" name="椭圆 21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2676010" y="1814946"/>
              <a:ext cx="1083553" cy="597017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81874" y="288888"/>
            <a:ext cx="1723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研究意义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/>
          <p:nvPr/>
        </p:nvSpPr>
        <p:spPr bwMode="auto">
          <a:xfrm>
            <a:off x="7938" y="7939"/>
            <a:ext cx="9136063" cy="1729582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79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66910" y="996250"/>
            <a:ext cx="1261872" cy="12618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7" name="文本框 6"/>
          <p:cNvSpPr txBox="1"/>
          <p:nvPr/>
        </p:nvSpPr>
        <p:spPr>
          <a:xfrm>
            <a:off x="4135490" y="1142473"/>
            <a:ext cx="1124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1304" y="2511922"/>
            <a:ext cx="4941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Times New Roman" panose="02020603050405020304" pitchFamily="18" charset="0"/>
              </a:rPr>
              <a:t>研究方法与思路</a:t>
            </a:r>
            <a:endParaRPr lang="zh-CN" altLang="zh-CN" sz="4800" kern="1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94347" y="3580535"/>
            <a:ext cx="1806998" cy="1028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研究思路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研究方案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研究可行性分析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76000" y="3342919"/>
            <a:ext cx="43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9378" y="963628"/>
            <a:ext cx="4666431" cy="3906463"/>
            <a:chOff x="555625" y="293801"/>
            <a:chExt cx="7936025" cy="6643573"/>
          </a:xfrm>
          <a:solidFill>
            <a:schemeClr val="bg1">
              <a:lumMod val="95000"/>
            </a:schemeClr>
          </a:solidFill>
        </p:grpSpPr>
        <p:sp>
          <p:nvSpPr>
            <p:cNvPr id="3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5483225" y="6616699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7366000" y="5353841"/>
              <a:ext cx="247650" cy="619124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2622549" y="2911475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0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2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3175">
              <a:solidFill>
                <a:schemeClr val="bg1">
                  <a:lumMod val="65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1015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9" name="Freeform 19"/>
          <p:cNvSpPr/>
          <p:nvPr/>
        </p:nvSpPr>
        <p:spPr bwMode="auto">
          <a:xfrm>
            <a:off x="5545416" y="3701399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15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Freeform 10"/>
          <p:cNvSpPr/>
          <p:nvPr/>
        </p:nvSpPr>
        <p:spPr bwMode="auto">
          <a:xfrm>
            <a:off x="5465837" y="2814570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 sz="1015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545416" y="1067783"/>
            <a:ext cx="3437717" cy="1235206"/>
            <a:chOff x="5545416" y="1067783"/>
            <a:chExt cx="3437717" cy="1235206"/>
          </a:xfrm>
        </p:grpSpPr>
        <p:sp>
          <p:nvSpPr>
            <p:cNvPr id="42" name="文本框 41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aseline="-3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2000" baseline="-3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545416" y="1305793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3895">
                <a:lnSpc>
                  <a:spcPct val="14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405303" y="2812118"/>
            <a:ext cx="2327850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05303" y="3701399"/>
            <a:ext cx="2327850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75378" y="244460"/>
            <a:ext cx="468000" cy="468000"/>
            <a:chOff x="3053956" y="2806467"/>
            <a:chExt cx="1392667" cy="1392667"/>
          </a:xfrm>
        </p:grpSpPr>
        <p:sp>
          <p:nvSpPr>
            <p:cNvPr id="47" name="椭圆 46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81874" y="288888"/>
            <a:ext cx="209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国内研究综述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2"/>
          <p:cNvGrpSpPr/>
          <p:nvPr/>
        </p:nvGrpSpPr>
        <p:grpSpPr>
          <a:xfrm>
            <a:off x="1102492" y="1099069"/>
            <a:ext cx="6329496" cy="3448049"/>
            <a:chOff x="815256" y="742950"/>
            <a:chExt cx="6726508" cy="3688771"/>
          </a:xfrm>
          <a:solidFill>
            <a:schemeClr val="bg1">
              <a:lumMod val="75000"/>
              <a:alpha val="80000"/>
            </a:schemeClr>
          </a:solidFill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5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6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7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8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9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0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1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2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3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4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5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6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7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8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9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0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1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2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3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4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5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6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7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8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9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0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1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2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3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4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5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6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1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2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9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0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1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2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3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4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5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6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7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8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9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0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1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2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3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4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5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6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7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8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9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0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1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2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3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4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5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6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7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8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9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0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1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2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3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4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5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6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7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8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9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0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1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2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3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4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5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6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8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9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0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1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2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3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4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5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6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7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8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9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0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1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2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3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4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5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6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7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8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9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0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1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2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3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4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5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6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7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8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9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0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1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2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3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4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5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6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7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8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9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0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1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2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3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4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5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6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7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8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9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0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1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2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3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4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5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6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7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9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0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6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6548787" y="1747744"/>
            <a:ext cx="2093892" cy="692497"/>
            <a:chOff x="5815013" y="1408485"/>
            <a:chExt cx="2093892" cy="692497"/>
          </a:xfrm>
        </p:grpSpPr>
        <p:cxnSp>
          <p:nvCxnSpPr>
            <p:cNvPr id="308" name="Straight Connector 21"/>
            <p:cNvCxnSpPr/>
            <p:nvPr/>
          </p:nvCxnSpPr>
          <p:spPr>
            <a:xfrm flipV="1">
              <a:off x="5815013" y="1628775"/>
              <a:ext cx="214867" cy="342900"/>
            </a:xfrm>
            <a:prstGeom prst="line">
              <a:avLst/>
            </a:prstGeom>
            <a:ln w="952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22"/>
            <p:cNvCxnSpPr/>
            <p:nvPr/>
          </p:nvCxnSpPr>
          <p:spPr>
            <a:xfrm>
              <a:off x="6029879" y="1628775"/>
              <a:ext cx="642938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Rectangle 23"/>
            <p:cNvSpPr/>
            <p:nvPr/>
          </p:nvSpPr>
          <p:spPr>
            <a:xfrm>
              <a:off x="6662069" y="1408485"/>
              <a:ext cx="1246836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127257" y="2362744"/>
            <a:ext cx="2271735" cy="692497"/>
            <a:chOff x="127257" y="2362744"/>
            <a:chExt cx="2271735" cy="692497"/>
          </a:xfrm>
        </p:grpSpPr>
        <p:grpSp>
          <p:nvGrpSpPr>
            <p:cNvPr id="312" name="组合 311"/>
            <p:cNvGrpSpPr/>
            <p:nvPr/>
          </p:nvGrpSpPr>
          <p:grpSpPr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314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3" name="Rectangle 29"/>
            <p:cNvSpPr/>
            <p:nvPr/>
          </p:nvSpPr>
          <p:spPr>
            <a:xfrm>
              <a:off x="127257" y="2362744"/>
              <a:ext cx="1232336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</a:t>
              </a:r>
              <a:r>
                <a:rPr lang="zh-CN" altLang="en-US" sz="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后</a:t>
              </a:r>
              <a:endParaRPr lang="en-US" sz="7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2269523" y="1870151"/>
            <a:ext cx="469486" cy="445917"/>
            <a:chOff x="3245416" y="680837"/>
            <a:chExt cx="469486" cy="445917"/>
          </a:xfrm>
        </p:grpSpPr>
        <p:sp>
          <p:nvSpPr>
            <p:cNvPr id="317" name="椭圆 316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文本框 317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60%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752231" y="3870462"/>
            <a:ext cx="2265049" cy="692497"/>
            <a:chOff x="752231" y="3870462"/>
            <a:chExt cx="2265049" cy="692497"/>
          </a:xfrm>
        </p:grpSpPr>
        <p:grpSp>
          <p:nvGrpSpPr>
            <p:cNvPr id="320" name="组合 319"/>
            <p:cNvGrpSpPr/>
            <p:nvPr/>
          </p:nvGrpSpPr>
          <p:grpSpPr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322" name="Straight Connector 27"/>
              <p:cNvCxnSpPr/>
              <p:nvPr/>
            </p:nvCxnSpPr>
            <p:spPr>
              <a:xfrm flipH="1">
                <a:off x="2717215" y="2061090"/>
                <a:ext cx="214313" cy="210623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28"/>
              <p:cNvCxnSpPr/>
              <p:nvPr/>
            </p:nvCxnSpPr>
            <p:spPr>
              <a:xfrm flipH="1">
                <a:off x="1988553" y="2271713"/>
                <a:ext cx="728663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1" name="Rectangle 29"/>
            <p:cNvSpPr/>
            <p:nvPr/>
          </p:nvSpPr>
          <p:spPr>
            <a:xfrm>
              <a:off x="752231" y="3870462"/>
              <a:ext cx="1225650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cs typeface="Arial" panose="020B0604020202020204" pitchFamily="34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2887811" y="3377869"/>
            <a:ext cx="469486" cy="445917"/>
            <a:chOff x="3245416" y="680837"/>
            <a:chExt cx="469486" cy="445917"/>
          </a:xfrm>
        </p:grpSpPr>
        <p:sp>
          <p:nvSpPr>
            <p:cNvPr id="325" name="椭圆 324"/>
            <p:cNvSpPr/>
            <p:nvPr/>
          </p:nvSpPr>
          <p:spPr>
            <a:xfrm>
              <a:off x="3255412" y="680837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文本框 325"/>
            <p:cNvSpPr txBox="1"/>
            <p:nvPr/>
          </p:nvSpPr>
          <p:spPr>
            <a:xfrm>
              <a:off x="3245416" y="783353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8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0%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7" name="组合 326"/>
          <p:cNvGrpSpPr/>
          <p:nvPr/>
        </p:nvGrpSpPr>
        <p:grpSpPr>
          <a:xfrm>
            <a:off x="6174816" y="2367553"/>
            <a:ext cx="469486" cy="445917"/>
            <a:chOff x="4446422" y="3918124"/>
            <a:chExt cx="469486" cy="445917"/>
          </a:xfrm>
        </p:grpSpPr>
        <p:sp>
          <p:nvSpPr>
            <p:cNvPr id="328" name="椭圆 327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文本框 328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</a:rPr>
                <a:t>90%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0" name="组合 329"/>
          <p:cNvGrpSpPr/>
          <p:nvPr/>
        </p:nvGrpSpPr>
        <p:grpSpPr>
          <a:xfrm>
            <a:off x="4947016" y="3886853"/>
            <a:ext cx="1758557" cy="1144768"/>
            <a:chOff x="4947016" y="3886853"/>
            <a:chExt cx="1758557" cy="1144768"/>
          </a:xfrm>
        </p:grpSpPr>
        <p:grpSp>
          <p:nvGrpSpPr>
            <p:cNvPr id="331" name="组合 330"/>
            <p:cNvGrpSpPr/>
            <p:nvPr/>
          </p:nvGrpSpPr>
          <p:grpSpPr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333" name="Straight Connector 21"/>
              <p:cNvCxnSpPr/>
              <p:nvPr/>
            </p:nvCxnSpPr>
            <p:spPr>
              <a:xfrm flipV="1">
                <a:off x="4912537" y="3006108"/>
                <a:ext cx="214867" cy="34290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22"/>
              <p:cNvCxnSpPr/>
              <p:nvPr/>
            </p:nvCxnSpPr>
            <p:spPr>
              <a:xfrm>
                <a:off x="5127403" y="3006108"/>
                <a:ext cx="642938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2" name="Rectangle 23"/>
            <p:cNvSpPr/>
            <p:nvPr/>
          </p:nvSpPr>
          <p:spPr>
            <a:xfrm>
              <a:off x="5477932" y="4339124"/>
              <a:ext cx="1227641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exa Light" panose="02000000000000000000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Nexa Light" panose="02000000000000000000" pitchFamily="50" charset="0"/>
                <a:cs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4538566" y="3405627"/>
            <a:ext cx="469486" cy="445917"/>
            <a:chOff x="4446422" y="3918124"/>
            <a:chExt cx="469486" cy="445917"/>
          </a:xfrm>
        </p:grpSpPr>
        <p:sp>
          <p:nvSpPr>
            <p:cNvPr id="336" name="椭圆 335"/>
            <p:cNvSpPr/>
            <p:nvPr/>
          </p:nvSpPr>
          <p:spPr>
            <a:xfrm>
              <a:off x="4464583" y="3918124"/>
              <a:ext cx="445917" cy="4459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文本框 336"/>
            <p:cNvSpPr txBox="1"/>
            <p:nvPr/>
          </p:nvSpPr>
          <p:spPr>
            <a:xfrm>
              <a:off x="4446422" y="4020660"/>
              <a:ext cx="469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4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0%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8" name="组合 337"/>
          <p:cNvGrpSpPr/>
          <p:nvPr/>
        </p:nvGrpSpPr>
        <p:grpSpPr>
          <a:xfrm>
            <a:off x="275378" y="244460"/>
            <a:ext cx="468000" cy="468000"/>
            <a:chOff x="3053956" y="2806467"/>
            <a:chExt cx="1392667" cy="1392667"/>
          </a:xfrm>
        </p:grpSpPr>
        <p:sp>
          <p:nvSpPr>
            <p:cNvPr id="339" name="椭圆 338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340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341" name="文本框 340"/>
          <p:cNvSpPr txBox="1"/>
          <p:nvPr/>
        </p:nvSpPr>
        <p:spPr>
          <a:xfrm>
            <a:off x="781874" y="288888"/>
            <a:ext cx="209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国外研究综述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椭圆 3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6" name="组合 5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微软雅黑 Light" panose="020B0502040204020203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微软雅黑 Light" panose="020B0502040204020203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微软雅黑 Light" panose="020B0502040204020203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微软雅黑 Light" panose="020B0502040204020203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8" name="任意多边形 17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-1" fmla="*/ 0 w 776287"/>
              <a:gd name="connsiteY0-2" fmla="*/ 133350 h 133350"/>
              <a:gd name="connsiteX1-3" fmla="*/ 128587 w 776287"/>
              <a:gd name="connsiteY1-4" fmla="*/ 0 h 133350"/>
              <a:gd name="connsiteX2-5" fmla="*/ 776287 w 776287"/>
              <a:gd name="connsiteY2-6" fmla="*/ 0 h 133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-1" fmla="*/ 0 w 1393825"/>
              <a:gd name="connsiteY0-2" fmla="*/ 0 h 1371600"/>
              <a:gd name="connsiteX1-3" fmla="*/ 225425 w 1393825"/>
              <a:gd name="connsiteY1-4" fmla="*/ 241300 h 1371600"/>
              <a:gd name="connsiteX2-5" fmla="*/ 225425 w 1393825"/>
              <a:gd name="connsiteY2-6" fmla="*/ 1371600 h 1371600"/>
              <a:gd name="connsiteX3-7" fmla="*/ 1393825 w 1393825"/>
              <a:gd name="connsiteY3-8" fmla="*/ 137160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-1" fmla="*/ 1752600 w 1752600"/>
              <a:gd name="connsiteY0-2" fmla="*/ 0 h 438150"/>
              <a:gd name="connsiteX1-3" fmla="*/ 1314450 w 1752600"/>
              <a:gd name="connsiteY1-4" fmla="*/ 438150 h 438150"/>
              <a:gd name="connsiteX2-5" fmla="*/ 0 w 1752600"/>
              <a:gd name="connsiteY2-6" fmla="*/ 438150 h 438150"/>
              <a:gd name="connsiteX0-7" fmla="*/ 1981200 w 1981200"/>
              <a:gd name="connsiteY0-8" fmla="*/ 0 h 438150"/>
              <a:gd name="connsiteX1-9" fmla="*/ 1543050 w 1981200"/>
              <a:gd name="connsiteY1-10" fmla="*/ 438150 h 438150"/>
              <a:gd name="connsiteX2-11" fmla="*/ 0 w 1981200"/>
              <a:gd name="connsiteY2-12" fmla="*/ 438150 h 438150"/>
              <a:gd name="connsiteX0-13" fmla="*/ 1935480 w 1935480"/>
              <a:gd name="connsiteY0-14" fmla="*/ 0 h 392430"/>
              <a:gd name="connsiteX1-15" fmla="*/ 1543050 w 1935480"/>
              <a:gd name="connsiteY1-16" fmla="*/ 392430 h 392430"/>
              <a:gd name="connsiteX2-17" fmla="*/ 0 w 1935480"/>
              <a:gd name="connsiteY2-18" fmla="*/ 392430 h 392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1167"/>
          <p:cNvSpPr txBox="1"/>
          <p:nvPr/>
        </p:nvSpPr>
        <p:spPr>
          <a:xfrm>
            <a:off x="1670353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60"/>
          <p:cNvSpPr txBox="1"/>
          <p:nvPr/>
        </p:nvSpPr>
        <p:spPr>
          <a:xfrm>
            <a:off x="258792" y="2069978"/>
            <a:ext cx="2598846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61"/>
          <p:cNvSpPr txBox="1"/>
          <p:nvPr/>
        </p:nvSpPr>
        <p:spPr>
          <a:xfrm>
            <a:off x="1707044" y="3368805"/>
            <a:ext cx="118628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62"/>
          <p:cNvSpPr txBox="1"/>
          <p:nvPr/>
        </p:nvSpPr>
        <p:spPr>
          <a:xfrm>
            <a:off x="294485" y="3636250"/>
            <a:ext cx="2598846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63"/>
          <p:cNvSpPr txBox="1"/>
          <p:nvPr/>
        </p:nvSpPr>
        <p:spPr>
          <a:xfrm>
            <a:off x="6126312" y="3393081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64"/>
          <p:cNvSpPr txBox="1"/>
          <p:nvPr/>
        </p:nvSpPr>
        <p:spPr>
          <a:xfrm>
            <a:off x="6126312" y="3685258"/>
            <a:ext cx="2551784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65"/>
          <p:cNvSpPr txBox="1"/>
          <p:nvPr/>
        </p:nvSpPr>
        <p:spPr>
          <a:xfrm>
            <a:off x="6200196" y="1453683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66"/>
          <p:cNvSpPr txBox="1"/>
          <p:nvPr/>
        </p:nvSpPr>
        <p:spPr>
          <a:xfrm>
            <a:off x="6200196" y="1721127"/>
            <a:ext cx="2697582" cy="5046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5378" y="244460"/>
            <a:ext cx="468000" cy="468000"/>
            <a:chOff x="3053956" y="2806467"/>
            <a:chExt cx="1392667" cy="1392667"/>
          </a:xfrm>
        </p:grpSpPr>
        <p:sp>
          <p:nvSpPr>
            <p:cNvPr id="35" name="椭圆 34"/>
            <p:cNvSpPr/>
            <p:nvPr/>
          </p:nvSpPr>
          <p:spPr>
            <a:xfrm>
              <a:off x="3053956" y="2806467"/>
              <a:ext cx="1392667" cy="1392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3276000" y="3136654"/>
              <a:ext cx="926224" cy="759021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81873" y="288888"/>
            <a:ext cx="2339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主要贡献及创新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2237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">
  <a:themeElements>
    <a:clrScheme name="夏日么么茶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168C8C"/>
      </a:accent1>
      <a:accent2>
        <a:srgbClr val="F59E00"/>
      </a:accent2>
      <a:accent3>
        <a:srgbClr val="B5E6D9"/>
      </a:accent3>
      <a:accent4>
        <a:srgbClr val="B4D9C4"/>
      </a:accent4>
      <a:accent5>
        <a:srgbClr val="BCD97E"/>
      </a:accent5>
      <a:accent6>
        <a:srgbClr val="99C53B"/>
      </a:accent6>
      <a:hlink>
        <a:srgbClr val="F59E00"/>
      </a:hlink>
      <a:folHlink>
        <a:srgbClr val="42835E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2641</Words>
  <Application>Microsoft Office PowerPoint</Application>
  <PresentationFormat>全屏显示(16:9)</PresentationFormat>
  <Paragraphs>253</Paragraphs>
  <Slides>26</Slides>
  <Notes>26</Notes>
  <HiddenSlides>1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Wingdings</vt:lpstr>
      <vt:lpstr>微软雅黑 Light</vt:lpstr>
      <vt:lpstr>Nexa Light</vt:lpstr>
      <vt:lpstr>Open Sans</vt:lpstr>
      <vt:lpstr>FontAwesome</vt:lpstr>
      <vt:lpstr>华文细黑</vt:lpstr>
      <vt:lpstr>Arial</vt:lpstr>
      <vt:lpstr>造字工房悦黑（非商用）常规体</vt:lpstr>
      <vt:lpstr>Impact</vt:lpstr>
      <vt:lpstr>Calibri</vt:lpstr>
      <vt:lpstr>Times New Roman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上海维湾3号机</cp:lastModifiedBy>
  <cp:revision>69</cp:revision>
  <dcterms:created xsi:type="dcterms:W3CDTF">2015-03-25T12:40:00Z</dcterms:created>
  <dcterms:modified xsi:type="dcterms:W3CDTF">2019-10-08T10:16:46Z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