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3431059978" r:id="rId1"/>
  </p:sldMasterIdLst>
  <p:sldIdLst>
    <p:sldId id="11088003" r:id="rId3"/>
    <p:sldId id="11088004" r:id="rId4"/>
    <p:sldId id="11088005" r:id="rId5"/>
    <p:sldId id="11088006" r:id="rId6"/>
    <p:sldId id="11088007" r:id="rId7"/>
    <p:sldId id="11088008" r:id="rId8"/>
    <p:sldId id="11088009" r:id="rId9"/>
    <p:sldId id="11088010" r:id="rId10"/>
    <p:sldId id="11088011" r:id="rId11"/>
    <p:sldId id="11088012" r:id="rId12"/>
    <p:sldId id="11088013" r:id="rId13"/>
    <p:sldId id="11088014" r:id="rId14"/>
    <p:sldId id="11088015" r:id="rId15"/>
    <p:sldId id="11088016" r:id="rId16"/>
    <p:sldId id="11088017" r:id="rId17"/>
  </p:sldIdLst>
  <p:sldSz cx="24383999" cy="13715999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82" d="100"/>
          <a:sy n="82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ableStyles" Target="tableStyles.xml"/>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9856342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720060a6ae54671a2a4ccc24f5ecd90.png"/><Relationship Id="rId3" Type="http://schemas.openxmlformats.org/officeDocument/2006/relationships/image" Target="../media/f847642d6d9a4a56a45e8fa6348540e3.png"/><Relationship Id="rId4" Type="http://schemas.openxmlformats.org/officeDocument/2006/relationships/image" Target="../media/f320eec7e13f44f7a7435ac80a504a41.png"/><Relationship Id="rId5" Type="http://schemas.openxmlformats.org/officeDocument/2006/relationships/image" Target="../media/2e6b7ab8bd1243bf9a66c387762fd487.png"/><Relationship Id="rId6" Type="http://schemas.openxmlformats.org/officeDocument/2006/relationships/image" Target="../media/7f3552ffb21e402a9dae8f5ab92a1523.png"/><Relationship Id="rId7" Type="http://schemas.openxmlformats.org/officeDocument/2006/relationships/image" Target="../media/6940d90b3591452cab60652b8c0349b3.png"/><Relationship Id="rId8" Type="http://schemas.openxmlformats.org/officeDocument/2006/relationships/image" Target="../media/b5dd521f2d3a4c8cbd805c13f64429a3.png"/><Relationship Id="rId9" Type="http://schemas.openxmlformats.org/officeDocument/2006/relationships/image" Target="../media/0adb46cc2c564c6faa9b9f5e6bc123da.png"/><Relationship Id="rId10" Type="http://schemas.openxmlformats.org/officeDocument/2006/relationships/image" Target="../media/989c9588c73e4194b1bd7c911db7f813.png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6614aec1d46d437d84ff3937a3f10848.png"/><Relationship Id="rId3" Type="http://schemas.openxmlformats.org/officeDocument/2006/relationships/image" Target="../media/f3dbfe719c7e471fa8c365adf1b4a20a.png"/><Relationship Id="rId4" Type="http://schemas.openxmlformats.org/officeDocument/2006/relationships/image" Target="../media/b2ac5918c15742b59e647bb62e3189f0.png"/><Relationship Id="rId5" Type="http://schemas.openxmlformats.org/officeDocument/2006/relationships/image" Target="../media/5c0a990729fb4e3dbd876483914991e2.png"/><Relationship Id="rId6" Type="http://schemas.openxmlformats.org/officeDocument/2006/relationships/image" Target="../media/65d81f1cd63343738544e8d39059b64d.png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e44f060c84b04b238c62e744cbc9e751.png"/><Relationship Id="rId3" Type="http://schemas.openxmlformats.org/officeDocument/2006/relationships/image" Target="../media/1f1c67cfb0f546c591558a87705ed0d4.png"/><Relationship Id="rId4" Type="http://schemas.openxmlformats.org/officeDocument/2006/relationships/image" Target="../media/be7682641e1b4c1b87db73ac4cd70c19.png"/><Relationship Id="rId5" Type="http://schemas.openxmlformats.org/officeDocument/2006/relationships/image" Target="../media/28ff4382b2c449db808d38af27c08a7a.png"/><Relationship Id="rId6" Type="http://schemas.openxmlformats.org/officeDocument/2006/relationships/image" Target="../media/b3410964c6a7443c894bbb24c892284e.png"/><Relationship Id="rId7" Type="http://schemas.openxmlformats.org/officeDocument/2006/relationships/image" Target="../media/e802ac68cbdd4786ac4bb10efcf403f9.png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8b57b2aad25f4d1f8a016dc48558ba6e.png"/><Relationship Id="rId3" Type="http://schemas.openxmlformats.org/officeDocument/2006/relationships/image" Target="../media/98236cc9d7cf4954aa7083ca7b7c05b1.png"/><Relationship Id="rId4" Type="http://schemas.openxmlformats.org/officeDocument/2006/relationships/image" Target="../media/a0785092610a4ff8b3fb75d85b8f9cc8.png"/><Relationship Id="rId5" Type="http://schemas.openxmlformats.org/officeDocument/2006/relationships/image" Target="../media/0647d16ba2e944deb4ced35c99494c2d.png"/><Relationship Id="rId6" Type="http://schemas.openxmlformats.org/officeDocument/2006/relationships/image" Target="../media/6a3c39d1d7694c84902f7b558d839302.png"/><Relationship Id="rId7" Type="http://schemas.openxmlformats.org/officeDocument/2006/relationships/image" Target="../media/3de16cddea814dd192c2649e3c9030e7.png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156cd4bf12ca4e09bca36007a6787457.png"/><Relationship Id="rId3" Type="http://schemas.openxmlformats.org/officeDocument/2006/relationships/image" Target="../media/6319edbd4f6c4b9ea214628d5f4631e1.png"/><Relationship Id="rId4" Type="http://schemas.openxmlformats.org/officeDocument/2006/relationships/image" Target="../media/d79c73fd1acf46cb8be256ca31e9f4c0.png"/><Relationship Id="rId5" Type="http://schemas.openxmlformats.org/officeDocument/2006/relationships/image" Target="../media/798149c7e51a43d0b50ac62d7d91cb60.png"/><Relationship Id="rId6" Type="http://schemas.openxmlformats.org/officeDocument/2006/relationships/image" Target="../media/c49b620e84c44e7ca0cd7810ed158da6.png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0ff911df3010452aa589052f222abcd3.png"/><Relationship Id="rId3" Type="http://schemas.openxmlformats.org/officeDocument/2006/relationships/image" Target="../media/e4f3921a3bcd4859a48f9e5bb1c97fb3.png"/><Relationship Id="rId4" Type="http://schemas.openxmlformats.org/officeDocument/2006/relationships/image" Target="../media/9aef703a17174ebd831e3ffd98b2b148.png"/><Relationship Id="rId5" Type="http://schemas.openxmlformats.org/officeDocument/2006/relationships/image" Target="../media/3b89a08694284a63969ef21bc96d5a94.png"/><Relationship Id="rId6" Type="http://schemas.openxmlformats.org/officeDocument/2006/relationships/image" Target="../media/f2ceeaefc4b3456aadabbc763f96bb19.png"/><Relationship Id="rId7" Type="http://schemas.openxmlformats.org/officeDocument/2006/relationships/image" Target="../media/4752203d190144ab8b79e028b1fcb0f8.png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4eb3ffc20164b60b332c3802e5bc250.png"/><Relationship Id="rId3" Type="http://schemas.openxmlformats.org/officeDocument/2006/relationships/image" Target="../media/94bafa96fe2e4821b109aeda2c218ab0.png"/><Relationship Id="rId4" Type="http://schemas.openxmlformats.org/officeDocument/2006/relationships/image" Target="../media/142b43a0ca034da88cae3ac993443b99.png"/><Relationship Id="rId5" Type="http://schemas.openxmlformats.org/officeDocument/2006/relationships/image" Target="../media/68e18d59af194f86a9b1c3321c73b2bc.png"/><Relationship Id="rId6" Type="http://schemas.openxmlformats.org/officeDocument/2006/relationships/image" Target="../media/da7b2b7751d04ed3a64c16de7fff2d74.png"/><Relationship Id="rId7" Type="http://schemas.openxmlformats.org/officeDocument/2006/relationships/image" Target="../media/b361f6d6bbc24127a49f86afd85d5203.png"/><Relationship Id="rId8" Type="http://schemas.openxmlformats.org/officeDocument/2006/relationships/image" Target="../media/30359b828b5a473494420b4448117332.png"/><Relationship Id="rId9" Type="http://schemas.openxmlformats.org/officeDocument/2006/relationships/image" Target="../media/0bff65e514ce48d297132422ac78833f.png"/><Relationship Id="rId10" Type="http://schemas.openxmlformats.org/officeDocument/2006/relationships/image" Target="../media/7cc2848346564526ad53455fa8b78a9e.png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0dd42370fd3d43b2ba5bd58c1802c84f.png"/><Relationship Id="rId3" Type="http://schemas.openxmlformats.org/officeDocument/2006/relationships/image" Target="../media/6d1b86c1658b454d9e535330608f9c1f.png"/><Relationship Id="rId4" Type="http://schemas.openxmlformats.org/officeDocument/2006/relationships/image" Target="../media/e87eab50f0184c3ab125ef803a5faa01.png"/><Relationship Id="rId5" Type="http://schemas.openxmlformats.org/officeDocument/2006/relationships/image" Target="../media/49cefe25b1304a8ea0c5ac5bc420fbe1.png"/><Relationship Id="rId6" Type="http://schemas.openxmlformats.org/officeDocument/2006/relationships/image" Target="../media/13a8d4b59fbc43d6940385fe09f27bfa.png"/><Relationship Id="rId7" Type="http://schemas.openxmlformats.org/officeDocument/2006/relationships/image" Target="../media/502ec744ca3d4e13b0b7e67612e73aa0.png"/><Relationship Id="rId8" Type="http://schemas.openxmlformats.org/officeDocument/2006/relationships/image" Target="../media/e9c10f28544d4d7782c1776dede1ce30.png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e0f2f8f226ff418dae8d7aa1d66aaf24.png"/><Relationship Id="rId3" Type="http://schemas.openxmlformats.org/officeDocument/2006/relationships/image" Target="../media/d1f4c24fa8ac436ebfe97077fe4e741e.png"/><Relationship Id="rId4" Type="http://schemas.openxmlformats.org/officeDocument/2006/relationships/image" Target="../media/152d9edff73242e5adb122f5ecb06556.png"/><Relationship Id="rId5" Type="http://schemas.openxmlformats.org/officeDocument/2006/relationships/image" Target="../media/9eadff3c633b47938099ae69aae1b814.png"/><Relationship Id="rId6" Type="http://schemas.openxmlformats.org/officeDocument/2006/relationships/image" Target="../media/5e47f83d4dba4fd78a596b3014b2d3f2.png"/><Relationship Id="rId7" Type="http://schemas.openxmlformats.org/officeDocument/2006/relationships/image" Target="../media/06ca3def839a414a9a12fa8d33982342.png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9bb21dda462f4bb29f52d0a0a863ea30.png"/><Relationship Id="rId3" Type="http://schemas.openxmlformats.org/officeDocument/2006/relationships/image" Target="../media/a28207e823c1420cb4a01ea771584352.png"/><Relationship Id="rId4" Type="http://schemas.openxmlformats.org/officeDocument/2006/relationships/image" Target="../media/0f8fd2e311aa436996dacd8c05d84e15.png"/><Relationship Id="rId5" Type="http://schemas.openxmlformats.org/officeDocument/2006/relationships/image" Target="../media/1e0a22e14ab2491080746b832890623a.png"/><Relationship Id="rId6" Type="http://schemas.openxmlformats.org/officeDocument/2006/relationships/image" Target="../media/db361db179b34ab6b7dfeacbad83e35e.png"/><Relationship Id="rId7" Type="http://schemas.openxmlformats.org/officeDocument/2006/relationships/image" Target="../media/ee9775a234484501b8bfba628c4c586f.png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945aadf2069a46e38d23b9363c2633f2.png"/><Relationship Id="rId3" Type="http://schemas.openxmlformats.org/officeDocument/2006/relationships/image" Target="../media/6176685b1dd645c5975320d13b7c6b0e.png"/><Relationship Id="rId4" Type="http://schemas.openxmlformats.org/officeDocument/2006/relationships/image" Target="../media/aa5b30cec24445ebbee4d27ada2eb70d.png"/><Relationship Id="rId5" Type="http://schemas.openxmlformats.org/officeDocument/2006/relationships/image" Target="../media/5ebba2e7089b49ffb4065336999760b7.png"/><Relationship Id="rId6" Type="http://schemas.openxmlformats.org/officeDocument/2006/relationships/image" Target="../media/19618733197c4175837011c8546d12c9.png"/><Relationship Id="rId7" Type="http://schemas.openxmlformats.org/officeDocument/2006/relationships/image" Target="../media/f4e2eb294ad6497881d5caa9bacc3e35.png"/><Relationship Id="rId8" Type="http://schemas.openxmlformats.org/officeDocument/2006/relationships/image" Target="../media/7157bf1e57964107b733e9564b6c20b9.png"/><Relationship Id="rId9" Type="http://schemas.openxmlformats.org/officeDocument/2006/relationships/image" Target="../media/5fa0cdd8c63b4348ba5c6283f71529d4.png"/><Relationship Id="rId10" Type="http://schemas.openxmlformats.org/officeDocument/2006/relationships/image" Target="../media/17c3734821cf42359257bc2a0de1e9ea.png"/><Relationship Id="rId11" Type="http://schemas.openxmlformats.org/officeDocument/2006/relationships/image" Target="../media/2afe795e502041d89b752706d74ea619.png"/><Relationship Id="rId12" Type="http://schemas.openxmlformats.org/officeDocument/2006/relationships/image" Target="../media/1f16a9573423465ea89069eea45b7f5f.png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45c2f33365e44b7e9770b4ed51bf8dd5.png"/><Relationship Id="rId3" Type="http://schemas.openxmlformats.org/officeDocument/2006/relationships/image" Target="../media/fc13398dafcc4af6b544b6559bff2c28.png"/><Relationship Id="rId4" Type="http://schemas.openxmlformats.org/officeDocument/2006/relationships/image" Target="../media/f0c8f31d2fbd4e3e8540e510ca3dbef8.png"/><Relationship Id="rId5" Type="http://schemas.openxmlformats.org/officeDocument/2006/relationships/image" Target="../media/0901d26d4a434647aa3b36c1ba78b67b.png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0b65d9bca724c5a9ee5b01abe4913a2.png"/><Relationship Id="rId3" Type="http://schemas.openxmlformats.org/officeDocument/2006/relationships/image" Target="../media/46267bc1d59b452da5372fbd996ec571.png"/><Relationship Id="rId4" Type="http://schemas.openxmlformats.org/officeDocument/2006/relationships/image" Target="../media/e1dcebfff4814158a3f1b9845331d614.png"/><Relationship Id="rId5" Type="http://schemas.openxmlformats.org/officeDocument/2006/relationships/image" Target="../media/cfb78b17da5d47f58068367af9dded44.png"/><Relationship Id="rId6" Type="http://schemas.openxmlformats.org/officeDocument/2006/relationships/image" Target="../media/3d74b1a1b6bc43b69071158f408a4b9b.png"/><Relationship Id="rId7" Type="http://schemas.openxmlformats.org/officeDocument/2006/relationships/image" Target="../media/b6af570c57be4bc68e909169b8f35e2f.png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11f5b1a26f794ccabcac143c82f6cb51.png"/><Relationship Id="rId3" Type="http://schemas.openxmlformats.org/officeDocument/2006/relationships/image" Target="../media/e9d78501049245518e368a36e09f1974.png"/><Relationship Id="rId4" Type="http://schemas.openxmlformats.org/officeDocument/2006/relationships/image" Target="../media/515dc94493454b189bfb8e8ce17dce85.png"/><Relationship Id="rId5" Type="http://schemas.openxmlformats.org/officeDocument/2006/relationships/image" Target="../media/1dc845ecda5749e8925bd90871c03236.png"/><Relationship Id="rId6" Type="http://schemas.openxmlformats.org/officeDocument/2006/relationships/image" Target="../media/d24fb9e875ce4dfa9d9fa2bd2152d812.png"/><Relationship Id="rId7" Type="http://schemas.openxmlformats.org/officeDocument/2006/relationships/image" Target="../media/a7f63017b7754997ad50665206a1d3d0.png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5373310c6cbd48c385859313f3439b53.png"/><Relationship Id="rId3" Type="http://schemas.openxmlformats.org/officeDocument/2006/relationships/image" Target="../media/964b68a0e2994c14931aadba93782c2c.png"/><Relationship Id="rId4" Type="http://schemas.openxmlformats.org/officeDocument/2006/relationships/image" Target="../media/18362158c1b848d69fb3d6311c1af397.png"/><Relationship Id="rId5" Type="http://schemas.openxmlformats.org/officeDocument/2006/relationships/image" Target="../media/37131fcfde0549ac87c2d50342b3fbc8.png"/><Relationship Id="rId6" Type="http://schemas.openxmlformats.org/officeDocument/2006/relationships/image" Target="../media/147bf2368e4f40fc9eaf739208f11389.png"/><Relationship Id="rId7" Type="http://schemas.openxmlformats.org/officeDocument/2006/relationships/image" Target="../media/0e66c7cb72e3426d9b78bbdf8536c93a.png"/><Relationship Id="rId8" Type="http://schemas.openxmlformats.org/officeDocument/2006/relationships/image" Target="../media/e744bba5047a47b393de1acba0e5701d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387960" y="-165473"/>
            <a:ext cx="25159924" cy="14142300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958805" y="2375749"/>
            <a:ext cx="10698299" cy="24812"/>
          </a:xfrm>
          <a:prstGeom prst="rect">
            <a:avLst/>
          </a:prstGeom>
        </p:spPr>
      </p:pic>
      <p:pic>
        <p:nvPicPr>
          <p:cNvPr id="935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5400000" flipV="0" flipH="0">
            <a:off x="-1822242" y="6142426"/>
            <a:ext cx="7530276" cy="24812"/>
          </a:xfrm>
          <a:prstGeom prst="rect">
            <a:avLst/>
          </a:prstGeom>
        </p:spPr>
      </p:pic>
      <p:pic>
        <p:nvPicPr>
          <p:cNvPr id="140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958805" y="9862423"/>
            <a:ext cx="10698299" cy="24812"/>
          </a:xfrm>
          <a:prstGeom prst="rect">
            <a:avLst/>
          </a:prstGeom>
        </p:spPr>
      </p:pic>
      <p:pic>
        <p:nvPicPr>
          <p:cNvPr id="187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10800000" flipV="0" flipH="0">
            <a:off x="1930489" y="2375749"/>
            <a:ext cx="1449256" cy="758957"/>
          </a:xfrm>
          <a:prstGeom prst="rect">
            <a:avLst/>
          </a:prstGeom>
        </p:spPr>
      </p:pic>
      <p:sp>
        <p:nvSpPr>
          <p:cNvPr id="2348" name="文本"/>
          <p:cNvSpPr>
            <a:spLocks noGrp="1"/>
          </p:cNvSpPr>
          <p:nvPr>
            <p:ph type="ctrTitle"/>
          </p:nvPr>
        </p:nvSpPr>
        <p:spPr>
          <a:xfrm rot="0" flipV="0" flipH="0">
            <a:off x="261406" y="4849525"/>
            <a:ext cx="14499216" cy="150875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>
              <a:lnSpc>
                <a:spcPts val="9900"/>
              </a:lnSpc>
            </a:pPr>
            <a:r>
              <a:rPr lang="zh-CN" altLang="en-US" sz="9000" b="0" i="0" u="none" spc="0" dirty="0">
                <a:solidFill>
                  <a:srgbClr val="484848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小清新简约商务总结汇报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3386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266574" y="6358275"/>
            <a:ext cx="12598609" cy="24812"/>
          </a:xfrm>
          <a:prstGeom prst="rect">
            <a:avLst/>
          </a:prstGeom>
        </p:spPr>
      </p:pic>
      <p:pic>
        <p:nvPicPr>
          <p:cNvPr id="3853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4867204" y="6711611"/>
            <a:ext cx="4004631" cy="747861"/>
          </a:xfrm>
          <a:prstGeom prst="rect">
            <a:avLst/>
          </a:prstGeom>
        </p:spPr>
      </p:pic>
      <p:sp>
        <p:nvSpPr>
          <p:cNvPr id="4320" name="文本"/>
          <p:cNvSpPr>
            <a:spLocks noGrp="1"/>
          </p:cNvSpPr>
          <p:nvPr>
            <p:ph type="ctrTitle"/>
          </p:nvPr>
        </p:nvSpPr>
        <p:spPr>
          <a:xfrm rot="0" flipV="0" flipH="0">
            <a:off x="5480640" y="6809777"/>
            <a:ext cx="2777632" cy="58673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3850"/>
              </a:lnSpc>
            </a:pPr>
            <a:r>
              <a:rPr lang="zh-CN" altLang="en-US" sz="3500" b="0" i="0" u="none" spc="0" dirty="0">
                <a:solidFill>
                  <a:srgbClr val="FFFFFF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201X.XX.XX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5358" name="文本"/>
          <p:cNvSpPr>
            <a:spLocks noGrp="1"/>
          </p:cNvSpPr>
          <p:nvPr>
            <p:ph type="ctrTitle"/>
          </p:nvPr>
        </p:nvSpPr>
        <p:spPr>
          <a:xfrm rot="0" flipV="0" flipH="0">
            <a:off x="9182156" y="6809778"/>
            <a:ext cx="3474924" cy="58673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l">
              <a:lnSpc>
                <a:spcPts val="3850"/>
              </a:lnSpc>
            </a:pPr>
            <a:r>
              <a:rPr lang="zh-CN" altLang="en-US" sz="3500" b="0" i="0" u="none" spc="0" dirty="0">
                <a:solidFill>
                  <a:srgbClr val="484848">
                    <a:alpha val="100000"/>
                  </a:srgbClr>
                </a:solidFill>
                <a:latin typeface="Alibaba PuHuiTi Regular" charset="-122"/>
                <a:ea typeface="Alibaba PuHuiTi Regular" charset="-122"/>
                <a:cs typeface="Alibaba PuHuiTi Regular" charset="-122"/>
              </a:rPr>
              <a:t>请输入公司名称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6391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5400000" flipV="0" flipH="0">
            <a:off x="11642398" y="3380159"/>
            <a:ext cx="2033191" cy="20912"/>
          </a:xfrm>
          <a:prstGeom prst="rect">
            <a:avLst/>
          </a:prstGeom>
        </p:spPr>
      </p:pic>
      <p:pic>
        <p:nvPicPr>
          <p:cNvPr id="6864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5400000" flipV="0" flipH="0">
            <a:off x="11621493" y="8835305"/>
            <a:ext cx="2033191" cy="209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-99" y="5345327"/>
            <a:ext cx="25070587" cy="3627178"/>
          </a:xfrm>
          <a:prstGeom prst="rect">
            <a:avLst/>
          </a:prstGeom>
        </p:spPr>
      </p:pic>
      <p:pic>
        <p:nvPicPr>
          <p:cNvPr id="1393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2558301" y="3634981"/>
            <a:ext cx="9818395" cy="5629867"/>
          </a:xfrm>
          <a:prstGeom prst="rect">
            <a:avLst/>
          </a:prstGeom>
        </p:spPr>
      </p:pic>
      <p:pic>
        <p:nvPicPr>
          <p:cNvPr id="186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4011528" y="8394216"/>
            <a:ext cx="1544114" cy="6591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4713969" y="4264848"/>
            <a:ext cx="1377855" cy="969180"/>
          </a:xfrm>
          <a:prstGeom prst="rect">
            <a:avLst/>
          </a:prstGeom>
        </p:spPr>
      </p:pic>
      <p:pic>
        <p:nvPicPr>
          <p:cNvPr id="139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1680082" y="4095320"/>
            <a:ext cx="1285423" cy="1285423"/>
          </a:xfrm>
          <a:prstGeom prst="rect">
            <a:avLst/>
          </a:prstGeom>
        </p:spPr>
      </p:pic>
      <p:pic>
        <p:nvPicPr>
          <p:cNvPr id="186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8615000" y="4102601"/>
            <a:ext cx="1356854" cy="1356787"/>
          </a:xfrm>
          <a:prstGeom prst="rect">
            <a:avLst/>
          </a:prstGeom>
        </p:spPr>
      </p:pic>
      <p:pic>
        <p:nvPicPr>
          <p:cNvPr id="233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126105" y="3195554"/>
            <a:ext cx="20330515" cy="689719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854003" y="7937449"/>
            <a:ext cx="1489200" cy="1494411"/>
          </a:xfrm>
          <a:prstGeom prst="rect">
            <a:avLst/>
          </a:prstGeom>
        </p:spPr>
      </p:pic>
      <p:pic>
        <p:nvPicPr>
          <p:cNvPr id="139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2854174" y="4278771"/>
            <a:ext cx="1489498" cy="1489498"/>
          </a:xfrm>
          <a:prstGeom prst="rect">
            <a:avLst/>
          </a:prstGeom>
        </p:spPr>
      </p:pic>
      <p:pic>
        <p:nvPicPr>
          <p:cNvPr id="1866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4530991" y="7938431"/>
            <a:ext cx="1482873" cy="1487413"/>
          </a:xfrm>
          <a:prstGeom prst="rect">
            <a:avLst/>
          </a:prstGeom>
        </p:spPr>
      </p:pic>
      <p:pic>
        <p:nvPicPr>
          <p:cNvPr id="233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4635553" y="4278740"/>
            <a:ext cx="1489275" cy="14915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3276295" y="3107182"/>
            <a:ext cx="8702096" cy="4891416"/>
          </a:xfrm>
          <a:prstGeom prst="rect">
            <a:avLst/>
          </a:prstGeom>
        </p:spPr>
      </p:pic>
      <p:pic>
        <p:nvPicPr>
          <p:cNvPr id="139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2808918" y="7706475"/>
            <a:ext cx="1324412" cy="83026"/>
          </a:xfrm>
          <a:prstGeom prst="rect">
            <a:avLst/>
          </a:prstGeom>
        </p:spPr>
      </p:pic>
      <p:pic>
        <p:nvPicPr>
          <p:cNvPr id="1863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3" y="8593739"/>
            <a:ext cx="24861184" cy="297182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-4" y="3483613"/>
            <a:ext cx="10676237" cy="6001073"/>
          </a:xfrm>
          <a:prstGeom prst="rect">
            <a:avLst/>
          </a:prstGeom>
        </p:spPr>
      </p:pic>
      <p:pic>
        <p:nvPicPr>
          <p:cNvPr id="139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1067497" y="3483636"/>
            <a:ext cx="7018509" cy="6016667"/>
          </a:xfrm>
          <a:prstGeom prst="rect">
            <a:avLst/>
          </a:prstGeom>
        </p:spPr>
      </p:pic>
      <p:pic>
        <p:nvPicPr>
          <p:cNvPr id="186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8533267" y="3483613"/>
            <a:ext cx="5345395" cy="6016667"/>
          </a:xfrm>
          <a:prstGeom prst="rect">
            <a:avLst/>
          </a:prstGeom>
        </p:spPr>
      </p:pic>
      <p:pic>
        <p:nvPicPr>
          <p:cNvPr id="2330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9904030" y="5559277"/>
            <a:ext cx="2145473" cy="176843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387960" y="-165473"/>
            <a:ext cx="25159924" cy="14142300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958805" y="2375749"/>
            <a:ext cx="10698299" cy="24812"/>
          </a:xfrm>
          <a:prstGeom prst="rect">
            <a:avLst/>
          </a:prstGeom>
        </p:spPr>
      </p:pic>
      <p:pic>
        <p:nvPicPr>
          <p:cNvPr id="935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5400000" flipV="0" flipH="0">
            <a:off x="-1822242" y="6126637"/>
            <a:ext cx="7530276" cy="24812"/>
          </a:xfrm>
          <a:prstGeom prst="rect">
            <a:avLst/>
          </a:prstGeom>
        </p:spPr>
      </p:pic>
      <p:pic>
        <p:nvPicPr>
          <p:cNvPr id="1407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958805" y="9862423"/>
            <a:ext cx="10698299" cy="24812"/>
          </a:xfrm>
          <a:prstGeom prst="rect">
            <a:avLst/>
          </a:prstGeom>
        </p:spPr>
      </p:pic>
      <p:pic>
        <p:nvPicPr>
          <p:cNvPr id="187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10800000" flipV="0" flipH="0">
            <a:off x="1930489" y="2375749"/>
            <a:ext cx="1449256" cy="758957"/>
          </a:xfrm>
          <a:prstGeom prst="rect">
            <a:avLst/>
          </a:prstGeom>
        </p:spPr>
      </p:pic>
      <p:pic>
        <p:nvPicPr>
          <p:cNvPr id="2348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2266574" y="6358275"/>
            <a:ext cx="12598609" cy="24812"/>
          </a:xfrm>
          <a:prstGeom prst="rect">
            <a:avLst/>
          </a:prstGeom>
        </p:spPr>
      </p:pic>
      <p:pic>
        <p:nvPicPr>
          <p:cNvPr id="2815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4867204" y="6711611"/>
            <a:ext cx="4004631" cy="747861"/>
          </a:xfrm>
          <a:prstGeom prst="rect">
            <a:avLst/>
          </a:prstGeom>
        </p:spPr>
      </p:pic>
      <p:pic>
        <p:nvPicPr>
          <p:cNvPr id="3282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5400000" flipV="0" flipH="0">
            <a:off x="11642398" y="3380159"/>
            <a:ext cx="2033191" cy="20912"/>
          </a:xfrm>
          <a:prstGeom prst="rect">
            <a:avLst/>
          </a:prstGeom>
        </p:spPr>
      </p:pic>
      <p:pic>
        <p:nvPicPr>
          <p:cNvPr id="3755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5400000" flipV="0" flipH="0">
            <a:off x="11621493" y="8835305"/>
            <a:ext cx="2033191" cy="209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-167762" y="-178754"/>
            <a:ext cx="24819693" cy="13951057"/>
          </a:xfrm>
          <a:prstGeom prst="rect">
            <a:avLst/>
          </a:prstGeom>
        </p:spPr>
      </p:pic>
      <p:pic>
        <p:nvPicPr>
          <p:cNvPr id="469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2140638" y="1142573"/>
            <a:ext cx="5709539" cy="13242"/>
          </a:xfrm>
          <a:prstGeom prst="rect">
            <a:avLst/>
          </a:prstGeom>
        </p:spPr>
      </p:pic>
      <p:pic>
        <p:nvPicPr>
          <p:cNvPr id="934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5400000" flipV="0" flipH="0">
            <a:off x="6211597" y="2767316"/>
            <a:ext cx="3262659" cy="14525"/>
          </a:xfrm>
          <a:prstGeom prst="rect">
            <a:avLst/>
          </a:prstGeom>
        </p:spPr>
      </p:pic>
      <p:pic>
        <p:nvPicPr>
          <p:cNvPr id="140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2158311" y="4392023"/>
            <a:ext cx="5709539" cy="13242"/>
          </a:xfrm>
          <a:prstGeom prst="rect">
            <a:avLst/>
          </a:prstGeom>
        </p:spPr>
      </p:pic>
      <p:pic>
        <p:nvPicPr>
          <p:cNvPr id="187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5400000" flipV="0" flipH="0">
            <a:off x="1738782" y="1601951"/>
            <a:ext cx="819088" cy="11160"/>
          </a:xfrm>
          <a:prstGeom prst="rect">
            <a:avLst/>
          </a:prstGeom>
        </p:spPr>
      </p:pic>
      <p:pic>
        <p:nvPicPr>
          <p:cNvPr id="234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5400000" flipV="0" flipH="0">
            <a:off x="1754911" y="3985653"/>
            <a:ext cx="819088" cy="11160"/>
          </a:xfrm>
          <a:prstGeom prst="rect">
            <a:avLst/>
          </a:prstGeom>
        </p:spPr>
      </p:pic>
      <p:pic>
        <p:nvPicPr>
          <p:cNvPr id="2813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10800000" flipV="0" flipH="1">
            <a:off x="6491941" y="1143243"/>
            <a:ext cx="1375906" cy="7205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3145649" y="3722480"/>
            <a:ext cx="9383593" cy="5798801"/>
          </a:xfrm>
          <a:prstGeom prst="rect">
            <a:avLst/>
          </a:prstGeom>
        </p:spPr>
      </p:pic>
      <p:pic>
        <p:nvPicPr>
          <p:cNvPr id="139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408650" y="3993278"/>
            <a:ext cx="1349392" cy="1349392"/>
          </a:xfrm>
          <a:prstGeom prst="rect">
            <a:avLst/>
          </a:prstGeom>
        </p:spPr>
      </p:pic>
      <p:pic>
        <p:nvPicPr>
          <p:cNvPr id="186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3408655" y="6101521"/>
            <a:ext cx="1349392" cy="1349392"/>
          </a:xfrm>
          <a:prstGeom prst="rect">
            <a:avLst/>
          </a:prstGeom>
        </p:spPr>
      </p:pic>
      <p:pic>
        <p:nvPicPr>
          <p:cNvPr id="233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3408655" y="8171891"/>
            <a:ext cx="1349392" cy="13493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4353903" y="4069158"/>
            <a:ext cx="6977943" cy="3922276"/>
          </a:xfrm>
          <a:prstGeom prst="rect">
            <a:avLst/>
          </a:prstGeom>
        </p:spPr>
      </p:pic>
      <p:pic>
        <p:nvPicPr>
          <p:cNvPr id="139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241725" y="4069159"/>
            <a:ext cx="6977943" cy="3922276"/>
          </a:xfrm>
          <a:prstGeom prst="rect">
            <a:avLst/>
          </a:prstGeom>
        </p:spPr>
      </p:pic>
      <p:pic>
        <p:nvPicPr>
          <p:cNvPr id="186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2286777" y="4069159"/>
            <a:ext cx="20912" cy="6927690"/>
          </a:xfrm>
          <a:prstGeom prst="rect">
            <a:avLst/>
          </a:prstGeom>
        </p:spPr>
      </p:pic>
      <p:pic>
        <p:nvPicPr>
          <p:cNvPr id="2332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1633022" y="6795285"/>
            <a:ext cx="1349392" cy="13493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2700000" flipV="0" flipH="0">
            <a:off x="5172037" y="4414109"/>
            <a:ext cx="1967053" cy="1967053"/>
          </a:xfrm>
          <a:prstGeom prst="rect">
            <a:avLst/>
          </a:prstGeom>
        </p:spPr>
      </p:pic>
      <p:pic>
        <p:nvPicPr>
          <p:cNvPr id="1402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4997766" y="4006923"/>
            <a:ext cx="2842502" cy="2842503"/>
          </a:xfrm>
          <a:prstGeom prst="rect">
            <a:avLst/>
          </a:prstGeom>
        </p:spPr>
      </p:pic>
      <p:pic>
        <p:nvPicPr>
          <p:cNvPr id="1870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2700000" flipV="0" flipH="0">
            <a:off x="11048455" y="4353106"/>
            <a:ext cx="1967053" cy="1967053"/>
          </a:xfrm>
          <a:prstGeom prst="rect">
            <a:avLst/>
          </a:prstGeom>
        </p:spPr>
      </p:pic>
      <p:pic>
        <p:nvPicPr>
          <p:cNvPr id="2345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0874184" y="3945920"/>
            <a:ext cx="2842502" cy="2842503"/>
          </a:xfrm>
          <a:prstGeom prst="rect">
            <a:avLst/>
          </a:prstGeom>
        </p:spPr>
      </p:pic>
      <p:pic>
        <p:nvPicPr>
          <p:cNvPr id="2814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1739225" y="4636546"/>
            <a:ext cx="965341" cy="1103199"/>
          </a:xfrm>
          <a:prstGeom prst="rect">
            <a:avLst/>
          </a:prstGeom>
        </p:spPr>
      </p:pic>
      <p:pic>
        <p:nvPicPr>
          <p:cNvPr id="3282" name="Picture" descr="Picture"/>
          <p:cNvPicPr>
            <a:picLocks noChangeAspect="1"/>
          </p:cNvPicPr>
          <p:nvPr/>
        </p:nvPicPr>
        <p:blipFill>
          <a:blip r:embed="rId9" cstate="print">
            <a:alphaModFix amt="100000"/>
          </a:blip>
          <a:stretch>
            <a:fillRect/>
          </a:stretch>
        </p:blipFill>
        <p:spPr>
          <a:xfrm rot="0" flipV="0" flipH="0">
            <a:off x="5590287" y="4686785"/>
            <a:ext cx="1232359" cy="1015107"/>
          </a:xfrm>
          <a:prstGeom prst="rect">
            <a:avLst/>
          </a:prstGeom>
        </p:spPr>
      </p:pic>
      <p:pic>
        <p:nvPicPr>
          <p:cNvPr id="3750" name="Picture" descr="Picture"/>
          <p:cNvPicPr>
            <a:picLocks noChangeAspect="1"/>
          </p:cNvPicPr>
          <p:nvPr/>
        </p:nvPicPr>
        <p:blipFill>
          <a:blip r:embed="rId10" cstate="print">
            <a:alphaModFix amt="100000"/>
          </a:blip>
          <a:stretch>
            <a:fillRect/>
          </a:stretch>
        </p:blipFill>
        <p:spPr>
          <a:xfrm rot="2700000" flipV="0" flipH="0">
            <a:off x="17008524" y="4353105"/>
            <a:ext cx="1967053" cy="1967053"/>
          </a:xfrm>
          <a:prstGeom prst="rect">
            <a:avLst/>
          </a:prstGeom>
        </p:spPr>
      </p:pic>
      <p:pic>
        <p:nvPicPr>
          <p:cNvPr id="4226" name="Picture" descr="Picture"/>
          <p:cNvPicPr>
            <a:picLocks noChangeAspect="1"/>
          </p:cNvPicPr>
          <p:nvPr/>
        </p:nvPicPr>
        <p:blipFill>
          <a:blip r:embed="rId11" cstate="print">
            <a:alphaModFix amt="100000"/>
          </a:blip>
          <a:stretch>
            <a:fillRect/>
          </a:stretch>
        </p:blipFill>
        <p:spPr>
          <a:xfrm rot="0" flipV="0" flipH="0">
            <a:off x="16763331" y="3945920"/>
            <a:ext cx="2842502" cy="2842503"/>
          </a:xfrm>
          <a:prstGeom prst="rect">
            <a:avLst/>
          </a:prstGeom>
        </p:spPr>
      </p:pic>
      <p:pic>
        <p:nvPicPr>
          <p:cNvPr id="4696" name="Picture" descr="Picture"/>
          <p:cNvPicPr>
            <a:picLocks noChangeAspect="1"/>
          </p:cNvPicPr>
          <p:nvPr/>
        </p:nvPicPr>
        <p:blipFill>
          <a:blip r:embed="rId12" cstate="print">
            <a:alphaModFix amt="100000"/>
          </a:blip>
          <a:stretch>
            <a:fillRect/>
          </a:stretch>
        </p:blipFill>
        <p:spPr>
          <a:xfrm rot="0" flipV="0" flipH="0">
            <a:off x="17335317" y="4515797"/>
            <a:ext cx="1167971" cy="131385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4237693" y="3324437"/>
            <a:ext cx="6696193" cy="7269479"/>
          </a:xfrm>
          <a:prstGeom prst="rect">
            <a:avLst/>
          </a:prstGeom>
        </p:spPr>
      </p:pic>
      <p:pic>
        <p:nvPicPr>
          <p:cNvPr id="139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1709784" y="4473350"/>
            <a:ext cx="8585766" cy="28126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9463341" y="4069663"/>
            <a:ext cx="2675566" cy="2675566"/>
          </a:xfrm>
          <a:prstGeom prst="rect">
            <a:avLst/>
          </a:prstGeom>
        </p:spPr>
      </p:pic>
      <p:pic>
        <p:nvPicPr>
          <p:cNvPr id="139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9463344" y="6892853"/>
            <a:ext cx="2675566" cy="2675566"/>
          </a:xfrm>
          <a:prstGeom prst="rect">
            <a:avLst/>
          </a:prstGeom>
        </p:spPr>
      </p:pic>
      <p:pic>
        <p:nvPicPr>
          <p:cNvPr id="1864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2233688" y="4069668"/>
            <a:ext cx="2675566" cy="2675566"/>
          </a:xfrm>
          <a:prstGeom prst="rect">
            <a:avLst/>
          </a:prstGeom>
        </p:spPr>
      </p:pic>
      <p:pic>
        <p:nvPicPr>
          <p:cNvPr id="2333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2233691" y="6892858"/>
            <a:ext cx="2675566" cy="26755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920390" y="3815602"/>
            <a:ext cx="9929764" cy="6012706"/>
          </a:xfrm>
          <a:prstGeom prst="rect">
            <a:avLst/>
          </a:prstGeom>
        </p:spPr>
      </p:pic>
      <p:pic>
        <p:nvPicPr>
          <p:cNvPr id="1396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13162352" y="3997643"/>
            <a:ext cx="1606311" cy="1606311"/>
          </a:xfrm>
          <a:prstGeom prst="rect">
            <a:avLst/>
          </a:prstGeom>
        </p:spPr>
      </p:pic>
      <p:pic>
        <p:nvPicPr>
          <p:cNvPr id="1865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13162352" y="8221972"/>
            <a:ext cx="1606311" cy="1606311"/>
          </a:xfrm>
          <a:prstGeom prst="rect">
            <a:avLst/>
          </a:prstGeom>
        </p:spPr>
      </p:pic>
      <p:pic>
        <p:nvPicPr>
          <p:cNvPr id="2334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3162352" y="6130720"/>
            <a:ext cx="1606311" cy="160631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 amt="100000"/>
          </a:blip>
          <a:stretch>
            <a:fillRect/>
          </a:stretch>
        </p:blipFill>
        <p:spPr>
          <a:xfrm rot="0" flipV="0" flipH="0">
            <a:off x="9171512" y="852014"/>
            <a:ext cx="1829637" cy="27063"/>
          </a:xfrm>
          <a:prstGeom prst="rect">
            <a:avLst/>
          </a:prstGeom>
        </p:spPr>
      </p:pic>
      <p:pic>
        <p:nvPicPr>
          <p:cNvPr id="464" name="Picture" descr="Picture"/>
          <p:cNvPicPr>
            <a:picLocks noChangeAspect="1"/>
          </p:cNvPicPr>
          <p:nvPr/>
        </p:nvPicPr>
        <p:blipFill>
          <a:blip r:embed="rId3" cstate="print">
            <a:alphaModFix amt="100000"/>
          </a:blip>
          <a:stretch>
            <a:fillRect/>
          </a:stretch>
        </p:blipFill>
        <p:spPr>
          <a:xfrm rot="0" flipV="0" flipH="0">
            <a:off x="13572363" y="824956"/>
            <a:ext cx="1829637" cy="27063"/>
          </a:xfrm>
          <a:prstGeom prst="rect">
            <a:avLst/>
          </a:prstGeom>
        </p:spPr>
      </p:pic>
      <p:pic>
        <p:nvPicPr>
          <p:cNvPr id="929" name="Picture" descr="Picture"/>
          <p:cNvPicPr>
            <a:picLocks noChangeAspect="1"/>
          </p:cNvPicPr>
          <p:nvPr/>
        </p:nvPicPr>
        <p:blipFill>
          <a:blip r:embed="rId4" cstate="print">
            <a:alphaModFix amt="100000"/>
          </a:blip>
          <a:stretch>
            <a:fillRect/>
          </a:stretch>
        </p:blipFill>
        <p:spPr>
          <a:xfrm rot="0" flipV="0" flipH="0">
            <a:off x="1247780" y="6641903"/>
            <a:ext cx="21564058" cy="20912"/>
          </a:xfrm>
          <a:prstGeom prst="rect">
            <a:avLst/>
          </a:prstGeom>
        </p:spPr>
      </p:pic>
      <p:pic>
        <p:nvPicPr>
          <p:cNvPr id="1395" name="Picture" descr="Picture"/>
          <p:cNvPicPr>
            <a:picLocks noChangeAspect="1"/>
          </p:cNvPicPr>
          <p:nvPr/>
        </p:nvPicPr>
        <p:blipFill>
          <a:blip r:embed="rId5" cstate="print">
            <a:alphaModFix amt="100000"/>
          </a:blip>
          <a:stretch>
            <a:fillRect/>
          </a:stretch>
        </p:blipFill>
        <p:spPr>
          <a:xfrm rot="0" flipV="0" flipH="0">
            <a:off x="5372972" y="6280260"/>
            <a:ext cx="765248" cy="765248"/>
          </a:xfrm>
          <a:prstGeom prst="rect">
            <a:avLst/>
          </a:prstGeom>
        </p:spPr>
      </p:pic>
      <p:pic>
        <p:nvPicPr>
          <p:cNvPr id="1861" name="Picture" descr="Picture"/>
          <p:cNvPicPr>
            <a:picLocks noChangeAspect="1"/>
          </p:cNvPicPr>
          <p:nvPr/>
        </p:nvPicPr>
        <p:blipFill>
          <a:blip r:embed="rId6" cstate="print">
            <a:alphaModFix amt="100000"/>
          </a:blip>
          <a:stretch>
            <a:fillRect/>
          </a:stretch>
        </p:blipFill>
        <p:spPr>
          <a:xfrm rot="0" flipV="0" flipH="0">
            <a:off x="9785514" y="6280169"/>
            <a:ext cx="765248" cy="765248"/>
          </a:xfrm>
          <a:prstGeom prst="rect">
            <a:avLst/>
          </a:prstGeom>
        </p:spPr>
      </p:pic>
      <p:pic>
        <p:nvPicPr>
          <p:cNvPr id="2327" name="Picture" descr="Picture"/>
          <p:cNvPicPr>
            <a:picLocks noChangeAspect="1"/>
          </p:cNvPicPr>
          <p:nvPr/>
        </p:nvPicPr>
        <p:blipFill>
          <a:blip r:embed="rId7" cstate="print">
            <a:alphaModFix amt="100000"/>
          </a:blip>
          <a:stretch>
            <a:fillRect/>
          </a:stretch>
        </p:blipFill>
        <p:spPr>
          <a:xfrm rot="0" flipV="0" flipH="0">
            <a:off x="14061898" y="6259258"/>
            <a:ext cx="765248" cy="765248"/>
          </a:xfrm>
          <a:prstGeom prst="rect">
            <a:avLst/>
          </a:prstGeom>
        </p:spPr>
      </p:pic>
      <p:pic>
        <p:nvPicPr>
          <p:cNvPr id="2794" name="Picture" descr="Picture"/>
          <p:cNvPicPr>
            <a:picLocks noChangeAspect="1"/>
          </p:cNvPicPr>
          <p:nvPr/>
        </p:nvPicPr>
        <p:blipFill>
          <a:blip r:embed="rId8" cstate="print">
            <a:alphaModFix amt="100000"/>
          </a:blip>
          <a:stretch>
            <a:fillRect/>
          </a:stretch>
        </p:blipFill>
        <p:spPr>
          <a:xfrm rot="0" flipV="0" flipH="0">
            <a:off x="18235022" y="6259258"/>
            <a:ext cx="765248" cy="76524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Chuangkit PowerPoint</Application>
  <PresentationFormat>自定义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Arial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Microsoft Office 用户</cp:lastModifiedBy>
  <cp:revision>1</cp:revision>
  <dcterms:modified xsi:type="dcterms:W3CDTF">2020-05-20T20:15:50Z</dcterms:modified>
</cp:coreProperties>
</file>