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6" r:id="rId1"/>
    <p:sldMasterId id="2147483691" r:id="rId2"/>
    <p:sldMasterId id="2147483707" r:id="rId3"/>
  </p:sldMasterIdLst>
  <p:notesMasterIdLst>
    <p:notesMasterId r:id="rId28"/>
  </p:notesMasterIdLst>
  <p:sldIdLst>
    <p:sldId id="1450" r:id="rId4"/>
    <p:sldId id="258" r:id="rId5"/>
    <p:sldId id="1451" r:id="rId6"/>
    <p:sldId id="1452" r:id="rId7"/>
    <p:sldId id="1457" r:id="rId8"/>
    <p:sldId id="1458" r:id="rId9"/>
    <p:sldId id="1459" r:id="rId10"/>
    <p:sldId id="1453" r:id="rId11"/>
    <p:sldId id="1460" r:id="rId12"/>
    <p:sldId id="1461" r:id="rId13"/>
    <p:sldId id="1462" r:id="rId14"/>
    <p:sldId id="1454" r:id="rId15"/>
    <p:sldId id="1465" r:id="rId16"/>
    <p:sldId id="1464" r:id="rId17"/>
    <p:sldId id="1466" r:id="rId18"/>
    <p:sldId id="1455" r:id="rId19"/>
    <p:sldId id="1467" r:id="rId20"/>
    <p:sldId id="1468" r:id="rId21"/>
    <p:sldId id="1469" r:id="rId22"/>
    <p:sldId id="1456" r:id="rId23"/>
    <p:sldId id="1470" r:id="rId24"/>
    <p:sldId id="271" r:id="rId25"/>
    <p:sldId id="1723" r:id="rId26"/>
    <p:sldId id="1728" r:id="rId27"/>
  </p:sldIdLst>
  <p:sldSz cx="12192000" cy="6858000"/>
  <p:notesSz cx="6858000" cy="9144000"/>
  <p:embeddedFontLst>
    <p:embeddedFont>
      <p:font typeface="思源黑体" panose="02010600030101010101" charset="-122"/>
      <p:regular r:id="rId29"/>
    </p:embeddedFont>
    <p:embeddedFont>
      <p:font typeface="Calibri" panose="020F0502020204030204" pitchFamily="34" charset="0"/>
      <p:regular r:id="rId30"/>
      <p:bold r:id="rId31"/>
      <p:italic r:id="rId32"/>
      <p:boldItalic r:id="rId33"/>
    </p:embeddedFont>
    <p:embeddedFont>
      <p:font typeface="Calibri Light" panose="020F0302020204030204" pitchFamily="34" charset="0"/>
      <p:regular r:id="rId34"/>
      <p:italic r:id="rId35"/>
    </p:embeddedFont>
    <p:embeddedFont>
      <p:font typeface="Century Gothic" panose="020B0502020202020204" pitchFamily="34" charset="0"/>
      <p:regular r:id="rId36"/>
      <p:bold r:id="rId37"/>
      <p:italic r:id="rId38"/>
      <p:boldItalic r:id="rId39"/>
    </p:embeddedFont>
    <p:embeddedFont>
      <p:font typeface="Microsoft YaHei Light" panose="020B0502040204020203" pitchFamily="34" charset="-122"/>
      <p:regular r:id="rId40"/>
    </p:embeddedFont>
    <p:embeddedFont>
      <p:font typeface="Segoe UI" panose="020B0502040204020203" pitchFamily="34" charset="0"/>
      <p:regular r:id="rId41"/>
      <p:bold r:id="rId42"/>
      <p:italic r:id="rId43"/>
      <p:boldItalic r:id="rId44"/>
    </p:embeddedFont>
    <p:embeddedFont>
      <p:font typeface="Segoe UI Light" panose="020B0502040204020203" pitchFamily="34" charset="0"/>
      <p:regular r:id="rId45"/>
      <p:italic r:id="rId46"/>
    </p:embeddedFont>
    <p:embeddedFont>
      <p:font typeface="等线" panose="02010600030101010101" pitchFamily="2" charset="-122"/>
      <p:regular r:id="rId47"/>
      <p:bold r:id="rId48"/>
    </p:embeddedFont>
    <p:embeddedFont>
      <p:font typeface="等线 Light" panose="02010600030101010101" pitchFamily="2" charset="-122"/>
      <p:regular r:id="rId49"/>
    </p:embeddedFont>
    <p:embeddedFont>
      <p:font typeface="微软雅黑" panose="020B0503020204020204" pitchFamily="34" charset="-122"/>
      <p:regular r:id="rId50"/>
      <p:bold r:id="rId5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重要！大赛介绍页面" id="{E6DCE105-C659-41A6-A16B-06D32DD339E7}">
          <p14:sldIdLst>
            <p14:sldId id="1450"/>
            <p14:sldId id="258"/>
            <p14:sldId id="1451"/>
            <p14:sldId id="1452"/>
            <p14:sldId id="1457"/>
            <p14:sldId id="1458"/>
            <p14:sldId id="1459"/>
            <p14:sldId id="1453"/>
            <p14:sldId id="1460"/>
            <p14:sldId id="1461"/>
            <p14:sldId id="1462"/>
            <p14:sldId id="1454"/>
            <p14:sldId id="1465"/>
            <p14:sldId id="1464"/>
            <p14:sldId id="1466"/>
            <p14:sldId id="1455"/>
            <p14:sldId id="1467"/>
            <p14:sldId id="1468"/>
            <p14:sldId id="1469"/>
            <p14:sldId id="1456"/>
            <p14:sldId id="1470"/>
            <p14:sldId id="271"/>
            <p14:sldId id="1723"/>
            <p14:sldId id="1728"/>
          </p14:sldIdLst>
        </p14:section>
      </p14:sectionLst>
    </p:ex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71110"/>
    <a:srgbClr val="A80020"/>
    <a:srgbClr val="C00000"/>
    <a:srgbClr val="FFFFFF"/>
    <a:srgbClr val="E6E6E6"/>
    <a:srgbClr val="F5F3F4"/>
    <a:srgbClr val="9FB2E6"/>
    <a:srgbClr val="BB1C22"/>
    <a:srgbClr val="970F0F"/>
    <a:srgbClr val="25BC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53" autoAdjust="0"/>
    <p:restoredTop sz="91344" autoAdjust="0"/>
  </p:normalViewPr>
  <p:slideViewPr>
    <p:cSldViewPr snapToGrid="0" showGuides="1">
      <p:cViewPr varScale="1">
        <p:scale>
          <a:sx n="72" d="100"/>
          <a:sy n="72" d="100"/>
        </p:scale>
        <p:origin x="72" y="396"/>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11.fntdata"/><Relationship Id="rId21" Type="http://schemas.openxmlformats.org/officeDocument/2006/relationships/slide" Target="slides/slide18.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font" Target="fonts/font19.fntdata"/><Relationship Id="rId50" Type="http://schemas.openxmlformats.org/officeDocument/2006/relationships/font" Target="fonts/font22.fntdata"/><Relationship Id="rId55"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font" Target="fonts/font18.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1.fntdata"/><Relationship Id="rId41" Type="http://schemas.openxmlformats.org/officeDocument/2006/relationships/font" Target="fonts/font13.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font" Target="fonts/font17.fntdata"/><Relationship Id="rId53"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36" Type="http://schemas.openxmlformats.org/officeDocument/2006/relationships/font" Target="fonts/font8.fntdata"/><Relationship Id="rId49" Type="http://schemas.openxmlformats.org/officeDocument/2006/relationships/font" Target="fonts/font21.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3.fntdata"/><Relationship Id="rId44" Type="http://schemas.openxmlformats.org/officeDocument/2006/relationships/font" Target="fonts/font16.fntdata"/><Relationship Id="rId52"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font" Target="fonts/font20.fntdata"/><Relationship Id="rId8" Type="http://schemas.openxmlformats.org/officeDocument/2006/relationships/slide" Target="slides/slide5.xml"/><Relationship Id="rId51" Type="http://schemas.openxmlformats.org/officeDocument/2006/relationships/font" Target="fonts/font23.fntdata"/><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image" Target="../media/image43.png"/><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image" Target="../media/image45.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Worksheet1.xlsx"/><Relationship Id="rId4" Type="http://schemas.openxmlformats.org/officeDocument/2006/relationships/image" Target="../media/image46.png"/></Relationships>
</file>

<file path=ppt/charts/_rels/chart3.xml.rels><?xml version="1.0" encoding="UTF-8" standalone="yes"?>
<Relationships xmlns="http://schemas.openxmlformats.org/package/2006/relationships"><Relationship Id="rId3" Type="http://schemas.openxmlformats.org/officeDocument/2006/relationships/image" Target="../media/image49.png"/><Relationship Id="rId2" Type="http://schemas.microsoft.com/office/2011/relationships/chartColorStyle" Target="colors2.xml"/><Relationship Id="rId1" Type="http://schemas.microsoft.com/office/2011/relationships/chartStyle" Target="style2.xml"/><Relationship Id="rId5" Type="http://schemas.openxmlformats.org/officeDocument/2006/relationships/package" Target="../embeddings/Microsoft_Excel_Worksheet2.xlsx"/><Relationship Id="rId4" Type="http://schemas.openxmlformats.org/officeDocument/2006/relationships/image" Target="../media/image50.pn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4457315036996948E-2"/>
          <c:y val="2.5173732512212934E-4"/>
          <c:w val="0.9325581746371161"/>
          <c:h val="0.75679706349847375"/>
        </c:manualLayout>
      </c:layout>
      <c:lineChart>
        <c:grouping val="stacked"/>
        <c:varyColors val="0"/>
        <c:ser>
          <c:idx val="1"/>
          <c:order val="0"/>
          <c:tx>
            <c:strRef>
              <c:f>Sheet1!$C$1</c:f>
              <c:strCache>
                <c:ptCount val="1"/>
                <c:pt idx="0">
                  <c:v>辅助数据</c:v>
                </c:pt>
              </c:strCache>
            </c:strRef>
          </c:tx>
          <c:spPr>
            <a:ln w="31750" cap="rnd">
              <a:solidFill>
                <a:schemeClr val="accent2"/>
              </a:solidFill>
              <a:bevel/>
            </a:ln>
            <a:effectLst/>
          </c:spPr>
          <c:marker>
            <c:symbol val="picture"/>
            <c:spPr>
              <a:blipFill>
                <a:blip xmlns:r="http://schemas.openxmlformats.org/officeDocument/2006/relationships" r:embed="rId2"/>
                <a:stretch>
                  <a:fillRect/>
                </a:stretch>
              </a:blipFill>
              <a:ln w="25400">
                <a:noFill/>
              </a:ln>
              <a:effectLst/>
            </c:spPr>
          </c:marker>
          <c:dLbls>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Sheet1!$A$2:$A$25</c:f>
              <c:strCache>
                <c:ptCount val="24"/>
                <c:pt idx="0">
                  <c:v>1th</c:v>
                </c:pt>
                <c:pt idx="1">
                  <c:v>2th</c:v>
                </c:pt>
                <c:pt idx="2">
                  <c:v>3th</c:v>
                </c:pt>
                <c:pt idx="3">
                  <c:v>4th</c:v>
                </c:pt>
                <c:pt idx="4">
                  <c:v>5th</c:v>
                </c:pt>
                <c:pt idx="5">
                  <c:v>6th</c:v>
                </c:pt>
                <c:pt idx="6">
                  <c:v>7th</c:v>
                </c:pt>
                <c:pt idx="7">
                  <c:v>8th</c:v>
                </c:pt>
                <c:pt idx="8">
                  <c:v>9th</c:v>
                </c:pt>
                <c:pt idx="9">
                  <c:v>10th</c:v>
                </c:pt>
                <c:pt idx="10">
                  <c:v>11th</c:v>
                </c:pt>
                <c:pt idx="11">
                  <c:v>12th</c:v>
                </c:pt>
                <c:pt idx="12">
                  <c:v>13th</c:v>
                </c:pt>
                <c:pt idx="13">
                  <c:v>14th</c:v>
                </c:pt>
                <c:pt idx="14">
                  <c:v>15th</c:v>
                </c:pt>
                <c:pt idx="15">
                  <c:v>16th</c:v>
                </c:pt>
                <c:pt idx="16">
                  <c:v>17th</c:v>
                </c:pt>
                <c:pt idx="17">
                  <c:v>18th</c:v>
                </c:pt>
                <c:pt idx="18">
                  <c:v>19th</c:v>
                </c:pt>
                <c:pt idx="19">
                  <c:v>20th</c:v>
                </c:pt>
                <c:pt idx="20">
                  <c:v>21th</c:v>
                </c:pt>
                <c:pt idx="21">
                  <c:v>22th</c:v>
                </c:pt>
                <c:pt idx="22">
                  <c:v>23th</c:v>
                </c:pt>
                <c:pt idx="23">
                  <c:v>24th</c:v>
                </c:pt>
              </c:strCache>
            </c:strRef>
          </c:cat>
          <c:val>
            <c:numRef>
              <c:f>Sheet1!$C$2:$C$25</c:f>
              <c:numCache>
                <c:formatCode>General</c:formatCode>
                <c:ptCount val="24"/>
                <c:pt idx="0">
                  <c:v>2</c:v>
                </c:pt>
                <c:pt idx="1">
                  <c:v>3</c:v>
                </c:pt>
                <c:pt idx="2">
                  <c:v>4</c:v>
                </c:pt>
                <c:pt idx="3">
                  <c:v>9</c:v>
                </c:pt>
                <c:pt idx="4">
                  <c:v>4</c:v>
                </c:pt>
                <c:pt idx="5">
                  <c:v>2</c:v>
                </c:pt>
                <c:pt idx="6">
                  <c:v>7</c:v>
                </c:pt>
                <c:pt idx="7">
                  <c:v>1</c:v>
                </c:pt>
                <c:pt idx="8">
                  <c:v>5</c:v>
                </c:pt>
                <c:pt idx="9">
                  <c:v>2</c:v>
                </c:pt>
                <c:pt idx="10">
                  <c:v>4</c:v>
                </c:pt>
                <c:pt idx="11">
                  <c:v>7</c:v>
                </c:pt>
                <c:pt idx="12">
                  <c:v>6</c:v>
                </c:pt>
                <c:pt idx="13">
                  <c:v>9</c:v>
                </c:pt>
                <c:pt idx="14">
                  <c:v>1</c:v>
                </c:pt>
                <c:pt idx="15">
                  <c:v>5</c:v>
                </c:pt>
                <c:pt idx="16">
                  <c:v>4</c:v>
                </c:pt>
                <c:pt idx="17">
                  <c:v>7</c:v>
                </c:pt>
                <c:pt idx="18">
                  <c:v>9</c:v>
                </c:pt>
                <c:pt idx="19">
                  <c:v>8</c:v>
                </c:pt>
                <c:pt idx="20">
                  <c:v>4</c:v>
                </c:pt>
                <c:pt idx="21">
                  <c:v>6</c:v>
                </c:pt>
                <c:pt idx="22">
                  <c:v>7</c:v>
                </c:pt>
                <c:pt idx="23">
                  <c:v>3</c:v>
                </c:pt>
              </c:numCache>
            </c:numRef>
          </c:val>
          <c:smooth val="0"/>
          <c:extLst>
            <c:ext xmlns:c16="http://schemas.microsoft.com/office/drawing/2014/chart" uri="{C3380CC4-5D6E-409C-BE32-E72D297353CC}">
              <c16:uniqueId val="{00000000-6146-4941-9906-9AEB0D9EC57E}"/>
            </c:ext>
          </c:extLst>
        </c:ser>
        <c:dLbls>
          <c:showLegendKey val="0"/>
          <c:showVal val="0"/>
          <c:showCatName val="0"/>
          <c:showSerName val="0"/>
          <c:showPercent val="0"/>
          <c:showBubbleSize val="0"/>
        </c:dLbls>
        <c:marker val="1"/>
        <c:smooth val="0"/>
        <c:axId val="-1317812240"/>
        <c:axId val="-1317811152"/>
      </c:lineChart>
      <c:catAx>
        <c:axId val="-131781224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050" b="0" i="0" u="none" strike="noStrike" kern="1200" cap="all" baseline="0">
                <a:solidFill>
                  <a:schemeClr val="dk1">
                    <a:lumMod val="75000"/>
                    <a:lumOff val="25000"/>
                  </a:schemeClr>
                </a:solidFill>
                <a:latin typeface="+mn-lt"/>
                <a:ea typeface="+mn-ea"/>
                <a:cs typeface="+mn-cs"/>
              </a:defRPr>
            </a:pPr>
            <a:endParaRPr lang="zh-CN"/>
          </a:p>
        </c:txPr>
        <c:crossAx val="-1317811152"/>
        <c:crosses val="autoZero"/>
        <c:auto val="1"/>
        <c:lblAlgn val="ctr"/>
        <c:lblOffset val="100"/>
        <c:noMultiLvlLbl val="0"/>
      </c:catAx>
      <c:valAx>
        <c:axId val="-1317811152"/>
        <c:scaling>
          <c:orientation val="minMax"/>
        </c:scaling>
        <c:delete val="1"/>
        <c:axPos val="l"/>
        <c:numFmt formatCode="General" sourceLinked="1"/>
        <c:majorTickMark val="none"/>
        <c:minorTickMark val="none"/>
        <c:tickLblPos val="nextTo"/>
        <c:crossAx val="-1317812240"/>
        <c:crosses val="autoZero"/>
        <c:crossBetween val="between"/>
        <c:majorUnit val="1"/>
        <c:min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154100871027145E-2"/>
          <c:y val="6.2343638851377586E-2"/>
          <c:w val="0.79485595861330571"/>
          <c:h val="0.93765636114862239"/>
        </c:manualLayout>
      </c:layout>
      <c:barChart>
        <c:barDir val="bar"/>
        <c:grouping val="clustered"/>
        <c:varyColors val="0"/>
        <c:ser>
          <c:idx val="0"/>
          <c:order val="0"/>
          <c:tx>
            <c:strRef>
              <c:f>Sheet1!$B$1</c:f>
              <c:strCache>
                <c:ptCount val="1"/>
                <c:pt idx="0">
                  <c:v>饿了么</c:v>
                </c:pt>
              </c:strCache>
            </c:strRef>
          </c:tx>
          <c:spPr>
            <a:blipFill>
              <a:blip xmlns:r="http://schemas.openxmlformats.org/officeDocument/2006/relationships" r:embed="rId3"/>
              <a:stretch>
                <a:fillRect/>
              </a:stretch>
            </a:blipFill>
            <a:ln>
              <a:noFill/>
            </a:ln>
            <a:effectLst/>
          </c:spPr>
          <c:invertIfNegative val="0"/>
          <c:pictureOptions>
            <c:pictureFormat val="stack"/>
          </c:pictureOptions>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12月</c:v>
                </c:pt>
                <c:pt idx="1">
                  <c:v>11月</c:v>
                </c:pt>
                <c:pt idx="2">
                  <c:v>10月</c:v>
                </c:pt>
                <c:pt idx="3">
                  <c:v>9月</c:v>
                </c:pt>
                <c:pt idx="4">
                  <c:v>6月</c:v>
                </c:pt>
                <c:pt idx="5">
                  <c:v>5月</c:v>
                </c:pt>
                <c:pt idx="6">
                  <c:v>4月</c:v>
                </c:pt>
                <c:pt idx="7">
                  <c:v>3月</c:v>
                </c:pt>
                <c:pt idx="8">
                  <c:v>1月</c:v>
                </c:pt>
              </c:strCache>
            </c:strRef>
          </c:cat>
          <c:val>
            <c:numRef>
              <c:f>Sheet1!$B$2:$B$10</c:f>
              <c:numCache>
                <c:formatCode>General</c:formatCode>
                <c:ptCount val="9"/>
                <c:pt idx="0">
                  <c:v>7100</c:v>
                </c:pt>
                <c:pt idx="1">
                  <c:v>9000</c:v>
                </c:pt>
                <c:pt idx="2">
                  <c:v>5000</c:v>
                </c:pt>
                <c:pt idx="3">
                  <c:v>7000</c:v>
                </c:pt>
                <c:pt idx="4">
                  <c:v>6500</c:v>
                </c:pt>
                <c:pt idx="5">
                  <c:v>8000</c:v>
                </c:pt>
                <c:pt idx="6">
                  <c:v>5600</c:v>
                </c:pt>
                <c:pt idx="7">
                  <c:v>3800</c:v>
                </c:pt>
                <c:pt idx="8">
                  <c:v>6200</c:v>
                </c:pt>
              </c:numCache>
            </c:numRef>
          </c:val>
          <c:extLst>
            <c:ext xmlns:c16="http://schemas.microsoft.com/office/drawing/2014/chart" uri="{C3380CC4-5D6E-409C-BE32-E72D297353CC}">
              <c16:uniqueId val="{00000000-F60B-4727-9AD2-F60AB2258E08}"/>
            </c:ext>
          </c:extLst>
        </c:ser>
        <c:dLbls>
          <c:showLegendKey val="0"/>
          <c:showVal val="1"/>
          <c:showCatName val="0"/>
          <c:showSerName val="0"/>
          <c:showPercent val="0"/>
          <c:showBubbleSize val="0"/>
        </c:dLbls>
        <c:gapWidth val="50"/>
        <c:axId val="1091652960"/>
        <c:axId val="1104576608"/>
      </c:barChart>
      <c:barChart>
        <c:barDir val="bar"/>
        <c:grouping val="clustered"/>
        <c:varyColors val="0"/>
        <c:ser>
          <c:idx val="1"/>
          <c:order val="1"/>
          <c:tx>
            <c:strRef>
              <c:f>Sheet1!$C$1</c:f>
              <c:strCache>
                <c:ptCount val="1"/>
                <c:pt idx="0">
                  <c:v>美团外卖</c:v>
                </c:pt>
              </c:strCache>
            </c:strRef>
          </c:tx>
          <c:spPr>
            <a:blipFill>
              <a:blip xmlns:r="http://schemas.openxmlformats.org/officeDocument/2006/relationships" r:embed="rId4"/>
              <a:stretch>
                <a:fillRect/>
              </a:stretch>
            </a:blipFill>
            <a:ln>
              <a:noFill/>
            </a:ln>
            <a:effectLst/>
          </c:spPr>
          <c:invertIfNegative val="0"/>
          <c:pictureOptions>
            <c:pictureFormat val="stack"/>
          </c:pictureOptions>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12月</c:v>
                </c:pt>
                <c:pt idx="1">
                  <c:v>11月</c:v>
                </c:pt>
                <c:pt idx="2">
                  <c:v>10月</c:v>
                </c:pt>
                <c:pt idx="3">
                  <c:v>9月</c:v>
                </c:pt>
                <c:pt idx="4">
                  <c:v>6月</c:v>
                </c:pt>
                <c:pt idx="5">
                  <c:v>5月</c:v>
                </c:pt>
                <c:pt idx="6">
                  <c:v>4月</c:v>
                </c:pt>
                <c:pt idx="7">
                  <c:v>3月</c:v>
                </c:pt>
                <c:pt idx="8">
                  <c:v>1月</c:v>
                </c:pt>
              </c:strCache>
            </c:strRef>
          </c:cat>
          <c:val>
            <c:numRef>
              <c:f>Sheet1!$C$2:$C$10</c:f>
              <c:numCache>
                <c:formatCode>General</c:formatCode>
                <c:ptCount val="9"/>
                <c:pt idx="0">
                  <c:v>5400</c:v>
                </c:pt>
                <c:pt idx="1">
                  <c:v>6400</c:v>
                </c:pt>
                <c:pt idx="2">
                  <c:v>3000</c:v>
                </c:pt>
                <c:pt idx="3">
                  <c:v>2500</c:v>
                </c:pt>
                <c:pt idx="4">
                  <c:v>5600</c:v>
                </c:pt>
                <c:pt idx="5">
                  <c:v>7500</c:v>
                </c:pt>
                <c:pt idx="6">
                  <c:v>2600</c:v>
                </c:pt>
                <c:pt idx="7">
                  <c:v>4000</c:v>
                </c:pt>
                <c:pt idx="8">
                  <c:v>5000</c:v>
                </c:pt>
              </c:numCache>
            </c:numRef>
          </c:val>
          <c:extLst>
            <c:ext xmlns:c16="http://schemas.microsoft.com/office/drawing/2014/chart" uri="{C3380CC4-5D6E-409C-BE32-E72D297353CC}">
              <c16:uniqueId val="{00000001-F60B-4727-9AD2-F60AB2258E08}"/>
            </c:ext>
          </c:extLst>
        </c:ser>
        <c:dLbls>
          <c:showLegendKey val="0"/>
          <c:showVal val="0"/>
          <c:showCatName val="0"/>
          <c:showSerName val="0"/>
          <c:showPercent val="0"/>
          <c:showBubbleSize val="0"/>
        </c:dLbls>
        <c:gapWidth val="50"/>
        <c:axId val="998176656"/>
        <c:axId val="803377856"/>
      </c:barChart>
      <c:catAx>
        <c:axId val="1091652960"/>
        <c:scaling>
          <c:orientation val="maxMin"/>
        </c:scaling>
        <c:delete val="1"/>
        <c:axPos val="l"/>
        <c:numFmt formatCode="General" sourceLinked="1"/>
        <c:majorTickMark val="out"/>
        <c:minorTickMark val="none"/>
        <c:tickLblPos val="nextTo"/>
        <c:crossAx val="1104576608"/>
        <c:crosses val="autoZero"/>
        <c:auto val="1"/>
        <c:lblAlgn val="ctr"/>
        <c:lblOffset val="100"/>
        <c:noMultiLvlLbl val="0"/>
      </c:catAx>
      <c:valAx>
        <c:axId val="1104576608"/>
        <c:scaling>
          <c:orientation val="minMax"/>
          <c:max val="10000"/>
          <c:min val="-10000"/>
        </c:scaling>
        <c:delete val="1"/>
        <c:axPos val="t"/>
        <c:numFmt formatCode="General" sourceLinked="1"/>
        <c:majorTickMark val="out"/>
        <c:minorTickMark val="none"/>
        <c:tickLblPos val="nextTo"/>
        <c:crossAx val="1091652960"/>
        <c:crosses val="autoZero"/>
        <c:crossBetween val="between"/>
      </c:valAx>
      <c:valAx>
        <c:axId val="803377856"/>
        <c:scaling>
          <c:orientation val="maxMin"/>
          <c:max val="10000"/>
          <c:min val="-10000"/>
        </c:scaling>
        <c:delete val="1"/>
        <c:axPos val="b"/>
        <c:numFmt formatCode="General" sourceLinked="1"/>
        <c:majorTickMark val="out"/>
        <c:minorTickMark val="none"/>
        <c:tickLblPos val="nextTo"/>
        <c:crossAx val="998176656"/>
        <c:crosses val="autoZero"/>
        <c:crossBetween val="between"/>
      </c:valAx>
      <c:catAx>
        <c:axId val="99817665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03377856"/>
        <c:crosses val="max"/>
        <c:auto val="1"/>
        <c:lblAlgn val="ctr"/>
        <c:lblOffset val="100"/>
        <c:noMultiLvlLbl val="0"/>
      </c:catAx>
      <c:spPr>
        <a:noFill/>
        <a:ln>
          <a:noFill/>
        </a:ln>
        <a:effectLst/>
      </c:spPr>
    </c:plotArea>
    <c:plotVisOnly val="1"/>
    <c:dispBlanksAs val="gap"/>
    <c:showDLblsOverMax val="0"/>
  </c:chart>
  <c:spPr>
    <a:noFill/>
    <a:ln>
      <a:noFill/>
    </a:ln>
    <a:effectLst/>
  </c:spPr>
  <c:txPr>
    <a:bodyPr/>
    <a:lstStyle/>
    <a:p>
      <a:pPr>
        <a:defRPr/>
      </a:pPr>
      <a:endParaRPr lang="zh-CN"/>
    </a:p>
  </c:txPr>
  <c:externalData r:id="rId5">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98808295378319"/>
          <c:y val="3.4768112902234007E-2"/>
          <c:w val="0.84228936897384299"/>
          <c:h val="0.94116165508852712"/>
        </c:manualLayout>
      </c:layout>
      <c:barChart>
        <c:barDir val="bar"/>
        <c:grouping val="clustered"/>
        <c:varyColors val="0"/>
        <c:ser>
          <c:idx val="0"/>
          <c:order val="0"/>
          <c:tx>
            <c:strRef>
              <c:f>Sheet1!$B$1</c:f>
              <c:strCache>
                <c:ptCount val="1"/>
                <c:pt idx="0">
                  <c:v>整体</c:v>
                </c:pt>
              </c:strCache>
            </c:strRef>
          </c:tx>
          <c:spPr>
            <a:blipFill>
              <a:blip xmlns:r="http://schemas.openxmlformats.org/officeDocument/2006/relationships" r:embed="rId3"/>
              <a:stretch>
                <a:fillRect/>
              </a:stretch>
            </a:blipFill>
            <a:ln>
              <a:noFill/>
            </a:ln>
            <a:effectLst/>
          </c:spPr>
          <c:invertIfNegative val="0"/>
          <c:pictureOptions>
            <c:pictureFormat val="stack"/>
          </c:pictureOptions>
          <c:cat>
            <c:strRef>
              <c:f>Sheet1!$A$2:$A$6</c:f>
              <c:strCache>
                <c:ptCount val="5"/>
                <c:pt idx="0">
                  <c:v>文学院</c:v>
                </c:pt>
                <c:pt idx="1">
                  <c:v>华文学院</c:v>
                </c:pt>
                <c:pt idx="2">
                  <c:v>外国语学院</c:v>
                </c:pt>
                <c:pt idx="3">
                  <c:v>法学院</c:v>
                </c:pt>
                <c:pt idx="4">
                  <c:v>工学院</c:v>
                </c:pt>
              </c:strCache>
            </c:strRef>
          </c:cat>
          <c:val>
            <c:numRef>
              <c:f>Sheet1!$B$2:$B$6</c:f>
              <c:numCache>
                <c:formatCode>0%</c:formatCode>
                <c:ptCount val="5"/>
                <c:pt idx="0">
                  <c:v>1</c:v>
                </c:pt>
                <c:pt idx="1">
                  <c:v>1</c:v>
                </c:pt>
                <c:pt idx="2">
                  <c:v>1</c:v>
                </c:pt>
                <c:pt idx="3">
                  <c:v>1</c:v>
                </c:pt>
                <c:pt idx="4">
                  <c:v>1</c:v>
                </c:pt>
              </c:numCache>
            </c:numRef>
          </c:val>
          <c:extLst>
            <c:ext xmlns:c16="http://schemas.microsoft.com/office/drawing/2014/chart" uri="{C3380CC4-5D6E-409C-BE32-E72D297353CC}">
              <c16:uniqueId val="{00000000-CC41-4971-895F-585A78B56E65}"/>
            </c:ext>
          </c:extLst>
        </c:ser>
        <c:ser>
          <c:idx val="1"/>
          <c:order val="1"/>
          <c:tx>
            <c:strRef>
              <c:f>Sheet1!$C$1</c:f>
              <c:strCache>
                <c:ptCount val="1"/>
                <c:pt idx="0">
                  <c:v>占比</c:v>
                </c:pt>
              </c:strCache>
            </c:strRef>
          </c:tx>
          <c:spPr>
            <a:blipFill>
              <a:blip xmlns:r="http://schemas.openxmlformats.org/officeDocument/2006/relationships" r:embed="rId4"/>
              <a:stretch>
                <a:fillRect/>
              </a:stretch>
            </a:blipFill>
            <a:ln>
              <a:noFill/>
            </a:ln>
            <a:effectLst/>
          </c:spPr>
          <c:invertIfNegative val="0"/>
          <c:pictureOptions>
            <c:pictureFormat val="stack"/>
          </c:pictureOptions>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194-4847-8E91-413EF28F1B42}"/>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194-4847-8E91-413EF28F1B42}"/>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194-4847-8E91-413EF28F1B42}"/>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194-4847-8E91-413EF28F1B42}"/>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194-4847-8E91-413EF28F1B42}"/>
                </c:ext>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文学院</c:v>
                </c:pt>
                <c:pt idx="1">
                  <c:v>华文学院</c:v>
                </c:pt>
                <c:pt idx="2">
                  <c:v>外国语学院</c:v>
                </c:pt>
                <c:pt idx="3">
                  <c:v>法学院</c:v>
                </c:pt>
                <c:pt idx="4">
                  <c:v>工学院</c:v>
                </c:pt>
              </c:strCache>
            </c:strRef>
          </c:cat>
          <c:val>
            <c:numRef>
              <c:f>Sheet1!$C$2:$C$6</c:f>
              <c:numCache>
                <c:formatCode>0%</c:formatCode>
                <c:ptCount val="5"/>
                <c:pt idx="0">
                  <c:v>0.75</c:v>
                </c:pt>
                <c:pt idx="1">
                  <c:v>0.55000000000000004</c:v>
                </c:pt>
                <c:pt idx="2">
                  <c:v>0.5</c:v>
                </c:pt>
                <c:pt idx="3">
                  <c:v>0.4</c:v>
                </c:pt>
                <c:pt idx="4">
                  <c:v>0.05</c:v>
                </c:pt>
              </c:numCache>
            </c:numRef>
          </c:val>
          <c:extLst>
            <c:ext xmlns:c16="http://schemas.microsoft.com/office/drawing/2014/chart" uri="{C3380CC4-5D6E-409C-BE32-E72D297353CC}">
              <c16:uniqueId val="{00000001-CC41-4971-895F-585A78B56E65}"/>
            </c:ext>
          </c:extLst>
        </c:ser>
        <c:dLbls>
          <c:showLegendKey val="0"/>
          <c:showVal val="0"/>
          <c:showCatName val="0"/>
          <c:showSerName val="0"/>
          <c:showPercent val="0"/>
          <c:showBubbleSize val="0"/>
        </c:dLbls>
        <c:gapWidth val="113"/>
        <c:overlap val="100"/>
        <c:axId val="735911712"/>
        <c:axId val="1059203856"/>
      </c:barChart>
      <c:catAx>
        <c:axId val="73591171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059203856"/>
        <c:crosses val="autoZero"/>
        <c:auto val="1"/>
        <c:lblAlgn val="ctr"/>
        <c:lblOffset val="100"/>
        <c:noMultiLvlLbl val="0"/>
      </c:catAx>
      <c:valAx>
        <c:axId val="1059203856"/>
        <c:scaling>
          <c:orientation val="minMax"/>
        </c:scaling>
        <c:delete val="1"/>
        <c:axPos val="t"/>
        <c:numFmt formatCode="0%" sourceLinked="1"/>
        <c:majorTickMark val="none"/>
        <c:minorTickMark val="none"/>
        <c:tickLblPos val="nextTo"/>
        <c:crossAx val="73591171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5">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845969-AF0B-486D-897F-45214084D919}" type="datetimeFigureOut">
              <a:rPr lang="zh-CN" altLang="en-US" smtClean="0"/>
              <a:t>2019/4/13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D07537-2E8C-4F8B-9F6C-98BCD99D13FF}" type="slidenum">
              <a:rPr lang="zh-CN" altLang="en-US" smtClean="0"/>
              <a:t>‹#›</a:t>
            </a:fld>
            <a:endParaRPr lang="zh-CN" altLang="en-US"/>
          </a:p>
        </p:txBody>
      </p:sp>
    </p:spTree>
    <p:extLst>
      <p:ext uri="{BB962C8B-B14F-4D97-AF65-F5344CB8AC3E}">
        <p14:creationId xmlns:p14="http://schemas.microsoft.com/office/powerpoint/2010/main" val="31776689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2D07537-2E8C-4F8B-9F6C-98BCD99D13FF}" type="slidenum">
              <a:rPr lang="zh-CN" altLang="en-US" smtClean="0"/>
              <a:t>3</a:t>
            </a:fld>
            <a:endParaRPr lang="zh-CN" altLang="en-US"/>
          </a:p>
        </p:txBody>
      </p:sp>
    </p:spTree>
    <p:extLst>
      <p:ext uri="{BB962C8B-B14F-4D97-AF65-F5344CB8AC3E}">
        <p14:creationId xmlns:p14="http://schemas.microsoft.com/office/powerpoint/2010/main" val="22363390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742187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42297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405444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3" name="组合 2"/>
          <p:cNvGrpSpPr/>
          <p:nvPr userDrawn="1"/>
        </p:nvGrpSpPr>
        <p:grpSpPr>
          <a:xfrm>
            <a:off x="-1533921" y="1625850"/>
            <a:ext cx="663064" cy="3942559"/>
            <a:chOff x="-1890670" y="575006"/>
            <a:chExt cx="765866" cy="6071755"/>
          </a:xfrm>
        </p:grpSpPr>
        <p:sp>
          <p:nvSpPr>
            <p:cNvPr id="4" name="椭圆 3"/>
            <p:cNvSpPr/>
            <p:nvPr/>
          </p:nvSpPr>
          <p:spPr>
            <a:xfrm>
              <a:off x="-1890670" y="1636183"/>
              <a:ext cx="765866" cy="765866"/>
            </a:xfrm>
            <a:prstGeom prst="ellipse">
              <a:avLst/>
            </a:prstGeom>
            <a:solidFill>
              <a:srgbClr val="B7DA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dirty="0">
                <a:latin typeface="思源黑体" panose="020B0400000000000000" pitchFamily="34" charset="-122"/>
              </a:endParaRPr>
            </a:p>
          </p:txBody>
        </p:sp>
        <p:sp>
          <p:nvSpPr>
            <p:cNvPr id="5" name="椭圆 4"/>
            <p:cNvSpPr/>
            <p:nvPr/>
          </p:nvSpPr>
          <p:spPr>
            <a:xfrm>
              <a:off x="-1890670" y="4819716"/>
              <a:ext cx="765866" cy="765866"/>
            </a:xfrm>
            <a:prstGeom prst="ellipse">
              <a:avLst/>
            </a:prstGeom>
            <a:solidFill>
              <a:srgbClr val="E2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dirty="0">
                <a:latin typeface="思源黑体" panose="020B0400000000000000" pitchFamily="34" charset="-122"/>
              </a:endParaRPr>
            </a:p>
          </p:txBody>
        </p:sp>
        <p:sp>
          <p:nvSpPr>
            <p:cNvPr id="6" name="椭圆 5"/>
            <p:cNvSpPr/>
            <p:nvPr/>
          </p:nvSpPr>
          <p:spPr>
            <a:xfrm>
              <a:off x="-1890670" y="2697360"/>
              <a:ext cx="765866" cy="765866"/>
            </a:xfrm>
            <a:prstGeom prst="ellipse">
              <a:avLst/>
            </a:prstGeom>
            <a:solidFill>
              <a:srgbClr val="2E3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dirty="0">
                <a:latin typeface="思源黑体" panose="020B0400000000000000" pitchFamily="34" charset="-122"/>
              </a:endParaRPr>
            </a:p>
          </p:txBody>
        </p:sp>
        <p:sp>
          <p:nvSpPr>
            <p:cNvPr id="7" name="椭圆 6"/>
            <p:cNvSpPr/>
            <p:nvPr/>
          </p:nvSpPr>
          <p:spPr>
            <a:xfrm>
              <a:off x="-1890670" y="3758537"/>
              <a:ext cx="765866" cy="765866"/>
            </a:xfrm>
            <a:prstGeom prst="ellipse">
              <a:avLst/>
            </a:prstGeom>
            <a:solidFill>
              <a:srgbClr val="00AD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dirty="0">
                <a:latin typeface="思源黑体" panose="020B0400000000000000" pitchFamily="34" charset="-122"/>
              </a:endParaRPr>
            </a:p>
          </p:txBody>
        </p:sp>
        <p:sp>
          <p:nvSpPr>
            <p:cNvPr id="8" name="椭圆 7"/>
            <p:cNvSpPr/>
            <p:nvPr/>
          </p:nvSpPr>
          <p:spPr>
            <a:xfrm>
              <a:off x="-1890670" y="575006"/>
              <a:ext cx="765866" cy="765866"/>
            </a:xfrm>
            <a:prstGeom prst="ellipse">
              <a:avLst/>
            </a:prstGeom>
            <a:solidFill>
              <a:srgbClr val="808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dirty="0">
                <a:latin typeface="思源黑体" panose="020B0400000000000000" pitchFamily="34" charset="-122"/>
              </a:endParaRPr>
            </a:p>
          </p:txBody>
        </p:sp>
        <p:sp>
          <p:nvSpPr>
            <p:cNvPr id="9" name="椭圆 8"/>
            <p:cNvSpPr/>
            <p:nvPr userDrawn="1"/>
          </p:nvSpPr>
          <p:spPr>
            <a:xfrm>
              <a:off x="-1890670" y="5880895"/>
              <a:ext cx="765866" cy="765866"/>
            </a:xfrm>
            <a:prstGeom prst="ellipse">
              <a:avLst/>
            </a:prstGeom>
            <a:solidFill>
              <a:srgbClr val="FFD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dirty="0">
                <a:latin typeface="思源黑体" panose="020B0400000000000000" pitchFamily="34" charset="-122"/>
              </a:endParaRPr>
            </a:p>
          </p:txBody>
        </p:sp>
      </p:grpSp>
    </p:spTree>
    <p:extLst>
      <p:ext uri="{BB962C8B-B14F-4D97-AF65-F5344CB8AC3E}">
        <p14:creationId xmlns:p14="http://schemas.microsoft.com/office/powerpoint/2010/main" val="32981555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320"/>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97830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2489726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8438242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dirty="0"/>
              <a:t>4/13/2019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589982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4/13/2019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6769959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4/13/2019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9061331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4/13/2019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8462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514971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空白">
    <p:bg>
      <p:bgPr>
        <a:solidFill>
          <a:srgbClr val="F5F3F4"/>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4/13/2019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grpSp>
        <p:nvGrpSpPr>
          <p:cNvPr id="5" name="组合 4">
            <a:extLst>
              <a:ext uri="{FF2B5EF4-FFF2-40B4-BE49-F238E27FC236}">
                <a16:creationId xmlns:a16="http://schemas.microsoft.com/office/drawing/2014/main" id="{FBB59E85-C5D8-409B-BC48-EC84F26FF142}"/>
              </a:ext>
            </a:extLst>
          </p:cNvPr>
          <p:cNvGrpSpPr/>
          <p:nvPr userDrawn="1"/>
        </p:nvGrpSpPr>
        <p:grpSpPr>
          <a:xfrm>
            <a:off x="0" y="4559971"/>
            <a:ext cx="12192000" cy="2298029"/>
            <a:chOff x="0" y="4559971"/>
            <a:chExt cx="12192000" cy="2298029"/>
          </a:xfrm>
        </p:grpSpPr>
        <p:pic>
          <p:nvPicPr>
            <p:cNvPr id="6" name="图片 5">
              <a:extLst>
                <a:ext uri="{FF2B5EF4-FFF2-40B4-BE49-F238E27FC236}">
                  <a16:creationId xmlns:a16="http://schemas.microsoft.com/office/drawing/2014/main" id="{9322A508-770F-4592-B1D3-27E9CD2B471F}"/>
                </a:ext>
              </a:extLst>
            </p:cNvPr>
            <p:cNvPicPr>
              <a:picLocks noChangeAspect="1"/>
            </p:cNvPicPr>
            <p:nvPr/>
          </p:nvPicPr>
          <p:blipFill rotWithShape="1">
            <a:blip r:embed="rId2">
              <a:extLst>
                <a:ext uri="{28A0092B-C50C-407E-A947-70E740481C1C}">
                  <a14:useLocalDpi xmlns:a14="http://schemas.microsoft.com/office/drawing/2010/main" val="0"/>
                </a:ext>
              </a:extLst>
            </a:blip>
            <a:srcRect t="62313"/>
            <a:stretch/>
          </p:blipFill>
          <p:spPr>
            <a:xfrm>
              <a:off x="0" y="4800600"/>
              <a:ext cx="12192000" cy="2057400"/>
            </a:xfrm>
            <a:prstGeom prst="rect">
              <a:avLst/>
            </a:prstGeom>
          </p:spPr>
        </p:pic>
        <p:sp>
          <p:nvSpPr>
            <p:cNvPr id="7" name="矩形 6">
              <a:extLst>
                <a:ext uri="{FF2B5EF4-FFF2-40B4-BE49-F238E27FC236}">
                  <a16:creationId xmlns:a16="http://schemas.microsoft.com/office/drawing/2014/main" id="{372D1481-9FA0-4FB2-976E-6916A44076FF}"/>
                </a:ext>
              </a:extLst>
            </p:cNvPr>
            <p:cNvSpPr/>
            <p:nvPr/>
          </p:nvSpPr>
          <p:spPr>
            <a:xfrm>
              <a:off x="3990474" y="4559971"/>
              <a:ext cx="8109284" cy="2213811"/>
            </a:xfrm>
            <a:prstGeom prst="rect">
              <a:avLst/>
            </a:prstGeom>
            <a:solidFill>
              <a:srgbClr val="F5F3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思源黑体" panose="020B0400000000000000" pitchFamily="34" charset="-122"/>
              </a:endParaRPr>
            </a:p>
          </p:txBody>
        </p:sp>
      </p:grpSp>
      <p:pic>
        <p:nvPicPr>
          <p:cNvPr id="8" name="图片 7">
            <a:extLst>
              <a:ext uri="{FF2B5EF4-FFF2-40B4-BE49-F238E27FC236}">
                <a16:creationId xmlns:a16="http://schemas.microsoft.com/office/drawing/2014/main" id="{B3E2F8B6-7E69-407A-8FD5-D62E1FF32516}"/>
              </a:ext>
            </a:extLst>
          </p:cNvPr>
          <p:cNvPicPr>
            <a:picLocks noChangeAspect="1"/>
          </p:cNvPicPr>
          <p:nvPr userDrawn="1"/>
        </p:nvPicPr>
        <p:blipFill>
          <a:blip r:embed="rId3">
            <a:clrChange>
              <a:clrFrom>
                <a:srgbClr val="FFFFFF"/>
              </a:clrFrom>
              <a:clrTo>
                <a:srgbClr val="FFFFFF">
                  <a:alpha val="0"/>
                </a:srgbClr>
              </a:clrTo>
            </a:clrChange>
            <a:duotone>
              <a:schemeClr val="bg2">
                <a:shade val="45000"/>
                <a:satMod val="135000"/>
              </a:schemeClr>
              <a:prstClr val="white"/>
            </a:duotone>
            <a:alphaModFix amt="20000"/>
            <a:extLst>
              <a:ext uri="{28A0092B-C50C-407E-A947-70E740481C1C}">
                <a14:useLocalDpi xmlns:a14="http://schemas.microsoft.com/office/drawing/2010/main" val="0"/>
              </a:ext>
            </a:extLst>
          </a:blip>
          <a:stretch>
            <a:fillRect/>
          </a:stretch>
        </p:blipFill>
        <p:spPr>
          <a:xfrm>
            <a:off x="6300537" y="868364"/>
            <a:ext cx="7106654" cy="6769388"/>
          </a:xfrm>
          <a:prstGeom prst="rect">
            <a:avLst/>
          </a:prstGeom>
        </p:spPr>
      </p:pic>
      <p:pic>
        <p:nvPicPr>
          <p:cNvPr id="9" name="图片 8">
            <a:extLst>
              <a:ext uri="{FF2B5EF4-FFF2-40B4-BE49-F238E27FC236}">
                <a16:creationId xmlns:a16="http://schemas.microsoft.com/office/drawing/2014/main" id="{97B8BD82-8A18-4596-AB2D-E9CCDEBC5653}"/>
              </a:ext>
            </a:extLst>
          </p:cNvPr>
          <p:cNvPicPr>
            <a:picLocks noChangeAspect="1"/>
          </p:cNvPicPr>
          <p:nvPr userDrawn="1"/>
        </p:nvPicPr>
        <p:blipFill>
          <a:blip r:embed="rId4"/>
          <a:stretch>
            <a:fillRect/>
          </a:stretch>
        </p:blipFill>
        <p:spPr>
          <a:xfrm>
            <a:off x="0" y="0"/>
            <a:ext cx="12252160" cy="676997"/>
          </a:xfrm>
          <a:prstGeom prst="rect">
            <a:avLst/>
          </a:prstGeom>
        </p:spPr>
      </p:pic>
      <p:sp>
        <p:nvSpPr>
          <p:cNvPr id="12" name="标题 11">
            <a:extLst>
              <a:ext uri="{FF2B5EF4-FFF2-40B4-BE49-F238E27FC236}">
                <a16:creationId xmlns:a16="http://schemas.microsoft.com/office/drawing/2014/main" id="{BAD29B79-233A-428C-BFFA-6529FFC82218}"/>
              </a:ext>
            </a:extLst>
          </p:cNvPr>
          <p:cNvSpPr>
            <a:spLocks noGrp="1"/>
          </p:cNvSpPr>
          <p:nvPr>
            <p:ph type="title"/>
          </p:nvPr>
        </p:nvSpPr>
        <p:spPr>
          <a:xfrm>
            <a:off x="802108" y="-312252"/>
            <a:ext cx="10515600" cy="1325563"/>
          </a:xfrm>
        </p:spPr>
        <p:txBody>
          <a:bodyPr>
            <a:normAutofit/>
          </a:bodyPr>
          <a:lstStyle>
            <a:lvl1pPr>
              <a:defRPr sz="2800">
                <a:solidFill>
                  <a:srgbClr val="C00000"/>
                </a:solidFill>
                <a:latin typeface="造字工房俊雅体演示版常规体" pitchFamily="50" charset="-122"/>
                <a:ea typeface="造字工房俊雅体演示版常规体" pitchFamily="50" charset="-122"/>
              </a:defRPr>
            </a:lvl1pPr>
          </a:lstStyle>
          <a:p>
            <a:r>
              <a:rPr lang="zh-CN" altLang="en-US" dirty="0"/>
              <a:t>单击此处编辑母版标题样式</a:t>
            </a:r>
          </a:p>
        </p:txBody>
      </p:sp>
      <p:sp>
        <p:nvSpPr>
          <p:cNvPr id="15" name="矩形 14">
            <a:extLst>
              <a:ext uri="{FF2B5EF4-FFF2-40B4-BE49-F238E27FC236}">
                <a16:creationId xmlns:a16="http://schemas.microsoft.com/office/drawing/2014/main" id="{A2A3230C-1579-4EFD-978C-6C44E67B9338}"/>
              </a:ext>
            </a:extLst>
          </p:cNvPr>
          <p:cNvSpPr/>
          <p:nvPr userDrawn="1"/>
        </p:nvSpPr>
        <p:spPr>
          <a:xfrm>
            <a:off x="156411" y="28376"/>
            <a:ext cx="561473" cy="5010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pic>
        <p:nvPicPr>
          <p:cNvPr id="14" name="图片 13">
            <a:extLst>
              <a:ext uri="{FF2B5EF4-FFF2-40B4-BE49-F238E27FC236}">
                <a16:creationId xmlns:a16="http://schemas.microsoft.com/office/drawing/2014/main" id="{A60030CE-2ADB-446F-BD32-2DAF97E49B49}"/>
              </a:ext>
            </a:extLst>
          </p:cNvPr>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89086" y="36510"/>
            <a:ext cx="552861" cy="526624"/>
          </a:xfrm>
          <a:prstGeom prst="rect">
            <a:avLst/>
          </a:prstGeom>
        </p:spPr>
      </p:pic>
      <p:sp>
        <p:nvSpPr>
          <p:cNvPr id="16" name="矩形 15">
            <a:extLst>
              <a:ext uri="{FF2B5EF4-FFF2-40B4-BE49-F238E27FC236}">
                <a16:creationId xmlns:a16="http://schemas.microsoft.com/office/drawing/2014/main" id="{EA3D008A-FD75-4D3D-A186-735881756713}"/>
              </a:ext>
            </a:extLst>
          </p:cNvPr>
          <p:cNvSpPr/>
          <p:nvPr userDrawn="1"/>
        </p:nvSpPr>
        <p:spPr>
          <a:xfrm>
            <a:off x="10599821" y="48542"/>
            <a:ext cx="1263316" cy="4928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pic>
        <p:nvPicPr>
          <p:cNvPr id="18" name="图片 17">
            <a:extLst>
              <a:ext uri="{FF2B5EF4-FFF2-40B4-BE49-F238E27FC236}">
                <a16:creationId xmlns:a16="http://schemas.microsoft.com/office/drawing/2014/main" id="{5B99B548-93CE-4384-9C2A-054AEF980A3E}"/>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23537" t="59607" r="22842" b="4131"/>
          <a:stretch/>
        </p:blipFill>
        <p:spPr>
          <a:xfrm>
            <a:off x="10772274" y="38749"/>
            <a:ext cx="1263316" cy="539939"/>
          </a:xfrm>
          <a:prstGeom prst="rect">
            <a:avLst/>
          </a:prstGeom>
        </p:spPr>
      </p:pic>
    </p:spTree>
    <p:extLst>
      <p:ext uri="{BB962C8B-B14F-4D97-AF65-F5344CB8AC3E}">
        <p14:creationId xmlns:p14="http://schemas.microsoft.com/office/powerpoint/2010/main" val="2857713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4/13/2019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0027626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4/13/2019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7241141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4047805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4/13/2019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1017104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143512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23D4C8F-ACC0-49EF-894E-F1EC71165D14}"/>
              </a:ext>
            </a:extLst>
          </p:cNvPr>
          <p:cNvSpPr/>
          <p:nvPr userDrawn="1"/>
        </p:nvSpPr>
        <p:spPr>
          <a:xfrm>
            <a:off x="572349" y="780466"/>
            <a:ext cx="11047307" cy="5297075"/>
          </a:xfrm>
          <a:prstGeom prst="rect">
            <a:avLst/>
          </a:prstGeom>
          <a:solidFill>
            <a:srgbClr val="FFFFFF"/>
          </a:solidFill>
          <a:ln w="28575">
            <a:solidFill>
              <a:schemeClr val="tx1">
                <a:lumMod val="75000"/>
                <a:lumOff val="25000"/>
              </a:schemeClr>
            </a:solidFill>
          </a:ln>
          <a:effectLst>
            <a:outerShdw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9599" tIns="24800" rIns="49599" bIns="24800" numCol="1" spcCol="0" rtlCol="0" fromWordArt="0" anchor="ctr" anchorCtr="0" forceAA="0" compatLnSpc="1">
            <a:prstTxWarp prst="textNoShape">
              <a:avLst/>
            </a:prstTxWarp>
            <a:noAutofit/>
          </a:bodyPr>
          <a:lstStyle/>
          <a:p>
            <a:pPr algn="ctr" defTabSz="661338">
              <a:lnSpc>
                <a:spcPct val="120000"/>
              </a:lnSpc>
            </a:pPr>
            <a:endParaRPr lang="zh-CN" altLang="en-US" sz="976">
              <a:solidFill>
                <a:prstClr val="white"/>
              </a:solidFill>
              <a:latin typeface="Arial"/>
              <a:ea typeface="微软雅黑"/>
            </a:endParaRPr>
          </a:p>
        </p:txBody>
      </p:sp>
      <p:grpSp>
        <p:nvGrpSpPr>
          <p:cNvPr id="3" name="组合 2">
            <a:extLst>
              <a:ext uri="{FF2B5EF4-FFF2-40B4-BE49-F238E27FC236}">
                <a16:creationId xmlns:a16="http://schemas.microsoft.com/office/drawing/2014/main" id="{7697B832-E759-40C9-9571-34DD2FBD8446}"/>
              </a:ext>
            </a:extLst>
          </p:cNvPr>
          <p:cNvGrpSpPr/>
          <p:nvPr userDrawn="1"/>
        </p:nvGrpSpPr>
        <p:grpSpPr>
          <a:xfrm>
            <a:off x="1168907" y="547410"/>
            <a:ext cx="2529333" cy="811255"/>
            <a:chOff x="876679" y="527088"/>
            <a:chExt cx="1897001" cy="811254"/>
          </a:xfrm>
        </p:grpSpPr>
        <p:sp>
          <p:nvSpPr>
            <p:cNvPr id="4" name="直角三角形 3">
              <a:extLst>
                <a:ext uri="{FF2B5EF4-FFF2-40B4-BE49-F238E27FC236}">
                  <a16:creationId xmlns:a16="http://schemas.microsoft.com/office/drawing/2014/main" id="{8CA4AD1E-9035-4304-817F-D49FDFBFB8F0}"/>
                </a:ext>
              </a:extLst>
            </p:cNvPr>
            <p:cNvSpPr/>
            <p:nvPr/>
          </p:nvSpPr>
          <p:spPr>
            <a:xfrm flipH="1">
              <a:off x="876679" y="555909"/>
              <a:ext cx="106136" cy="190654"/>
            </a:xfrm>
            <a:prstGeom prst="rtTriangle">
              <a:avLst/>
            </a:prstGeom>
            <a:solidFill>
              <a:srgbClr val="656B6E"/>
            </a:solidFill>
            <a:ln w="28575">
              <a:solidFill>
                <a:schemeClr val="tx1">
                  <a:lumMod val="75000"/>
                  <a:lumOff val="25000"/>
                </a:schemeClr>
              </a:solid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9599" tIns="24800" rIns="49599" bIns="24800" numCol="1" spcCol="0" rtlCol="0" fromWordArt="0" anchor="ctr" anchorCtr="0" forceAA="0" compatLnSpc="1">
              <a:prstTxWarp prst="textNoShape">
                <a:avLst/>
              </a:prstTxWarp>
              <a:noAutofit/>
            </a:bodyPr>
            <a:lstStyle/>
            <a:p>
              <a:pPr algn="ctr" defTabSz="661338">
                <a:lnSpc>
                  <a:spcPct val="120000"/>
                </a:lnSpc>
              </a:pPr>
              <a:endParaRPr lang="zh-CN" altLang="en-US" sz="976" dirty="0">
                <a:solidFill>
                  <a:prstClr val="white"/>
                </a:solidFill>
                <a:latin typeface="Arial"/>
                <a:ea typeface="微软雅黑"/>
              </a:endParaRPr>
            </a:p>
          </p:txBody>
        </p:sp>
        <p:sp>
          <p:nvSpPr>
            <p:cNvPr id="5" name="矩形 4">
              <a:extLst>
                <a:ext uri="{FF2B5EF4-FFF2-40B4-BE49-F238E27FC236}">
                  <a16:creationId xmlns:a16="http://schemas.microsoft.com/office/drawing/2014/main" id="{743E1BCA-5ECB-43F0-AE4A-35946797788C}"/>
                </a:ext>
              </a:extLst>
            </p:cNvPr>
            <p:cNvSpPr/>
            <p:nvPr/>
          </p:nvSpPr>
          <p:spPr>
            <a:xfrm>
              <a:off x="990053" y="527088"/>
              <a:ext cx="1783627" cy="811254"/>
            </a:xfrm>
            <a:prstGeom prst="rect">
              <a:avLst/>
            </a:prstGeom>
            <a:solidFill>
              <a:srgbClr val="808C94"/>
            </a:solidFill>
            <a:ln w="28575">
              <a:solidFill>
                <a:schemeClr val="tx1">
                  <a:lumMod val="75000"/>
                  <a:lumOff val="25000"/>
                </a:schemeClr>
              </a:solidFill>
            </a:ln>
            <a:effectLst>
              <a:outerShdw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9599" tIns="24800" rIns="49599" bIns="24800" numCol="1" spcCol="0" rtlCol="0" fromWordArt="0" anchor="ctr" anchorCtr="0" forceAA="0" compatLnSpc="1">
              <a:prstTxWarp prst="textNoShape">
                <a:avLst/>
              </a:prstTxWarp>
              <a:noAutofit/>
            </a:bodyPr>
            <a:lstStyle/>
            <a:p>
              <a:pPr algn="ctr" defTabSz="661338">
                <a:lnSpc>
                  <a:spcPct val="120000"/>
                </a:lnSpc>
              </a:pPr>
              <a:endParaRPr lang="zh-CN" altLang="en-US" sz="976">
                <a:solidFill>
                  <a:prstClr val="white"/>
                </a:solidFill>
                <a:latin typeface="Arial"/>
                <a:ea typeface="微软雅黑"/>
              </a:endParaRPr>
            </a:p>
          </p:txBody>
        </p:sp>
      </p:grpSp>
      <p:grpSp>
        <p:nvGrpSpPr>
          <p:cNvPr id="6" name="组合 5">
            <a:extLst>
              <a:ext uri="{FF2B5EF4-FFF2-40B4-BE49-F238E27FC236}">
                <a16:creationId xmlns:a16="http://schemas.microsoft.com/office/drawing/2014/main" id="{B86CCDDB-46E0-4506-82D2-EB4A463D6955}"/>
              </a:ext>
            </a:extLst>
          </p:cNvPr>
          <p:cNvGrpSpPr/>
          <p:nvPr userDrawn="1"/>
        </p:nvGrpSpPr>
        <p:grpSpPr>
          <a:xfrm>
            <a:off x="4718231" y="6323884"/>
            <a:ext cx="3019698" cy="361855"/>
            <a:chOff x="3336324" y="6323884"/>
            <a:chExt cx="3019698" cy="361855"/>
          </a:xfrm>
        </p:grpSpPr>
        <p:grpSp>
          <p:nvGrpSpPr>
            <p:cNvPr id="21" name="PA_组合 2">
              <a:extLst>
                <a:ext uri="{FF2B5EF4-FFF2-40B4-BE49-F238E27FC236}">
                  <a16:creationId xmlns:a16="http://schemas.microsoft.com/office/drawing/2014/main" id="{A315260C-0BF2-4EAF-ADA2-5B777D0FEC07}"/>
                </a:ext>
              </a:extLst>
            </p:cNvPr>
            <p:cNvGrpSpPr/>
            <p:nvPr userDrawn="1">
              <p:custDataLst>
                <p:tags r:id="rId1"/>
              </p:custDataLst>
            </p:nvPr>
          </p:nvGrpSpPr>
          <p:grpSpPr>
            <a:xfrm>
              <a:off x="3336324" y="6388864"/>
              <a:ext cx="736171" cy="263181"/>
              <a:chOff x="9668623" y="5462875"/>
              <a:chExt cx="2145277" cy="766937"/>
            </a:xfrm>
            <a:solidFill>
              <a:srgbClr val="BB1C22"/>
            </a:solidFill>
          </p:grpSpPr>
          <p:sp>
            <p:nvSpPr>
              <p:cNvPr id="22" name="Freeform 51">
                <a:extLst>
                  <a:ext uri="{FF2B5EF4-FFF2-40B4-BE49-F238E27FC236}">
                    <a16:creationId xmlns:a16="http://schemas.microsoft.com/office/drawing/2014/main" id="{1DA26C2C-9DCE-4F65-875D-1D48CF49D055}"/>
                  </a:ext>
                </a:extLst>
              </p:cNvPr>
              <p:cNvSpPr>
                <a:spLocks/>
              </p:cNvSpPr>
              <p:nvPr/>
            </p:nvSpPr>
            <p:spPr bwMode="auto">
              <a:xfrm>
                <a:off x="10891431" y="5484328"/>
                <a:ext cx="445145" cy="745484"/>
              </a:xfrm>
              <a:custGeom>
                <a:avLst/>
                <a:gdLst>
                  <a:gd name="T0" fmla="*/ 83 w 83"/>
                  <a:gd name="T1" fmla="*/ 46 h 139"/>
                  <a:gd name="T2" fmla="*/ 50 w 83"/>
                  <a:gd name="T3" fmla="*/ 46 h 139"/>
                  <a:gd name="T4" fmla="*/ 50 w 83"/>
                  <a:gd name="T5" fmla="*/ 0 h 139"/>
                  <a:gd name="T6" fmla="*/ 33 w 83"/>
                  <a:gd name="T7" fmla="*/ 0 h 139"/>
                  <a:gd name="T8" fmla="*/ 33 w 83"/>
                  <a:gd name="T9" fmla="*/ 46 h 139"/>
                  <a:gd name="T10" fmla="*/ 0 w 83"/>
                  <a:gd name="T11" fmla="*/ 46 h 139"/>
                  <a:gd name="T12" fmla="*/ 0 w 83"/>
                  <a:gd name="T13" fmla="*/ 62 h 139"/>
                  <a:gd name="T14" fmla="*/ 33 w 83"/>
                  <a:gd name="T15" fmla="*/ 62 h 139"/>
                  <a:gd name="T16" fmla="*/ 33 w 83"/>
                  <a:gd name="T17" fmla="*/ 139 h 139"/>
                  <a:gd name="T18" fmla="*/ 50 w 83"/>
                  <a:gd name="T19" fmla="*/ 139 h 139"/>
                  <a:gd name="T20" fmla="*/ 50 w 83"/>
                  <a:gd name="T21" fmla="*/ 62 h 139"/>
                  <a:gd name="T22" fmla="*/ 83 w 83"/>
                  <a:gd name="T23" fmla="*/ 62 h 139"/>
                  <a:gd name="T24" fmla="*/ 83 w 83"/>
                  <a:gd name="T25" fmla="*/ 4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139">
                    <a:moveTo>
                      <a:pt x="83" y="46"/>
                    </a:moveTo>
                    <a:lnTo>
                      <a:pt x="50" y="46"/>
                    </a:lnTo>
                    <a:lnTo>
                      <a:pt x="50" y="0"/>
                    </a:lnTo>
                    <a:lnTo>
                      <a:pt x="33" y="0"/>
                    </a:lnTo>
                    <a:lnTo>
                      <a:pt x="33" y="46"/>
                    </a:lnTo>
                    <a:lnTo>
                      <a:pt x="0" y="46"/>
                    </a:lnTo>
                    <a:lnTo>
                      <a:pt x="0" y="62"/>
                    </a:lnTo>
                    <a:lnTo>
                      <a:pt x="33" y="62"/>
                    </a:lnTo>
                    <a:lnTo>
                      <a:pt x="33" y="139"/>
                    </a:lnTo>
                    <a:lnTo>
                      <a:pt x="50" y="139"/>
                    </a:lnTo>
                    <a:lnTo>
                      <a:pt x="50" y="62"/>
                    </a:lnTo>
                    <a:lnTo>
                      <a:pt x="83" y="62"/>
                    </a:lnTo>
                    <a:lnTo>
                      <a:pt x="8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23" name="Freeform 52">
                <a:extLst>
                  <a:ext uri="{FF2B5EF4-FFF2-40B4-BE49-F238E27FC236}">
                    <a16:creationId xmlns:a16="http://schemas.microsoft.com/office/drawing/2014/main" id="{1FB13653-45E6-4D11-BCC2-9B24CF030746}"/>
                  </a:ext>
                </a:extLst>
              </p:cNvPr>
              <p:cNvSpPr>
                <a:spLocks noEditPoints="1"/>
              </p:cNvSpPr>
              <p:nvPr/>
            </p:nvSpPr>
            <p:spPr bwMode="auto">
              <a:xfrm>
                <a:off x="10580366" y="5489691"/>
                <a:ext cx="268160" cy="740120"/>
              </a:xfrm>
              <a:custGeom>
                <a:avLst/>
                <a:gdLst>
                  <a:gd name="T0" fmla="*/ 0 w 50"/>
                  <a:gd name="T1" fmla="*/ 0 h 138"/>
                  <a:gd name="T2" fmla="*/ 0 w 50"/>
                  <a:gd name="T3" fmla="*/ 13 h 138"/>
                  <a:gd name="T4" fmla="*/ 0 w 50"/>
                  <a:gd name="T5" fmla="*/ 124 h 138"/>
                  <a:gd name="T6" fmla="*/ 0 w 50"/>
                  <a:gd name="T7" fmla="*/ 138 h 138"/>
                  <a:gd name="T8" fmla="*/ 14 w 50"/>
                  <a:gd name="T9" fmla="*/ 138 h 138"/>
                  <a:gd name="T10" fmla="*/ 35 w 50"/>
                  <a:gd name="T11" fmla="*/ 138 h 138"/>
                  <a:gd name="T12" fmla="*/ 50 w 50"/>
                  <a:gd name="T13" fmla="*/ 138 h 138"/>
                  <a:gd name="T14" fmla="*/ 50 w 50"/>
                  <a:gd name="T15" fmla="*/ 124 h 138"/>
                  <a:gd name="T16" fmla="*/ 50 w 50"/>
                  <a:gd name="T17" fmla="*/ 13 h 138"/>
                  <a:gd name="T18" fmla="*/ 50 w 50"/>
                  <a:gd name="T19" fmla="*/ 0 h 138"/>
                  <a:gd name="T20" fmla="*/ 50 w 50"/>
                  <a:gd name="T21" fmla="*/ 0 h 138"/>
                  <a:gd name="T22" fmla="*/ 0 w 50"/>
                  <a:gd name="T23" fmla="*/ 0 h 138"/>
                  <a:gd name="T24" fmla="*/ 0 w 50"/>
                  <a:gd name="T25" fmla="*/ 0 h 138"/>
                  <a:gd name="T26" fmla="*/ 35 w 50"/>
                  <a:gd name="T27" fmla="*/ 124 h 138"/>
                  <a:gd name="T28" fmla="*/ 14 w 50"/>
                  <a:gd name="T29" fmla="*/ 124 h 138"/>
                  <a:gd name="T30" fmla="*/ 14 w 50"/>
                  <a:gd name="T31" fmla="*/ 13 h 138"/>
                  <a:gd name="T32" fmla="*/ 35 w 50"/>
                  <a:gd name="T33" fmla="*/ 13 h 138"/>
                  <a:gd name="T34" fmla="*/ 35 w 50"/>
                  <a:gd name="T35" fmla="*/ 12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138">
                    <a:moveTo>
                      <a:pt x="0" y="0"/>
                    </a:moveTo>
                    <a:lnTo>
                      <a:pt x="0" y="13"/>
                    </a:lnTo>
                    <a:lnTo>
                      <a:pt x="0" y="124"/>
                    </a:lnTo>
                    <a:lnTo>
                      <a:pt x="0" y="138"/>
                    </a:lnTo>
                    <a:lnTo>
                      <a:pt x="14" y="138"/>
                    </a:lnTo>
                    <a:lnTo>
                      <a:pt x="35" y="138"/>
                    </a:lnTo>
                    <a:lnTo>
                      <a:pt x="50" y="138"/>
                    </a:lnTo>
                    <a:lnTo>
                      <a:pt x="50" y="124"/>
                    </a:lnTo>
                    <a:lnTo>
                      <a:pt x="50" y="13"/>
                    </a:lnTo>
                    <a:lnTo>
                      <a:pt x="50" y="0"/>
                    </a:lnTo>
                    <a:lnTo>
                      <a:pt x="50" y="0"/>
                    </a:lnTo>
                    <a:lnTo>
                      <a:pt x="0" y="0"/>
                    </a:lnTo>
                    <a:lnTo>
                      <a:pt x="0" y="0"/>
                    </a:lnTo>
                    <a:close/>
                    <a:moveTo>
                      <a:pt x="35" y="124"/>
                    </a:moveTo>
                    <a:lnTo>
                      <a:pt x="14" y="124"/>
                    </a:lnTo>
                    <a:lnTo>
                      <a:pt x="14" y="13"/>
                    </a:lnTo>
                    <a:lnTo>
                      <a:pt x="35" y="13"/>
                    </a:lnTo>
                    <a:lnTo>
                      <a:pt x="35"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26" name="Freeform 53">
                <a:extLst>
                  <a:ext uri="{FF2B5EF4-FFF2-40B4-BE49-F238E27FC236}">
                    <a16:creationId xmlns:a16="http://schemas.microsoft.com/office/drawing/2014/main" id="{306BEB0A-B8ED-410C-8F50-5D5102CF646D}"/>
                  </a:ext>
                </a:extLst>
              </p:cNvPr>
              <p:cNvSpPr>
                <a:spLocks/>
              </p:cNvSpPr>
              <p:nvPr/>
            </p:nvSpPr>
            <p:spPr bwMode="auto">
              <a:xfrm>
                <a:off x="10891431" y="5484328"/>
                <a:ext cx="445145" cy="745484"/>
              </a:xfrm>
              <a:custGeom>
                <a:avLst/>
                <a:gdLst>
                  <a:gd name="T0" fmla="*/ 83 w 83"/>
                  <a:gd name="T1" fmla="*/ 46 h 139"/>
                  <a:gd name="T2" fmla="*/ 50 w 83"/>
                  <a:gd name="T3" fmla="*/ 46 h 139"/>
                  <a:gd name="T4" fmla="*/ 50 w 83"/>
                  <a:gd name="T5" fmla="*/ 0 h 139"/>
                  <a:gd name="T6" fmla="*/ 33 w 83"/>
                  <a:gd name="T7" fmla="*/ 0 h 139"/>
                  <a:gd name="T8" fmla="*/ 33 w 83"/>
                  <a:gd name="T9" fmla="*/ 46 h 139"/>
                  <a:gd name="T10" fmla="*/ 0 w 83"/>
                  <a:gd name="T11" fmla="*/ 46 h 139"/>
                  <a:gd name="T12" fmla="*/ 0 w 83"/>
                  <a:gd name="T13" fmla="*/ 62 h 139"/>
                  <a:gd name="T14" fmla="*/ 33 w 83"/>
                  <a:gd name="T15" fmla="*/ 62 h 139"/>
                  <a:gd name="T16" fmla="*/ 33 w 83"/>
                  <a:gd name="T17" fmla="*/ 139 h 139"/>
                  <a:gd name="T18" fmla="*/ 50 w 83"/>
                  <a:gd name="T19" fmla="*/ 139 h 139"/>
                  <a:gd name="T20" fmla="*/ 50 w 83"/>
                  <a:gd name="T21" fmla="*/ 62 h 139"/>
                  <a:gd name="T22" fmla="*/ 83 w 83"/>
                  <a:gd name="T23" fmla="*/ 62 h 139"/>
                  <a:gd name="T24" fmla="*/ 83 w 83"/>
                  <a:gd name="T25" fmla="*/ 4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 h="139">
                    <a:moveTo>
                      <a:pt x="83" y="46"/>
                    </a:moveTo>
                    <a:lnTo>
                      <a:pt x="50" y="46"/>
                    </a:lnTo>
                    <a:lnTo>
                      <a:pt x="50" y="0"/>
                    </a:lnTo>
                    <a:lnTo>
                      <a:pt x="33" y="0"/>
                    </a:lnTo>
                    <a:lnTo>
                      <a:pt x="33" y="46"/>
                    </a:lnTo>
                    <a:lnTo>
                      <a:pt x="0" y="46"/>
                    </a:lnTo>
                    <a:lnTo>
                      <a:pt x="0" y="62"/>
                    </a:lnTo>
                    <a:lnTo>
                      <a:pt x="33" y="62"/>
                    </a:lnTo>
                    <a:lnTo>
                      <a:pt x="33" y="139"/>
                    </a:lnTo>
                    <a:lnTo>
                      <a:pt x="50" y="139"/>
                    </a:lnTo>
                    <a:lnTo>
                      <a:pt x="50" y="62"/>
                    </a:lnTo>
                    <a:lnTo>
                      <a:pt x="83" y="62"/>
                    </a:lnTo>
                    <a:lnTo>
                      <a:pt x="8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27" name="Freeform 54">
                <a:extLst>
                  <a:ext uri="{FF2B5EF4-FFF2-40B4-BE49-F238E27FC236}">
                    <a16:creationId xmlns:a16="http://schemas.microsoft.com/office/drawing/2014/main" id="{21D1DCD2-BC9B-4C79-B5B2-D50A9BB818B4}"/>
                  </a:ext>
                </a:extLst>
              </p:cNvPr>
              <p:cNvSpPr>
                <a:spLocks noEditPoints="1"/>
              </p:cNvSpPr>
              <p:nvPr/>
            </p:nvSpPr>
            <p:spPr bwMode="auto">
              <a:xfrm>
                <a:off x="10580366" y="5489691"/>
                <a:ext cx="268160" cy="740120"/>
              </a:xfrm>
              <a:custGeom>
                <a:avLst/>
                <a:gdLst>
                  <a:gd name="T0" fmla="*/ 0 w 50"/>
                  <a:gd name="T1" fmla="*/ 0 h 138"/>
                  <a:gd name="T2" fmla="*/ 0 w 50"/>
                  <a:gd name="T3" fmla="*/ 13 h 138"/>
                  <a:gd name="T4" fmla="*/ 0 w 50"/>
                  <a:gd name="T5" fmla="*/ 124 h 138"/>
                  <a:gd name="T6" fmla="*/ 0 w 50"/>
                  <a:gd name="T7" fmla="*/ 138 h 138"/>
                  <a:gd name="T8" fmla="*/ 14 w 50"/>
                  <a:gd name="T9" fmla="*/ 138 h 138"/>
                  <a:gd name="T10" fmla="*/ 35 w 50"/>
                  <a:gd name="T11" fmla="*/ 138 h 138"/>
                  <a:gd name="T12" fmla="*/ 50 w 50"/>
                  <a:gd name="T13" fmla="*/ 138 h 138"/>
                  <a:gd name="T14" fmla="*/ 50 w 50"/>
                  <a:gd name="T15" fmla="*/ 124 h 138"/>
                  <a:gd name="T16" fmla="*/ 50 w 50"/>
                  <a:gd name="T17" fmla="*/ 13 h 138"/>
                  <a:gd name="T18" fmla="*/ 50 w 50"/>
                  <a:gd name="T19" fmla="*/ 0 h 138"/>
                  <a:gd name="T20" fmla="*/ 50 w 50"/>
                  <a:gd name="T21" fmla="*/ 0 h 138"/>
                  <a:gd name="T22" fmla="*/ 0 w 50"/>
                  <a:gd name="T23" fmla="*/ 0 h 138"/>
                  <a:gd name="T24" fmla="*/ 0 w 50"/>
                  <a:gd name="T25" fmla="*/ 0 h 138"/>
                  <a:gd name="T26" fmla="*/ 35 w 50"/>
                  <a:gd name="T27" fmla="*/ 124 h 138"/>
                  <a:gd name="T28" fmla="*/ 14 w 50"/>
                  <a:gd name="T29" fmla="*/ 124 h 138"/>
                  <a:gd name="T30" fmla="*/ 14 w 50"/>
                  <a:gd name="T31" fmla="*/ 13 h 138"/>
                  <a:gd name="T32" fmla="*/ 35 w 50"/>
                  <a:gd name="T33" fmla="*/ 13 h 138"/>
                  <a:gd name="T34" fmla="*/ 35 w 50"/>
                  <a:gd name="T35" fmla="*/ 12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138">
                    <a:moveTo>
                      <a:pt x="0" y="0"/>
                    </a:moveTo>
                    <a:lnTo>
                      <a:pt x="0" y="13"/>
                    </a:lnTo>
                    <a:lnTo>
                      <a:pt x="0" y="124"/>
                    </a:lnTo>
                    <a:lnTo>
                      <a:pt x="0" y="138"/>
                    </a:lnTo>
                    <a:lnTo>
                      <a:pt x="14" y="138"/>
                    </a:lnTo>
                    <a:lnTo>
                      <a:pt x="35" y="138"/>
                    </a:lnTo>
                    <a:lnTo>
                      <a:pt x="50" y="138"/>
                    </a:lnTo>
                    <a:lnTo>
                      <a:pt x="50" y="124"/>
                    </a:lnTo>
                    <a:lnTo>
                      <a:pt x="50" y="13"/>
                    </a:lnTo>
                    <a:lnTo>
                      <a:pt x="50" y="0"/>
                    </a:lnTo>
                    <a:lnTo>
                      <a:pt x="50" y="0"/>
                    </a:lnTo>
                    <a:lnTo>
                      <a:pt x="0" y="0"/>
                    </a:lnTo>
                    <a:lnTo>
                      <a:pt x="0" y="0"/>
                    </a:lnTo>
                    <a:close/>
                    <a:moveTo>
                      <a:pt x="35" y="124"/>
                    </a:moveTo>
                    <a:lnTo>
                      <a:pt x="14" y="124"/>
                    </a:lnTo>
                    <a:lnTo>
                      <a:pt x="14" y="13"/>
                    </a:lnTo>
                    <a:lnTo>
                      <a:pt x="35" y="13"/>
                    </a:lnTo>
                    <a:lnTo>
                      <a:pt x="35"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28" name="Freeform 55">
                <a:extLst>
                  <a:ext uri="{FF2B5EF4-FFF2-40B4-BE49-F238E27FC236}">
                    <a16:creationId xmlns:a16="http://schemas.microsoft.com/office/drawing/2014/main" id="{39319923-E9DA-4BB3-8986-BBD08904CF12}"/>
                  </a:ext>
                </a:extLst>
              </p:cNvPr>
              <p:cNvSpPr>
                <a:spLocks/>
              </p:cNvSpPr>
              <p:nvPr/>
            </p:nvSpPr>
            <p:spPr bwMode="auto">
              <a:xfrm>
                <a:off x="9947509" y="5489691"/>
                <a:ext cx="316428" cy="740120"/>
              </a:xfrm>
              <a:custGeom>
                <a:avLst/>
                <a:gdLst>
                  <a:gd name="T0" fmla="*/ 59 w 59"/>
                  <a:gd name="T1" fmla="*/ 93 h 138"/>
                  <a:gd name="T2" fmla="*/ 59 w 59"/>
                  <a:gd name="T3" fmla="*/ 93 h 138"/>
                  <a:gd name="T4" fmla="*/ 59 w 59"/>
                  <a:gd name="T5" fmla="*/ 0 h 138"/>
                  <a:gd name="T6" fmla="*/ 43 w 59"/>
                  <a:gd name="T7" fmla="*/ 0 h 138"/>
                  <a:gd name="T8" fmla="*/ 43 w 59"/>
                  <a:gd name="T9" fmla="*/ 88 h 138"/>
                  <a:gd name="T10" fmla="*/ 0 w 59"/>
                  <a:gd name="T11" fmla="*/ 138 h 138"/>
                  <a:gd name="T12" fmla="*/ 22 w 59"/>
                  <a:gd name="T13" fmla="*/ 138 h 138"/>
                  <a:gd name="T14" fmla="*/ 59 w 59"/>
                  <a:gd name="T15" fmla="*/ 93 h 138"/>
                  <a:gd name="T16" fmla="*/ 59 w 59"/>
                  <a:gd name="T17" fmla="*/ 9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38">
                    <a:moveTo>
                      <a:pt x="59" y="93"/>
                    </a:moveTo>
                    <a:lnTo>
                      <a:pt x="59" y="93"/>
                    </a:lnTo>
                    <a:lnTo>
                      <a:pt x="59" y="0"/>
                    </a:lnTo>
                    <a:lnTo>
                      <a:pt x="43" y="0"/>
                    </a:lnTo>
                    <a:lnTo>
                      <a:pt x="43" y="88"/>
                    </a:lnTo>
                    <a:lnTo>
                      <a:pt x="0" y="138"/>
                    </a:lnTo>
                    <a:lnTo>
                      <a:pt x="22" y="138"/>
                    </a:lnTo>
                    <a:lnTo>
                      <a:pt x="59" y="93"/>
                    </a:lnTo>
                    <a:lnTo>
                      <a:pt x="59"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29" name="Freeform 56">
                <a:extLst>
                  <a:ext uri="{FF2B5EF4-FFF2-40B4-BE49-F238E27FC236}">
                    <a16:creationId xmlns:a16="http://schemas.microsoft.com/office/drawing/2014/main" id="{2216833F-463E-48C1-863A-EA9BD7ADD0D4}"/>
                  </a:ext>
                </a:extLst>
              </p:cNvPr>
              <p:cNvSpPr>
                <a:spLocks/>
              </p:cNvSpPr>
              <p:nvPr/>
            </p:nvSpPr>
            <p:spPr bwMode="auto">
              <a:xfrm>
                <a:off x="10237121" y="5999195"/>
                <a:ext cx="252070" cy="230617"/>
              </a:xfrm>
              <a:custGeom>
                <a:avLst/>
                <a:gdLst>
                  <a:gd name="T0" fmla="*/ 9 w 47"/>
                  <a:gd name="T1" fmla="*/ 0 h 43"/>
                  <a:gd name="T2" fmla="*/ 0 w 47"/>
                  <a:gd name="T3" fmla="*/ 11 h 43"/>
                  <a:gd name="T4" fmla="*/ 27 w 47"/>
                  <a:gd name="T5" fmla="*/ 43 h 43"/>
                  <a:gd name="T6" fmla="*/ 47 w 47"/>
                  <a:gd name="T7" fmla="*/ 43 h 43"/>
                  <a:gd name="T8" fmla="*/ 9 w 47"/>
                  <a:gd name="T9" fmla="*/ 0 h 43"/>
                </a:gdLst>
                <a:ahLst/>
                <a:cxnLst>
                  <a:cxn ang="0">
                    <a:pos x="T0" y="T1"/>
                  </a:cxn>
                  <a:cxn ang="0">
                    <a:pos x="T2" y="T3"/>
                  </a:cxn>
                  <a:cxn ang="0">
                    <a:pos x="T4" y="T5"/>
                  </a:cxn>
                  <a:cxn ang="0">
                    <a:pos x="T6" y="T7"/>
                  </a:cxn>
                  <a:cxn ang="0">
                    <a:pos x="T8" y="T9"/>
                  </a:cxn>
                </a:cxnLst>
                <a:rect l="0" t="0" r="r" b="b"/>
                <a:pathLst>
                  <a:path w="47" h="43">
                    <a:moveTo>
                      <a:pt x="9" y="0"/>
                    </a:moveTo>
                    <a:lnTo>
                      <a:pt x="0" y="11"/>
                    </a:lnTo>
                    <a:lnTo>
                      <a:pt x="27" y="43"/>
                    </a:lnTo>
                    <a:lnTo>
                      <a:pt x="47" y="4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30" name="Rectangle 57">
                <a:extLst>
                  <a:ext uri="{FF2B5EF4-FFF2-40B4-BE49-F238E27FC236}">
                    <a16:creationId xmlns:a16="http://schemas.microsoft.com/office/drawing/2014/main" id="{86222ECA-BCD5-4916-9AA0-FD440F535BCD}"/>
                  </a:ext>
                </a:extLst>
              </p:cNvPr>
              <p:cNvSpPr>
                <a:spLocks noChangeArrowheads="1"/>
              </p:cNvSpPr>
              <p:nvPr/>
            </p:nvSpPr>
            <p:spPr bwMode="auto">
              <a:xfrm>
                <a:off x="9668623" y="5800756"/>
                <a:ext cx="91174" cy="4290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31" name="Rectangle 58">
                <a:extLst>
                  <a:ext uri="{FF2B5EF4-FFF2-40B4-BE49-F238E27FC236}">
                    <a16:creationId xmlns:a16="http://schemas.microsoft.com/office/drawing/2014/main" id="{E36AD84B-64DD-4868-92C4-7A8CCBA36FD1}"/>
                  </a:ext>
                </a:extLst>
              </p:cNvPr>
              <p:cNvSpPr>
                <a:spLocks noChangeArrowheads="1"/>
              </p:cNvSpPr>
              <p:nvPr/>
            </p:nvSpPr>
            <p:spPr bwMode="auto">
              <a:xfrm>
                <a:off x="10017231" y="5489691"/>
                <a:ext cx="80448" cy="4183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32" name="Rectangle 59">
                <a:extLst>
                  <a:ext uri="{FF2B5EF4-FFF2-40B4-BE49-F238E27FC236}">
                    <a16:creationId xmlns:a16="http://schemas.microsoft.com/office/drawing/2014/main" id="{EFD3F554-6E71-4AC5-9BCA-DD8AF04D6317}"/>
                  </a:ext>
                </a:extLst>
              </p:cNvPr>
              <p:cNvSpPr>
                <a:spLocks noChangeArrowheads="1"/>
              </p:cNvSpPr>
              <p:nvPr/>
            </p:nvSpPr>
            <p:spPr bwMode="auto">
              <a:xfrm>
                <a:off x="10333659" y="5489691"/>
                <a:ext cx="85811" cy="4183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33" name="Freeform 60">
                <a:extLst>
                  <a:ext uri="{FF2B5EF4-FFF2-40B4-BE49-F238E27FC236}">
                    <a16:creationId xmlns:a16="http://schemas.microsoft.com/office/drawing/2014/main" id="{D5294EA9-0EAA-4160-8361-D7C5F3A5847F}"/>
                  </a:ext>
                </a:extLst>
              </p:cNvPr>
              <p:cNvSpPr>
                <a:spLocks/>
              </p:cNvSpPr>
              <p:nvPr/>
            </p:nvSpPr>
            <p:spPr bwMode="auto">
              <a:xfrm>
                <a:off x="9668623" y="5489691"/>
                <a:ext cx="278886" cy="740120"/>
              </a:xfrm>
              <a:custGeom>
                <a:avLst/>
                <a:gdLst>
                  <a:gd name="T0" fmla="*/ 52 w 52"/>
                  <a:gd name="T1" fmla="*/ 92 h 138"/>
                  <a:gd name="T2" fmla="*/ 52 w 52"/>
                  <a:gd name="T3" fmla="*/ 78 h 138"/>
                  <a:gd name="T4" fmla="*/ 45 w 52"/>
                  <a:gd name="T5" fmla="*/ 78 h 138"/>
                  <a:gd name="T6" fmla="*/ 45 w 52"/>
                  <a:gd name="T7" fmla="*/ 49 h 138"/>
                  <a:gd name="T8" fmla="*/ 52 w 52"/>
                  <a:gd name="T9" fmla="*/ 49 h 138"/>
                  <a:gd name="T10" fmla="*/ 52 w 52"/>
                  <a:gd name="T11" fmla="*/ 35 h 138"/>
                  <a:gd name="T12" fmla="*/ 45 w 52"/>
                  <a:gd name="T13" fmla="*/ 35 h 138"/>
                  <a:gd name="T14" fmla="*/ 45 w 52"/>
                  <a:gd name="T15" fmla="*/ 13 h 138"/>
                  <a:gd name="T16" fmla="*/ 52 w 52"/>
                  <a:gd name="T17" fmla="*/ 13 h 138"/>
                  <a:gd name="T18" fmla="*/ 52 w 52"/>
                  <a:gd name="T19" fmla="*/ 0 h 138"/>
                  <a:gd name="T20" fmla="*/ 45 w 52"/>
                  <a:gd name="T21" fmla="*/ 0 h 138"/>
                  <a:gd name="T22" fmla="*/ 29 w 52"/>
                  <a:gd name="T23" fmla="*/ 0 h 138"/>
                  <a:gd name="T24" fmla="*/ 0 w 52"/>
                  <a:gd name="T25" fmla="*/ 0 h 138"/>
                  <a:gd name="T26" fmla="*/ 0 w 52"/>
                  <a:gd name="T27" fmla="*/ 13 h 138"/>
                  <a:gd name="T28" fmla="*/ 29 w 52"/>
                  <a:gd name="T29" fmla="*/ 13 h 138"/>
                  <a:gd name="T30" fmla="*/ 29 w 52"/>
                  <a:gd name="T31" fmla="*/ 35 h 138"/>
                  <a:gd name="T32" fmla="*/ 0 w 52"/>
                  <a:gd name="T33" fmla="*/ 35 h 138"/>
                  <a:gd name="T34" fmla="*/ 0 w 52"/>
                  <a:gd name="T35" fmla="*/ 49 h 138"/>
                  <a:gd name="T36" fmla="*/ 29 w 52"/>
                  <a:gd name="T37" fmla="*/ 49 h 138"/>
                  <a:gd name="T38" fmla="*/ 29 w 52"/>
                  <a:gd name="T39" fmla="*/ 78 h 138"/>
                  <a:gd name="T40" fmla="*/ 29 w 52"/>
                  <a:gd name="T41" fmla="*/ 92 h 138"/>
                  <a:gd name="T42" fmla="*/ 29 w 52"/>
                  <a:gd name="T43" fmla="*/ 138 h 138"/>
                  <a:gd name="T44" fmla="*/ 45 w 52"/>
                  <a:gd name="T45" fmla="*/ 138 h 138"/>
                  <a:gd name="T46" fmla="*/ 45 w 52"/>
                  <a:gd name="T47" fmla="*/ 92 h 138"/>
                  <a:gd name="T48" fmla="*/ 52 w 52"/>
                  <a:gd name="T49" fmla="*/ 9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 h="138">
                    <a:moveTo>
                      <a:pt x="52" y="92"/>
                    </a:moveTo>
                    <a:lnTo>
                      <a:pt x="52" y="78"/>
                    </a:lnTo>
                    <a:lnTo>
                      <a:pt x="45" y="78"/>
                    </a:lnTo>
                    <a:lnTo>
                      <a:pt x="45" y="49"/>
                    </a:lnTo>
                    <a:lnTo>
                      <a:pt x="52" y="49"/>
                    </a:lnTo>
                    <a:lnTo>
                      <a:pt x="52" y="35"/>
                    </a:lnTo>
                    <a:lnTo>
                      <a:pt x="45" y="35"/>
                    </a:lnTo>
                    <a:lnTo>
                      <a:pt x="45" y="13"/>
                    </a:lnTo>
                    <a:lnTo>
                      <a:pt x="52" y="13"/>
                    </a:lnTo>
                    <a:lnTo>
                      <a:pt x="52" y="0"/>
                    </a:lnTo>
                    <a:lnTo>
                      <a:pt x="45" y="0"/>
                    </a:lnTo>
                    <a:lnTo>
                      <a:pt x="29" y="0"/>
                    </a:lnTo>
                    <a:lnTo>
                      <a:pt x="0" y="0"/>
                    </a:lnTo>
                    <a:lnTo>
                      <a:pt x="0" y="13"/>
                    </a:lnTo>
                    <a:lnTo>
                      <a:pt x="29" y="13"/>
                    </a:lnTo>
                    <a:lnTo>
                      <a:pt x="29" y="35"/>
                    </a:lnTo>
                    <a:lnTo>
                      <a:pt x="0" y="35"/>
                    </a:lnTo>
                    <a:lnTo>
                      <a:pt x="0" y="49"/>
                    </a:lnTo>
                    <a:lnTo>
                      <a:pt x="29" y="49"/>
                    </a:lnTo>
                    <a:lnTo>
                      <a:pt x="29" y="78"/>
                    </a:lnTo>
                    <a:lnTo>
                      <a:pt x="29" y="92"/>
                    </a:lnTo>
                    <a:lnTo>
                      <a:pt x="29" y="138"/>
                    </a:lnTo>
                    <a:lnTo>
                      <a:pt x="45" y="138"/>
                    </a:lnTo>
                    <a:lnTo>
                      <a:pt x="45" y="92"/>
                    </a:lnTo>
                    <a:lnTo>
                      <a:pt x="52"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sp>
            <p:nvSpPr>
              <p:cNvPr id="34" name="Freeform 61">
                <a:extLst>
                  <a:ext uri="{FF2B5EF4-FFF2-40B4-BE49-F238E27FC236}">
                    <a16:creationId xmlns:a16="http://schemas.microsoft.com/office/drawing/2014/main" id="{753CF6CC-5791-46CC-9B56-4614471036F4}"/>
                  </a:ext>
                </a:extLst>
              </p:cNvPr>
              <p:cNvSpPr>
                <a:spLocks noEditPoints="1"/>
              </p:cNvSpPr>
              <p:nvPr/>
            </p:nvSpPr>
            <p:spPr bwMode="auto">
              <a:xfrm>
                <a:off x="11438477" y="5462875"/>
                <a:ext cx="375423" cy="386150"/>
              </a:xfrm>
              <a:custGeom>
                <a:avLst/>
                <a:gdLst>
                  <a:gd name="T0" fmla="*/ 26 w 51"/>
                  <a:gd name="T1" fmla="*/ 52 h 52"/>
                  <a:gd name="T2" fmla="*/ 7 w 51"/>
                  <a:gd name="T3" fmla="*/ 44 h 52"/>
                  <a:gd name="T4" fmla="*/ 0 w 51"/>
                  <a:gd name="T5" fmla="*/ 26 h 52"/>
                  <a:gd name="T6" fmla="*/ 7 w 51"/>
                  <a:gd name="T7" fmla="*/ 8 h 52"/>
                  <a:gd name="T8" fmla="*/ 26 w 51"/>
                  <a:gd name="T9" fmla="*/ 0 h 52"/>
                  <a:gd name="T10" fmla="*/ 44 w 51"/>
                  <a:gd name="T11" fmla="*/ 8 h 52"/>
                  <a:gd name="T12" fmla="*/ 51 w 51"/>
                  <a:gd name="T13" fmla="*/ 26 h 52"/>
                  <a:gd name="T14" fmla="*/ 44 w 51"/>
                  <a:gd name="T15" fmla="*/ 44 h 52"/>
                  <a:gd name="T16" fmla="*/ 26 w 51"/>
                  <a:gd name="T17" fmla="*/ 52 h 52"/>
                  <a:gd name="T18" fmla="*/ 26 w 51"/>
                  <a:gd name="T19" fmla="*/ 4 h 52"/>
                  <a:gd name="T20" fmla="*/ 10 w 51"/>
                  <a:gd name="T21" fmla="*/ 11 h 52"/>
                  <a:gd name="T22" fmla="*/ 4 w 51"/>
                  <a:gd name="T23" fmla="*/ 26 h 52"/>
                  <a:gd name="T24" fmla="*/ 10 w 51"/>
                  <a:gd name="T25" fmla="*/ 41 h 52"/>
                  <a:gd name="T26" fmla="*/ 26 w 51"/>
                  <a:gd name="T27" fmla="*/ 48 h 52"/>
                  <a:gd name="T28" fmla="*/ 41 w 51"/>
                  <a:gd name="T29" fmla="*/ 41 h 52"/>
                  <a:gd name="T30" fmla="*/ 47 w 51"/>
                  <a:gd name="T31" fmla="*/ 26 h 52"/>
                  <a:gd name="T32" fmla="*/ 41 w 51"/>
                  <a:gd name="T33" fmla="*/ 11 h 52"/>
                  <a:gd name="T34" fmla="*/ 26 w 51"/>
                  <a:gd name="T35" fmla="*/ 4 h 52"/>
                  <a:gd name="T36" fmla="*/ 38 w 51"/>
                  <a:gd name="T37" fmla="*/ 42 h 52"/>
                  <a:gd name="T38" fmla="*/ 32 w 51"/>
                  <a:gd name="T39" fmla="*/ 42 h 52"/>
                  <a:gd name="T40" fmla="*/ 29 w 51"/>
                  <a:gd name="T41" fmla="*/ 34 h 52"/>
                  <a:gd name="T42" fmla="*/ 23 w 51"/>
                  <a:gd name="T43" fmla="*/ 28 h 52"/>
                  <a:gd name="T44" fmla="*/ 21 w 51"/>
                  <a:gd name="T45" fmla="*/ 28 h 52"/>
                  <a:gd name="T46" fmla="*/ 21 w 51"/>
                  <a:gd name="T47" fmla="*/ 42 h 52"/>
                  <a:gd name="T48" fmla="*/ 15 w 51"/>
                  <a:gd name="T49" fmla="*/ 42 h 52"/>
                  <a:gd name="T50" fmla="*/ 15 w 51"/>
                  <a:gd name="T51" fmla="*/ 9 h 52"/>
                  <a:gd name="T52" fmla="*/ 25 w 51"/>
                  <a:gd name="T53" fmla="*/ 9 h 52"/>
                  <a:gd name="T54" fmla="*/ 34 w 51"/>
                  <a:gd name="T55" fmla="*/ 12 h 52"/>
                  <a:gd name="T56" fmla="*/ 37 w 51"/>
                  <a:gd name="T57" fmla="*/ 18 h 52"/>
                  <a:gd name="T58" fmla="*/ 35 w 51"/>
                  <a:gd name="T59" fmla="*/ 24 h 52"/>
                  <a:gd name="T60" fmla="*/ 28 w 51"/>
                  <a:gd name="T61" fmla="*/ 27 h 52"/>
                  <a:gd name="T62" fmla="*/ 28 w 51"/>
                  <a:gd name="T63" fmla="*/ 27 h 52"/>
                  <a:gd name="T64" fmla="*/ 34 w 51"/>
                  <a:gd name="T65" fmla="*/ 33 h 52"/>
                  <a:gd name="T66" fmla="*/ 38 w 51"/>
                  <a:gd name="T67" fmla="*/ 42 h 52"/>
                  <a:gd name="T68" fmla="*/ 21 w 51"/>
                  <a:gd name="T69" fmla="*/ 14 h 52"/>
                  <a:gd name="T70" fmla="*/ 21 w 51"/>
                  <a:gd name="T71" fmla="*/ 24 h 52"/>
                  <a:gd name="T72" fmla="*/ 25 w 51"/>
                  <a:gd name="T73" fmla="*/ 24 h 52"/>
                  <a:gd name="T74" fmla="*/ 31 w 51"/>
                  <a:gd name="T75" fmla="*/ 19 h 52"/>
                  <a:gd name="T76" fmla="*/ 30 w 51"/>
                  <a:gd name="T77" fmla="*/ 15 h 52"/>
                  <a:gd name="T78" fmla="*/ 24 w 51"/>
                  <a:gd name="T79" fmla="*/ 14 h 52"/>
                  <a:gd name="T80" fmla="*/ 21 w 51"/>
                  <a:gd name="T81"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 h="52">
                    <a:moveTo>
                      <a:pt x="26" y="52"/>
                    </a:moveTo>
                    <a:cubicBezTo>
                      <a:pt x="18" y="52"/>
                      <a:pt x="12" y="49"/>
                      <a:pt x="7" y="44"/>
                    </a:cubicBezTo>
                    <a:cubicBezTo>
                      <a:pt x="2" y="39"/>
                      <a:pt x="0" y="33"/>
                      <a:pt x="0" y="26"/>
                    </a:cubicBezTo>
                    <a:cubicBezTo>
                      <a:pt x="0" y="19"/>
                      <a:pt x="2" y="13"/>
                      <a:pt x="7" y="8"/>
                    </a:cubicBezTo>
                    <a:cubicBezTo>
                      <a:pt x="12" y="3"/>
                      <a:pt x="18" y="0"/>
                      <a:pt x="26" y="0"/>
                    </a:cubicBezTo>
                    <a:cubicBezTo>
                      <a:pt x="33" y="0"/>
                      <a:pt x="39" y="3"/>
                      <a:pt x="44" y="8"/>
                    </a:cubicBezTo>
                    <a:cubicBezTo>
                      <a:pt x="49" y="13"/>
                      <a:pt x="51" y="19"/>
                      <a:pt x="51" y="26"/>
                    </a:cubicBezTo>
                    <a:cubicBezTo>
                      <a:pt x="51" y="33"/>
                      <a:pt x="49" y="39"/>
                      <a:pt x="44" y="44"/>
                    </a:cubicBezTo>
                    <a:cubicBezTo>
                      <a:pt x="39" y="49"/>
                      <a:pt x="33" y="52"/>
                      <a:pt x="26" y="52"/>
                    </a:cubicBezTo>
                    <a:close/>
                    <a:moveTo>
                      <a:pt x="26" y="4"/>
                    </a:moveTo>
                    <a:cubicBezTo>
                      <a:pt x="20" y="4"/>
                      <a:pt x="14" y="6"/>
                      <a:pt x="10" y="11"/>
                    </a:cubicBezTo>
                    <a:cubicBezTo>
                      <a:pt x="6" y="15"/>
                      <a:pt x="4" y="20"/>
                      <a:pt x="4" y="26"/>
                    </a:cubicBezTo>
                    <a:cubicBezTo>
                      <a:pt x="4" y="32"/>
                      <a:pt x="6" y="37"/>
                      <a:pt x="10" y="41"/>
                    </a:cubicBezTo>
                    <a:cubicBezTo>
                      <a:pt x="14" y="46"/>
                      <a:pt x="20" y="48"/>
                      <a:pt x="26" y="48"/>
                    </a:cubicBezTo>
                    <a:cubicBezTo>
                      <a:pt x="32" y="48"/>
                      <a:pt x="37" y="46"/>
                      <a:pt x="41" y="41"/>
                    </a:cubicBezTo>
                    <a:cubicBezTo>
                      <a:pt x="45" y="37"/>
                      <a:pt x="47" y="32"/>
                      <a:pt x="47" y="26"/>
                    </a:cubicBezTo>
                    <a:cubicBezTo>
                      <a:pt x="47" y="20"/>
                      <a:pt x="45" y="15"/>
                      <a:pt x="41" y="11"/>
                    </a:cubicBezTo>
                    <a:cubicBezTo>
                      <a:pt x="37" y="6"/>
                      <a:pt x="32" y="4"/>
                      <a:pt x="26" y="4"/>
                    </a:cubicBezTo>
                    <a:close/>
                    <a:moveTo>
                      <a:pt x="38" y="42"/>
                    </a:moveTo>
                    <a:cubicBezTo>
                      <a:pt x="32" y="42"/>
                      <a:pt x="32" y="42"/>
                      <a:pt x="32" y="42"/>
                    </a:cubicBezTo>
                    <a:cubicBezTo>
                      <a:pt x="29" y="34"/>
                      <a:pt x="29" y="34"/>
                      <a:pt x="29" y="34"/>
                    </a:cubicBezTo>
                    <a:cubicBezTo>
                      <a:pt x="27" y="30"/>
                      <a:pt x="25" y="28"/>
                      <a:pt x="23" y="28"/>
                    </a:cubicBezTo>
                    <a:cubicBezTo>
                      <a:pt x="21" y="28"/>
                      <a:pt x="21" y="28"/>
                      <a:pt x="21" y="28"/>
                    </a:cubicBezTo>
                    <a:cubicBezTo>
                      <a:pt x="21" y="42"/>
                      <a:pt x="21" y="42"/>
                      <a:pt x="21" y="42"/>
                    </a:cubicBezTo>
                    <a:cubicBezTo>
                      <a:pt x="15" y="42"/>
                      <a:pt x="15" y="42"/>
                      <a:pt x="15" y="42"/>
                    </a:cubicBezTo>
                    <a:cubicBezTo>
                      <a:pt x="15" y="9"/>
                      <a:pt x="15" y="9"/>
                      <a:pt x="15" y="9"/>
                    </a:cubicBezTo>
                    <a:cubicBezTo>
                      <a:pt x="25" y="9"/>
                      <a:pt x="25" y="9"/>
                      <a:pt x="25" y="9"/>
                    </a:cubicBezTo>
                    <a:cubicBezTo>
                      <a:pt x="29" y="9"/>
                      <a:pt x="32" y="10"/>
                      <a:pt x="34" y="12"/>
                    </a:cubicBezTo>
                    <a:cubicBezTo>
                      <a:pt x="36" y="13"/>
                      <a:pt x="37" y="15"/>
                      <a:pt x="37" y="18"/>
                    </a:cubicBezTo>
                    <a:cubicBezTo>
                      <a:pt x="37" y="20"/>
                      <a:pt x="36" y="22"/>
                      <a:pt x="35" y="24"/>
                    </a:cubicBezTo>
                    <a:cubicBezTo>
                      <a:pt x="33" y="26"/>
                      <a:pt x="31" y="27"/>
                      <a:pt x="28" y="27"/>
                    </a:cubicBezTo>
                    <a:cubicBezTo>
                      <a:pt x="28" y="27"/>
                      <a:pt x="28" y="27"/>
                      <a:pt x="28" y="27"/>
                    </a:cubicBezTo>
                    <a:cubicBezTo>
                      <a:pt x="30" y="28"/>
                      <a:pt x="32" y="30"/>
                      <a:pt x="34" y="33"/>
                    </a:cubicBezTo>
                    <a:lnTo>
                      <a:pt x="38" y="42"/>
                    </a:lnTo>
                    <a:close/>
                    <a:moveTo>
                      <a:pt x="21" y="14"/>
                    </a:moveTo>
                    <a:cubicBezTo>
                      <a:pt x="21" y="24"/>
                      <a:pt x="21" y="24"/>
                      <a:pt x="21" y="24"/>
                    </a:cubicBezTo>
                    <a:cubicBezTo>
                      <a:pt x="25" y="24"/>
                      <a:pt x="25" y="24"/>
                      <a:pt x="25" y="24"/>
                    </a:cubicBezTo>
                    <a:cubicBezTo>
                      <a:pt x="29" y="24"/>
                      <a:pt x="31" y="22"/>
                      <a:pt x="31" y="19"/>
                    </a:cubicBezTo>
                    <a:cubicBezTo>
                      <a:pt x="31" y="17"/>
                      <a:pt x="31" y="15"/>
                      <a:pt x="30" y="15"/>
                    </a:cubicBezTo>
                    <a:cubicBezTo>
                      <a:pt x="28" y="14"/>
                      <a:pt x="26" y="14"/>
                      <a:pt x="24" y="14"/>
                    </a:cubicBezTo>
                    <a:lnTo>
                      <a:pt x="21"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83"/>
                <a:endParaRPr lang="zh-CN" altLang="en-US" sz="1351">
                  <a:solidFill>
                    <a:prstClr val="black"/>
                  </a:solidFill>
                  <a:latin typeface="等线" panose="020F0502020204030204"/>
                  <a:ea typeface="等线" panose="02010600030101010101" pitchFamily="2" charset="-122"/>
                </a:endParaRPr>
              </a:p>
            </p:txBody>
          </p:sp>
        </p:grpSp>
        <p:sp>
          <p:nvSpPr>
            <p:cNvPr id="35" name="十字形 34">
              <a:extLst>
                <a:ext uri="{FF2B5EF4-FFF2-40B4-BE49-F238E27FC236}">
                  <a16:creationId xmlns:a16="http://schemas.microsoft.com/office/drawing/2014/main" id="{8A02AAE0-42A5-4F83-A2C2-3BE323E28BA5}"/>
                </a:ext>
              </a:extLst>
            </p:cNvPr>
            <p:cNvSpPr/>
            <p:nvPr userDrawn="1"/>
          </p:nvSpPr>
          <p:spPr>
            <a:xfrm rot="2700000">
              <a:off x="4250784" y="6372326"/>
              <a:ext cx="298087" cy="298086"/>
            </a:xfrm>
            <a:prstGeom prst="plus">
              <a:avLst>
                <a:gd name="adj" fmla="val 47463"/>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latin typeface="思源黑体" panose="020B0400000000000000" pitchFamily="34" charset="-122"/>
              </a:endParaRPr>
            </a:p>
          </p:txBody>
        </p:sp>
        <p:pic>
          <p:nvPicPr>
            <p:cNvPr id="36" name="Picture 74">
              <a:extLst>
                <a:ext uri="{FF2B5EF4-FFF2-40B4-BE49-F238E27FC236}">
                  <a16:creationId xmlns:a16="http://schemas.microsoft.com/office/drawing/2014/main" id="{4DEA1505-4B89-44BC-91FD-BCE81431AF9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757842" y="6323884"/>
              <a:ext cx="361855" cy="361855"/>
            </a:xfrm>
            <a:prstGeom prst="rect">
              <a:avLst/>
            </a:prstGeom>
          </p:spPr>
        </p:pic>
        <p:sp>
          <p:nvSpPr>
            <p:cNvPr id="37" name="TextBox 73">
              <a:extLst>
                <a:ext uri="{FF2B5EF4-FFF2-40B4-BE49-F238E27FC236}">
                  <a16:creationId xmlns:a16="http://schemas.microsoft.com/office/drawing/2014/main" id="{17F7E357-AEB9-4ABE-8D97-682337560DF2}"/>
                </a:ext>
              </a:extLst>
            </p:cNvPr>
            <p:cNvSpPr txBox="1"/>
            <p:nvPr userDrawn="1"/>
          </p:nvSpPr>
          <p:spPr>
            <a:xfrm>
              <a:off x="5094138" y="6367486"/>
              <a:ext cx="1261884" cy="307777"/>
            </a:xfrm>
            <a:prstGeom prst="rect">
              <a:avLst/>
            </a:prstGeom>
            <a:noFill/>
          </p:spPr>
          <p:txBody>
            <a:bodyPr wrap="none" rtlCol="0">
              <a:spAutoFit/>
            </a:bodyPr>
            <a:lstStyle/>
            <a:p>
              <a:pPr algn="ctr"/>
              <a:r>
                <a:rPr lang="zh-CN" altLang="en-US" sz="1400" dirty="0">
                  <a:solidFill>
                    <a:srgbClr val="D83B01"/>
                  </a:solidFill>
                  <a:latin typeface="Microsoft YaHei Light" charset="-122"/>
                  <a:ea typeface="Microsoft YaHei Light" charset="-122"/>
                </a:rPr>
                <a:t>微软听听文档</a:t>
              </a:r>
              <a:endParaRPr lang="en-US" altLang="zh-CN" sz="1400" dirty="0">
                <a:solidFill>
                  <a:srgbClr val="D83B01"/>
                </a:solidFill>
                <a:latin typeface="Microsoft YaHei Light" charset="-122"/>
                <a:ea typeface="Microsoft YaHei Light" charset="-122"/>
              </a:endParaRPr>
            </a:p>
          </p:txBody>
        </p:sp>
      </p:grpSp>
    </p:spTree>
    <p:extLst>
      <p:ext uri="{BB962C8B-B14F-4D97-AF65-F5344CB8AC3E}">
        <p14:creationId xmlns:p14="http://schemas.microsoft.com/office/powerpoint/2010/main" val="22052217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3" name="组合 2"/>
          <p:cNvGrpSpPr/>
          <p:nvPr userDrawn="1"/>
        </p:nvGrpSpPr>
        <p:grpSpPr>
          <a:xfrm>
            <a:off x="-1533921" y="1625850"/>
            <a:ext cx="663064" cy="3942559"/>
            <a:chOff x="-1890670" y="575006"/>
            <a:chExt cx="765866" cy="6071755"/>
          </a:xfrm>
        </p:grpSpPr>
        <p:sp>
          <p:nvSpPr>
            <p:cNvPr id="4" name="椭圆 3"/>
            <p:cNvSpPr/>
            <p:nvPr/>
          </p:nvSpPr>
          <p:spPr>
            <a:xfrm>
              <a:off x="-1890670" y="1636183"/>
              <a:ext cx="765866" cy="765866"/>
            </a:xfrm>
            <a:prstGeom prst="ellipse">
              <a:avLst/>
            </a:prstGeom>
            <a:solidFill>
              <a:srgbClr val="B7DA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dirty="0">
                <a:latin typeface="思源黑体" panose="020B0400000000000000" pitchFamily="34" charset="-122"/>
              </a:endParaRPr>
            </a:p>
          </p:txBody>
        </p:sp>
        <p:sp>
          <p:nvSpPr>
            <p:cNvPr id="5" name="椭圆 4"/>
            <p:cNvSpPr/>
            <p:nvPr/>
          </p:nvSpPr>
          <p:spPr>
            <a:xfrm>
              <a:off x="-1890670" y="4819716"/>
              <a:ext cx="765866" cy="765866"/>
            </a:xfrm>
            <a:prstGeom prst="ellipse">
              <a:avLst/>
            </a:prstGeom>
            <a:solidFill>
              <a:srgbClr val="E237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dirty="0">
                <a:latin typeface="思源黑体" panose="020B0400000000000000" pitchFamily="34" charset="-122"/>
              </a:endParaRPr>
            </a:p>
          </p:txBody>
        </p:sp>
        <p:sp>
          <p:nvSpPr>
            <p:cNvPr id="6" name="椭圆 5"/>
            <p:cNvSpPr/>
            <p:nvPr/>
          </p:nvSpPr>
          <p:spPr>
            <a:xfrm>
              <a:off x="-1890670" y="2697360"/>
              <a:ext cx="765866" cy="765866"/>
            </a:xfrm>
            <a:prstGeom prst="ellipse">
              <a:avLst/>
            </a:prstGeom>
            <a:solidFill>
              <a:srgbClr val="2E3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dirty="0">
                <a:latin typeface="思源黑体" panose="020B0400000000000000" pitchFamily="34" charset="-122"/>
              </a:endParaRPr>
            </a:p>
          </p:txBody>
        </p:sp>
        <p:sp>
          <p:nvSpPr>
            <p:cNvPr id="7" name="椭圆 6"/>
            <p:cNvSpPr/>
            <p:nvPr/>
          </p:nvSpPr>
          <p:spPr>
            <a:xfrm>
              <a:off x="-1890670" y="3758537"/>
              <a:ext cx="765866" cy="765866"/>
            </a:xfrm>
            <a:prstGeom prst="ellipse">
              <a:avLst/>
            </a:prstGeom>
            <a:solidFill>
              <a:srgbClr val="00AD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dirty="0">
                <a:latin typeface="思源黑体" panose="020B0400000000000000" pitchFamily="34" charset="-122"/>
              </a:endParaRPr>
            </a:p>
          </p:txBody>
        </p:sp>
        <p:sp>
          <p:nvSpPr>
            <p:cNvPr id="8" name="椭圆 7"/>
            <p:cNvSpPr/>
            <p:nvPr/>
          </p:nvSpPr>
          <p:spPr>
            <a:xfrm>
              <a:off x="-1890670" y="575006"/>
              <a:ext cx="765866" cy="765866"/>
            </a:xfrm>
            <a:prstGeom prst="ellipse">
              <a:avLst/>
            </a:prstGeom>
            <a:solidFill>
              <a:srgbClr val="808C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dirty="0">
                <a:latin typeface="思源黑体" panose="020B0400000000000000" pitchFamily="34" charset="-122"/>
              </a:endParaRPr>
            </a:p>
          </p:txBody>
        </p:sp>
        <p:sp>
          <p:nvSpPr>
            <p:cNvPr id="9" name="椭圆 8"/>
            <p:cNvSpPr/>
            <p:nvPr userDrawn="1"/>
          </p:nvSpPr>
          <p:spPr>
            <a:xfrm>
              <a:off x="-1890670" y="5880895"/>
              <a:ext cx="765866" cy="765866"/>
            </a:xfrm>
            <a:prstGeom prst="ellipse">
              <a:avLst/>
            </a:prstGeom>
            <a:solidFill>
              <a:srgbClr val="FFD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3" dirty="0">
                <a:latin typeface="思源黑体" panose="020B0400000000000000" pitchFamily="34" charset="-122"/>
              </a:endParaRPr>
            </a:p>
          </p:txBody>
        </p:sp>
      </p:grpSp>
    </p:spTree>
    <p:extLst>
      <p:ext uri="{BB962C8B-B14F-4D97-AF65-F5344CB8AC3E}">
        <p14:creationId xmlns:p14="http://schemas.microsoft.com/office/powerpoint/2010/main" val="15859367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320"/>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757940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17587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dirty="0"/>
              <a:t>4/13/2019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156104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1587765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4/13/2019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760723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4/13/2019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824684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4/13/2019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0105104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bg>
      <p:bgPr>
        <a:solidFill>
          <a:srgbClr val="F5F3F4"/>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4/13/2019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grpSp>
        <p:nvGrpSpPr>
          <p:cNvPr id="5" name="组合 4">
            <a:extLst>
              <a:ext uri="{FF2B5EF4-FFF2-40B4-BE49-F238E27FC236}">
                <a16:creationId xmlns:a16="http://schemas.microsoft.com/office/drawing/2014/main" id="{FBB59E85-C5D8-409B-BC48-EC84F26FF142}"/>
              </a:ext>
            </a:extLst>
          </p:cNvPr>
          <p:cNvGrpSpPr/>
          <p:nvPr userDrawn="1"/>
        </p:nvGrpSpPr>
        <p:grpSpPr>
          <a:xfrm>
            <a:off x="0" y="4559971"/>
            <a:ext cx="12192000" cy="2298029"/>
            <a:chOff x="0" y="4559971"/>
            <a:chExt cx="12192000" cy="2298029"/>
          </a:xfrm>
        </p:grpSpPr>
        <p:pic>
          <p:nvPicPr>
            <p:cNvPr id="6" name="图片 5">
              <a:extLst>
                <a:ext uri="{FF2B5EF4-FFF2-40B4-BE49-F238E27FC236}">
                  <a16:creationId xmlns:a16="http://schemas.microsoft.com/office/drawing/2014/main" id="{9322A508-770F-4592-B1D3-27E9CD2B471F}"/>
                </a:ext>
              </a:extLst>
            </p:cNvPr>
            <p:cNvPicPr>
              <a:picLocks noChangeAspect="1"/>
            </p:cNvPicPr>
            <p:nvPr/>
          </p:nvPicPr>
          <p:blipFill rotWithShape="1">
            <a:blip r:embed="rId2">
              <a:extLst>
                <a:ext uri="{28A0092B-C50C-407E-A947-70E740481C1C}">
                  <a14:useLocalDpi xmlns:a14="http://schemas.microsoft.com/office/drawing/2010/main" val="0"/>
                </a:ext>
              </a:extLst>
            </a:blip>
            <a:srcRect t="62313"/>
            <a:stretch/>
          </p:blipFill>
          <p:spPr>
            <a:xfrm>
              <a:off x="0" y="4800600"/>
              <a:ext cx="12192000" cy="2057400"/>
            </a:xfrm>
            <a:prstGeom prst="rect">
              <a:avLst/>
            </a:prstGeom>
          </p:spPr>
        </p:pic>
        <p:sp>
          <p:nvSpPr>
            <p:cNvPr id="7" name="矩形 6">
              <a:extLst>
                <a:ext uri="{FF2B5EF4-FFF2-40B4-BE49-F238E27FC236}">
                  <a16:creationId xmlns:a16="http://schemas.microsoft.com/office/drawing/2014/main" id="{372D1481-9FA0-4FB2-976E-6916A44076FF}"/>
                </a:ext>
              </a:extLst>
            </p:cNvPr>
            <p:cNvSpPr/>
            <p:nvPr/>
          </p:nvSpPr>
          <p:spPr>
            <a:xfrm>
              <a:off x="3990474" y="4559971"/>
              <a:ext cx="8109284" cy="2213811"/>
            </a:xfrm>
            <a:prstGeom prst="rect">
              <a:avLst/>
            </a:prstGeom>
            <a:solidFill>
              <a:srgbClr val="F5F3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思源黑体" panose="020B0400000000000000" pitchFamily="34" charset="-122"/>
              </a:endParaRPr>
            </a:p>
          </p:txBody>
        </p:sp>
      </p:grpSp>
      <p:pic>
        <p:nvPicPr>
          <p:cNvPr id="8" name="图片 7">
            <a:extLst>
              <a:ext uri="{FF2B5EF4-FFF2-40B4-BE49-F238E27FC236}">
                <a16:creationId xmlns:a16="http://schemas.microsoft.com/office/drawing/2014/main" id="{B3E2F8B6-7E69-407A-8FD5-D62E1FF32516}"/>
              </a:ext>
            </a:extLst>
          </p:cNvPr>
          <p:cNvPicPr>
            <a:picLocks noChangeAspect="1"/>
          </p:cNvPicPr>
          <p:nvPr userDrawn="1"/>
        </p:nvPicPr>
        <p:blipFill>
          <a:blip r:embed="rId3">
            <a:clrChange>
              <a:clrFrom>
                <a:srgbClr val="FFFFFF"/>
              </a:clrFrom>
              <a:clrTo>
                <a:srgbClr val="FFFFFF">
                  <a:alpha val="0"/>
                </a:srgbClr>
              </a:clrTo>
            </a:clrChange>
            <a:duotone>
              <a:schemeClr val="bg2">
                <a:shade val="45000"/>
                <a:satMod val="135000"/>
              </a:schemeClr>
              <a:prstClr val="white"/>
            </a:duotone>
            <a:alphaModFix amt="20000"/>
            <a:extLst>
              <a:ext uri="{28A0092B-C50C-407E-A947-70E740481C1C}">
                <a14:useLocalDpi xmlns:a14="http://schemas.microsoft.com/office/drawing/2010/main" val="0"/>
              </a:ext>
            </a:extLst>
          </a:blip>
          <a:stretch>
            <a:fillRect/>
          </a:stretch>
        </p:blipFill>
        <p:spPr>
          <a:xfrm>
            <a:off x="6300537" y="868364"/>
            <a:ext cx="7106654" cy="6769388"/>
          </a:xfrm>
          <a:prstGeom prst="rect">
            <a:avLst/>
          </a:prstGeom>
        </p:spPr>
      </p:pic>
      <p:pic>
        <p:nvPicPr>
          <p:cNvPr id="9" name="图片 8">
            <a:extLst>
              <a:ext uri="{FF2B5EF4-FFF2-40B4-BE49-F238E27FC236}">
                <a16:creationId xmlns:a16="http://schemas.microsoft.com/office/drawing/2014/main" id="{97B8BD82-8A18-4596-AB2D-E9CCDEBC5653}"/>
              </a:ext>
            </a:extLst>
          </p:cNvPr>
          <p:cNvPicPr>
            <a:picLocks noChangeAspect="1"/>
          </p:cNvPicPr>
          <p:nvPr userDrawn="1"/>
        </p:nvPicPr>
        <p:blipFill>
          <a:blip r:embed="rId4"/>
          <a:stretch>
            <a:fillRect/>
          </a:stretch>
        </p:blipFill>
        <p:spPr>
          <a:xfrm>
            <a:off x="0" y="0"/>
            <a:ext cx="12252160" cy="676997"/>
          </a:xfrm>
          <a:prstGeom prst="rect">
            <a:avLst/>
          </a:prstGeom>
        </p:spPr>
      </p:pic>
      <p:sp>
        <p:nvSpPr>
          <p:cNvPr id="12" name="标题 11">
            <a:extLst>
              <a:ext uri="{FF2B5EF4-FFF2-40B4-BE49-F238E27FC236}">
                <a16:creationId xmlns:a16="http://schemas.microsoft.com/office/drawing/2014/main" id="{BAD29B79-233A-428C-BFFA-6529FFC82218}"/>
              </a:ext>
            </a:extLst>
          </p:cNvPr>
          <p:cNvSpPr>
            <a:spLocks noGrp="1"/>
          </p:cNvSpPr>
          <p:nvPr>
            <p:ph type="title"/>
          </p:nvPr>
        </p:nvSpPr>
        <p:spPr>
          <a:xfrm>
            <a:off x="802108" y="-312252"/>
            <a:ext cx="10515600" cy="1325563"/>
          </a:xfrm>
        </p:spPr>
        <p:txBody>
          <a:bodyPr>
            <a:normAutofit/>
          </a:bodyPr>
          <a:lstStyle>
            <a:lvl1pPr>
              <a:defRPr sz="2800">
                <a:solidFill>
                  <a:srgbClr val="C00000"/>
                </a:solidFill>
                <a:latin typeface="造字工房俊雅体演示版常规体" pitchFamily="50" charset="-122"/>
                <a:ea typeface="造字工房俊雅体演示版常规体" pitchFamily="50" charset="-122"/>
              </a:defRPr>
            </a:lvl1pPr>
          </a:lstStyle>
          <a:p>
            <a:r>
              <a:rPr lang="zh-CN" altLang="en-US" dirty="0"/>
              <a:t>单击此处编辑母版标题样式</a:t>
            </a:r>
          </a:p>
        </p:txBody>
      </p:sp>
      <p:sp>
        <p:nvSpPr>
          <p:cNvPr id="15" name="矩形 14">
            <a:extLst>
              <a:ext uri="{FF2B5EF4-FFF2-40B4-BE49-F238E27FC236}">
                <a16:creationId xmlns:a16="http://schemas.microsoft.com/office/drawing/2014/main" id="{A2A3230C-1579-4EFD-978C-6C44E67B9338}"/>
              </a:ext>
            </a:extLst>
          </p:cNvPr>
          <p:cNvSpPr/>
          <p:nvPr userDrawn="1"/>
        </p:nvSpPr>
        <p:spPr>
          <a:xfrm>
            <a:off x="156411" y="28376"/>
            <a:ext cx="561473" cy="5010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pic>
        <p:nvPicPr>
          <p:cNvPr id="14" name="图片 13">
            <a:extLst>
              <a:ext uri="{FF2B5EF4-FFF2-40B4-BE49-F238E27FC236}">
                <a16:creationId xmlns:a16="http://schemas.microsoft.com/office/drawing/2014/main" id="{A60030CE-2ADB-446F-BD32-2DAF97E49B49}"/>
              </a:ext>
            </a:extLst>
          </p:cNvPr>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89086" y="36510"/>
            <a:ext cx="552861" cy="526624"/>
          </a:xfrm>
          <a:prstGeom prst="rect">
            <a:avLst/>
          </a:prstGeom>
        </p:spPr>
      </p:pic>
      <p:sp>
        <p:nvSpPr>
          <p:cNvPr id="16" name="矩形 15">
            <a:extLst>
              <a:ext uri="{FF2B5EF4-FFF2-40B4-BE49-F238E27FC236}">
                <a16:creationId xmlns:a16="http://schemas.microsoft.com/office/drawing/2014/main" id="{EA3D008A-FD75-4D3D-A186-735881756713}"/>
              </a:ext>
            </a:extLst>
          </p:cNvPr>
          <p:cNvSpPr/>
          <p:nvPr userDrawn="1"/>
        </p:nvSpPr>
        <p:spPr>
          <a:xfrm>
            <a:off x="10599821" y="48542"/>
            <a:ext cx="1263316" cy="4928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pic>
        <p:nvPicPr>
          <p:cNvPr id="18" name="图片 17">
            <a:extLst>
              <a:ext uri="{FF2B5EF4-FFF2-40B4-BE49-F238E27FC236}">
                <a16:creationId xmlns:a16="http://schemas.microsoft.com/office/drawing/2014/main" id="{5B99B548-93CE-4384-9C2A-054AEF980A3E}"/>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23537" t="59607" r="22842" b="4131"/>
          <a:stretch/>
        </p:blipFill>
        <p:spPr>
          <a:xfrm>
            <a:off x="10772274" y="38749"/>
            <a:ext cx="1263316" cy="539939"/>
          </a:xfrm>
          <a:prstGeom prst="rect">
            <a:avLst/>
          </a:prstGeom>
        </p:spPr>
      </p:pic>
    </p:spTree>
    <p:extLst>
      <p:ext uri="{BB962C8B-B14F-4D97-AF65-F5344CB8AC3E}">
        <p14:creationId xmlns:p14="http://schemas.microsoft.com/office/powerpoint/2010/main" val="12518177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4/13/2019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496419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4/13/2019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59465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panose="020B0400000000000000" pitchFamily="34" charset="-122"/>
              </a:defRPr>
            </a:lvl1pPr>
          </a:lstStyle>
          <a:p>
            <a:fld id="{C764DE79-268F-4C1A-8933-263129D2AF90}" type="datetimeFigureOut">
              <a:rPr lang="en-US" smtClean="0"/>
              <a:pPr/>
              <a:t>4/13/2019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panose="020B0400000000000000" pitchFamily="34" charset="-122"/>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panose="020B0400000000000000" pitchFamily="34" charset="-122"/>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184406032"/>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75" r:id="rId12"/>
    <p:sldLayoutId id="2147483690"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panose="020B0400000000000000" pitchFamily="34"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panose="020B0400000000000000" pitchFamily="34"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panose="020B0400000000000000" pitchFamily="34"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panose="020B0400000000000000" pitchFamily="34"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panose="020B0400000000000000" pitchFamily="34"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panose="020B0400000000000000" pitchFamily="34" charset="-122"/>
              </a:defRPr>
            </a:lvl1pPr>
          </a:lstStyle>
          <a:p>
            <a:fld id="{C764DE79-268F-4C1A-8933-263129D2AF90}" type="datetimeFigureOut">
              <a:rPr lang="en-US" smtClean="0"/>
              <a:pPr/>
              <a:t>4/13/2019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panose="020B0400000000000000" pitchFamily="34" charset="-122"/>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panose="020B0400000000000000" pitchFamily="34" charset="-122"/>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943396761"/>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panose="020B0400000000000000" pitchFamily="34"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panose="020B0400000000000000" pitchFamily="34"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panose="020B0400000000000000" pitchFamily="34"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panose="020B0400000000000000" pitchFamily="34"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panose="020B0400000000000000" pitchFamily="34"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9317695"/>
      </p:ext>
    </p:extLst>
  </p:cSld>
  <p:clrMap bg1="lt1" tx1="dk1" bg2="lt2" tx2="dk2" accent1="accent1" accent2="accent2" accent3="accent3" accent4="accent4" accent5="accent5" accent6="accent6" hlink="hlink" folHlink="folHlink"/>
  <p:sldLayoutIdLst>
    <p:sldLayoutId id="2147483708" r:id="rId1"/>
    <p:sldLayoutId id="2147483709"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1.png"/><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4.svg"/><Relationship Id="rId7" Type="http://schemas.openxmlformats.org/officeDocument/2006/relationships/image" Target="../media/image38.sv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2.jpg"/><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9.jpg"/><Relationship Id="rId1" Type="http://schemas.openxmlformats.org/officeDocument/2006/relationships/slideLayout" Target="../slideLayouts/slideLayout7.xml"/><Relationship Id="rId6" Type="http://schemas.openxmlformats.org/officeDocument/2006/relationships/image" Target="../media/image41.jpg"/><Relationship Id="rId5" Type="http://schemas.openxmlformats.org/officeDocument/2006/relationships/image" Target="../media/image40.jpg"/><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2.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chart" Target="../charts/chart2.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png"/><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7.xml"/><Relationship Id="rId4" Type="http://schemas.openxmlformats.org/officeDocument/2006/relationships/image" Target="../media/image18.jpg"/></Relationships>
</file>

<file path=ppt/slides/_rels/slide7.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jpg"/><Relationship Id="rId1" Type="http://schemas.openxmlformats.org/officeDocument/2006/relationships/slideLayout" Target="../slideLayouts/slideLayout7.xml"/><Relationship Id="rId6" Type="http://schemas.openxmlformats.org/officeDocument/2006/relationships/image" Target="../media/image23.svg"/><Relationship Id="rId5" Type="http://schemas.openxmlformats.org/officeDocument/2006/relationships/image" Target="../media/image22.png"/><Relationship Id="rId10" Type="http://schemas.openxmlformats.org/officeDocument/2006/relationships/image" Target="../media/image27.svg"/><Relationship Id="rId4" Type="http://schemas.openxmlformats.org/officeDocument/2006/relationships/image" Target="../media/image21.svg"/><Relationship Id="rId9"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30.jpg"/><Relationship Id="rId7" Type="http://schemas.openxmlformats.org/officeDocument/2006/relationships/image" Target="../media/image23.sv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svg"/><Relationship Id="rId4" Type="http://schemas.openxmlformats.org/officeDocument/2006/relationships/image" Target="../media/image20.png"/><Relationship Id="rId9" Type="http://schemas.openxmlformats.org/officeDocument/2006/relationships/image" Target="../media/image2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5D7141-EB0C-43CA-803B-A6C2356DD57B}"/>
              </a:ext>
            </a:extLst>
          </p:cNvPr>
          <p:cNvSpPr>
            <a:spLocks noGrp="1"/>
          </p:cNvSpPr>
          <p:nvPr>
            <p:ph type="title"/>
          </p:nvPr>
        </p:nvSpPr>
        <p:spPr/>
        <p:txBody>
          <a:bodyPr/>
          <a:lstStyle/>
          <a:p>
            <a:endParaRPr lang="zh-CN" altLang="en-US"/>
          </a:p>
        </p:txBody>
      </p:sp>
      <p:pic>
        <p:nvPicPr>
          <p:cNvPr id="3" name="图片 2">
            <a:extLst>
              <a:ext uri="{FF2B5EF4-FFF2-40B4-BE49-F238E27FC236}">
                <a16:creationId xmlns:a16="http://schemas.microsoft.com/office/drawing/2014/main" id="{F14104FB-F2E7-422E-B2E3-07A9B95645A3}"/>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r="12769"/>
          <a:stretch/>
        </p:blipFill>
        <p:spPr>
          <a:xfrm>
            <a:off x="3389750" y="0"/>
            <a:ext cx="8792725" cy="6858000"/>
          </a:xfrm>
          <a:prstGeom prst="rect">
            <a:avLst/>
          </a:prstGeom>
        </p:spPr>
      </p:pic>
      <p:sp>
        <p:nvSpPr>
          <p:cNvPr id="5" name="矩形 4">
            <a:extLst>
              <a:ext uri="{FF2B5EF4-FFF2-40B4-BE49-F238E27FC236}">
                <a16:creationId xmlns:a16="http://schemas.microsoft.com/office/drawing/2014/main" id="{559BE4ED-4A8B-4386-A9A5-6E8ACB07DB50}"/>
              </a:ext>
            </a:extLst>
          </p:cNvPr>
          <p:cNvSpPr/>
          <p:nvPr/>
        </p:nvSpPr>
        <p:spPr>
          <a:xfrm>
            <a:off x="-152400" y="0"/>
            <a:ext cx="12353925" cy="6887499"/>
          </a:xfrm>
          <a:prstGeom prst="rect">
            <a:avLst/>
          </a:prstGeom>
          <a:gradFill flip="none" rotWithShape="1">
            <a:gsLst>
              <a:gs pos="0">
                <a:srgbClr val="971110">
                  <a:alpha val="70000"/>
                </a:srgbClr>
              </a:gs>
              <a:gs pos="69500">
                <a:srgbClr val="971110"/>
              </a:gs>
              <a:gs pos="100000">
                <a:srgbClr val="97111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pic>
        <p:nvPicPr>
          <p:cNvPr id="6" name="图片 5">
            <a:extLst>
              <a:ext uri="{FF2B5EF4-FFF2-40B4-BE49-F238E27FC236}">
                <a16:creationId xmlns:a16="http://schemas.microsoft.com/office/drawing/2014/main" id="{7266C82B-352A-4758-825E-587D4281E5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5775" y="781003"/>
            <a:ext cx="3562350" cy="1047750"/>
          </a:xfrm>
          <a:prstGeom prst="rect">
            <a:avLst/>
          </a:prstGeom>
        </p:spPr>
      </p:pic>
      <p:sp>
        <p:nvSpPr>
          <p:cNvPr id="7" name="文本框 6">
            <a:extLst>
              <a:ext uri="{FF2B5EF4-FFF2-40B4-BE49-F238E27FC236}">
                <a16:creationId xmlns:a16="http://schemas.microsoft.com/office/drawing/2014/main" id="{423A0685-CB36-4C41-BB7D-BCCBF754A30C}"/>
              </a:ext>
            </a:extLst>
          </p:cNvPr>
          <p:cNvSpPr txBox="1"/>
          <p:nvPr/>
        </p:nvSpPr>
        <p:spPr>
          <a:xfrm>
            <a:off x="485775" y="3134483"/>
            <a:ext cx="5537093" cy="923330"/>
          </a:xfrm>
          <a:prstGeom prst="rect">
            <a:avLst/>
          </a:prstGeom>
          <a:noFill/>
        </p:spPr>
        <p:txBody>
          <a:bodyPr wrap="none" rtlCol="0">
            <a:spAutoFit/>
          </a:bodyPr>
          <a:lstStyle/>
          <a:p>
            <a:r>
              <a:rPr lang="zh-CN" altLang="en-US" sz="5400" dirty="0">
                <a:solidFill>
                  <a:schemeClr val="bg1"/>
                </a:solidFill>
                <a:latin typeface="造字工房俊雅体演示版常规体" pitchFamily="50" charset="-122"/>
                <a:ea typeface="造字工房俊雅体演示版常规体" pitchFamily="50" charset="-122"/>
              </a:rPr>
              <a:t>华侨大学通用</a:t>
            </a:r>
            <a:r>
              <a:rPr lang="en-US" altLang="zh-CN" sz="5400" dirty="0">
                <a:solidFill>
                  <a:schemeClr val="bg1"/>
                </a:solidFill>
                <a:latin typeface="造字工房俊雅体演示版常规体" pitchFamily="50" charset="-122"/>
                <a:ea typeface="造字工房俊雅体演示版常规体" pitchFamily="50" charset="-122"/>
              </a:rPr>
              <a:t>PPT</a:t>
            </a:r>
            <a:r>
              <a:rPr lang="zh-CN" altLang="en-US" sz="5400" dirty="0">
                <a:solidFill>
                  <a:schemeClr val="bg1"/>
                </a:solidFill>
                <a:latin typeface="造字工房俊雅体演示版常规体" pitchFamily="50" charset="-122"/>
                <a:ea typeface="造字工房俊雅体演示版常规体" pitchFamily="50" charset="-122"/>
              </a:rPr>
              <a:t>模板</a:t>
            </a:r>
          </a:p>
        </p:txBody>
      </p:sp>
      <p:cxnSp>
        <p:nvCxnSpPr>
          <p:cNvPr id="8" name="直接连接符 7">
            <a:extLst>
              <a:ext uri="{FF2B5EF4-FFF2-40B4-BE49-F238E27FC236}">
                <a16:creationId xmlns:a16="http://schemas.microsoft.com/office/drawing/2014/main" id="{9C599873-3D03-4565-BD2C-33355135F1C3}"/>
              </a:ext>
            </a:extLst>
          </p:cNvPr>
          <p:cNvCxnSpPr>
            <a:cxnSpLocks/>
          </p:cNvCxnSpPr>
          <p:nvPr/>
        </p:nvCxnSpPr>
        <p:spPr>
          <a:xfrm>
            <a:off x="581025" y="4286413"/>
            <a:ext cx="51911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1A3A5CF4-20C2-4D82-BB46-970A9D1F2028}"/>
              </a:ext>
            </a:extLst>
          </p:cNvPr>
          <p:cNvSpPr txBox="1"/>
          <p:nvPr/>
        </p:nvSpPr>
        <p:spPr>
          <a:xfrm>
            <a:off x="485775" y="4994211"/>
            <a:ext cx="1800493" cy="369332"/>
          </a:xfrm>
          <a:prstGeom prst="rect">
            <a:avLst/>
          </a:prstGeom>
          <a:noFill/>
        </p:spPr>
        <p:txBody>
          <a:bodyPr wrap="none" rtlCol="0">
            <a:spAutoFit/>
          </a:bodyPr>
          <a:lstStyle/>
          <a:p>
            <a:r>
              <a:rPr lang="zh-CN" altLang="en-US" dirty="0">
                <a:solidFill>
                  <a:schemeClr val="bg1"/>
                </a:solidFill>
                <a:latin typeface="思源黑体" panose="020B0400000000000000" pitchFamily="34" charset="-122"/>
              </a:rPr>
              <a:t>华文学院华文系</a:t>
            </a:r>
          </a:p>
        </p:txBody>
      </p:sp>
      <p:sp>
        <p:nvSpPr>
          <p:cNvPr id="10" name="文本框 9">
            <a:extLst>
              <a:ext uri="{FF2B5EF4-FFF2-40B4-BE49-F238E27FC236}">
                <a16:creationId xmlns:a16="http://schemas.microsoft.com/office/drawing/2014/main" id="{F8282480-EA25-47EE-B185-E7986BC6BA03}"/>
              </a:ext>
            </a:extLst>
          </p:cNvPr>
          <p:cNvSpPr txBox="1"/>
          <p:nvPr/>
        </p:nvSpPr>
        <p:spPr>
          <a:xfrm>
            <a:off x="485775" y="5370119"/>
            <a:ext cx="1569660" cy="369332"/>
          </a:xfrm>
          <a:prstGeom prst="rect">
            <a:avLst/>
          </a:prstGeom>
          <a:noFill/>
        </p:spPr>
        <p:txBody>
          <a:bodyPr wrap="none" rtlCol="0">
            <a:spAutoFit/>
          </a:bodyPr>
          <a:lstStyle/>
          <a:p>
            <a:r>
              <a:rPr lang="zh-CN" altLang="en-US" dirty="0">
                <a:solidFill>
                  <a:schemeClr val="bg1"/>
                </a:solidFill>
                <a:latin typeface="思源黑体" panose="020B0400000000000000" pitchFamily="34" charset="-122"/>
              </a:rPr>
              <a:t>汇报人：贾蓓</a:t>
            </a:r>
          </a:p>
        </p:txBody>
      </p:sp>
    </p:spTree>
    <p:extLst>
      <p:ext uri="{BB962C8B-B14F-4D97-AF65-F5344CB8AC3E}">
        <p14:creationId xmlns:p14="http://schemas.microsoft.com/office/powerpoint/2010/main" val="40238388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7FA2E4-1394-4F05-BE93-5668B88B7243}"/>
              </a:ext>
            </a:extLst>
          </p:cNvPr>
          <p:cNvSpPr>
            <a:spLocks noGrp="1"/>
          </p:cNvSpPr>
          <p:nvPr>
            <p:ph type="title"/>
          </p:nvPr>
        </p:nvSpPr>
        <p:spPr/>
        <p:txBody>
          <a:bodyPr/>
          <a:lstStyle/>
          <a:p>
            <a:r>
              <a:rPr lang="zh-CN" altLang="en-US" dirty="0"/>
              <a:t>文字分点论述</a:t>
            </a:r>
          </a:p>
        </p:txBody>
      </p:sp>
      <p:sp>
        <p:nvSpPr>
          <p:cNvPr id="3" name="文本框 2">
            <a:extLst>
              <a:ext uri="{FF2B5EF4-FFF2-40B4-BE49-F238E27FC236}">
                <a16:creationId xmlns:a16="http://schemas.microsoft.com/office/drawing/2014/main" id="{9DC55928-699F-4AC3-8268-49DAA1F36AB1}"/>
              </a:ext>
            </a:extLst>
          </p:cNvPr>
          <p:cNvSpPr txBox="1"/>
          <p:nvPr/>
        </p:nvSpPr>
        <p:spPr>
          <a:xfrm>
            <a:off x="579105" y="1395662"/>
            <a:ext cx="11033790" cy="841641"/>
          </a:xfrm>
          <a:prstGeom prst="rect">
            <a:avLst/>
          </a:prstGeom>
          <a:noFill/>
        </p:spPr>
        <p:txBody>
          <a:bodyPr wrap="none" rtlCol="0">
            <a:spAutoFit/>
          </a:bodyPr>
          <a:lstStyle/>
          <a:p>
            <a:pPr>
              <a:lnSpc>
                <a:spcPct val="150000"/>
              </a:lnSpc>
            </a:pPr>
            <a:r>
              <a:rPr lang="en-US" altLang="zh-CN" dirty="0">
                <a:latin typeface="思源黑体" panose="020B0400000000000000" pitchFamily="34" charset="-122"/>
                <a:ea typeface="思源黑体" panose="020B0400000000000000" pitchFamily="34" charset="-122"/>
              </a:rPr>
              <a:t>	</a:t>
            </a:r>
            <a:r>
              <a:rPr lang="zh-CN" altLang="en-US" dirty="0">
                <a:latin typeface="思源黑体" panose="020B0400000000000000" pitchFamily="34" charset="-122"/>
                <a:ea typeface="思源黑体" panose="020B0400000000000000" pitchFamily="34" charset="-122"/>
              </a:rPr>
              <a:t>请在这里输入一段观点性总述文字请在这里输入一段观点性总述文字请在这里输入一段观点性总述文字</a:t>
            </a:r>
          </a:p>
          <a:p>
            <a:pPr>
              <a:lnSpc>
                <a:spcPct val="150000"/>
              </a:lnSpc>
            </a:pPr>
            <a:r>
              <a:rPr lang="zh-CN" altLang="en-US" dirty="0">
                <a:latin typeface="思源黑体" panose="020B0400000000000000" pitchFamily="34" charset="-122"/>
                <a:ea typeface="思源黑体" panose="020B0400000000000000" pitchFamily="34" charset="-122"/>
              </a:rPr>
              <a:t>请在这里输入一段观点性总述文字请在这里输入一段观点性总述文字。</a:t>
            </a:r>
          </a:p>
        </p:txBody>
      </p:sp>
      <p:grpSp>
        <p:nvGrpSpPr>
          <p:cNvPr id="4" name="组合 3">
            <a:extLst>
              <a:ext uri="{FF2B5EF4-FFF2-40B4-BE49-F238E27FC236}">
                <a16:creationId xmlns:a16="http://schemas.microsoft.com/office/drawing/2014/main" id="{4D6FFAD4-12EB-4FE3-AD94-1E6F9B720786}"/>
              </a:ext>
            </a:extLst>
          </p:cNvPr>
          <p:cNvGrpSpPr/>
          <p:nvPr/>
        </p:nvGrpSpPr>
        <p:grpSpPr>
          <a:xfrm>
            <a:off x="5704065" y="2701403"/>
            <a:ext cx="748966" cy="748966"/>
            <a:chOff x="3387391" y="4573503"/>
            <a:chExt cx="748966" cy="748966"/>
          </a:xfrm>
        </p:grpSpPr>
        <p:sp>
          <p:nvSpPr>
            <p:cNvPr id="5" name="椭圆 4">
              <a:extLst>
                <a:ext uri="{FF2B5EF4-FFF2-40B4-BE49-F238E27FC236}">
                  <a16:creationId xmlns:a16="http://schemas.microsoft.com/office/drawing/2014/main" id="{3E78E278-9F06-4510-80FC-CDDFE7F8C346}"/>
                </a:ext>
              </a:extLst>
            </p:cNvPr>
            <p:cNvSpPr/>
            <p:nvPr/>
          </p:nvSpPr>
          <p:spPr>
            <a:xfrm>
              <a:off x="3387391" y="4573503"/>
              <a:ext cx="748966" cy="74896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pic>
          <p:nvPicPr>
            <p:cNvPr id="6" name="图形 5">
              <a:extLst>
                <a:ext uri="{FF2B5EF4-FFF2-40B4-BE49-F238E27FC236}">
                  <a16:creationId xmlns:a16="http://schemas.microsoft.com/office/drawing/2014/main" id="{A378F357-B7A5-4C10-A537-9DA0434BFD4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552199" y="4726279"/>
              <a:ext cx="443413" cy="443413"/>
            </a:xfrm>
            <a:prstGeom prst="rect">
              <a:avLst/>
            </a:prstGeom>
          </p:spPr>
        </p:pic>
      </p:grpSp>
      <p:grpSp>
        <p:nvGrpSpPr>
          <p:cNvPr id="7" name="组合 6">
            <a:extLst>
              <a:ext uri="{FF2B5EF4-FFF2-40B4-BE49-F238E27FC236}">
                <a16:creationId xmlns:a16="http://schemas.microsoft.com/office/drawing/2014/main" id="{58EDD4CD-1D4D-4D13-A11B-A64DFEF256FB}"/>
              </a:ext>
            </a:extLst>
          </p:cNvPr>
          <p:cNvGrpSpPr/>
          <p:nvPr/>
        </p:nvGrpSpPr>
        <p:grpSpPr>
          <a:xfrm>
            <a:off x="2137742" y="2667564"/>
            <a:ext cx="748966" cy="748966"/>
            <a:chOff x="8248901" y="2555456"/>
            <a:chExt cx="748966" cy="748966"/>
          </a:xfrm>
        </p:grpSpPr>
        <p:sp>
          <p:nvSpPr>
            <p:cNvPr id="8" name="椭圆 7">
              <a:extLst>
                <a:ext uri="{FF2B5EF4-FFF2-40B4-BE49-F238E27FC236}">
                  <a16:creationId xmlns:a16="http://schemas.microsoft.com/office/drawing/2014/main" id="{2EE932AD-A153-452D-A3AC-5DC43482CF9E}"/>
                </a:ext>
              </a:extLst>
            </p:cNvPr>
            <p:cNvSpPr/>
            <p:nvPr/>
          </p:nvSpPr>
          <p:spPr>
            <a:xfrm>
              <a:off x="8248901" y="2555456"/>
              <a:ext cx="748966" cy="74896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pic>
          <p:nvPicPr>
            <p:cNvPr id="9" name="图形 8">
              <a:extLst>
                <a:ext uri="{FF2B5EF4-FFF2-40B4-BE49-F238E27FC236}">
                  <a16:creationId xmlns:a16="http://schemas.microsoft.com/office/drawing/2014/main" id="{424831B8-25D3-42C3-A692-28F7EECD376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69530" y="2688556"/>
              <a:ext cx="507707" cy="507707"/>
            </a:xfrm>
            <a:prstGeom prst="rect">
              <a:avLst/>
            </a:prstGeom>
          </p:spPr>
        </p:pic>
      </p:grpSp>
      <p:grpSp>
        <p:nvGrpSpPr>
          <p:cNvPr id="10" name="组合 9">
            <a:extLst>
              <a:ext uri="{FF2B5EF4-FFF2-40B4-BE49-F238E27FC236}">
                <a16:creationId xmlns:a16="http://schemas.microsoft.com/office/drawing/2014/main" id="{339C22BD-382E-45D7-B527-6DEEFDFA84C0}"/>
              </a:ext>
            </a:extLst>
          </p:cNvPr>
          <p:cNvGrpSpPr/>
          <p:nvPr/>
        </p:nvGrpSpPr>
        <p:grpSpPr>
          <a:xfrm>
            <a:off x="9362112" y="2680034"/>
            <a:ext cx="748966" cy="748966"/>
            <a:chOff x="2626014" y="3260181"/>
            <a:chExt cx="748966" cy="748966"/>
          </a:xfrm>
        </p:grpSpPr>
        <p:sp>
          <p:nvSpPr>
            <p:cNvPr id="11" name="椭圆 10">
              <a:extLst>
                <a:ext uri="{FF2B5EF4-FFF2-40B4-BE49-F238E27FC236}">
                  <a16:creationId xmlns:a16="http://schemas.microsoft.com/office/drawing/2014/main" id="{F2394AEC-202E-49FF-B819-FD27BE69EDC6}"/>
                </a:ext>
              </a:extLst>
            </p:cNvPr>
            <p:cNvSpPr/>
            <p:nvPr/>
          </p:nvSpPr>
          <p:spPr>
            <a:xfrm>
              <a:off x="2626014" y="3260181"/>
              <a:ext cx="748966" cy="74896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pic>
          <p:nvPicPr>
            <p:cNvPr id="12" name="图形 11">
              <a:extLst>
                <a:ext uri="{FF2B5EF4-FFF2-40B4-BE49-F238E27FC236}">
                  <a16:creationId xmlns:a16="http://schemas.microsoft.com/office/drawing/2014/main" id="{F009CF80-85FD-41EE-B104-804073F0F89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769897" y="3404936"/>
              <a:ext cx="471361" cy="471361"/>
            </a:xfrm>
            <a:prstGeom prst="rect">
              <a:avLst/>
            </a:prstGeom>
          </p:spPr>
        </p:pic>
      </p:grpSp>
      <p:grpSp>
        <p:nvGrpSpPr>
          <p:cNvPr id="15" name="组合 14">
            <a:extLst>
              <a:ext uri="{FF2B5EF4-FFF2-40B4-BE49-F238E27FC236}">
                <a16:creationId xmlns:a16="http://schemas.microsoft.com/office/drawing/2014/main" id="{D5504EB1-2F94-4A89-A0C5-446EDA064298}"/>
              </a:ext>
            </a:extLst>
          </p:cNvPr>
          <p:cNvGrpSpPr/>
          <p:nvPr/>
        </p:nvGrpSpPr>
        <p:grpSpPr>
          <a:xfrm>
            <a:off x="1105735" y="3708478"/>
            <a:ext cx="2812978" cy="1236038"/>
            <a:chOff x="1655123" y="3708478"/>
            <a:chExt cx="2812978" cy="1236038"/>
          </a:xfrm>
        </p:grpSpPr>
        <p:sp>
          <p:nvSpPr>
            <p:cNvPr id="13" name="文本框 12">
              <a:extLst>
                <a:ext uri="{FF2B5EF4-FFF2-40B4-BE49-F238E27FC236}">
                  <a16:creationId xmlns:a16="http://schemas.microsoft.com/office/drawing/2014/main" id="{59704E94-D935-486D-A082-8C51A8E9CB25}"/>
                </a:ext>
              </a:extLst>
            </p:cNvPr>
            <p:cNvSpPr txBox="1"/>
            <p:nvPr/>
          </p:nvSpPr>
          <p:spPr>
            <a:xfrm>
              <a:off x="2392198" y="3708478"/>
              <a:ext cx="1338828" cy="461665"/>
            </a:xfrm>
            <a:prstGeom prst="rect">
              <a:avLst/>
            </a:prstGeom>
            <a:noFill/>
          </p:spPr>
          <p:txBody>
            <a:bodyPr wrap="none" rtlCol="0">
              <a:spAutoFit/>
            </a:bodyPr>
            <a:lstStyle/>
            <a:p>
              <a:pPr algn="ctr"/>
              <a:r>
                <a:rPr lang="zh-CN" altLang="en-US" sz="2400" dirty="0">
                  <a:solidFill>
                    <a:srgbClr val="C00000"/>
                  </a:solidFill>
                  <a:latin typeface="造字工房俊雅体演示版常规体" pitchFamily="50" charset="-122"/>
                  <a:ea typeface="造字工房俊雅体演示版常规体" pitchFamily="50" charset="-122"/>
                </a:rPr>
                <a:t>输入小标题</a:t>
              </a:r>
            </a:p>
          </p:txBody>
        </p:sp>
        <p:sp>
          <p:nvSpPr>
            <p:cNvPr id="14" name="文本框 13">
              <a:extLst>
                <a:ext uri="{FF2B5EF4-FFF2-40B4-BE49-F238E27FC236}">
                  <a16:creationId xmlns:a16="http://schemas.microsoft.com/office/drawing/2014/main" id="{EB18A968-2555-4C72-B144-19F0FAE7517B}"/>
                </a:ext>
              </a:extLst>
            </p:cNvPr>
            <p:cNvSpPr txBox="1"/>
            <p:nvPr/>
          </p:nvSpPr>
          <p:spPr>
            <a:xfrm>
              <a:off x="1655123" y="4205852"/>
              <a:ext cx="2812978" cy="738664"/>
            </a:xfrm>
            <a:prstGeom prst="rect">
              <a:avLst/>
            </a:prstGeom>
            <a:noFill/>
          </p:spPr>
          <p:txBody>
            <a:bodyPr wrap="square" rtlCol="0">
              <a:spAutoFit/>
            </a:bodyPr>
            <a:lstStyle/>
            <a:p>
              <a:pPr algn="ctr"/>
              <a:r>
                <a:rPr lang="zh-CN" altLang="en-US" sz="1400" dirty="0">
                  <a:latin typeface="思源黑体" panose="020B0400000000000000" pitchFamily="34" charset="-122"/>
                  <a:ea typeface="思源黑体" panose="020B0400000000000000" pitchFamily="34" charset="-122"/>
                </a:rPr>
                <a:t>请在这里输入说明性文字</a:t>
              </a:r>
              <a:endParaRPr lang="en-US" altLang="zh-CN" sz="1400" dirty="0">
                <a:latin typeface="思源黑体" panose="020B0400000000000000" pitchFamily="34" charset="-122"/>
                <a:ea typeface="思源黑体" panose="020B0400000000000000" pitchFamily="34" charset="-122"/>
              </a:endParaRPr>
            </a:p>
            <a:p>
              <a:pPr algn="ctr"/>
              <a:r>
                <a:rPr lang="zh-CN" altLang="en-US" sz="1400" dirty="0">
                  <a:latin typeface="思源黑体" panose="020B0400000000000000" pitchFamily="34" charset="-122"/>
                  <a:ea typeface="思源黑体" panose="020B0400000000000000" pitchFamily="34" charset="-122"/>
                </a:rPr>
                <a:t>请在这里输入说明性文字</a:t>
              </a:r>
            </a:p>
            <a:p>
              <a:pPr algn="ctr"/>
              <a:r>
                <a:rPr lang="zh-CN" altLang="en-US" sz="1400" dirty="0">
                  <a:latin typeface="思源黑体" panose="020B0400000000000000" pitchFamily="34" charset="-122"/>
                  <a:ea typeface="思源黑体" panose="020B0400000000000000" pitchFamily="34" charset="-122"/>
                </a:rPr>
                <a:t>请在这里输入说明性文字</a:t>
              </a:r>
            </a:p>
          </p:txBody>
        </p:sp>
      </p:grpSp>
      <p:grpSp>
        <p:nvGrpSpPr>
          <p:cNvPr id="16" name="组合 15">
            <a:extLst>
              <a:ext uri="{FF2B5EF4-FFF2-40B4-BE49-F238E27FC236}">
                <a16:creationId xmlns:a16="http://schemas.microsoft.com/office/drawing/2014/main" id="{0E547B4D-3AD3-4B90-A1C0-95B2F2F18A78}"/>
              </a:ext>
            </a:extLst>
          </p:cNvPr>
          <p:cNvGrpSpPr/>
          <p:nvPr/>
        </p:nvGrpSpPr>
        <p:grpSpPr>
          <a:xfrm>
            <a:off x="4684090" y="3663103"/>
            <a:ext cx="2812978" cy="1236038"/>
            <a:chOff x="1655123" y="3708478"/>
            <a:chExt cx="2812978" cy="1236038"/>
          </a:xfrm>
        </p:grpSpPr>
        <p:sp>
          <p:nvSpPr>
            <p:cNvPr id="17" name="文本框 16">
              <a:extLst>
                <a:ext uri="{FF2B5EF4-FFF2-40B4-BE49-F238E27FC236}">
                  <a16:creationId xmlns:a16="http://schemas.microsoft.com/office/drawing/2014/main" id="{F4E1EE3B-0D22-4907-9E31-D35774765942}"/>
                </a:ext>
              </a:extLst>
            </p:cNvPr>
            <p:cNvSpPr txBox="1"/>
            <p:nvPr/>
          </p:nvSpPr>
          <p:spPr>
            <a:xfrm>
              <a:off x="2392198" y="3708478"/>
              <a:ext cx="1338828" cy="461665"/>
            </a:xfrm>
            <a:prstGeom prst="rect">
              <a:avLst/>
            </a:prstGeom>
            <a:noFill/>
          </p:spPr>
          <p:txBody>
            <a:bodyPr wrap="none" rtlCol="0">
              <a:spAutoFit/>
            </a:bodyPr>
            <a:lstStyle/>
            <a:p>
              <a:pPr algn="ctr"/>
              <a:r>
                <a:rPr lang="zh-CN" altLang="en-US" sz="2400" dirty="0">
                  <a:solidFill>
                    <a:srgbClr val="C00000"/>
                  </a:solidFill>
                  <a:latin typeface="造字工房俊雅体演示版常规体" pitchFamily="50" charset="-122"/>
                  <a:ea typeface="造字工房俊雅体演示版常规体" pitchFamily="50" charset="-122"/>
                </a:rPr>
                <a:t>输入小标题</a:t>
              </a:r>
            </a:p>
          </p:txBody>
        </p:sp>
        <p:sp>
          <p:nvSpPr>
            <p:cNvPr id="18" name="文本框 17">
              <a:extLst>
                <a:ext uri="{FF2B5EF4-FFF2-40B4-BE49-F238E27FC236}">
                  <a16:creationId xmlns:a16="http://schemas.microsoft.com/office/drawing/2014/main" id="{E0A105AB-E3B4-40D7-8197-0752981EAEDE}"/>
                </a:ext>
              </a:extLst>
            </p:cNvPr>
            <p:cNvSpPr txBox="1"/>
            <p:nvPr/>
          </p:nvSpPr>
          <p:spPr>
            <a:xfrm>
              <a:off x="1655123" y="4205852"/>
              <a:ext cx="2812978" cy="738664"/>
            </a:xfrm>
            <a:prstGeom prst="rect">
              <a:avLst/>
            </a:prstGeom>
            <a:noFill/>
          </p:spPr>
          <p:txBody>
            <a:bodyPr wrap="square" rtlCol="0">
              <a:spAutoFit/>
            </a:bodyPr>
            <a:lstStyle/>
            <a:p>
              <a:pPr algn="ctr"/>
              <a:r>
                <a:rPr lang="zh-CN" altLang="en-US" sz="1400" dirty="0">
                  <a:latin typeface="思源黑体" panose="020B0400000000000000" pitchFamily="34" charset="-122"/>
                  <a:ea typeface="思源黑体" panose="020B0400000000000000" pitchFamily="34" charset="-122"/>
                </a:rPr>
                <a:t>请在这里输入说明性文字</a:t>
              </a:r>
              <a:endParaRPr lang="en-US" altLang="zh-CN" sz="1400" dirty="0">
                <a:latin typeface="思源黑体" panose="020B0400000000000000" pitchFamily="34" charset="-122"/>
                <a:ea typeface="思源黑体" panose="020B0400000000000000" pitchFamily="34" charset="-122"/>
              </a:endParaRPr>
            </a:p>
            <a:p>
              <a:pPr algn="ctr"/>
              <a:r>
                <a:rPr lang="zh-CN" altLang="en-US" sz="1400" dirty="0">
                  <a:latin typeface="思源黑体" panose="020B0400000000000000" pitchFamily="34" charset="-122"/>
                  <a:ea typeface="思源黑体" panose="020B0400000000000000" pitchFamily="34" charset="-122"/>
                </a:rPr>
                <a:t>请在这里输入说明性文字</a:t>
              </a:r>
            </a:p>
            <a:p>
              <a:pPr algn="ctr"/>
              <a:r>
                <a:rPr lang="zh-CN" altLang="en-US" sz="1400" dirty="0">
                  <a:latin typeface="思源黑体" panose="020B0400000000000000" pitchFamily="34" charset="-122"/>
                  <a:ea typeface="思源黑体" panose="020B0400000000000000" pitchFamily="34" charset="-122"/>
                </a:rPr>
                <a:t>请在这里输入说明性文字</a:t>
              </a:r>
            </a:p>
          </p:txBody>
        </p:sp>
      </p:grpSp>
      <p:grpSp>
        <p:nvGrpSpPr>
          <p:cNvPr id="19" name="组合 18">
            <a:extLst>
              <a:ext uri="{FF2B5EF4-FFF2-40B4-BE49-F238E27FC236}">
                <a16:creationId xmlns:a16="http://schemas.microsoft.com/office/drawing/2014/main" id="{33BCCF52-CB59-4BC8-AEEC-DEB1E9EA6B8D}"/>
              </a:ext>
            </a:extLst>
          </p:cNvPr>
          <p:cNvGrpSpPr/>
          <p:nvPr/>
        </p:nvGrpSpPr>
        <p:grpSpPr>
          <a:xfrm>
            <a:off x="8330106" y="3663103"/>
            <a:ext cx="2812978" cy="1236038"/>
            <a:chOff x="1655123" y="3708478"/>
            <a:chExt cx="2812978" cy="1236038"/>
          </a:xfrm>
        </p:grpSpPr>
        <p:sp>
          <p:nvSpPr>
            <p:cNvPr id="20" name="文本框 19">
              <a:extLst>
                <a:ext uri="{FF2B5EF4-FFF2-40B4-BE49-F238E27FC236}">
                  <a16:creationId xmlns:a16="http://schemas.microsoft.com/office/drawing/2014/main" id="{98370CAA-A5F5-4CA7-B4D0-9D52123BA367}"/>
                </a:ext>
              </a:extLst>
            </p:cNvPr>
            <p:cNvSpPr txBox="1"/>
            <p:nvPr/>
          </p:nvSpPr>
          <p:spPr>
            <a:xfrm>
              <a:off x="2392198" y="3708478"/>
              <a:ext cx="1338828" cy="461665"/>
            </a:xfrm>
            <a:prstGeom prst="rect">
              <a:avLst/>
            </a:prstGeom>
            <a:noFill/>
          </p:spPr>
          <p:txBody>
            <a:bodyPr wrap="none" rtlCol="0">
              <a:spAutoFit/>
            </a:bodyPr>
            <a:lstStyle/>
            <a:p>
              <a:pPr algn="ctr"/>
              <a:r>
                <a:rPr lang="zh-CN" altLang="en-US" sz="2400" dirty="0">
                  <a:solidFill>
                    <a:srgbClr val="C00000"/>
                  </a:solidFill>
                  <a:latin typeface="造字工房俊雅体演示版常规体" pitchFamily="50" charset="-122"/>
                  <a:ea typeface="造字工房俊雅体演示版常规体" pitchFamily="50" charset="-122"/>
                </a:rPr>
                <a:t>输入小标题</a:t>
              </a:r>
            </a:p>
          </p:txBody>
        </p:sp>
        <p:sp>
          <p:nvSpPr>
            <p:cNvPr id="21" name="文本框 20">
              <a:extLst>
                <a:ext uri="{FF2B5EF4-FFF2-40B4-BE49-F238E27FC236}">
                  <a16:creationId xmlns:a16="http://schemas.microsoft.com/office/drawing/2014/main" id="{17CFAE16-F8E4-4D06-9B02-EF4B253ADE46}"/>
                </a:ext>
              </a:extLst>
            </p:cNvPr>
            <p:cNvSpPr txBox="1"/>
            <p:nvPr/>
          </p:nvSpPr>
          <p:spPr>
            <a:xfrm>
              <a:off x="1655123" y="4205852"/>
              <a:ext cx="2812978" cy="738664"/>
            </a:xfrm>
            <a:prstGeom prst="rect">
              <a:avLst/>
            </a:prstGeom>
            <a:noFill/>
          </p:spPr>
          <p:txBody>
            <a:bodyPr wrap="square" rtlCol="0">
              <a:spAutoFit/>
            </a:bodyPr>
            <a:lstStyle/>
            <a:p>
              <a:pPr algn="ctr"/>
              <a:r>
                <a:rPr lang="zh-CN" altLang="en-US" sz="1400" dirty="0">
                  <a:latin typeface="思源黑体" panose="020B0400000000000000" pitchFamily="34" charset="-122"/>
                </a:rPr>
                <a:t>请在这里输入说明性文字</a:t>
              </a:r>
              <a:endParaRPr lang="en-US" altLang="zh-CN" sz="1400" dirty="0">
                <a:latin typeface="思源黑体" panose="020B0400000000000000" pitchFamily="34" charset="-122"/>
              </a:endParaRPr>
            </a:p>
            <a:p>
              <a:pPr algn="ctr"/>
              <a:r>
                <a:rPr lang="zh-CN" altLang="en-US" sz="1400" dirty="0">
                  <a:latin typeface="思源黑体" panose="020B0400000000000000" pitchFamily="34" charset="-122"/>
                </a:rPr>
                <a:t>请在这里输入说明性文字</a:t>
              </a:r>
            </a:p>
            <a:p>
              <a:pPr algn="ctr"/>
              <a:r>
                <a:rPr lang="zh-CN" altLang="en-US" sz="1400" dirty="0">
                  <a:latin typeface="思源黑体" panose="020B0400000000000000" pitchFamily="34" charset="-122"/>
                </a:rPr>
                <a:t>请在这里输入说明性文字</a:t>
              </a:r>
            </a:p>
          </p:txBody>
        </p:sp>
      </p:grpSp>
    </p:spTree>
    <p:extLst>
      <p:ext uri="{BB962C8B-B14F-4D97-AF65-F5344CB8AC3E}">
        <p14:creationId xmlns:p14="http://schemas.microsoft.com/office/powerpoint/2010/main" val="25616652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9CF0346-6524-4A76-94FC-9619B58ECBF2}"/>
              </a:ext>
            </a:extLst>
          </p:cNvPr>
          <p:cNvSpPr>
            <a:spLocks noGrp="1"/>
          </p:cNvSpPr>
          <p:nvPr>
            <p:ph type="title"/>
          </p:nvPr>
        </p:nvSpPr>
        <p:spPr/>
        <p:txBody>
          <a:bodyPr/>
          <a:lstStyle/>
          <a:p>
            <a:endParaRPr lang="zh-CN" altLang="en-US" dirty="0"/>
          </a:p>
        </p:txBody>
      </p:sp>
      <p:pic>
        <p:nvPicPr>
          <p:cNvPr id="4" name="图片 3">
            <a:extLst>
              <a:ext uri="{FF2B5EF4-FFF2-40B4-BE49-F238E27FC236}">
                <a16:creationId xmlns:a16="http://schemas.microsoft.com/office/drawing/2014/main" id="{15467ED3-2794-43D8-BAD6-F16D2EFB6F15}"/>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6600"/>
                    </a14:imgEffect>
                    <a14:imgEffect>
                      <a14:brightnessContrast bright="30000"/>
                    </a14:imgEffect>
                  </a14:imgLayer>
                </a14:imgProps>
              </a:ext>
              <a:ext uri="{28A0092B-C50C-407E-A947-70E740481C1C}">
                <a14:useLocalDpi xmlns:a14="http://schemas.microsoft.com/office/drawing/2010/main" val="0"/>
              </a:ext>
            </a:extLst>
          </a:blip>
          <a:srcRect t="2318" b="2318"/>
          <a:stretch/>
        </p:blipFill>
        <p:spPr>
          <a:xfrm>
            <a:off x="0" y="0"/>
            <a:ext cx="12192000" cy="6858000"/>
          </a:xfrm>
          <a:prstGeom prst="rect">
            <a:avLst/>
          </a:prstGeom>
        </p:spPr>
      </p:pic>
      <p:sp>
        <p:nvSpPr>
          <p:cNvPr id="5" name="箭头: 五边形 4">
            <a:extLst>
              <a:ext uri="{FF2B5EF4-FFF2-40B4-BE49-F238E27FC236}">
                <a16:creationId xmlns:a16="http://schemas.microsoft.com/office/drawing/2014/main" id="{FF1FEAD9-C5E5-40AE-8ACC-A580388750D5}"/>
              </a:ext>
            </a:extLst>
          </p:cNvPr>
          <p:cNvSpPr/>
          <p:nvPr/>
        </p:nvSpPr>
        <p:spPr>
          <a:xfrm rot="10800000">
            <a:off x="3549316" y="-24336"/>
            <a:ext cx="8642682" cy="6906672"/>
          </a:xfrm>
          <a:prstGeom prst="homePlate">
            <a:avLst>
              <a:gd name="adj" fmla="val 30489"/>
            </a:avLst>
          </a:prstGeom>
          <a:solidFill>
            <a:srgbClr val="FFFFFF">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55E9D16B-BE17-4601-95FB-30EA96BE5C9B}"/>
              </a:ext>
            </a:extLst>
          </p:cNvPr>
          <p:cNvGrpSpPr/>
          <p:nvPr/>
        </p:nvGrpSpPr>
        <p:grpSpPr>
          <a:xfrm>
            <a:off x="208549" y="2189747"/>
            <a:ext cx="3898234" cy="2478506"/>
            <a:chOff x="1323473" y="2189747"/>
            <a:chExt cx="3152273" cy="2478506"/>
          </a:xfrm>
          <a:solidFill>
            <a:srgbClr val="E6E6E6"/>
          </a:solidFill>
        </p:grpSpPr>
        <p:sp>
          <p:nvSpPr>
            <p:cNvPr id="8" name="平行四边形 7">
              <a:extLst>
                <a:ext uri="{FF2B5EF4-FFF2-40B4-BE49-F238E27FC236}">
                  <a16:creationId xmlns:a16="http://schemas.microsoft.com/office/drawing/2014/main" id="{1AFEBB64-686A-4631-9CE3-B013CFCBE640}"/>
                </a:ext>
              </a:extLst>
            </p:cNvPr>
            <p:cNvSpPr/>
            <p:nvPr/>
          </p:nvSpPr>
          <p:spPr>
            <a:xfrm>
              <a:off x="1323473" y="2189747"/>
              <a:ext cx="3152273" cy="1239253"/>
            </a:xfrm>
            <a:prstGeom prst="parallelogram">
              <a:avLst>
                <a:gd name="adj" fmla="val 63835"/>
              </a:avLst>
            </a:prstGeom>
            <a:solidFill>
              <a:srgbClr val="C00000">
                <a:alpha val="6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a:extLst>
                <a:ext uri="{FF2B5EF4-FFF2-40B4-BE49-F238E27FC236}">
                  <a16:creationId xmlns:a16="http://schemas.microsoft.com/office/drawing/2014/main" id="{427E8F5D-3508-45A2-BF95-124CD7833A28}"/>
                </a:ext>
              </a:extLst>
            </p:cNvPr>
            <p:cNvSpPr/>
            <p:nvPr/>
          </p:nvSpPr>
          <p:spPr>
            <a:xfrm flipH="1">
              <a:off x="1323473" y="3429000"/>
              <a:ext cx="3152273" cy="1239253"/>
            </a:xfrm>
            <a:prstGeom prst="parallelogram">
              <a:avLst>
                <a:gd name="adj" fmla="val 63835"/>
              </a:avLst>
            </a:prstGeom>
            <a:solidFill>
              <a:srgbClr val="C00000">
                <a:alpha val="6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平行四边形 10">
            <a:extLst>
              <a:ext uri="{FF2B5EF4-FFF2-40B4-BE49-F238E27FC236}">
                <a16:creationId xmlns:a16="http://schemas.microsoft.com/office/drawing/2014/main" id="{AEFD4446-5DA4-402B-9EA2-BA3FFD3AD148}"/>
              </a:ext>
            </a:extLst>
          </p:cNvPr>
          <p:cNvSpPr/>
          <p:nvPr/>
        </p:nvSpPr>
        <p:spPr>
          <a:xfrm>
            <a:off x="1002632" y="0"/>
            <a:ext cx="4475751" cy="2108185"/>
          </a:xfrm>
          <a:prstGeom prst="parallelogram">
            <a:avLst>
              <a:gd name="adj" fmla="val 63835"/>
            </a:avLst>
          </a:prstGeom>
          <a:solidFill>
            <a:srgbClr val="C00000">
              <a:alpha val="6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a:extLst>
              <a:ext uri="{FF2B5EF4-FFF2-40B4-BE49-F238E27FC236}">
                <a16:creationId xmlns:a16="http://schemas.microsoft.com/office/drawing/2014/main" id="{6033AFDA-7164-45E2-9A6C-F09C98FE6859}"/>
              </a:ext>
            </a:extLst>
          </p:cNvPr>
          <p:cNvSpPr/>
          <p:nvPr/>
        </p:nvSpPr>
        <p:spPr>
          <a:xfrm flipH="1">
            <a:off x="1002630" y="4761983"/>
            <a:ext cx="4475752" cy="2108185"/>
          </a:xfrm>
          <a:prstGeom prst="parallelogram">
            <a:avLst>
              <a:gd name="adj" fmla="val 63835"/>
            </a:avLst>
          </a:prstGeom>
          <a:solidFill>
            <a:srgbClr val="C00000">
              <a:alpha val="6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A6EAD3E2-9BD8-44AC-9902-8ABD69476DB6}"/>
              </a:ext>
            </a:extLst>
          </p:cNvPr>
          <p:cNvSpPr txBox="1"/>
          <p:nvPr/>
        </p:nvSpPr>
        <p:spPr>
          <a:xfrm>
            <a:off x="2405085" y="741782"/>
            <a:ext cx="1454244" cy="769441"/>
          </a:xfrm>
          <a:prstGeom prst="rect">
            <a:avLst/>
          </a:prstGeom>
          <a:noFill/>
        </p:spPr>
        <p:txBody>
          <a:bodyPr wrap="none" rtlCol="0">
            <a:spAutoFit/>
          </a:bodyPr>
          <a:lstStyle/>
          <a:p>
            <a:r>
              <a:rPr lang="zh-CN" altLang="en-US" sz="4400" dirty="0">
                <a:solidFill>
                  <a:schemeClr val="bg1"/>
                </a:solidFill>
                <a:latin typeface="造字工房俊雅体演示版常规体" pitchFamily="50" charset="-122"/>
                <a:ea typeface="造字工房俊雅体演示版常规体" pitchFamily="50" charset="-122"/>
              </a:rPr>
              <a:t>关键词</a:t>
            </a:r>
          </a:p>
        </p:txBody>
      </p:sp>
      <p:sp>
        <p:nvSpPr>
          <p:cNvPr id="14" name="文本框 13">
            <a:extLst>
              <a:ext uri="{FF2B5EF4-FFF2-40B4-BE49-F238E27FC236}">
                <a16:creationId xmlns:a16="http://schemas.microsoft.com/office/drawing/2014/main" id="{1C47A212-281B-439F-926C-8EAAB7FDFF70}"/>
              </a:ext>
            </a:extLst>
          </p:cNvPr>
          <p:cNvSpPr txBox="1"/>
          <p:nvPr/>
        </p:nvSpPr>
        <p:spPr>
          <a:xfrm>
            <a:off x="1314403" y="3108434"/>
            <a:ext cx="1454244" cy="769441"/>
          </a:xfrm>
          <a:prstGeom prst="rect">
            <a:avLst/>
          </a:prstGeom>
          <a:noFill/>
        </p:spPr>
        <p:txBody>
          <a:bodyPr wrap="none" rtlCol="0">
            <a:spAutoFit/>
          </a:bodyPr>
          <a:lstStyle/>
          <a:p>
            <a:r>
              <a:rPr lang="zh-CN" altLang="en-US" sz="4400" dirty="0">
                <a:solidFill>
                  <a:schemeClr val="bg1"/>
                </a:solidFill>
                <a:latin typeface="造字工房俊雅体演示版常规体" pitchFamily="50" charset="-122"/>
                <a:ea typeface="造字工房俊雅体演示版常规体" pitchFamily="50" charset="-122"/>
              </a:rPr>
              <a:t>关键词</a:t>
            </a:r>
          </a:p>
        </p:txBody>
      </p:sp>
      <p:sp>
        <p:nvSpPr>
          <p:cNvPr id="15" name="文本框 14">
            <a:extLst>
              <a:ext uri="{FF2B5EF4-FFF2-40B4-BE49-F238E27FC236}">
                <a16:creationId xmlns:a16="http://schemas.microsoft.com/office/drawing/2014/main" id="{7BD7855D-A9C7-428E-AC48-713F106E1C10}"/>
              </a:ext>
            </a:extLst>
          </p:cNvPr>
          <p:cNvSpPr txBox="1"/>
          <p:nvPr/>
        </p:nvSpPr>
        <p:spPr>
          <a:xfrm>
            <a:off x="2505353" y="5431354"/>
            <a:ext cx="1454244" cy="769441"/>
          </a:xfrm>
          <a:prstGeom prst="rect">
            <a:avLst/>
          </a:prstGeom>
          <a:noFill/>
        </p:spPr>
        <p:txBody>
          <a:bodyPr wrap="none" rtlCol="0">
            <a:spAutoFit/>
          </a:bodyPr>
          <a:lstStyle/>
          <a:p>
            <a:r>
              <a:rPr lang="zh-CN" altLang="en-US" sz="4400" dirty="0">
                <a:solidFill>
                  <a:schemeClr val="bg1"/>
                </a:solidFill>
                <a:latin typeface="造字工房俊雅体演示版常规体" pitchFamily="50" charset="-122"/>
                <a:ea typeface="造字工房俊雅体演示版常规体" pitchFamily="50" charset="-122"/>
              </a:rPr>
              <a:t>关键词</a:t>
            </a:r>
          </a:p>
        </p:txBody>
      </p:sp>
      <p:pic>
        <p:nvPicPr>
          <p:cNvPr id="17" name="图片 16">
            <a:extLst>
              <a:ext uri="{FF2B5EF4-FFF2-40B4-BE49-F238E27FC236}">
                <a16:creationId xmlns:a16="http://schemas.microsoft.com/office/drawing/2014/main" id="{A4D6664F-18EB-4E3E-90AC-234064897491}"/>
              </a:ext>
            </a:extLst>
          </p:cNvPr>
          <p:cNvPicPr>
            <a:picLocks noChangeAspect="1"/>
          </p:cNvPicPr>
          <p:nvPr/>
        </p:nvPicPr>
        <p:blipFill rotWithShape="1">
          <a:blip r:embed="rId4">
            <a:clrChange>
              <a:clrFrom>
                <a:srgbClr val="FEFEFE"/>
              </a:clrFrom>
              <a:clrTo>
                <a:srgbClr val="FEFEFE">
                  <a:alpha val="0"/>
                </a:srgbClr>
              </a:clrTo>
            </a:clrChange>
            <a:extLst>
              <a:ext uri="{28A0092B-C50C-407E-A947-70E740481C1C}">
                <a14:useLocalDpi xmlns:a14="http://schemas.microsoft.com/office/drawing/2010/main" val="0"/>
              </a:ext>
            </a:extLst>
          </a:blip>
          <a:srcRect l="26190" t="61485" r="23536" b="5300"/>
          <a:stretch/>
        </p:blipFill>
        <p:spPr>
          <a:xfrm>
            <a:off x="10732168" y="148668"/>
            <a:ext cx="1312664" cy="548106"/>
          </a:xfrm>
          <a:prstGeom prst="rect">
            <a:avLst/>
          </a:prstGeom>
        </p:spPr>
      </p:pic>
      <p:sp>
        <p:nvSpPr>
          <p:cNvPr id="18" name="文本框 17">
            <a:extLst>
              <a:ext uri="{FF2B5EF4-FFF2-40B4-BE49-F238E27FC236}">
                <a16:creationId xmlns:a16="http://schemas.microsoft.com/office/drawing/2014/main" id="{D10AB673-D474-4E28-8F34-55567527A11A}"/>
              </a:ext>
            </a:extLst>
          </p:cNvPr>
          <p:cNvSpPr txBox="1"/>
          <p:nvPr/>
        </p:nvSpPr>
        <p:spPr>
          <a:xfrm>
            <a:off x="5118962" y="1341911"/>
            <a:ext cx="1685077" cy="461665"/>
          </a:xfrm>
          <a:prstGeom prst="rect">
            <a:avLst/>
          </a:prstGeom>
          <a:noFill/>
        </p:spPr>
        <p:txBody>
          <a:bodyPr wrap="none" rtlCol="0">
            <a:spAutoFit/>
          </a:bodyPr>
          <a:lstStyle/>
          <a:p>
            <a:pPr marL="342900" indent="-342900">
              <a:buFont typeface="Wingdings" panose="05000000000000000000" pitchFamily="2" charset="2"/>
              <a:buChar char="l"/>
            </a:pPr>
            <a:r>
              <a:rPr lang="zh-CN" altLang="en-US" sz="2400" dirty="0">
                <a:solidFill>
                  <a:srgbClr val="C00000"/>
                </a:solidFill>
                <a:latin typeface="造字工房俊雅体演示版常规体" pitchFamily="50" charset="-122"/>
                <a:ea typeface="造字工房俊雅体演示版常规体" pitchFamily="50" charset="-122"/>
              </a:rPr>
              <a:t>输入小标题</a:t>
            </a:r>
          </a:p>
        </p:txBody>
      </p:sp>
      <p:sp>
        <p:nvSpPr>
          <p:cNvPr id="19" name="文本框 18">
            <a:extLst>
              <a:ext uri="{FF2B5EF4-FFF2-40B4-BE49-F238E27FC236}">
                <a16:creationId xmlns:a16="http://schemas.microsoft.com/office/drawing/2014/main" id="{55DE6E8D-3681-4705-AE86-3B182C98D5F2}"/>
              </a:ext>
            </a:extLst>
          </p:cNvPr>
          <p:cNvSpPr txBox="1"/>
          <p:nvPr/>
        </p:nvSpPr>
        <p:spPr>
          <a:xfrm>
            <a:off x="5118960" y="1801882"/>
            <a:ext cx="4520826" cy="699872"/>
          </a:xfrm>
          <a:prstGeom prst="rect">
            <a:avLst/>
          </a:prstGeom>
          <a:noFill/>
        </p:spPr>
        <p:txBody>
          <a:bodyPr wrap="square" rtlCol="0">
            <a:spAutoFit/>
          </a:bodyPr>
          <a:lstStyle/>
          <a:p>
            <a:pPr>
              <a:lnSpc>
                <a:spcPct val="150000"/>
              </a:lnSpc>
            </a:pPr>
            <a:r>
              <a:rPr lang="zh-CN" altLang="en-US" sz="1400" dirty="0">
                <a:latin typeface="思源黑体" panose="020B0400000000000000" pitchFamily="34" charset="-122"/>
              </a:rPr>
              <a:t>请在这里输入说明性文字请在这里输入说明性文字请在这里输入说明性文字请在这里输入说明性文字</a:t>
            </a:r>
          </a:p>
        </p:txBody>
      </p:sp>
      <p:sp>
        <p:nvSpPr>
          <p:cNvPr id="20" name="文本框 19">
            <a:extLst>
              <a:ext uri="{FF2B5EF4-FFF2-40B4-BE49-F238E27FC236}">
                <a16:creationId xmlns:a16="http://schemas.microsoft.com/office/drawing/2014/main" id="{FF22C467-A1CB-4FAF-898B-EC45FC1C3F24}"/>
              </a:ext>
            </a:extLst>
          </p:cNvPr>
          <p:cNvSpPr txBox="1"/>
          <p:nvPr/>
        </p:nvSpPr>
        <p:spPr>
          <a:xfrm>
            <a:off x="6043867" y="3048739"/>
            <a:ext cx="1685077" cy="461665"/>
          </a:xfrm>
          <a:prstGeom prst="rect">
            <a:avLst/>
          </a:prstGeom>
          <a:noFill/>
        </p:spPr>
        <p:txBody>
          <a:bodyPr wrap="none" rtlCol="0">
            <a:spAutoFit/>
          </a:bodyPr>
          <a:lstStyle/>
          <a:p>
            <a:pPr marL="342900" indent="-342900">
              <a:buFont typeface="Wingdings" panose="05000000000000000000" pitchFamily="2" charset="2"/>
              <a:buChar char="l"/>
            </a:pPr>
            <a:r>
              <a:rPr lang="zh-CN" altLang="en-US" sz="2400" dirty="0">
                <a:solidFill>
                  <a:srgbClr val="C00000"/>
                </a:solidFill>
                <a:latin typeface="造字工房俊雅体演示版常规体" pitchFamily="50" charset="-122"/>
                <a:ea typeface="造字工房俊雅体演示版常规体" pitchFamily="50" charset="-122"/>
              </a:rPr>
              <a:t>输入小标题</a:t>
            </a:r>
          </a:p>
        </p:txBody>
      </p:sp>
      <p:sp>
        <p:nvSpPr>
          <p:cNvPr id="21" name="文本框 20">
            <a:extLst>
              <a:ext uri="{FF2B5EF4-FFF2-40B4-BE49-F238E27FC236}">
                <a16:creationId xmlns:a16="http://schemas.microsoft.com/office/drawing/2014/main" id="{580831A5-5FDC-4D6C-AC16-DBA31DA50335}"/>
              </a:ext>
            </a:extLst>
          </p:cNvPr>
          <p:cNvSpPr txBox="1"/>
          <p:nvPr/>
        </p:nvSpPr>
        <p:spPr>
          <a:xfrm>
            <a:off x="6043865" y="3479030"/>
            <a:ext cx="4520825" cy="699872"/>
          </a:xfrm>
          <a:prstGeom prst="rect">
            <a:avLst/>
          </a:prstGeom>
          <a:noFill/>
        </p:spPr>
        <p:txBody>
          <a:bodyPr wrap="square" rtlCol="0">
            <a:spAutoFit/>
          </a:bodyPr>
          <a:lstStyle/>
          <a:p>
            <a:pPr>
              <a:lnSpc>
                <a:spcPct val="150000"/>
              </a:lnSpc>
            </a:pPr>
            <a:r>
              <a:rPr lang="zh-CN" altLang="en-US" sz="1400" dirty="0">
                <a:latin typeface="思源黑体" panose="020B0400000000000000" pitchFamily="34" charset="-122"/>
              </a:rPr>
              <a:t>请在这里输入说明性文字请在这里输入说明性文字请在这里输入说明性文字请在这里输入说明性文字</a:t>
            </a:r>
          </a:p>
        </p:txBody>
      </p:sp>
      <p:sp>
        <p:nvSpPr>
          <p:cNvPr id="22" name="文本框 21">
            <a:extLst>
              <a:ext uri="{FF2B5EF4-FFF2-40B4-BE49-F238E27FC236}">
                <a16:creationId xmlns:a16="http://schemas.microsoft.com/office/drawing/2014/main" id="{54C5B96F-05E5-45F8-8458-33130AE82330}"/>
              </a:ext>
            </a:extLst>
          </p:cNvPr>
          <p:cNvSpPr txBox="1"/>
          <p:nvPr/>
        </p:nvSpPr>
        <p:spPr>
          <a:xfrm>
            <a:off x="2405083" y="1297859"/>
            <a:ext cx="1386020" cy="369332"/>
          </a:xfrm>
          <a:prstGeom prst="rect">
            <a:avLst/>
          </a:prstGeom>
          <a:noFill/>
        </p:spPr>
        <p:txBody>
          <a:bodyPr wrap="none" rtlCol="0">
            <a:spAutoFit/>
          </a:bodyPr>
          <a:lstStyle/>
          <a:p>
            <a:r>
              <a:rPr lang="en-US" altLang="zh-CN" dirty="0">
                <a:solidFill>
                  <a:schemeClr val="bg1"/>
                </a:solidFill>
              </a:rPr>
              <a:t>KEYWORD01</a:t>
            </a:r>
            <a:endParaRPr lang="zh-CN" altLang="en-US" dirty="0">
              <a:solidFill>
                <a:schemeClr val="bg1"/>
              </a:solidFill>
            </a:endParaRPr>
          </a:p>
        </p:txBody>
      </p:sp>
      <p:sp>
        <p:nvSpPr>
          <p:cNvPr id="23" name="文本框 22">
            <a:extLst>
              <a:ext uri="{FF2B5EF4-FFF2-40B4-BE49-F238E27FC236}">
                <a16:creationId xmlns:a16="http://schemas.microsoft.com/office/drawing/2014/main" id="{4BC12514-F51D-4B78-B036-E8BC566C1C03}"/>
              </a:ext>
            </a:extLst>
          </p:cNvPr>
          <p:cNvSpPr txBox="1"/>
          <p:nvPr/>
        </p:nvSpPr>
        <p:spPr>
          <a:xfrm>
            <a:off x="1350497" y="3676543"/>
            <a:ext cx="1386020" cy="369332"/>
          </a:xfrm>
          <a:prstGeom prst="rect">
            <a:avLst/>
          </a:prstGeom>
          <a:noFill/>
        </p:spPr>
        <p:txBody>
          <a:bodyPr wrap="none" rtlCol="0">
            <a:spAutoFit/>
          </a:bodyPr>
          <a:lstStyle/>
          <a:p>
            <a:r>
              <a:rPr lang="en-US" altLang="zh-CN" dirty="0">
                <a:solidFill>
                  <a:schemeClr val="bg1"/>
                </a:solidFill>
              </a:rPr>
              <a:t>KEYWORD02</a:t>
            </a:r>
            <a:endParaRPr lang="zh-CN" altLang="en-US" dirty="0">
              <a:solidFill>
                <a:schemeClr val="bg1"/>
              </a:solidFill>
            </a:endParaRPr>
          </a:p>
        </p:txBody>
      </p:sp>
      <p:sp>
        <p:nvSpPr>
          <p:cNvPr id="24" name="文本框 23">
            <a:extLst>
              <a:ext uri="{FF2B5EF4-FFF2-40B4-BE49-F238E27FC236}">
                <a16:creationId xmlns:a16="http://schemas.microsoft.com/office/drawing/2014/main" id="{F7DF7238-92F2-4ED2-A460-E2C7C534BDB9}"/>
              </a:ext>
            </a:extLst>
          </p:cNvPr>
          <p:cNvSpPr txBox="1"/>
          <p:nvPr/>
        </p:nvSpPr>
        <p:spPr>
          <a:xfrm>
            <a:off x="2563529" y="6001236"/>
            <a:ext cx="1386020" cy="369332"/>
          </a:xfrm>
          <a:prstGeom prst="rect">
            <a:avLst/>
          </a:prstGeom>
          <a:noFill/>
        </p:spPr>
        <p:txBody>
          <a:bodyPr wrap="none" rtlCol="0">
            <a:spAutoFit/>
          </a:bodyPr>
          <a:lstStyle/>
          <a:p>
            <a:r>
              <a:rPr lang="en-US" altLang="zh-CN" dirty="0">
                <a:solidFill>
                  <a:schemeClr val="bg1"/>
                </a:solidFill>
              </a:rPr>
              <a:t>KEYWORD03</a:t>
            </a:r>
            <a:endParaRPr lang="zh-CN" altLang="en-US" dirty="0">
              <a:solidFill>
                <a:schemeClr val="bg1"/>
              </a:solidFill>
            </a:endParaRPr>
          </a:p>
        </p:txBody>
      </p:sp>
      <p:sp>
        <p:nvSpPr>
          <p:cNvPr id="25" name="文本框 24">
            <a:extLst>
              <a:ext uri="{FF2B5EF4-FFF2-40B4-BE49-F238E27FC236}">
                <a16:creationId xmlns:a16="http://schemas.microsoft.com/office/drawing/2014/main" id="{7CB135BE-120E-4BD9-8AE7-5746E4467BBD}"/>
              </a:ext>
            </a:extLst>
          </p:cNvPr>
          <p:cNvSpPr txBox="1"/>
          <p:nvPr/>
        </p:nvSpPr>
        <p:spPr>
          <a:xfrm>
            <a:off x="7342621" y="4857113"/>
            <a:ext cx="1685077" cy="461665"/>
          </a:xfrm>
          <a:prstGeom prst="rect">
            <a:avLst/>
          </a:prstGeom>
          <a:noFill/>
        </p:spPr>
        <p:txBody>
          <a:bodyPr wrap="none" rtlCol="0">
            <a:spAutoFit/>
          </a:bodyPr>
          <a:lstStyle/>
          <a:p>
            <a:pPr marL="342900" indent="-342900">
              <a:buFont typeface="Wingdings" panose="05000000000000000000" pitchFamily="2" charset="2"/>
              <a:buChar char="l"/>
            </a:pPr>
            <a:r>
              <a:rPr lang="zh-CN" altLang="en-US" sz="2400" dirty="0">
                <a:solidFill>
                  <a:srgbClr val="C00000"/>
                </a:solidFill>
                <a:latin typeface="造字工房俊雅体演示版常规体" pitchFamily="50" charset="-122"/>
                <a:ea typeface="造字工房俊雅体演示版常规体" pitchFamily="50" charset="-122"/>
              </a:rPr>
              <a:t>输入小标题</a:t>
            </a:r>
          </a:p>
        </p:txBody>
      </p:sp>
      <p:sp>
        <p:nvSpPr>
          <p:cNvPr id="26" name="文本框 25">
            <a:extLst>
              <a:ext uri="{FF2B5EF4-FFF2-40B4-BE49-F238E27FC236}">
                <a16:creationId xmlns:a16="http://schemas.microsoft.com/office/drawing/2014/main" id="{8A3258C3-B560-449F-B03A-947C8796D2F2}"/>
              </a:ext>
            </a:extLst>
          </p:cNvPr>
          <p:cNvSpPr txBox="1"/>
          <p:nvPr/>
        </p:nvSpPr>
        <p:spPr>
          <a:xfrm>
            <a:off x="7342619" y="5287404"/>
            <a:ext cx="4520825" cy="699872"/>
          </a:xfrm>
          <a:prstGeom prst="rect">
            <a:avLst/>
          </a:prstGeom>
          <a:noFill/>
        </p:spPr>
        <p:txBody>
          <a:bodyPr wrap="square" rtlCol="0">
            <a:spAutoFit/>
          </a:bodyPr>
          <a:lstStyle/>
          <a:p>
            <a:pPr>
              <a:lnSpc>
                <a:spcPct val="150000"/>
              </a:lnSpc>
            </a:pPr>
            <a:r>
              <a:rPr lang="zh-CN" altLang="en-US" sz="1400" dirty="0">
                <a:latin typeface="思源黑体" panose="020B0400000000000000" pitchFamily="34" charset="-122"/>
              </a:rPr>
              <a:t>请在这里输入说明性文字请在这里输入说明性文字请在这里输入说明性文字请在这里输入说明性文字</a:t>
            </a:r>
          </a:p>
        </p:txBody>
      </p:sp>
    </p:spTree>
    <p:extLst>
      <p:ext uri="{BB962C8B-B14F-4D97-AF65-F5344CB8AC3E}">
        <p14:creationId xmlns:p14="http://schemas.microsoft.com/office/powerpoint/2010/main" val="21083548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D487020-0C74-423A-8665-C8F43F16A177}"/>
              </a:ext>
            </a:extLst>
          </p:cNvPr>
          <p:cNvPicPr>
            <a:picLocks noChangeAspect="1"/>
          </p:cNvPicPr>
          <p:nvPr/>
        </p:nvPicPr>
        <p:blipFill rotWithShape="1">
          <a:blip r:embed="rId2">
            <a:extLst>
              <a:ext uri="{28A0092B-C50C-407E-A947-70E740481C1C}">
                <a14:useLocalDpi xmlns:a14="http://schemas.microsoft.com/office/drawing/2010/main" val="0"/>
              </a:ext>
            </a:extLst>
          </a:blip>
          <a:srcRect t="9033" b="9033"/>
          <a:stretch/>
        </p:blipFill>
        <p:spPr>
          <a:xfrm>
            <a:off x="0" y="0"/>
            <a:ext cx="12192000" cy="6858000"/>
          </a:xfrm>
          <a:prstGeom prst="rect">
            <a:avLst/>
          </a:prstGeom>
        </p:spPr>
      </p:pic>
      <p:sp>
        <p:nvSpPr>
          <p:cNvPr id="4" name="矩形 3">
            <a:extLst>
              <a:ext uri="{FF2B5EF4-FFF2-40B4-BE49-F238E27FC236}">
                <a16:creationId xmlns:a16="http://schemas.microsoft.com/office/drawing/2014/main" id="{3FE7620A-200A-408B-B103-D48430660991}"/>
              </a:ext>
            </a:extLst>
          </p:cNvPr>
          <p:cNvSpPr/>
          <p:nvPr/>
        </p:nvSpPr>
        <p:spPr>
          <a:xfrm>
            <a:off x="0" y="0"/>
            <a:ext cx="12201525" cy="6887499"/>
          </a:xfrm>
          <a:prstGeom prst="rect">
            <a:avLst/>
          </a:prstGeom>
          <a:solidFill>
            <a:srgbClr val="971110">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pic>
        <p:nvPicPr>
          <p:cNvPr id="5" name="图片 4">
            <a:extLst>
              <a:ext uri="{FF2B5EF4-FFF2-40B4-BE49-F238E27FC236}">
                <a16:creationId xmlns:a16="http://schemas.microsoft.com/office/drawing/2014/main" id="{CDC80366-1522-4655-A57A-48991393C972}"/>
              </a:ext>
            </a:extLst>
          </p:cNvPr>
          <p:cNvPicPr>
            <a:picLocks noChangeAspect="1"/>
          </p:cNvPicPr>
          <p:nvPr/>
        </p:nvPicPr>
        <p:blipFill rotWithShape="1">
          <a:blip r:embed="rId3">
            <a:extLst>
              <a:ext uri="{28A0092B-C50C-407E-A947-70E740481C1C}">
                <a14:useLocalDpi xmlns:a14="http://schemas.microsoft.com/office/drawing/2010/main" val="0"/>
              </a:ext>
            </a:extLst>
          </a:blip>
          <a:srcRect r="67773"/>
          <a:stretch/>
        </p:blipFill>
        <p:spPr>
          <a:xfrm>
            <a:off x="5708172" y="1989188"/>
            <a:ext cx="775655" cy="707886"/>
          </a:xfrm>
          <a:prstGeom prst="rect">
            <a:avLst/>
          </a:prstGeom>
        </p:spPr>
      </p:pic>
      <p:sp>
        <p:nvSpPr>
          <p:cNvPr id="6" name="文本框 5">
            <a:extLst>
              <a:ext uri="{FF2B5EF4-FFF2-40B4-BE49-F238E27FC236}">
                <a16:creationId xmlns:a16="http://schemas.microsoft.com/office/drawing/2014/main" id="{990F2892-4400-4458-AEA4-5E92E9272BA1}"/>
              </a:ext>
            </a:extLst>
          </p:cNvPr>
          <p:cNvSpPr txBox="1"/>
          <p:nvPr/>
        </p:nvSpPr>
        <p:spPr>
          <a:xfrm>
            <a:off x="3385023" y="3206417"/>
            <a:ext cx="5262979" cy="707886"/>
          </a:xfrm>
          <a:prstGeom prst="rect">
            <a:avLst/>
          </a:prstGeom>
          <a:noFill/>
        </p:spPr>
        <p:txBody>
          <a:bodyPr wrap="none" rtlCol="0">
            <a:spAutoFit/>
          </a:bodyPr>
          <a:lstStyle/>
          <a:p>
            <a:r>
              <a:rPr lang="zh-CN" altLang="en-US" sz="4000" dirty="0">
                <a:solidFill>
                  <a:schemeClr val="bg1"/>
                </a:solidFill>
                <a:latin typeface="造字工房俊雅体演示版常规体" pitchFamily="50" charset="-122"/>
                <a:ea typeface="造字工房俊雅体演示版常规体" pitchFamily="50" charset="-122"/>
              </a:rPr>
              <a:t>第三部分</a:t>
            </a:r>
            <a:r>
              <a:rPr lang="en-US" altLang="zh-CN" sz="4000" dirty="0">
                <a:solidFill>
                  <a:schemeClr val="bg1"/>
                </a:solidFill>
                <a:latin typeface="造字工房俊雅体演示版常规体" pitchFamily="50" charset="-122"/>
                <a:ea typeface="造字工房俊雅体演示版常规体" pitchFamily="50" charset="-122"/>
              </a:rPr>
              <a:t>    </a:t>
            </a:r>
            <a:r>
              <a:rPr lang="zh-CN" altLang="en-US" sz="4000" dirty="0">
                <a:solidFill>
                  <a:schemeClr val="bg1"/>
                </a:solidFill>
                <a:latin typeface="造字工房俊雅体演示版常规体" pitchFamily="50" charset="-122"/>
                <a:ea typeface="造字工房俊雅体演示版常规体" pitchFamily="50" charset="-122"/>
              </a:rPr>
              <a:t>请在这里输入标题</a:t>
            </a:r>
          </a:p>
        </p:txBody>
      </p:sp>
      <p:sp>
        <p:nvSpPr>
          <p:cNvPr id="7" name="文本框 6">
            <a:extLst>
              <a:ext uri="{FF2B5EF4-FFF2-40B4-BE49-F238E27FC236}">
                <a16:creationId xmlns:a16="http://schemas.microsoft.com/office/drawing/2014/main" id="{16BC800C-3A45-4901-8E6A-4E6B3CA189C1}"/>
              </a:ext>
            </a:extLst>
          </p:cNvPr>
          <p:cNvSpPr txBox="1"/>
          <p:nvPr/>
        </p:nvSpPr>
        <p:spPr>
          <a:xfrm>
            <a:off x="5117783" y="3744748"/>
            <a:ext cx="1723549" cy="400110"/>
          </a:xfrm>
          <a:prstGeom prst="rect">
            <a:avLst/>
          </a:prstGeom>
          <a:noFill/>
        </p:spPr>
        <p:txBody>
          <a:bodyPr wrap="none" rtlCol="0">
            <a:spAutoFit/>
          </a:bodyPr>
          <a:lstStyle/>
          <a:p>
            <a:r>
              <a:rPr lang="en-US" altLang="zh-CN" sz="2000" dirty="0">
                <a:solidFill>
                  <a:schemeClr val="bg1"/>
                </a:solidFill>
                <a:latin typeface="思源黑体" panose="020B0400000000000000" pitchFamily="34" charset="-122"/>
              </a:rPr>
              <a:t>PART  THREE</a:t>
            </a:r>
            <a:endParaRPr lang="zh-CN" altLang="en-US" sz="1600" dirty="0">
              <a:solidFill>
                <a:schemeClr val="bg1"/>
              </a:solidFill>
              <a:latin typeface="思源黑体" panose="020B0400000000000000" pitchFamily="34" charset="-122"/>
            </a:endParaRPr>
          </a:p>
        </p:txBody>
      </p:sp>
      <p:cxnSp>
        <p:nvCxnSpPr>
          <p:cNvPr id="8" name="直接连接符 7">
            <a:extLst>
              <a:ext uri="{FF2B5EF4-FFF2-40B4-BE49-F238E27FC236}">
                <a16:creationId xmlns:a16="http://schemas.microsoft.com/office/drawing/2014/main" id="{27674F4D-B9C3-4AE8-808B-517070F93026}"/>
              </a:ext>
            </a:extLst>
          </p:cNvPr>
          <p:cNvCxnSpPr>
            <a:cxnSpLocks/>
          </p:cNvCxnSpPr>
          <p:nvPr/>
        </p:nvCxnSpPr>
        <p:spPr>
          <a:xfrm>
            <a:off x="3590925" y="3959535"/>
            <a:ext cx="157162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91A6DE52-3123-4A27-9220-FD76387AD40B}"/>
              </a:ext>
            </a:extLst>
          </p:cNvPr>
          <p:cNvCxnSpPr>
            <a:cxnSpLocks/>
          </p:cNvCxnSpPr>
          <p:nvPr/>
        </p:nvCxnSpPr>
        <p:spPr>
          <a:xfrm>
            <a:off x="6768448" y="3959535"/>
            <a:ext cx="157162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4070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3F23D1-76D3-4520-ACF5-5D699C407332}"/>
              </a:ext>
            </a:extLst>
          </p:cNvPr>
          <p:cNvSpPr>
            <a:spLocks noGrp="1"/>
          </p:cNvSpPr>
          <p:nvPr>
            <p:ph type="title"/>
          </p:nvPr>
        </p:nvSpPr>
        <p:spPr/>
        <p:txBody>
          <a:bodyPr/>
          <a:lstStyle/>
          <a:p>
            <a:r>
              <a:rPr lang="zh-CN" altLang="en-US" dirty="0"/>
              <a:t>递进关系</a:t>
            </a:r>
          </a:p>
        </p:txBody>
      </p:sp>
      <p:grpSp>
        <p:nvGrpSpPr>
          <p:cNvPr id="13" name="组合 12">
            <a:extLst>
              <a:ext uri="{FF2B5EF4-FFF2-40B4-BE49-F238E27FC236}">
                <a16:creationId xmlns:a16="http://schemas.microsoft.com/office/drawing/2014/main" id="{AB7C3C89-A028-47EA-A469-4AEFC6D36B07}"/>
              </a:ext>
            </a:extLst>
          </p:cNvPr>
          <p:cNvGrpSpPr/>
          <p:nvPr/>
        </p:nvGrpSpPr>
        <p:grpSpPr>
          <a:xfrm>
            <a:off x="4670261" y="3170321"/>
            <a:ext cx="2779294" cy="517358"/>
            <a:chOff x="986590" y="3597442"/>
            <a:chExt cx="2779294" cy="517358"/>
          </a:xfrm>
        </p:grpSpPr>
        <p:sp>
          <p:nvSpPr>
            <p:cNvPr id="3" name="矩形 2">
              <a:extLst>
                <a:ext uri="{FF2B5EF4-FFF2-40B4-BE49-F238E27FC236}">
                  <a16:creationId xmlns:a16="http://schemas.microsoft.com/office/drawing/2014/main" id="{EC4C109A-9F83-44D9-8537-91C45E97D193}"/>
                </a:ext>
              </a:extLst>
            </p:cNvPr>
            <p:cNvSpPr/>
            <p:nvPr/>
          </p:nvSpPr>
          <p:spPr>
            <a:xfrm>
              <a:off x="986590" y="3597442"/>
              <a:ext cx="2779294" cy="51735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60388733-E5FA-43B0-850B-A97EBB9A70E8}"/>
                </a:ext>
              </a:extLst>
            </p:cNvPr>
            <p:cNvGrpSpPr/>
            <p:nvPr/>
          </p:nvGrpSpPr>
          <p:grpSpPr>
            <a:xfrm>
              <a:off x="986590" y="3641576"/>
              <a:ext cx="546945" cy="473224"/>
              <a:chOff x="4871316" y="1810605"/>
              <a:chExt cx="546945" cy="473224"/>
            </a:xfrm>
          </p:grpSpPr>
          <p:sp>
            <p:nvSpPr>
              <p:cNvPr id="5" name="椭圆 4">
                <a:extLst>
                  <a:ext uri="{FF2B5EF4-FFF2-40B4-BE49-F238E27FC236}">
                    <a16:creationId xmlns:a16="http://schemas.microsoft.com/office/drawing/2014/main" id="{47F8E26F-F188-4385-924C-C8DC9F1C01EF}"/>
                  </a:ext>
                </a:extLst>
              </p:cNvPr>
              <p:cNvSpPr/>
              <p:nvPr/>
            </p:nvSpPr>
            <p:spPr>
              <a:xfrm>
                <a:off x="4908388" y="1810605"/>
                <a:ext cx="447780" cy="4477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sp>
            <p:nvSpPr>
              <p:cNvPr id="6" name="文本框 5">
                <a:extLst>
                  <a:ext uri="{FF2B5EF4-FFF2-40B4-BE49-F238E27FC236}">
                    <a16:creationId xmlns:a16="http://schemas.microsoft.com/office/drawing/2014/main" id="{016DDC8F-4E81-491B-8D02-4D5AF62D9DF3}"/>
                  </a:ext>
                </a:extLst>
              </p:cNvPr>
              <p:cNvSpPr txBox="1"/>
              <p:nvPr/>
            </p:nvSpPr>
            <p:spPr>
              <a:xfrm>
                <a:off x="4871316" y="1822164"/>
                <a:ext cx="546945" cy="461665"/>
              </a:xfrm>
              <a:prstGeom prst="rect">
                <a:avLst/>
              </a:prstGeom>
              <a:noFill/>
            </p:spPr>
            <p:txBody>
              <a:bodyPr wrap="none" rtlCol="0">
                <a:spAutoFit/>
              </a:bodyPr>
              <a:lstStyle/>
              <a:p>
                <a:r>
                  <a:rPr lang="en-US" altLang="zh-CN" sz="2400" dirty="0">
                    <a:solidFill>
                      <a:srgbClr val="BB1C22"/>
                    </a:solidFill>
                    <a:latin typeface="造字工房俊雅锐宋体验版常规体" pitchFamily="50" charset="-122"/>
                    <a:ea typeface="造字工房俊雅锐宋体验版常规体" pitchFamily="50" charset="-122"/>
                  </a:rPr>
                  <a:t>02</a:t>
                </a:r>
                <a:endParaRPr lang="zh-CN" altLang="en-US" sz="2400" dirty="0">
                  <a:solidFill>
                    <a:srgbClr val="BB1C22"/>
                  </a:solidFill>
                  <a:latin typeface="造字工房俊雅锐宋体验版常规体" pitchFamily="50" charset="-122"/>
                  <a:ea typeface="造字工房俊雅锐宋体验版常规体" pitchFamily="50" charset="-122"/>
                </a:endParaRPr>
              </a:p>
            </p:txBody>
          </p:sp>
        </p:grpSp>
      </p:grpSp>
      <p:grpSp>
        <p:nvGrpSpPr>
          <p:cNvPr id="23" name="组合 22">
            <a:extLst>
              <a:ext uri="{FF2B5EF4-FFF2-40B4-BE49-F238E27FC236}">
                <a16:creationId xmlns:a16="http://schemas.microsoft.com/office/drawing/2014/main" id="{F03B9F1F-4F47-4C6C-827D-9003B5852349}"/>
              </a:ext>
            </a:extLst>
          </p:cNvPr>
          <p:cNvGrpSpPr/>
          <p:nvPr/>
        </p:nvGrpSpPr>
        <p:grpSpPr>
          <a:xfrm>
            <a:off x="1036380" y="3687679"/>
            <a:ext cx="2779294" cy="517358"/>
            <a:chOff x="986590" y="3597442"/>
            <a:chExt cx="2779294" cy="517358"/>
          </a:xfrm>
        </p:grpSpPr>
        <p:sp>
          <p:nvSpPr>
            <p:cNvPr id="24" name="矩形 23">
              <a:extLst>
                <a:ext uri="{FF2B5EF4-FFF2-40B4-BE49-F238E27FC236}">
                  <a16:creationId xmlns:a16="http://schemas.microsoft.com/office/drawing/2014/main" id="{7A7B4189-606E-4212-8710-536F9535899B}"/>
                </a:ext>
              </a:extLst>
            </p:cNvPr>
            <p:cNvSpPr/>
            <p:nvPr/>
          </p:nvSpPr>
          <p:spPr>
            <a:xfrm>
              <a:off x="986590" y="3597442"/>
              <a:ext cx="2779294" cy="51735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id="{F94AF978-F4A5-4CB4-95FD-F07C1DA25370}"/>
                </a:ext>
              </a:extLst>
            </p:cNvPr>
            <p:cNvGrpSpPr/>
            <p:nvPr/>
          </p:nvGrpSpPr>
          <p:grpSpPr>
            <a:xfrm>
              <a:off x="986590" y="3641576"/>
              <a:ext cx="484852" cy="473224"/>
              <a:chOff x="4871316" y="1810605"/>
              <a:chExt cx="484852" cy="473224"/>
            </a:xfrm>
          </p:grpSpPr>
          <p:sp>
            <p:nvSpPr>
              <p:cNvPr id="26" name="椭圆 25">
                <a:extLst>
                  <a:ext uri="{FF2B5EF4-FFF2-40B4-BE49-F238E27FC236}">
                    <a16:creationId xmlns:a16="http://schemas.microsoft.com/office/drawing/2014/main" id="{0B219EEF-9071-47D0-A606-90E2CE34BAEC}"/>
                  </a:ext>
                </a:extLst>
              </p:cNvPr>
              <p:cNvSpPr/>
              <p:nvPr/>
            </p:nvSpPr>
            <p:spPr>
              <a:xfrm>
                <a:off x="4908388" y="1810605"/>
                <a:ext cx="447780" cy="4477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sp>
            <p:nvSpPr>
              <p:cNvPr id="27" name="文本框 26">
                <a:extLst>
                  <a:ext uri="{FF2B5EF4-FFF2-40B4-BE49-F238E27FC236}">
                    <a16:creationId xmlns:a16="http://schemas.microsoft.com/office/drawing/2014/main" id="{25FBCEF0-480A-46E7-AEE3-9C87B58DF41C}"/>
                  </a:ext>
                </a:extLst>
              </p:cNvPr>
              <p:cNvSpPr txBox="1"/>
              <p:nvPr/>
            </p:nvSpPr>
            <p:spPr>
              <a:xfrm>
                <a:off x="4871316" y="1822164"/>
                <a:ext cx="431528" cy="461665"/>
              </a:xfrm>
              <a:prstGeom prst="rect">
                <a:avLst/>
              </a:prstGeom>
              <a:noFill/>
            </p:spPr>
            <p:txBody>
              <a:bodyPr wrap="none" rtlCol="0">
                <a:spAutoFit/>
              </a:bodyPr>
              <a:lstStyle/>
              <a:p>
                <a:r>
                  <a:rPr lang="en-US" altLang="zh-CN" sz="2400" dirty="0">
                    <a:solidFill>
                      <a:srgbClr val="BB1C22"/>
                    </a:solidFill>
                    <a:latin typeface="造字工房俊雅锐宋体验版常规体" pitchFamily="50" charset="-122"/>
                    <a:ea typeface="造字工房俊雅锐宋体验版常规体" pitchFamily="50" charset="-122"/>
                  </a:rPr>
                  <a:t>01</a:t>
                </a:r>
                <a:endParaRPr lang="zh-CN" altLang="en-US" sz="2400" dirty="0">
                  <a:solidFill>
                    <a:srgbClr val="BB1C22"/>
                  </a:solidFill>
                  <a:latin typeface="造字工房俊雅锐宋体验版常规体" pitchFamily="50" charset="-122"/>
                  <a:ea typeface="造字工房俊雅锐宋体验版常规体" pitchFamily="50" charset="-122"/>
                </a:endParaRPr>
              </a:p>
            </p:txBody>
          </p:sp>
        </p:grpSp>
      </p:grpSp>
      <p:grpSp>
        <p:nvGrpSpPr>
          <p:cNvPr id="28" name="组合 27">
            <a:extLst>
              <a:ext uri="{FF2B5EF4-FFF2-40B4-BE49-F238E27FC236}">
                <a16:creationId xmlns:a16="http://schemas.microsoft.com/office/drawing/2014/main" id="{ABB0726F-B55C-4856-BDDF-58299174947D}"/>
              </a:ext>
            </a:extLst>
          </p:cNvPr>
          <p:cNvGrpSpPr/>
          <p:nvPr/>
        </p:nvGrpSpPr>
        <p:grpSpPr>
          <a:xfrm>
            <a:off x="8376328" y="2649189"/>
            <a:ext cx="2779294" cy="517358"/>
            <a:chOff x="986590" y="3597442"/>
            <a:chExt cx="2779294" cy="517358"/>
          </a:xfrm>
        </p:grpSpPr>
        <p:sp>
          <p:nvSpPr>
            <p:cNvPr id="29" name="矩形 28">
              <a:extLst>
                <a:ext uri="{FF2B5EF4-FFF2-40B4-BE49-F238E27FC236}">
                  <a16:creationId xmlns:a16="http://schemas.microsoft.com/office/drawing/2014/main" id="{A4027F1C-A836-4364-ACE1-E48770BA1168}"/>
                </a:ext>
              </a:extLst>
            </p:cNvPr>
            <p:cNvSpPr/>
            <p:nvPr/>
          </p:nvSpPr>
          <p:spPr>
            <a:xfrm>
              <a:off x="986590" y="3597442"/>
              <a:ext cx="2779294" cy="517358"/>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a:extLst>
                <a:ext uri="{FF2B5EF4-FFF2-40B4-BE49-F238E27FC236}">
                  <a16:creationId xmlns:a16="http://schemas.microsoft.com/office/drawing/2014/main" id="{DA59F3AB-B957-471E-8808-A91BCC46E34C}"/>
                </a:ext>
              </a:extLst>
            </p:cNvPr>
            <p:cNvGrpSpPr/>
            <p:nvPr/>
          </p:nvGrpSpPr>
          <p:grpSpPr>
            <a:xfrm>
              <a:off x="986590" y="3641576"/>
              <a:ext cx="546945" cy="473224"/>
              <a:chOff x="4871316" y="1810605"/>
              <a:chExt cx="546945" cy="473224"/>
            </a:xfrm>
          </p:grpSpPr>
          <p:sp>
            <p:nvSpPr>
              <p:cNvPr id="31" name="椭圆 30">
                <a:extLst>
                  <a:ext uri="{FF2B5EF4-FFF2-40B4-BE49-F238E27FC236}">
                    <a16:creationId xmlns:a16="http://schemas.microsoft.com/office/drawing/2014/main" id="{FBA5CD74-3677-4B48-A3C0-A2883DDAFCBB}"/>
                  </a:ext>
                </a:extLst>
              </p:cNvPr>
              <p:cNvSpPr/>
              <p:nvPr/>
            </p:nvSpPr>
            <p:spPr>
              <a:xfrm>
                <a:off x="4908388" y="1810605"/>
                <a:ext cx="447780" cy="4477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sp>
            <p:nvSpPr>
              <p:cNvPr id="32" name="文本框 31">
                <a:extLst>
                  <a:ext uri="{FF2B5EF4-FFF2-40B4-BE49-F238E27FC236}">
                    <a16:creationId xmlns:a16="http://schemas.microsoft.com/office/drawing/2014/main" id="{46BBCAA9-08B5-4798-B0F0-176D215445AE}"/>
                  </a:ext>
                </a:extLst>
              </p:cNvPr>
              <p:cNvSpPr txBox="1"/>
              <p:nvPr/>
            </p:nvSpPr>
            <p:spPr>
              <a:xfrm>
                <a:off x="4871316" y="1822164"/>
                <a:ext cx="546945" cy="461665"/>
              </a:xfrm>
              <a:prstGeom prst="rect">
                <a:avLst/>
              </a:prstGeom>
              <a:noFill/>
            </p:spPr>
            <p:txBody>
              <a:bodyPr wrap="none" rtlCol="0">
                <a:spAutoFit/>
              </a:bodyPr>
              <a:lstStyle/>
              <a:p>
                <a:r>
                  <a:rPr lang="en-US" altLang="zh-CN" sz="2400" dirty="0">
                    <a:solidFill>
                      <a:srgbClr val="BB1C22"/>
                    </a:solidFill>
                    <a:latin typeface="造字工房俊雅锐宋体验版常规体" pitchFamily="50" charset="-122"/>
                    <a:ea typeface="造字工房俊雅锐宋体验版常规体" pitchFamily="50" charset="-122"/>
                  </a:rPr>
                  <a:t>03</a:t>
                </a:r>
                <a:endParaRPr lang="zh-CN" altLang="en-US" sz="2400" dirty="0">
                  <a:solidFill>
                    <a:srgbClr val="BB1C22"/>
                  </a:solidFill>
                  <a:latin typeface="造字工房俊雅锐宋体验版常规体" pitchFamily="50" charset="-122"/>
                  <a:ea typeface="造字工房俊雅锐宋体验版常规体" pitchFamily="50" charset="-122"/>
                </a:endParaRPr>
              </a:p>
            </p:txBody>
          </p:sp>
        </p:grpSp>
      </p:grpSp>
      <p:sp>
        <p:nvSpPr>
          <p:cNvPr id="35" name="文本框 34">
            <a:extLst>
              <a:ext uri="{FF2B5EF4-FFF2-40B4-BE49-F238E27FC236}">
                <a16:creationId xmlns:a16="http://schemas.microsoft.com/office/drawing/2014/main" id="{DCD5AFCF-AD78-432C-AF02-1DE69A938381}"/>
              </a:ext>
            </a:extLst>
          </p:cNvPr>
          <p:cNvSpPr txBox="1"/>
          <p:nvPr/>
        </p:nvSpPr>
        <p:spPr>
          <a:xfrm>
            <a:off x="1002696" y="4365094"/>
            <a:ext cx="2812978" cy="998287"/>
          </a:xfrm>
          <a:prstGeom prst="rect">
            <a:avLst/>
          </a:prstGeom>
          <a:noFill/>
        </p:spPr>
        <p:txBody>
          <a:bodyPr wrap="square" rtlCol="0">
            <a:spAutoFit/>
          </a:bodyPr>
          <a:lstStyle/>
          <a:p>
            <a:pPr algn="ctr">
              <a:lnSpc>
                <a:spcPct val="150000"/>
              </a:lnSpc>
            </a:pPr>
            <a:r>
              <a:rPr lang="zh-CN" altLang="en-US" sz="1400" dirty="0">
                <a:latin typeface="思源黑体" panose="020B0400000000000000" pitchFamily="34" charset="-122"/>
                <a:ea typeface="思源黑体" panose="020B0400000000000000" pitchFamily="34" charset="-122"/>
              </a:rPr>
              <a:t>请在这里输入说明性文字</a:t>
            </a:r>
            <a:endParaRPr lang="en-US" altLang="zh-CN" sz="1400" dirty="0">
              <a:latin typeface="思源黑体" panose="020B0400000000000000" pitchFamily="34" charset="-122"/>
              <a:ea typeface="思源黑体" panose="020B0400000000000000" pitchFamily="34" charset="-122"/>
            </a:endParaRPr>
          </a:p>
          <a:p>
            <a:pPr algn="ctr">
              <a:lnSpc>
                <a:spcPct val="150000"/>
              </a:lnSpc>
            </a:pPr>
            <a:r>
              <a:rPr lang="zh-CN" altLang="en-US" sz="1400" dirty="0">
                <a:latin typeface="思源黑体" panose="020B0400000000000000" pitchFamily="34" charset="-122"/>
                <a:ea typeface="思源黑体" panose="020B0400000000000000" pitchFamily="34" charset="-122"/>
              </a:rPr>
              <a:t>请在这里输入说明性文字</a:t>
            </a:r>
          </a:p>
          <a:p>
            <a:pPr algn="ctr">
              <a:lnSpc>
                <a:spcPct val="150000"/>
              </a:lnSpc>
            </a:pPr>
            <a:r>
              <a:rPr lang="zh-CN" altLang="en-US" sz="1400" dirty="0">
                <a:latin typeface="思源黑体" panose="020B0400000000000000" pitchFamily="34" charset="-122"/>
                <a:ea typeface="思源黑体" panose="020B0400000000000000" pitchFamily="34" charset="-122"/>
              </a:rPr>
              <a:t>请在这里输入说明性文字</a:t>
            </a:r>
          </a:p>
        </p:txBody>
      </p:sp>
      <p:sp>
        <p:nvSpPr>
          <p:cNvPr id="36" name="文本框 35">
            <a:extLst>
              <a:ext uri="{FF2B5EF4-FFF2-40B4-BE49-F238E27FC236}">
                <a16:creationId xmlns:a16="http://schemas.microsoft.com/office/drawing/2014/main" id="{95365D3C-8E16-447B-93C3-870E6CB54C31}"/>
              </a:ext>
            </a:extLst>
          </p:cNvPr>
          <p:cNvSpPr txBox="1"/>
          <p:nvPr/>
        </p:nvSpPr>
        <p:spPr>
          <a:xfrm>
            <a:off x="4636577" y="3822292"/>
            <a:ext cx="2812978" cy="998287"/>
          </a:xfrm>
          <a:prstGeom prst="rect">
            <a:avLst/>
          </a:prstGeom>
          <a:noFill/>
        </p:spPr>
        <p:txBody>
          <a:bodyPr wrap="square" rtlCol="0">
            <a:spAutoFit/>
          </a:bodyPr>
          <a:lstStyle/>
          <a:p>
            <a:pPr algn="ctr">
              <a:lnSpc>
                <a:spcPct val="150000"/>
              </a:lnSpc>
            </a:pPr>
            <a:r>
              <a:rPr lang="zh-CN" altLang="en-US" sz="1400" dirty="0">
                <a:latin typeface="思源黑体" panose="020B0400000000000000" pitchFamily="34" charset="-122"/>
                <a:ea typeface="思源黑体" panose="020B0400000000000000" pitchFamily="34" charset="-122"/>
              </a:rPr>
              <a:t>请在这里输入说明性文字</a:t>
            </a:r>
            <a:endParaRPr lang="en-US" altLang="zh-CN" sz="1400" dirty="0">
              <a:latin typeface="思源黑体" panose="020B0400000000000000" pitchFamily="34" charset="-122"/>
              <a:ea typeface="思源黑体" panose="020B0400000000000000" pitchFamily="34" charset="-122"/>
            </a:endParaRPr>
          </a:p>
          <a:p>
            <a:pPr algn="ctr">
              <a:lnSpc>
                <a:spcPct val="150000"/>
              </a:lnSpc>
            </a:pPr>
            <a:r>
              <a:rPr lang="zh-CN" altLang="en-US" sz="1400" dirty="0">
                <a:latin typeface="思源黑体" panose="020B0400000000000000" pitchFamily="34" charset="-122"/>
                <a:ea typeface="思源黑体" panose="020B0400000000000000" pitchFamily="34" charset="-122"/>
              </a:rPr>
              <a:t>请在这里输入说明性文字</a:t>
            </a:r>
          </a:p>
          <a:p>
            <a:pPr algn="ctr">
              <a:lnSpc>
                <a:spcPct val="150000"/>
              </a:lnSpc>
            </a:pPr>
            <a:r>
              <a:rPr lang="zh-CN" altLang="en-US" sz="1400" dirty="0">
                <a:latin typeface="思源黑体" panose="020B0400000000000000" pitchFamily="34" charset="-122"/>
                <a:ea typeface="思源黑体" panose="020B0400000000000000" pitchFamily="34" charset="-122"/>
              </a:rPr>
              <a:t>请在这里输入说明性文字</a:t>
            </a:r>
          </a:p>
        </p:txBody>
      </p:sp>
      <p:sp>
        <p:nvSpPr>
          <p:cNvPr id="37" name="文本框 36">
            <a:extLst>
              <a:ext uri="{FF2B5EF4-FFF2-40B4-BE49-F238E27FC236}">
                <a16:creationId xmlns:a16="http://schemas.microsoft.com/office/drawing/2014/main" id="{C40E6388-02B6-4CE9-9831-4B1D37A50AD8}"/>
              </a:ext>
            </a:extLst>
          </p:cNvPr>
          <p:cNvSpPr txBox="1"/>
          <p:nvPr/>
        </p:nvSpPr>
        <p:spPr>
          <a:xfrm>
            <a:off x="8377756" y="3303235"/>
            <a:ext cx="2812978" cy="998287"/>
          </a:xfrm>
          <a:prstGeom prst="rect">
            <a:avLst/>
          </a:prstGeom>
          <a:noFill/>
        </p:spPr>
        <p:txBody>
          <a:bodyPr wrap="square" rtlCol="0">
            <a:spAutoFit/>
          </a:bodyPr>
          <a:lstStyle/>
          <a:p>
            <a:pPr algn="ctr">
              <a:lnSpc>
                <a:spcPct val="150000"/>
              </a:lnSpc>
            </a:pPr>
            <a:r>
              <a:rPr lang="zh-CN" altLang="en-US" sz="1400" dirty="0">
                <a:latin typeface="思源黑体" panose="020B0400000000000000" pitchFamily="34" charset="-122"/>
                <a:ea typeface="思源黑体" panose="020B0400000000000000" pitchFamily="34" charset="-122"/>
              </a:rPr>
              <a:t>请在这里输入说明性文字</a:t>
            </a:r>
            <a:endParaRPr lang="en-US" altLang="zh-CN" sz="1400" dirty="0">
              <a:latin typeface="思源黑体" panose="020B0400000000000000" pitchFamily="34" charset="-122"/>
              <a:ea typeface="思源黑体" panose="020B0400000000000000" pitchFamily="34" charset="-122"/>
            </a:endParaRPr>
          </a:p>
          <a:p>
            <a:pPr algn="ctr">
              <a:lnSpc>
                <a:spcPct val="150000"/>
              </a:lnSpc>
            </a:pPr>
            <a:r>
              <a:rPr lang="zh-CN" altLang="en-US" sz="1400" dirty="0">
                <a:latin typeface="思源黑体" panose="020B0400000000000000" pitchFamily="34" charset="-122"/>
                <a:ea typeface="思源黑体" panose="020B0400000000000000" pitchFamily="34" charset="-122"/>
              </a:rPr>
              <a:t>请在这里输入说明性文字</a:t>
            </a:r>
          </a:p>
          <a:p>
            <a:pPr algn="ctr">
              <a:lnSpc>
                <a:spcPct val="150000"/>
              </a:lnSpc>
            </a:pPr>
            <a:r>
              <a:rPr lang="zh-CN" altLang="en-US" sz="1400" dirty="0">
                <a:latin typeface="思源黑体" panose="020B0400000000000000" pitchFamily="34" charset="-122"/>
                <a:ea typeface="思源黑体" panose="020B0400000000000000" pitchFamily="34" charset="-122"/>
              </a:rPr>
              <a:t>请在这里输入说明性文字</a:t>
            </a:r>
          </a:p>
        </p:txBody>
      </p:sp>
      <p:sp>
        <p:nvSpPr>
          <p:cNvPr id="38" name="文本框 37">
            <a:extLst>
              <a:ext uri="{FF2B5EF4-FFF2-40B4-BE49-F238E27FC236}">
                <a16:creationId xmlns:a16="http://schemas.microsoft.com/office/drawing/2014/main" id="{27864E5E-F891-4805-81FF-4E23A80952E2}"/>
              </a:ext>
            </a:extLst>
          </p:cNvPr>
          <p:cNvSpPr txBox="1"/>
          <p:nvPr/>
        </p:nvSpPr>
        <p:spPr>
          <a:xfrm>
            <a:off x="1929737" y="3745868"/>
            <a:ext cx="992579" cy="523220"/>
          </a:xfrm>
          <a:prstGeom prst="rect">
            <a:avLst/>
          </a:prstGeom>
          <a:noFill/>
        </p:spPr>
        <p:txBody>
          <a:bodyPr wrap="none" rtlCol="0">
            <a:spAutoFit/>
          </a:bodyPr>
          <a:lstStyle/>
          <a:p>
            <a:r>
              <a:rPr lang="zh-CN" altLang="en-US" sz="2800" dirty="0">
                <a:solidFill>
                  <a:schemeClr val="bg1"/>
                </a:solidFill>
                <a:latin typeface="造字工房俊雅体演示版常规体" pitchFamily="50" charset="-122"/>
                <a:ea typeface="造字工房俊雅体演示版常规体" pitchFamily="50" charset="-122"/>
              </a:rPr>
              <a:t>关键词</a:t>
            </a:r>
          </a:p>
        </p:txBody>
      </p:sp>
      <p:sp>
        <p:nvSpPr>
          <p:cNvPr id="39" name="文本框 38">
            <a:extLst>
              <a:ext uri="{FF2B5EF4-FFF2-40B4-BE49-F238E27FC236}">
                <a16:creationId xmlns:a16="http://schemas.microsoft.com/office/drawing/2014/main" id="{05436024-A6B0-4EF1-AA14-CF61173D250C}"/>
              </a:ext>
            </a:extLst>
          </p:cNvPr>
          <p:cNvSpPr txBox="1"/>
          <p:nvPr/>
        </p:nvSpPr>
        <p:spPr>
          <a:xfrm>
            <a:off x="5570840" y="3213982"/>
            <a:ext cx="992579" cy="523220"/>
          </a:xfrm>
          <a:prstGeom prst="rect">
            <a:avLst/>
          </a:prstGeom>
          <a:noFill/>
        </p:spPr>
        <p:txBody>
          <a:bodyPr wrap="none" rtlCol="0">
            <a:spAutoFit/>
          </a:bodyPr>
          <a:lstStyle/>
          <a:p>
            <a:r>
              <a:rPr lang="zh-CN" altLang="en-US" sz="2800" dirty="0">
                <a:solidFill>
                  <a:schemeClr val="bg1"/>
                </a:solidFill>
                <a:latin typeface="造字工房俊雅体演示版常规体" pitchFamily="50" charset="-122"/>
                <a:ea typeface="造字工房俊雅体演示版常规体" pitchFamily="50" charset="-122"/>
              </a:rPr>
              <a:t>关键词</a:t>
            </a:r>
          </a:p>
        </p:txBody>
      </p:sp>
      <p:sp>
        <p:nvSpPr>
          <p:cNvPr id="40" name="文本框 39">
            <a:extLst>
              <a:ext uri="{FF2B5EF4-FFF2-40B4-BE49-F238E27FC236}">
                <a16:creationId xmlns:a16="http://schemas.microsoft.com/office/drawing/2014/main" id="{5F619A25-A5E4-4D16-94A2-7EA49B7C7233}"/>
              </a:ext>
            </a:extLst>
          </p:cNvPr>
          <p:cNvSpPr txBox="1"/>
          <p:nvPr/>
        </p:nvSpPr>
        <p:spPr>
          <a:xfrm>
            <a:off x="9287955" y="2693323"/>
            <a:ext cx="992579" cy="523220"/>
          </a:xfrm>
          <a:prstGeom prst="rect">
            <a:avLst/>
          </a:prstGeom>
          <a:noFill/>
        </p:spPr>
        <p:txBody>
          <a:bodyPr wrap="none" rtlCol="0">
            <a:spAutoFit/>
          </a:bodyPr>
          <a:lstStyle/>
          <a:p>
            <a:r>
              <a:rPr lang="zh-CN" altLang="en-US" sz="2800" dirty="0">
                <a:solidFill>
                  <a:schemeClr val="bg1"/>
                </a:solidFill>
                <a:latin typeface="造字工房俊雅体演示版常规体" pitchFamily="50" charset="-122"/>
                <a:ea typeface="造字工房俊雅体演示版常规体" pitchFamily="50" charset="-122"/>
              </a:rPr>
              <a:t>关键词</a:t>
            </a:r>
          </a:p>
        </p:txBody>
      </p:sp>
      <p:pic>
        <p:nvPicPr>
          <p:cNvPr id="42" name="图形 41">
            <a:extLst>
              <a:ext uri="{FF2B5EF4-FFF2-40B4-BE49-F238E27FC236}">
                <a16:creationId xmlns:a16="http://schemas.microsoft.com/office/drawing/2014/main" id="{A9084FB6-0443-4190-8350-65934141F5E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615194" y="902116"/>
            <a:ext cx="2064575" cy="1476225"/>
          </a:xfrm>
          <a:prstGeom prst="rect">
            <a:avLst/>
          </a:prstGeom>
        </p:spPr>
      </p:pic>
      <p:pic>
        <p:nvPicPr>
          <p:cNvPr id="44" name="图形 43">
            <a:extLst>
              <a:ext uri="{FF2B5EF4-FFF2-40B4-BE49-F238E27FC236}">
                <a16:creationId xmlns:a16="http://schemas.microsoft.com/office/drawing/2014/main" id="{9883B00D-9F3A-4026-BC62-EA483B69656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17586" y="1478406"/>
            <a:ext cx="2318581" cy="1359734"/>
          </a:xfrm>
          <a:prstGeom prst="rect">
            <a:avLst/>
          </a:prstGeom>
        </p:spPr>
      </p:pic>
      <p:pic>
        <p:nvPicPr>
          <p:cNvPr id="46" name="图形 45">
            <a:extLst>
              <a:ext uri="{FF2B5EF4-FFF2-40B4-BE49-F238E27FC236}">
                <a16:creationId xmlns:a16="http://schemas.microsoft.com/office/drawing/2014/main" id="{7BCD397D-16F6-4372-AD09-A59D83CE207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596051" y="1718091"/>
            <a:ext cx="1640667" cy="1710909"/>
          </a:xfrm>
          <a:prstGeom prst="rect">
            <a:avLst/>
          </a:prstGeom>
        </p:spPr>
      </p:pic>
    </p:spTree>
    <p:extLst>
      <p:ext uri="{BB962C8B-B14F-4D97-AF65-F5344CB8AC3E}">
        <p14:creationId xmlns:p14="http://schemas.microsoft.com/office/powerpoint/2010/main" val="38535761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53FCB71-7A1A-46AA-82B8-B03C2133AAB8}"/>
              </a:ext>
            </a:extLst>
          </p:cNvPr>
          <p:cNvPicPr>
            <a:picLocks noChangeAspect="1"/>
          </p:cNvPicPr>
          <p:nvPr/>
        </p:nvPicPr>
        <p:blipFill rotWithShape="1">
          <a:blip r:embed="rId2">
            <a:extLst>
              <a:ext uri="{28A0092B-C50C-407E-A947-70E740481C1C}">
                <a14:useLocalDpi xmlns:a14="http://schemas.microsoft.com/office/drawing/2010/main" val="0"/>
              </a:ext>
            </a:extLst>
          </a:blip>
          <a:srcRect t="9033" b="9033"/>
          <a:stretch/>
        </p:blipFill>
        <p:spPr>
          <a:xfrm>
            <a:off x="0" y="0"/>
            <a:ext cx="12192000" cy="6858000"/>
          </a:xfrm>
          <a:prstGeom prst="rect">
            <a:avLst/>
          </a:prstGeom>
        </p:spPr>
      </p:pic>
      <p:grpSp>
        <p:nvGrpSpPr>
          <p:cNvPr id="26" name="组合 25">
            <a:extLst>
              <a:ext uri="{FF2B5EF4-FFF2-40B4-BE49-F238E27FC236}">
                <a16:creationId xmlns:a16="http://schemas.microsoft.com/office/drawing/2014/main" id="{C6D07DDC-75FB-401C-BB1C-17C264D1DD04}"/>
              </a:ext>
            </a:extLst>
          </p:cNvPr>
          <p:cNvGrpSpPr/>
          <p:nvPr/>
        </p:nvGrpSpPr>
        <p:grpSpPr>
          <a:xfrm>
            <a:off x="2298032" y="-2"/>
            <a:ext cx="11109159" cy="7637754"/>
            <a:chOff x="2298032" y="-2"/>
            <a:chExt cx="11109159" cy="7637754"/>
          </a:xfrm>
        </p:grpSpPr>
        <p:grpSp>
          <p:nvGrpSpPr>
            <p:cNvPr id="24" name="组合 23">
              <a:extLst>
                <a:ext uri="{FF2B5EF4-FFF2-40B4-BE49-F238E27FC236}">
                  <a16:creationId xmlns:a16="http://schemas.microsoft.com/office/drawing/2014/main" id="{579EB868-6250-4EE1-9721-7817CA696FE6}"/>
                </a:ext>
              </a:extLst>
            </p:cNvPr>
            <p:cNvGrpSpPr/>
            <p:nvPr/>
          </p:nvGrpSpPr>
          <p:grpSpPr>
            <a:xfrm>
              <a:off x="2298032" y="-2"/>
              <a:ext cx="11109159" cy="7637754"/>
              <a:chOff x="2298032" y="-2"/>
              <a:chExt cx="11109159" cy="7637754"/>
            </a:xfrm>
          </p:grpSpPr>
          <p:sp>
            <p:nvSpPr>
              <p:cNvPr id="14" name="任意多边形: 形状 13">
                <a:extLst>
                  <a:ext uri="{FF2B5EF4-FFF2-40B4-BE49-F238E27FC236}">
                    <a16:creationId xmlns:a16="http://schemas.microsoft.com/office/drawing/2014/main" id="{8763ACB8-86C1-4CE1-9742-993C2251EF55}"/>
                  </a:ext>
                </a:extLst>
              </p:cNvPr>
              <p:cNvSpPr/>
              <p:nvPr/>
            </p:nvSpPr>
            <p:spPr>
              <a:xfrm>
                <a:off x="2298032" y="-2"/>
                <a:ext cx="9885947" cy="6858001"/>
              </a:xfrm>
              <a:custGeom>
                <a:avLst/>
                <a:gdLst>
                  <a:gd name="connsiteX0" fmla="*/ 0 w 9286683"/>
                  <a:gd name="connsiteY0" fmla="*/ 6855106 h 6858001"/>
                  <a:gd name="connsiteX1" fmla="*/ 523547 w 9286683"/>
                  <a:gd name="connsiteY1" fmla="*/ 6858001 h 6858001"/>
                  <a:gd name="connsiteX2" fmla="*/ 0 w 9286683"/>
                  <a:gd name="connsiteY2" fmla="*/ 6858001 h 6858001"/>
                  <a:gd name="connsiteX3" fmla="*/ 194820 w 9286683"/>
                  <a:gd name="connsiteY3" fmla="*/ 0 h 6858001"/>
                  <a:gd name="connsiteX4" fmla="*/ 9286683 w 9286683"/>
                  <a:gd name="connsiteY4" fmla="*/ 0 h 6858001"/>
                  <a:gd name="connsiteX5" fmla="*/ 9286683 w 9286683"/>
                  <a:gd name="connsiteY5" fmla="*/ 6858001 h 6858001"/>
                  <a:gd name="connsiteX6" fmla="*/ 523547 w 9286683"/>
                  <a:gd name="connsiteY6" fmla="*/ 6858001 h 6858001"/>
                  <a:gd name="connsiteX7" fmla="*/ 199387 w 9286683"/>
                  <a:gd name="connsiteY7" fmla="*/ 12011 h 6858001"/>
                  <a:gd name="connsiteX8" fmla="*/ 194820 w 9286683"/>
                  <a:gd name="connsiteY8" fmla="*/ 1198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86683" h="6858001">
                    <a:moveTo>
                      <a:pt x="0" y="6855106"/>
                    </a:moveTo>
                    <a:lnTo>
                      <a:pt x="523547" y="6858001"/>
                    </a:lnTo>
                    <a:lnTo>
                      <a:pt x="0" y="6858001"/>
                    </a:lnTo>
                    <a:close/>
                    <a:moveTo>
                      <a:pt x="194820" y="0"/>
                    </a:moveTo>
                    <a:lnTo>
                      <a:pt x="9286683" y="0"/>
                    </a:lnTo>
                    <a:lnTo>
                      <a:pt x="9286683" y="6858001"/>
                    </a:lnTo>
                    <a:lnTo>
                      <a:pt x="523547" y="6858001"/>
                    </a:lnTo>
                    <a:cubicBezTo>
                      <a:pt x="-23923" y="4580008"/>
                      <a:pt x="2929538" y="2482172"/>
                      <a:pt x="199387" y="12011"/>
                    </a:cubicBezTo>
                    <a:lnTo>
                      <a:pt x="194820" y="11981"/>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14CFF769-D004-44C9-98D9-C079006D2BC3}"/>
                  </a:ext>
                </a:extLst>
              </p:cNvPr>
              <p:cNvPicPr>
                <a:picLocks noChangeAspect="1"/>
              </p:cNvPicPr>
              <p:nvPr/>
            </p:nvPicPr>
            <p:blipFill>
              <a:blip r:embed="rId3">
                <a:clrChange>
                  <a:clrFrom>
                    <a:srgbClr val="FFFFFF"/>
                  </a:clrFrom>
                  <a:clrTo>
                    <a:srgbClr val="FFFFFF">
                      <a:alpha val="0"/>
                    </a:srgbClr>
                  </a:clrTo>
                </a:clrChange>
                <a:duotone>
                  <a:schemeClr val="bg2">
                    <a:shade val="45000"/>
                    <a:satMod val="135000"/>
                  </a:schemeClr>
                  <a:prstClr val="white"/>
                </a:duotone>
                <a:alphaModFix amt="20000"/>
                <a:extLst>
                  <a:ext uri="{28A0092B-C50C-407E-A947-70E740481C1C}">
                    <a14:useLocalDpi xmlns:a14="http://schemas.microsoft.com/office/drawing/2010/main" val="0"/>
                  </a:ext>
                </a:extLst>
              </a:blip>
              <a:stretch>
                <a:fillRect/>
              </a:stretch>
            </p:blipFill>
            <p:spPr>
              <a:xfrm>
                <a:off x="6300537" y="868364"/>
                <a:ext cx="7106654" cy="6769388"/>
              </a:xfrm>
              <a:prstGeom prst="rect">
                <a:avLst/>
              </a:prstGeom>
            </p:spPr>
          </p:pic>
        </p:grpSp>
        <p:pic>
          <p:nvPicPr>
            <p:cNvPr id="25" name="图片 24">
              <a:extLst>
                <a:ext uri="{FF2B5EF4-FFF2-40B4-BE49-F238E27FC236}">
                  <a16:creationId xmlns:a16="http://schemas.microsoft.com/office/drawing/2014/main" id="{E5C301E4-E813-4D41-A324-DC3146E882D4}"/>
                </a:ext>
              </a:extLst>
            </p:cNvPr>
            <p:cNvPicPr>
              <a:picLocks noChangeAspect="1"/>
            </p:cNvPicPr>
            <p:nvPr/>
          </p:nvPicPr>
          <p:blipFill rotWithShape="1">
            <a:blip r:embed="rId4">
              <a:clrChange>
                <a:clrFrom>
                  <a:srgbClr val="FEFEFE"/>
                </a:clrFrom>
                <a:clrTo>
                  <a:srgbClr val="FEFEFE">
                    <a:alpha val="0"/>
                  </a:srgbClr>
                </a:clrTo>
              </a:clrChange>
              <a:extLst>
                <a:ext uri="{28A0092B-C50C-407E-A947-70E740481C1C}">
                  <a14:useLocalDpi xmlns:a14="http://schemas.microsoft.com/office/drawing/2010/main" val="0"/>
                </a:ext>
              </a:extLst>
            </a:blip>
            <a:srcRect l="26190" t="61485" r="23536" b="5300"/>
            <a:stretch/>
          </p:blipFill>
          <p:spPr>
            <a:xfrm>
              <a:off x="10732168" y="148668"/>
              <a:ext cx="1312664" cy="548106"/>
            </a:xfrm>
            <a:prstGeom prst="rect">
              <a:avLst/>
            </a:prstGeom>
          </p:spPr>
        </p:pic>
      </p:grpSp>
      <p:sp>
        <p:nvSpPr>
          <p:cNvPr id="7" name="矩形 4">
            <a:extLst>
              <a:ext uri="{FF2B5EF4-FFF2-40B4-BE49-F238E27FC236}">
                <a16:creationId xmlns:a16="http://schemas.microsoft.com/office/drawing/2014/main" id="{AA65B111-2A09-4041-B8F2-8EBB1DCDB7A4}"/>
              </a:ext>
            </a:extLst>
          </p:cNvPr>
          <p:cNvSpPr/>
          <p:nvPr/>
        </p:nvSpPr>
        <p:spPr>
          <a:xfrm>
            <a:off x="-8021" y="-12032"/>
            <a:ext cx="3367080" cy="6870031"/>
          </a:xfrm>
          <a:custGeom>
            <a:avLst/>
            <a:gdLst>
              <a:gd name="connsiteX0" fmla="*/ 0 w 3886200"/>
              <a:gd name="connsiteY0" fmla="*/ 0 h 6858000"/>
              <a:gd name="connsiteX1" fmla="*/ 3886200 w 3886200"/>
              <a:gd name="connsiteY1" fmla="*/ 0 h 6858000"/>
              <a:gd name="connsiteX2" fmla="*/ 3886200 w 3886200"/>
              <a:gd name="connsiteY2" fmla="*/ 6858000 h 6858000"/>
              <a:gd name="connsiteX3" fmla="*/ 0 w 3886200"/>
              <a:gd name="connsiteY3" fmla="*/ 6858000 h 6858000"/>
              <a:gd name="connsiteX4" fmla="*/ 0 w 3886200"/>
              <a:gd name="connsiteY4" fmla="*/ 0 h 6858000"/>
              <a:gd name="connsiteX0" fmla="*/ 0 w 3886200"/>
              <a:gd name="connsiteY0" fmla="*/ 0 h 6858000"/>
              <a:gd name="connsiteX1" fmla="*/ 2057400 w 3886200"/>
              <a:gd name="connsiteY1" fmla="*/ 12032 h 6858000"/>
              <a:gd name="connsiteX2" fmla="*/ 3886200 w 3886200"/>
              <a:gd name="connsiteY2" fmla="*/ 6858000 h 6858000"/>
              <a:gd name="connsiteX3" fmla="*/ 0 w 3886200"/>
              <a:gd name="connsiteY3" fmla="*/ 6858000 h 6858000"/>
              <a:gd name="connsiteX4" fmla="*/ 0 w 3886200"/>
              <a:gd name="connsiteY4" fmla="*/ 0 h 6858000"/>
              <a:gd name="connsiteX0" fmla="*/ 0 w 3886200"/>
              <a:gd name="connsiteY0" fmla="*/ 0 h 6858000"/>
              <a:gd name="connsiteX1" fmla="*/ 2057400 w 3886200"/>
              <a:gd name="connsiteY1" fmla="*/ 12032 h 6858000"/>
              <a:gd name="connsiteX2" fmla="*/ 3886200 w 3886200"/>
              <a:gd name="connsiteY2" fmla="*/ 6858000 h 6858000"/>
              <a:gd name="connsiteX3" fmla="*/ 0 w 3886200"/>
              <a:gd name="connsiteY3" fmla="*/ 6858000 h 6858000"/>
              <a:gd name="connsiteX4" fmla="*/ 0 w 3886200"/>
              <a:gd name="connsiteY4" fmla="*/ 0 h 6858000"/>
              <a:gd name="connsiteX0" fmla="*/ 0 w 3361100"/>
              <a:gd name="connsiteY0" fmla="*/ 0 h 6858000"/>
              <a:gd name="connsiteX1" fmla="*/ 2057400 w 3361100"/>
              <a:gd name="connsiteY1" fmla="*/ 12032 h 6858000"/>
              <a:gd name="connsiteX2" fmla="*/ 2394284 w 3361100"/>
              <a:gd name="connsiteY2" fmla="*/ 6833937 h 6858000"/>
              <a:gd name="connsiteX3" fmla="*/ 0 w 3361100"/>
              <a:gd name="connsiteY3" fmla="*/ 6858000 h 6858000"/>
              <a:gd name="connsiteX4" fmla="*/ 0 w 3361100"/>
              <a:gd name="connsiteY4" fmla="*/ 0 h 6858000"/>
              <a:gd name="connsiteX0" fmla="*/ 0 w 3367080"/>
              <a:gd name="connsiteY0" fmla="*/ 0 h 6870031"/>
              <a:gd name="connsiteX1" fmla="*/ 2057400 w 3367080"/>
              <a:gd name="connsiteY1" fmla="*/ 12032 h 6870031"/>
              <a:gd name="connsiteX2" fmla="*/ 2418348 w 3367080"/>
              <a:gd name="connsiteY2" fmla="*/ 6870031 h 6870031"/>
              <a:gd name="connsiteX3" fmla="*/ 0 w 3367080"/>
              <a:gd name="connsiteY3" fmla="*/ 6858000 h 6870031"/>
              <a:gd name="connsiteX4" fmla="*/ 0 w 3367080"/>
              <a:gd name="connsiteY4" fmla="*/ 0 h 6870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7080" h="6870031">
                <a:moveTo>
                  <a:pt x="0" y="0"/>
                </a:moveTo>
                <a:lnTo>
                  <a:pt x="2057400" y="12032"/>
                </a:lnTo>
                <a:cubicBezTo>
                  <a:pt x="5097379" y="2486526"/>
                  <a:pt x="1808748" y="4588042"/>
                  <a:pt x="2418348" y="6870031"/>
                </a:cubicBezTo>
                <a:lnTo>
                  <a:pt x="0" y="6858000"/>
                </a:lnTo>
                <a:lnTo>
                  <a:pt x="0" y="0"/>
                </a:lnTo>
                <a:close/>
              </a:path>
            </a:pathLst>
          </a:custGeom>
          <a:solidFill>
            <a:srgbClr val="C00000">
              <a:alpha val="7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C5CAE95C-4B92-422E-B48F-1581BE3D4933}"/>
              </a:ext>
            </a:extLst>
          </p:cNvPr>
          <p:cNvSpPr txBox="1"/>
          <p:nvPr/>
        </p:nvSpPr>
        <p:spPr>
          <a:xfrm>
            <a:off x="540189" y="3007484"/>
            <a:ext cx="2082695" cy="769441"/>
          </a:xfrm>
          <a:prstGeom prst="rect">
            <a:avLst/>
          </a:prstGeom>
          <a:noFill/>
        </p:spPr>
        <p:txBody>
          <a:bodyPr wrap="square" rtlCol="0">
            <a:spAutoFit/>
          </a:bodyPr>
          <a:lstStyle/>
          <a:p>
            <a:pPr algn="dist"/>
            <a:r>
              <a:rPr lang="zh-CN" altLang="en-US" sz="4400" dirty="0">
                <a:solidFill>
                  <a:schemeClr val="bg1"/>
                </a:solidFill>
                <a:latin typeface="造字工房俊雅体演示版常规体" pitchFamily="50" charset="-122"/>
                <a:ea typeface="造字工房俊雅体演示版常规体" pitchFamily="50" charset="-122"/>
              </a:rPr>
              <a:t>总结论述</a:t>
            </a:r>
          </a:p>
        </p:txBody>
      </p:sp>
      <p:sp>
        <p:nvSpPr>
          <p:cNvPr id="16" name="矩形 15">
            <a:extLst>
              <a:ext uri="{FF2B5EF4-FFF2-40B4-BE49-F238E27FC236}">
                <a16:creationId xmlns:a16="http://schemas.microsoft.com/office/drawing/2014/main" id="{139D44D2-20A7-42C5-904E-82453AFA11A5}"/>
              </a:ext>
            </a:extLst>
          </p:cNvPr>
          <p:cNvSpPr/>
          <p:nvPr/>
        </p:nvSpPr>
        <p:spPr>
          <a:xfrm>
            <a:off x="544200" y="3623036"/>
            <a:ext cx="2178948" cy="276999"/>
          </a:xfrm>
          <a:prstGeom prst="rect">
            <a:avLst/>
          </a:prstGeom>
        </p:spPr>
        <p:txBody>
          <a:bodyPr wrap="square">
            <a:spAutoFit/>
          </a:bodyPr>
          <a:lstStyle/>
          <a:p>
            <a:r>
              <a:rPr lang="en-US" altLang="zh-CN" sz="1200" dirty="0">
                <a:solidFill>
                  <a:schemeClr val="bg1"/>
                </a:solidFill>
                <a:latin typeface="思源黑体" panose="020B0400000000000000" pitchFamily="34" charset="-122"/>
                <a:ea typeface="思源黑体" panose="020B0400000000000000" pitchFamily="34" charset="-122"/>
              </a:rPr>
              <a:t>SUMMARIZE AND DISCUSS</a:t>
            </a:r>
            <a:endParaRPr lang="zh-CN" altLang="en-US" sz="1200" dirty="0">
              <a:solidFill>
                <a:schemeClr val="bg1"/>
              </a:solidFill>
              <a:latin typeface="思源黑体" panose="020B0400000000000000" pitchFamily="34" charset="-122"/>
              <a:ea typeface="思源黑体" panose="020B0400000000000000" pitchFamily="34" charset="-122"/>
            </a:endParaRPr>
          </a:p>
        </p:txBody>
      </p:sp>
      <p:sp>
        <p:nvSpPr>
          <p:cNvPr id="17" name="文本框 16">
            <a:extLst>
              <a:ext uri="{FF2B5EF4-FFF2-40B4-BE49-F238E27FC236}">
                <a16:creationId xmlns:a16="http://schemas.microsoft.com/office/drawing/2014/main" id="{7634C3ED-F0D6-4EDF-9F01-F77D6ED7D736}"/>
              </a:ext>
            </a:extLst>
          </p:cNvPr>
          <p:cNvSpPr txBox="1"/>
          <p:nvPr/>
        </p:nvSpPr>
        <p:spPr>
          <a:xfrm>
            <a:off x="5112891" y="1233626"/>
            <a:ext cx="2090025" cy="461665"/>
          </a:xfrm>
          <a:prstGeom prst="rect">
            <a:avLst/>
          </a:prstGeom>
          <a:noFill/>
        </p:spPr>
        <p:txBody>
          <a:bodyPr wrap="square" rtlCol="0">
            <a:spAutoFit/>
          </a:bodyPr>
          <a:lstStyle/>
          <a:p>
            <a:pPr marL="342900" indent="-342900">
              <a:buFont typeface="Wingdings" panose="05000000000000000000" pitchFamily="2" charset="2"/>
              <a:buChar char="l"/>
            </a:pPr>
            <a:r>
              <a:rPr lang="zh-CN" altLang="en-US" sz="2400" dirty="0">
                <a:solidFill>
                  <a:srgbClr val="C00000"/>
                </a:solidFill>
                <a:latin typeface="造字工房俊雅体演示版常规体" pitchFamily="50" charset="-122"/>
                <a:ea typeface="造字工房俊雅体演示版常规体" pitchFamily="50" charset="-122"/>
              </a:rPr>
              <a:t>输入小标题</a:t>
            </a:r>
          </a:p>
        </p:txBody>
      </p:sp>
      <p:sp>
        <p:nvSpPr>
          <p:cNvPr id="18" name="文本框 17">
            <a:extLst>
              <a:ext uri="{FF2B5EF4-FFF2-40B4-BE49-F238E27FC236}">
                <a16:creationId xmlns:a16="http://schemas.microsoft.com/office/drawing/2014/main" id="{B4B13A1A-D28C-4237-ABB1-BD34605C7CC7}"/>
              </a:ext>
            </a:extLst>
          </p:cNvPr>
          <p:cNvSpPr txBox="1"/>
          <p:nvPr/>
        </p:nvSpPr>
        <p:spPr>
          <a:xfrm>
            <a:off x="5112891" y="1693597"/>
            <a:ext cx="5607246" cy="699872"/>
          </a:xfrm>
          <a:prstGeom prst="rect">
            <a:avLst/>
          </a:prstGeom>
          <a:noFill/>
        </p:spPr>
        <p:txBody>
          <a:bodyPr wrap="square" rtlCol="0">
            <a:spAutoFit/>
          </a:bodyPr>
          <a:lstStyle/>
          <a:p>
            <a:pPr>
              <a:lnSpc>
                <a:spcPct val="150000"/>
              </a:lnSpc>
            </a:pPr>
            <a:r>
              <a:rPr lang="zh-CN" altLang="en-US" sz="1400" dirty="0">
                <a:latin typeface="思源黑体" panose="020B0400000000000000" pitchFamily="34" charset="-122"/>
              </a:rPr>
              <a:t>请在这里输入说明性文字请在这里输入说明性文字请在这里输入说明性文字请在这里输入说明性文字。</a:t>
            </a:r>
          </a:p>
        </p:txBody>
      </p:sp>
      <p:sp>
        <p:nvSpPr>
          <p:cNvPr id="19" name="文本框 18">
            <a:extLst>
              <a:ext uri="{FF2B5EF4-FFF2-40B4-BE49-F238E27FC236}">
                <a16:creationId xmlns:a16="http://schemas.microsoft.com/office/drawing/2014/main" id="{CC766BE7-BF64-40CC-A319-4551D29E4C49}"/>
              </a:ext>
            </a:extLst>
          </p:cNvPr>
          <p:cNvSpPr txBox="1"/>
          <p:nvPr/>
        </p:nvSpPr>
        <p:spPr>
          <a:xfrm>
            <a:off x="5112891" y="2940454"/>
            <a:ext cx="2090025" cy="461665"/>
          </a:xfrm>
          <a:prstGeom prst="rect">
            <a:avLst/>
          </a:prstGeom>
          <a:noFill/>
        </p:spPr>
        <p:txBody>
          <a:bodyPr wrap="square" rtlCol="0">
            <a:spAutoFit/>
          </a:bodyPr>
          <a:lstStyle/>
          <a:p>
            <a:pPr marL="342900" indent="-342900">
              <a:buFont typeface="Wingdings" panose="05000000000000000000" pitchFamily="2" charset="2"/>
              <a:buChar char="l"/>
            </a:pPr>
            <a:r>
              <a:rPr lang="zh-CN" altLang="en-US" sz="2400" dirty="0">
                <a:solidFill>
                  <a:srgbClr val="C00000"/>
                </a:solidFill>
                <a:latin typeface="造字工房俊雅体演示版常规体" pitchFamily="50" charset="-122"/>
                <a:ea typeface="造字工房俊雅体演示版常规体" pitchFamily="50" charset="-122"/>
              </a:rPr>
              <a:t>输入小标题</a:t>
            </a:r>
          </a:p>
        </p:txBody>
      </p:sp>
      <p:sp>
        <p:nvSpPr>
          <p:cNvPr id="20" name="文本框 19">
            <a:extLst>
              <a:ext uri="{FF2B5EF4-FFF2-40B4-BE49-F238E27FC236}">
                <a16:creationId xmlns:a16="http://schemas.microsoft.com/office/drawing/2014/main" id="{C30F2916-B6D1-4E72-9570-CFE45B4BF6E6}"/>
              </a:ext>
            </a:extLst>
          </p:cNvPr>
          <p:cNvSpPr txBox="1"/>
          <p:nvPr/>
        </p:nvSpPr>
        <p:spPr>
          <a:xfrm>
            <a:off x="5112891" y="3370745"/>
            <a:ext cx="5607245" cy="699872"/>
          </a:xfrm>
          <a:prstGeom prst="rect">
            <a:avLst/>
          </a:prstGeom>
          <a:noFill/>
        </p:spPr>
        <p:txBody>
          <a:bodyPr wrap="square" rtlCol="0">
            <a:spAutoFit/>
          </a:bodyPr>
          <a:lstStyle/>
          <a:p>
            <a:pPr>
              <a:lnSpc>
                <a:spcPct val="150000"/>
              </a:lnSpc>
            </a:pPr>
            <a:r>
              <a:rPr lang="zh-CN" altLang="en-US" sz="1400" dirty="0">
                <a:latin typeface="思源黑体" panose="020B0400000000000000" pitchFamily="34" charset="-122"/>
              </a:rPr>
              <a:t>请在这里输入说明性文字请在这里输入说明性文字请在这里输入说明性文字请在这里输入说明性文字。</a:t>
            </a:r>
          </a:p>
        </p:txBody>
      </p:sp>
      <p:sp>
        <p:nvSpPr>
          <p:cNvPr id="21" name="文本框 20">
            <a:extLst>
              <a:ext uri="{FF2B5EF4-FFF2-40B4-BE49-F238E27FC236}">
                <a16:creationId xmlns:a16="http://schemas.microsoft.com/office/drawing/2014/main" id="{7453C107-9BFC-47DE-8647-9BC989247367}"/>
              </a:ext>
            </a:extLst>
          </p:cNvPr>
          <p:cNvSpPr txBox="1"/>
          <p:nvPr/>
        </p:nvSpPr>
        <p:spPr>
          <a:xfrm>
            <a:off x="5112891" y="4748828"/>
            <a:ext cx="2090025" cy="461665"/>
          </a:xfrm>
          <a:prstGeom prst="rect">
            <a:avLst/>
          </a:prstGeom>
          <a:noFill/>
        </p:spPr>
        <p:txBody>
          <a:bodyPr wrap="square" rtlCol="0">
            <a:spAutoFit/>
          </a:bodyPr>
          <a:lstStyle/>
          <a:p>
            <a:pPr marL="342900" indent="-342900">
              <a:buFont typeface="Wingdings" panose="05000000000000000000" pitchFamily="2" charset="2"/>
              <a:buChar char="l"/>
            </a:pPr>
            <a:r>
              <a:rPr lang="zh-CN" altLang="en-US" sz="2400" dirty="0">
                <a:solidFill>
                  <a:srgbClr val="C00000"/>
                </a:solidFill>
                <a:latin typeface="造字工房俊雅体演示版常规体" pitchFamily="50" charset="-122"/>
                <a:ea typeface="造字工房俊雅体演示版常规体" pitchFamily="50" charset="-122"/>
              </a:rPr>
              <a:t>输入小标题</a:t>
            </a:r>
          </a:p>
        </p:txBody>
      </p:sp>
      <p:sp>
        <p:nvSpPr>
          <p:cNvPr id="22" name="文本框 21">
            <a:extLst>
              <a:ext uri="{FF2B5EF4-FFF2-40B4-BE49-F238E27FC236}">
                <a16:creationId xmlns:a16="http://schemas.microsoft.com/office/drawing/2014/main" id="{D12DA492-D3E7-47E5-8A63-DBB2D31CCC6E}"/>
              </a:ext>
            </a:extLst>
          </p:cNvPr>
          <p:cNvSpPr txBox="1"/>
          <p:nvPr/>
        </p:nvSpPr>
        <p:spPr>
          <a:xfrm>
            <a:off x="5112891" y="5179119"/>
            <a:ext cx="5607245" cy="699872"/>
          </a:xfrm>
          <a:prstGeom prst="rect">
            <a:avLst/>
          </a:prstGeom>
          <a:noFill/>
        </p:spPr>
        <p:txBody>
          <a:bodyPr wrap="square" rtlCol="0">
            <a:spAutoFit/>
          </a:bodyPr>
          <a:lstStyle/>
          <a:p>
            <a:pPr>
              <a:lnSpc>
                <a:spcPct val="150000"/>
              </a:lnSpc>
            </a:pPr>
            <a:r>
              <a:rPr lang="zh-CN" altLang="en-US" sz="1400" dirty="0">
                <a:latin typeface="思源黑体" panose="020B0400000000000000" pitchFamily="34" charset="-122"/>
              </a:rPr>
              <a:t>请在这里输入说明性文字请在这里输入说明性文字请在这里输入说明性文字请在这里输入说明性文字。</a:t>
            </a:r>
          </a:p>
        </p:txBody>
      </p:sp>
    </p:spTree>
    <p:extLst>
      <p:ext uri="{BB962C8B-B14F-4D97-AF65-F5344CB8AC3E}">
        <p14:creationId xmlns:p14="http://schemas.microsoft.com/office/powerpoint/2010/main" val="42324909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C5B7CC3-6060-4534-B9FE-125C22918957}"/>
              </a:ext>
            </a:extLst>
          </p:cNvPr>
          <p:cNvPicPr>
            <a:picLocks noChangeAspect="1"/>
          </p:cNvPicPr>
          <p:nvPr/>
        </p:nvPicPr>
        <p:blipFill rotWithShape="1">
          <a:blip r:embed="rId2">
            <a:extLst>
              <a:ext uri="{28A0092B-C50C-407E-A947-70E740481C1C}">
                <a14:useLocalDpi xmlns:a14="http://schemas.microsoft.com/office/drawing/2010/main" val="0"/>
              </a:ext>
            </a:extLst>
          </a:blip>
          <a:srcRect t="7786" b="7786"/>
          <a:stretch/>
        </p:blipFill>
        <p:spPr>
          <a:xfrm>
            <a:off x="4" y="0"/>
            <a:ext cx="12192000" cy="6858000"/>
          </a:xfrm>
          <a:prstGeom prst="rect">
            <a:avLst/>
          </a:prstGeom>
        </p:spPr>
      </p:pic>
      <p:grpSp>
        <p:nvGrpSpPr>
          <p:cNvPr id="29" name="组合 28">
            <a:extLst>
              <a:ext uri="{FF2B5EF4-FFF2-40B4-BE49-F238E27FC236}">
                <a16:creationId xmlns:a16="http://schemas.microsoft.com/office/drawing/2014/main" id="{AECDB41B-3600-4870-9916-140A3F02076A}"/>
              </a:ext>
            </a:extLst>
          </p:cNvPr>
          <p:cNvGrpSpPr/>
          <p:nvPr/>
        </p:nvGrpSpPr>
        <p:grpSpPr>
          <a:xfrm>
            <a:off x="-13182" y="-2961973"/>
            <a:ext cx="13961794" cy="8263506"/>
            <a:chOff x="-13182" y="-2961973"/>
            <a:chExt cx="13961794" cy="8263506"/>
          </a:xfrm>
        </p:grpSpPr>
        <p:grpSp>
          <p:nvGrpSpPr>
            <p:cNvPr id="23" name="组合 22">
              <a:extLst>
                <a:ext uri="{FF2B5EF4-FFF2-40B4-BE49-F238E27FC236}">
                  <a16:creationId xmlns:a16="http://schemas.microsoft.com/office/drawing/2014/main" id="{EACC54AB-C44A-4FDD-B3EB-591B67B1B844}"/>
                </a:ext>
              </a:extLst>
            </p:cNvPr>
            <p:cNvGrpSpPr/>
            <p:nvPr/>
          </p:nvGrpSpPr>
          <p:grpSpPr>
            <a:xfrm>
              <a:off x="-13182" y="-10649"/>
              <a:ext cx="12193154" cy="5312182"/>
              <a:chOff x="-13182" y="-10649"/>
              <a:chExt cx="12193154" cy="5312182"/>
            </a:xfrm>
          </p:grpSpPr>
          <p:sp>
            <p:nvSpPr>
              <p:cNvPr id="11" name="任意多边形: 形状 10">
                <a:extLst>
                  <a:ext uri="{FF2B5EF4-FFF2-40B4-BE49-F238E27FC236}">
                    <a16:creationId xmlns:a16="http://schemas.microsoft.com/office/drawing/2014/main" id="{06640D2A-0862-43EF-B543-F89A12FA2735}"/>
                  </a:ext>
                </a:extLst>
              </p:cNvPr>
              <p:cNvSpPr/>
              <p:nvPr/>
            </p:nvSpPr>
            <p:spPr>
              <a:xfrm>
                <a:off x="-13182" y="-10649"/>
                <a:ext cx="12193154" cy="5312182"/>
              </a:xfrm>
              <a:custGeom>
                <a:avLst/>
                <a:gdLst>
                  <a:gd name="connsiteX0" fmla="*/ 0 w 12192000"/>
                  <a:gd name="connsiteY0" fmla="*/ 0 h 5312182"/>
                  <a:gd name="connsiteX1" fmla="*/ 12192000 w 12192000"/>
                  <a:gd name="connsiteY1" fmla="*/ 0 h 5312182"/>
                  <a:gd name="connsiteX2" fmla="*/ 12192000 w 12192000"/>
                  <a:gd name="connsiteY2" fmla="*/ 5147543 h 5312182"/>
                  <a:gd name="connsiteX3" fmla="*/ 12182822 w 12192000"/>
                  <a:gd name="connsiteY3" fmla="*/ 5147543 h 5312182"/>
                  <a:gd name="connsiteX4" fmla="*/ 12097865 w 12192000"/>
                  <a:gd name="connsiteY4" fmla="*/ 5101862 h 5312182"/>
                  <a:gd name="connsiteX5" fmla="*/ 8719185 w 12192000"/>
                  <a:gd name="connsiteY5" fmla="*/ 4872790 h 5312182"/>
                  <a:gd name="connsiteX6" fmla="*/ 151852 w 12192000"/>
                  <a:gd name="connsiteY6" fmla="*/ 3468657 h 5312182"/>
                  <a:gd name="connsiteX7" fmla="*/ 0 w 12192000"/>
                  <a:gd name="connsiteY7" fmla="*/ 3508624 h 5312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5312182">
                    <a:moveTo>
                      <a:pt x="0" y="0"/>
                    </a:moveTo>
                    <a:lnTo>
                      <a:pt x="12192000" y="0"/>
                    </a:lnTo>
                    <a:lnTo>
                      <a:pt x="12192000" y="5147543"/>
                    </a:lnTo>
                    <a:lnTo>
                      <a:pt x="12182822" y="5147543"/>
                    </a:lnTo>
                    <a:lnTo>
                      <a:pt x="12097865" y="5101862"/>
                    </a:lnTo>
                    <a:cubicBezTo>
                      <a:pt x="11624344" y="4817096"/>
                      <a:pt x="10682618" y="3891464"/>
                      <a:pt x="8719185" y="4872790"/>
                    </a:cubicBezTo>
                    <a:cubicBezTo>
                      <a:pt x="5742925" y="6601954"/>
                      <a:pt x="3683917" y="2610665"/>
                      <a:pt x="151852" y="3468657"/>
                    </a:cubicBezTo>
                    <a:lnTo>
                      <a:pt x="0" y="35086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a:extLst>
                  <a:ext uri="{FF2B5EF4-FFF2-40B4-BE49-F238E27FC236}">
                    <a16:creationId xmlns:a16="http://schemas.microsoft.com/office/drawing/2014/main" id="{2476D231-4F06-4534-A720-E7723BF7AE39}"/>
                  </a:ext>
                </a:extLst>
              </p:cNvPr>
              <p:cNvPicPr>
                <a:picLocks noChangeAspect="1"/>
              </p:cNvPicPr>
              <p:nvPr/>
            </p:nvPicPr>
            <p:blipFill rotWithShape="1">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l="26190" t="61485" r="23536" b="5300"/>
              <a:stretch/>
            </p:blipFill>
            <p:spPr>
              <a:xfrm>
                <a:off x="10732168" y="148668"/>
                <a:ext cx="1312664" cy="548106"/>
              </a:xfrm>
              <a:prstGeom prst="rect">
                <a:avLst/>
              </a:prstGeom>
            </p:spPr>
          </p:pic>
        </p:grpSp>
        <p:pic>
          <p:nvPicPr>
            <p:cNvPr id="28" name="图片 27">
              <a:extLst>
                <a:ext uri="{FF2B5EF4-FFF2-40B4-BE49-F238E27FC236}">
                  <a16:creationId xmlns:a16="http://schemas.microsoft.com/office/drawing/2014/main" id="{D2A06005-71ED-4B87-A68A-216E33ACAEDD}"/>
                </a:ext>
              </a:extLst>
            </p:cNvPr>
            <p:cNvPicPr>
              <a:picLocks noChangeAspect="1"/>
            </p:cNvPicPr>
            <p:nvPr/>
          </p:nvPicPr>
          <p:blipFill>
            <a:blip r:embed="rId4">
              <a:clrChange>
                <a:clrFrom>
                  <a:srgbClr val="FFFFFF"/>
                </a:clrFrom>
                <a:clrTo>
                  <a:srgbClr val="FFFFFF">
                    <a:alpha val="0"/>
                  </a:srgbClr>
                </a:clrTo>
              </a:clrChange>
              <a:duotone>
                <a:schemeClr val="bg2">
                  <a:shade val="45000"/>
                  <a:satMod val="135000"/>
                </a:schemeClr>
                <a:prstClr val="white"/>
              </a:duotone>
              <a:alphaModFix amt="20000"/>
              <a:extLst>
                <a:ext uri="{28A0092B-C50C-407E-A947-70E740481C1C}">
                  <a14:useLocalDpi xmlns:a14="http://schemas.microsoft.com/office/drawing/2010/main" val="0"/>
                </a:ext>
              </a:extLst>
            </a:blip>
            <a:stretch>
              <a:fillRect/>
            </a:stretch>
          </p:blipFill>
          <p:spPr>
            <a:xfrm>
              <a:off x="6841958" y="-2961973"/>
              <a:ext cx="7106654" cy="6769388"/>
            </a:xfrm>
            <a:prstGeom prst="rect">
              <a:avLst/>
            </a:prstGeom>
          </p:spPr>
        </p:pic>
      </p:grpSp>
      <p:sp>
        <p:nvSpPr>
          <p:cNvPr id="8" name="矩形 4">
            <a:extLst>
              <a:ext uri="{FF2B5EF4-FFF2-40B4-BE49-F238E27FC236}">
                <a16:creationId xmlns:a16="http://schemas.microsoft.com/office/drawing/2014/main" id="{000F657E-4331-4FD6-9C3F-956BA4079383}"/>
              </a:ext>
            </a:extLst>
          </p:cNvPr>
          <p:cNvSpPr/>
          <p:nvPr/>
        </p:nvSpPr>
        <p:spPr>
          <a:xfrm>
            <a:off x="-55867" y="3346161"/>
            <a:ext cx="12247871" cy="3511839"/>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0" fmla="*/ 12032 w 12192000"/>
              <a:gd name="connsiteY0" fmla="*/ 24063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12032 w 12192000"/>
              <a:gd name="connsiteY4" fmla="*/ 24063 h 3429000"/>
              <a:gd name="connsiteX0" fmla="*/ 12032 w 12192000"/>
              <a:gd name="connsiteY0" fmla="*/ 409127 h 3814064"/>
              <a:gd name="connsiteX1" fmla="*/ 12192000 w 12192000"/>
              <a:gd name="connsiteY1" fmla="*/ 385064 h 3814064"/>
              <a:gd name="connsiteX2" fmla="*/ 12192000 w 12192000"/>
              <a:gd name="connsiteY2" fmla="*/ 3814064 h 3814064"/>
              <a:gd name="connsiteX3" fmla="*/ 0 w 12192000"/>
              <a:gd name="connsiteY3" fmla="*/ 3814064 h 3814064"/>
              <a:gd name="connsiteX4" fmla="*/ 12032 w 12192000"/>
              <a:gd name="connsiteY4" fmla="*/ 409127 h 3814064"/>
              <a:gd name="connsiteX0" fmla="*/ 24063 w 12192000"/>
              <a:gd name="connsiteY0" fmla="*/ 1203158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24063 w 12192000"/>
              <a:gd name="connsiteY4" fmla="*/ 1203158 h 3429000"/>
              <a:gd name="connsiteX0" fmla="*/ 24063 w 12192000"/>
              <a:gd name="connsiteY0" fmla="*/ 1143000 h 3368842"/>
              <a:gd name="connsiteX1" fmla="*/ 12095747 w 12192000"/>
              <a:gd name="connsiteY1" fmla="*/ 0 h 3368842"/>
              <a:gd name="connsiteX2" fmla="*/ 12192000 w 12192000"/>
              <a:gd name="connsiteY2" fmla="*/ 3368842 h 3368842"/>
              <a:gd name="connsiteX3" fmla="*/ 0 w 12192000"/>
              <a:gd name="connsiteY3" fmla="*/ 3368842 h 3368842"/>
              <a:gd name="connsiteX4" fmla="*/ 24063 w 12192000"/>
              <a:gd name="connsiteY4" fmla="*/ 1143000 h 3368842"/>
              <a:gd name="connsiteX0" fmla="*/ 24063 w 12192000"/>
              <a:gd name="connsiteY0" fmla="*/ 1167063 h 3392905"/>
              <a:gd name="connsiteX1" fmla="*/ 12179968 w 12192000"/>
              <a:gd name="connsiteY1" fmla="*/ 0 h 3392905"/>
              <a:gd name="connsiteX2" fmla="*/ 12192000 w 12192000"/>
              <a:gd name="connsiteY2" fmla="*/ 3392905 h 3392905"/>
              <a:gd name="connsiteX3" fmla="*/ 0 w 12192000"/>
              <a:gd name="connsiteY3" fmla="*/ 3392905 h 3392905"/>
              <a:gd name="connsiteX4" fmla="*/ 24063 w 12192000"/>
              <a:gd name="connsiteY4" fmla="*/ 1167063 h 3392905"/>
              <a:gd name="connsiteX0" fmla="*/ 24063 w 12192000"/>
              <a:gd name="connsiteY0" fmla="*/ 1167063 h 3392905"/>
              <a:gd name="connsiteX1" fmla="*/ 12179968 w 12192000"/>
              <a:gd name="connsiteY1" fmla="*/ 0 h 3392905"/>
              <a:gd name="connsiteX2" fmla="*/ 12192000 w 12192000"/>
              <a:gd name="connsiteY2" fmla="*/ 3392905 h 3392905"/>
              <a:gd name="connsiteX3" fmla="*/ 0 w 12192000"/>
              <a:gd name="connsiteY3" fmla="*/ 3392905 h 3392905"/>
              <a:gd name="connsiteX4" fmla="*/ 24063 w 12192000"/>
              <a:gd name="connsiteY4" fmla="*/ 1167063 h 3392905"/>
              <a:gd name="connsiteX0" fmla="*/ 24063 w 12240126"/>
              <a:gd name="connsiteY0" fmla="*/ 1167063 h 3392905"/>
              <a:gd name="connsiteX1" fmla="*/ 12240126 w 12240126"/>
              <a:gd name="connsiteY1" fmla="*/ 0 h 3392905"/>
              <a:gd name="connsiteX2" fmla="*/ 12192000 w 12240126"/>
              <a:gd name="connsiteY2" fmla="*/ 3392905 h 3392905"/>
              <a:gd name="connsiteX3" fmla="*/ 0 w 12240126"/>
              <a:gd name="connsiteY3" fmla="*/ 3392905 h 3392905"/>
              <a:gd name="connsiteX4" fmla="*/ 24063 w 12240126"/>
              <a:gd name="connsiteY4" fmla="*/ 1167063 h 3392905"/>
              <a:gd name="connsiteX0" fmla="*/ 24063 w 12204031"/>
              <a:gd name="connsiteY0" fmla="*/ 1191127 h 3416969"/>
              <a:gd name="connsiteX1" fmla="*/ 12204031 w 12204031"/>
              <a:gd name="connsiteY1" fmla="*/ 0 h 3416969"/>
              <a:gd name="connsiteX2" fmla="*/ 12192000 w 12204031"/>
              <a:gd name="connsiteY2" fmla="*/ 3416969 h 3416969"/>
              <a:gd name="connsiteX3" fmla="*/ 0 w 12204031"/>
              <a:gd name="connsiteY3" fmla="*/ 3416969 h 3416969"/>
              <a:gd name="connsiteX4" fmla="*/ 24063 w 12204031"/>
              <a:gd name="connsiteY4" fmla="*/ 1191127 h 3416969"/>
              <a:gd name="connsiteX0" fmla="*/ 24063 w 12204031"/>
              <a:gd name="connsiteY0" fmla="*/ 1191127 h 3416969"/>
              <a:gd name="connsiteX1" fmla="*/ 12204031 w 12204031"/>
              <a:gd name="connsiteY1" fmla="*/ 0 h 3416969"/>
              <a:gd name="connsiteX2" fmla="*/ 12192000 w 12204031"/>
              <a:gd name="connsiteY2" fmla="*/ 3416969 h 3416969"/>
              <a:gd name="connsiteX3" fmla="*/ 0 w 12204031"/>
              <a:gd name="connsiteY3" fmla="*/ 3416969 h 3416969"/>
              <a:gd name="connsiteX4" fmla="*/ 24063 w 12204031"/>
              <a:gd name="connsiteY4" fmla="*/ 1191127 h 3416969"/>
              <a:gd name="connsiteX0" fmla="*/ 1157 w 12205189"/>
              <a:gd name="connsiteY0" fmla="*/ 132100 h 3476879"/>
              <a:gd name="connsiteX1" fmla="*/ 12205189 w 12205189"/>
              <a:gd name="connsiteY1" fmla="*/ 59910 h 3476879"/>
              <a:gd name="connsiteX2" fmla="*/ 12193158 w 12205189"/>
              <a:gd name="connsiteY2" fmla="*/ 3476879 h 3476879"/>
              <a:gd name="connsiteX3" fmla="*/ 1158 w 12205189"/>
              <a:gd name="connsiteY3" fmla="*/ 3476879 h 3476879"/>
              <a:gd name="connsiteX4" fmla="*/ 1157 w 12205189"/>
              <a:gd name="connsiteY4" fmla="*/ 132100 h 3476879"/>
              <a:gd name="connsiteX0" fmla="*/ 1157 w 12193158"/>
              <a:gd name="connsiteY0" fmla="*/ 106489 h 3451268"/>
              <a:gd name="connsiteX1" fmla="*/ 12145031 w 12193158"/>
              <a:gd name="connsiteY1" fmla="*/ 1141204 h 3451268"/>
              <a:gd name="connsiteX2" fmla="*/ 12193158 w 12193158"/>
              <a:gd name="connsiteY2" fmla="*/ 3451268 h 3451268"/>
              <a:gd name="connsiteX3" fmla="*/ 1158 w 12193158"/>
              <a:gd name="connsiteY3" fmla="*/ 3451268 h 3451268"/>
              <a:gd name="connsiteX4" fmla="*/ 1157 w 12193158"/>
              <a:gd name="connsiteY4" fmla="*/ 106489 h 3451268"/>
              <a:gd name="connsiteX0" fmla="*/ 1157 w 12193158"/>
              <a:gd name="connsiteY0" fmla="*/ 106489 h 3451268"/>
              <a:gd name="connsiteX1" fmla="*/ 12145031 w 12193158"/>
              <a:gd name="connsiteY1" fmla="*/ 1141204 h 3451268"/>
              <a:gd name="connsiteX2" fmla="*/ 12193158 w 12193158"/>
              <a:gd name="connsiteY2" fmla="*/ 3451268 h 3451268"/>
              <a:gd name="connsiteX3" fmla="*/ 1158 w 12193158"/>
              <a:gd name="connsiteY3" fmla="*/ 3451268 h 3451268"/>
              <a:gd name="connsiteX4" fmla="*/ 1157 w 12193158"/>
              <a:gd name="connsiteY4" fmla="*/ 106489 h 3451268"/>
              <a:gd name="connsiteX0" fmla="*/ 1157 w 12193158"/>
              <a:gd name="connsiteY0" fmla="*/ 106936 h 3451715"/>
              <a:gd name="connsiteX1" fmla="*/ 12145031 w 12193158"/>
              <a:gd name="connsiteY1" fmla="*/ 1117588 h 3451715"/>
              <a:gd name="connsiteX2" fmla="*/ 12193158 w 12193158"/>
              <a:gd name="connsiteY2" fmla="*/ 3451715 h 3451715"/>
              <a:gd name="connsiteX3" fmla="*/ 1158 w 12193158"/>
              <a:gd name="connsiteY3" fmla="*/ 3451715 h 3451715"/>
              <a:gd name="connsiteX4" fmla="*/ 1157 w 12193158"/>
              <a:gd name="connsiteY4" fmla="*/ 106936 h 3451715"/>
              <a:gd name="connsiteX0" fmla="*/ 1157 w 12193158"/>
              <a:gd name="connsiteY0" fmla="*/ 106936 h 3451715"/>
              <a:gd name="connsiteX1" fmla="*/ 12169094 w 12193158"/>
              <a:gd name="connsiteY1" fmla="*/ 1117588 h 3451715"/>
              <a:gd name="connsiteX2" fmla="*/ 12193158 w 12193158"/>
              <a:gd name="connsiteY2" fmla="*/ 3451715 h 3451715"/>
              <a:gd name="connsiteX3" fmla="*/ 1158 w 12193158"/>
              <a:gd name="connsiteY3" fmla="*/ 3451715 h 3451715"/>
              <a:gd name="connsiteX4" fmla="*/ 1157 w 12193158"/>
              <a:gd name="connsiteY4" fmla="*/ 106936 h 3451715"/>
              <a:gd name="connsiteX0" fmla="*/ 1157 w 12193158"/>
              <a:gd name="connsiteY0" fmla="*/ 13053 h 3357832"/>
              <a:gd name="connsiteX1" fmla="*/ 9554233 w 12193158"/>
              <a:gd name="connsiteY1" fmla="*/ 2154675 h 3357832"/>
              <a:gd name="connsiteX2" fmla="*/ 12169094 w 12193158"/>
              <a:gd name="connsiteY2" fmla="*/ 1023705 h 3357832"/>
              <a:gd name="connsiteX3" fmla="*/ 12193158 w 12193158"/>
              <a:gd name="connsiteY3" fmla="*/ 3357832 h 3357832"/>
              <a:gd name="connsiteX4" fmla="*/ 1158 w 12193158"/>
              <a:gd name="connsiteY4" fmla="*/ 3357832 h 3357832"/>
              <a:gd name="connsiteX5" fmla="*/ 1157 w 12193158"/>
              <a:gd name="connsiteY5" fmla="*/ 13053 h 3357832"/>
              <a:gd name="connsiteX0" fmla="*/ 1157 w 12193158"/>
              <a:gd name="connsiteY0" fmla="*/ 26859 h 3371638"/>
              <a:gd name="connsiteX1" fmla="*/ 9433917 w 12193158"/>
              <a:gd name="connsiteY1" fmla="*/ 977354 h 3371638"/>
              <a:gd name="connsiteX2" fmla="*/ 12169094 w 12193158"/>
              <a:gd name="connsiteY2" fmla="*/ 1037511 h 3371638"/>
              <a:gd name="connsiteX3" fmla="*/ 12193158 w 12193158"/>
              <a:gd name="connsiteY3" fmla="*/ 3371638 h 3371638"/>
              <a:gd name="connsiteX4" fmla="*/ 1158 w 12193158"/>
              <a:gd name="connsiteY4" fmla="*/ 3371638 h 3371638"/>
              <a:gd name="connsiteX5" fmla="*/ 1157 w 12193158"/>
              <a:gd name="connsiteY5" fmla="*/ 26859 h 3371638"/>
              <a:gd name="connsiteX0" fmla="*/ 1157 w 12193158"/>
              <a:gd name="connsiteY0" fmla="*/ 9981 h 3354760"/>
              <a:gd name="connsiteX1" fmla="*/ 9433917 w 12193158"/>
              <a:gd name="connsiteY1" fmla="*/ 960476 h 3354760"/>
              <a:gd name="connsiteX2" fmla="*/ 12169094 w 12193158"/>
              <a:gd name="connsiteY2" fmla="*/ 1020633 h 3354760"/>
              <a:gd name="connsiteX3" fmla="*/ 12193158 w 12193158"/>
              <a:gd name="connsiteY3" fmla="*/ 3354760 h 3354760"/>
              <a:gd name="connsiteX4" fmla="*/ 1158 w 12193158"/>
              <a:gd name="connsiteY4" fmla="*/ 3354760 h 3354760"/>
              <a:gd name="connsiteX5" fmla="*/ 1157 w 12193158"/>
              <a:gd name="connsiteY5" fmla="*/ 9981 h 3354760"/>
              <a:gd name="connsiteX0" fmla="*/ 1157 w 12193158"/>
              <a:gd name="connsiteY0" fmla="*/ 9981 h 3354760"/>
              <a:gd name="connsiteX1" fmla="*/ 9433917 w 12193158"/>
              <a:gd name="connsiteY1" fmla="*/ 960476 h 3354760"/>
              <a:gd name="connsiteX2" fmla="*/ 12169094 w 12193158"/>
              <a:gd name="connsiteY2" fmla="*/ 1020633 h 3354760"/>
              <a:gd name="connsiteX3" fmla="*/ 12193158 w 12193158"/>
              <a:gd name="connsiteY3" fmla="*/ 3354760 h 3354760"/>
              <a:gd name="connsiteX4" fmla="*/ 1158 w 12193158"/>
              <a:gd name="connsiteY4" fmla="*/ 3354760 h 3354760"/>
              <a:gd name="connsiteX5" fmla="*/ 1157 w 12193158"/>
              <a:gd name="connsiteY5" fmla="*/ 9981 h 3354760"/>
              <a:gd name="connsiteX0" fmla="*/ 1157 w 12193158"/>
              <a:gd name="connsiteY0" fmla="*/ 9981 h 3354760"/>
              <a:gd name="connsiteX1" fmla="*/ 9433917 w 12193158"/>
              <a:gd name="connsiteY1" fmla="*/ 960476 h 3354760"/>
              <a:gd name="connsiteX2" fmla="*/ 12145031 w 12193158"/>
              <a:gd name="connsiteY2" fmla="*/ 1646275 h 3354760"/>
              <a:gd name="connsiteX3" fmla="*/ 12193158 w 12193158"/>
              <a:gd name="connsiteY3" fmla="*/ 3354760 h 3354760"/>
              <a:gd name="connsiteX4" fmla="*/ 1158 w 12193158"/>
              <a:gd name="connsiteY4" fmla="*/ 3354760 h 3354760"/>
              <a:gd name="connsiteX5" fmla="*/ 1157 w 12193158"/>
              <a:gd name="connsiteY5" fmla="*/ 9981 h 3354760"/>
              <a:gd name="connsiteX0" fmla="*/ 1157 w 12193158"/>
              <a:gd name="connsiteY0" fmla="*/ 9981 h 3354760"/>
              <a:gd name="connsiteX1" fmla="*/ 9433917 w 12193158"/>
              <a:gd name="connsiteY1" fmla="*/ 960476 h 3354760"/>
              <a:gd name="connsiteX2" fmla="*/ 12145031 w 12193158"/>
              <a:gd name="connsiteY2" fmla="*/ 1646275 h 3354760"/>
              <a:gd name="connsiteX3" fmla="*/ 12193158 w 12193158"/>
              <a:gd name="connsiteY3" fmla="*/ 3354760 h 3354760"/>
              <a:gd name="connsiteX4" fmla="*/ 1158 w 12193158"/>
              <a:gd name="connsiteY4" fmla="*/ 3354760 h 3354760"/>
              <a:gd name="connsiteX5" fmla="*/ 1157 w 12193158"/>
              <a:gd name="connsiteY5" fmla="*/ 9981 h 3354760"/>
              <a:gd name="connsiteX0" fmla="*/ 1157 w 12193158"/>
              <a:gd name="connsiteY0" fmla="*/ 9942 h 3354721"/>
              <a:gd name="connsiteX1" fmla="*/ 9445949 w 12193158"/>
              <a:gd name="connsiteY1" fmla="*/ 972469 h 3354721"/>
              <a:gd name="connsiteX2" fmla="*/ 12145031 w 12193158"/>
              <a:gd name="connsiteY2" fmla="*/ 1646236 h 3354721"/>
              <a:gd name="connsiteX3" fmla="*/ 12193158 w 12193158"/>
              <a:gd name="connsiteY3" fmla="*/ 3354721 h 3354721"/>
              <a:gd name="connsiteX4" fmla="*/ 1158 w 12193158"/>
              <a:gd name="connsiteY4" fmla="*/ 3354721 h 3354721"/>
              <a:gd name="connsiteX5" fmla="*/ 1157 w 12193158"/>
              <a:gd name="connsiteY5" fmla="*/ 9942 h 3354721"/>
              <a:gd name="connsiteX0" fmla="*/ 1157 w 12193158"/>
              <a:gd name="connsiteY0" fmla="*/ 9942 h 3354721"/>
              <a:gd name="connsiteX1" fmla="*/ 9445949 w 12193158"/>
              <a:gd name="connsiteY1" fmla="*/ 972469 h 3354721"/>
              <a:gd name="connsiteX2" fmla="*/ 12169094 w 12193158"/>
              <a:gd name="connsiteY2" fmla="*/ 1646236 h 3354721"/>
              <a:gd name="connsiteX3" fmla="*/ 12193158 w 12193158"/>
              <a:gd name="connsiteY3" fmla="*/ 3354721 h 3354721"/>
              <a:gd name="connsiteX4" fmla="*/ 1158 w 12193158"/>
              <a:gd name="connsiteY4" fmla="*/ 3354721 h 3354721"/>
              <a:gd name="connsiteX5" fmla="*/ 1157 w 12193158"/>
              <a:gd name="connsiteY5" fmla="*/ 9942 h 3354721"/>
              <a:gd name="connsiteX0" fmla="*/ 1157 w 12193158"/>
              <a:gd name="connsiteY0" fmla="*/ 9942 h 3354721"/>
              <a:gd name="connsiteX1" fmla="*/ 9638454 w 12193158"/>
              <a:gd name="connsiteY1" fmla="*/ 972469 h 3354721"/>
              <a:gd name="connsiteX2" fmla="*/ 12169094 w 12193158"/>
              <a:gd name="connsiteY2" fmla="*/ 1646236 h 3354721"/>
              <a:gd name="connsiteX3" fmla="*/ 12193158 w 12193158"/>
              <a:gd name="connsiteY3" fmla="*/ 3354721 h 3354721"/>
              <a:gd name="connsiteX4" fmla="*/ 1158 w 12193158"/>
              <a:gd name="connsiteY4" fmla="*/ 3354721 h 3354721"/>
              <a:gd name="connsiteX5" fmla="*/ 1157 w 12193158"/>
              <a:gd name="connsiteY5" fmla="*/ 9942 h 3354721"/>
              <a:gd name="connsiteX0" fmla="*/ 1157 w 12193158"/>
              <a:gd name="connsiteY0" fmla="*/ 9942 h 3354721"/>
              <a:gd name="connsiteX1" fmla="*/ 9638454 w 12193158"/>
              <a:gd name="connsiteY1" fmla="*/ 972469 h 3354721"/>
              <a:gd name="connsiteX2" fmla="*/ 12169094 w 12193158"/>
              <a:gd name="connsiteY2" fmla="*/ 1646236 h 3354721"/>
              <a:gd name="connsiteX3" fmla="*/ 12193158 w 12193158"/>
              <a:gd name="connsiteY3" fmla="*/ 3354721 h 3354721"/>
              <a:gd name="connsiteX4" fmla="*/ 1158 w 12193158"/>
              <a:gd name="connsiteY4" fmla="*/ 3354721 h 3354721"/>
              <a:gd name="connsiteX5" fmla="*/ 1157 w 12193158"/>
              <a:gd name="connsiteY5" fmla="*/ 9942 h 3354721"/>
              <a:gd name="connsiteX0" fmla="*/ 1157 w 12193158"/>
              <a:gd name="connsiteY0" fmla="*/ 8785 h 3353564"/>
              <a:gd name="connsiteX1" fmla="*/ 8712022 w 12193158"/>
              <a:gd name="connsiteY1" fmla="*/ 1368354 h 3353564"/>
              <a:gd name="connsiteX2" fmla="*/ 12169094 w 12193158"/>
              <a:gd name="connsiteY2" fmla="*/ 1645079 h 3353564"/>
              <a:gd name="connsiteX3" fmla="*/ 12193158 w 12193158"/>
              <a:gd name="connsiteY3" fmla="*/ 3353564 h 3353564"/>
              <a:gd name="connsiteX4" fmla="*/ 1158 w 12193158"/>
              <a:gd name="connsiteY4" fmla="*/ 3353564 h 3353564"/>
              <a:gd name="connsiteX5" fmla="*/ 1157 w 12193158"/>
              <a:gd name="connsiteY5" fmla="*/ 8785 h 3353564"/>
              <a:gd name="connsiteX0" fmla="*/ 1157 w 12193158"/>
              <a:gd name="connsiteY0" fmla="*/ 8785 h 3353564"/>
              <a:gd name="connsiteX1" fmla="*/ 8712022 w 12193158"/>
              <a:gd name="connsiteY1" fmla="*/ 1368354 h 3353564"/>
              <a:gd name="connsiteX2" fmla="*/ 12169094 w 12193158"/>
              <a:gd name="connsiteY2" fmla="*/ 1645079 h 3353564"/>
              <a:gd name="connsiteX3" fmla="*/ 12193158 w 12193158"/>
              <a:gd name="connsiteY3" fmla="*/ 3353564 h 3353564"/>
              <a:gd name="connsiteX4" fmla="*/ 1158 w 12193158"/>
              <a:gd name="connsiteY4" fmla="*/ 3353564 h 3353564"/>
              <a:gd name="connsiteX5" fmla="*/ 1157 w 12193158"/>
              <a:gd name="connsiteY5" fmla="*/ 8785 h 3353564"/>
              <a:gd name="connsiteX0" fmla="*/ 1157 w 12193158"/>
              <a:gd name="connsiteY0" fmla="*/ 167060 h 3511839"/>
              <a:gd name="connsiteX1" fmla="*/ 8712022 w 12193158"/>
              <a:gd name="connsiteY1" fmla="*/ 1526629 h 3511839"/>
              <a:gd name="connsiteX2" fmla="*/ 12169094 w 12193158"/>
              <a:gd name="connsiteY2" fmla="*/ 1803354 h 3511839"/>
              <a:gd name="connsiteX3" fmla="*/ 12193158 w 12193158"/>
              <a:gd name="connsiteY3" fmla="*/ 3511839 h 3511839"/>
              <a:gd name="connsiteX4" fmla="*/ 1158 w 12193158"/>
              <a:gd name="connsiteY4" fmla="*/ 3511839 h 3511839"/>
              <a:gd name="connsiteX5" fmla="*/ 1157 w 12193158"/>
              <a:gd name="connsiteY5" fmla="*/ 167060 h 3511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3158" h="3511839">
                <a:moveTo>
                  <a:pt x="1157" y="167060"/>
                </a:moveTo>
                <a:cubicBezTo>
                  <a:pt x="3626673" y="-863645"/>
                  <a:pt x="5697443" y="3283240"/>
                  <a:pt x="8712022" y="1526629"/>
                </a:cubicBezTo>
                <a:cubicBezTo>
                  <a:pt x="10800169" y="479881"/>
                  <a:pt x="11729273" y="1602828"/>
                  <a:pt x="12169094" y="1803354"/>
                </a:cubicBezTo>
                <a:cubicBezTo>
                  <a:pt x="12197169" y="3102764"/>
                  <a:pt x="12189147" y="2380871"/>
                  <a:pt x="12193158" y="3511839"/>
                </a:cubicBezTo>
                <a:lnTo>
                  <a:pt x="1158" y="3511839"/>
                </a:lnTo>
                <a:cubicBezTo>
                  <a:pt x="5169" y="2376860"/>
                  <a:pt x="-2854" y="1302039"/>
                  <a:pt x="1157" y="167060"/>
                </a:cubicBezTo>
                <a:close/>
              </a:path>
            </a:pathLst>
          </a:custGeom>
          <a:solidFill>
            <a:srgbClr val="C00000">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8" name="图片 17">
            <a:extLst>
              <a:ext uri="{FF2B5EF4-FFF2-40B4-BE49-F238E27FC236}">
                <a16:creationId xmlns:a16="http://schemas.microsoft.com/office/drawing/2014/main" id="{28BDBAB6-C640-4567-AB44-B1C6A07DF450}"/>
              </a:ext>
            </a:extLst>
          </p:cNvPr>
          <p:cNvPicPr>
            <a:picLocks noChangeAspect="1"/>
          </p:cNvPicPr>
          <p:nvPr/>
        </p:nvPicPr>
        <p:blipFill>
          <a:blip r:embed="rId5">
            <a:extLst>
              <a:ext uri="{28A0092B-C50C-407E-A947-70E740481C1C}">
                <a14:useLocalDpi xmlns:a14="http://schemas.microsoft.com/office/drawing/2010/main" val="0"/>
              </a:ext>
            </a:extLst>
          </a:blip>
          <a:srcRect l="52620" t="8539" r="7197" b="2377"/>
          <a:stretch>
            <a:fillRect/>
          </a:stretch>
        </p:blipFill>
        <p:spPr>
          <a:xfrm>
            <a:off x="417978" y="830179"/>
            <a:ext cx="3143370" cy="3143370"/>
          </a:xfrm>
          <a:custGeom>
            <a:avLst/>
            <a:gdLst>
              <a:gd name="connsiteX0" fmla="*/ 1317458 w 2634916"/>
              <a:gd name="connsiteY0" fmla="*/ 0 h 2634916"/>
              <a:gd name="connsiteX1" fmla="*/ 2634916 w 2634916"/>
              <a:gd name="connsiteY1" fmla="*/ 1317458 h 2634916"/>
              <a:gd name="connsiteX2" fmla="*/ 1317458 w 2634916"/>
              <a:gd name="connsiteY2" fmla="*/ 2634916 h 2634916"/>
              <a:gd name="connsiteX3" fmla="*/ 0 w 2634916"/>
              <a:gd name="connsiteY3" fmla="*/ 1317458 h 2634916"/>
              <a:gd name="connsiteX4" fmla="*/ 1317458 w 2634916"/>
              <a:gd name="connsiteY4" fmla="*/ 0 h 26349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4916" h="2634916">
                <a:moveTo>
                  <a:pt x="1317458" y="0"/>
                </a:moveTo>
                <a:cubicBezTo>
                  <a:pt x="2045070" y="0"/>
                  <a:pt x="2634916" y="589846"/>
                  <a:pt x="2634916" y="1317458"/>
                </a:cubicBezTo>
                <a:cubicBezTo>
                  <a:pt x="2634916" y="2045070"/>
                  <a:pt x="2045070" y="2634916"/>
                  <a:pt x="1317458" y="2634916"/>
                </a:cubicBezTo>
                <a:cubicBezTo>
                  <a:pt x="589846" y="2634916"/>
                  <a:pt x="0" y="2045070"/>
                  <a:pt x="0" y="1317458"/>
                </a:cubicBezTo>
                <a:cubicBezTo>
                  <a:pt x="0" y="589846"/>
                  <a:pt x="589846" y="0"/>
                  <a:pt x="1317458" y="0"/>
                </a:cubicBezTo>
                <a:close/>
              </a:path>
            </a:pathLst>
          </a:custGeom>
          <a:effectLst>
            <a:outerShdw blurRad="88900" dist="63500" dir="2700000" algn="tl" rotWithShape="0">
              <a:schemeClr val="bg1">
                <a:lumMod val="50000"/>
                <a:alpha val="40000"/>
              </a:schemeClr>
            </a:outerShdw>
          </a:effectLst>
        </p:spPr>
      </p:pic>
      <p:sp>
        <p:nvSpPr>
          <p:cNvPr id="21" name="椭圆 20">
            <a:extLst>
              <a:ext uri="{FF2B5EF4-FFF2-40B4-BE49-F238E27FC236}">
                <a16:creationId xmlns:a16="http://schemas.microsoft.com/office/drawing/2014/main" id="{BF26CD02-5F31-409E-A69D-AD345EB0D104}"/>
              </a:ext>
            </a:extLst>
          </p:cNvPr>
          <p:cNvSpPr/>
          <p:nvPr/>
        </p:nvSpPr>
        <p:spPr>
          <a:xfrm>
            <a:off x="2817162" y="2403982"/>
            <a:ext cx="1951356" cy="1951356"/>
          </a:xfrm>
          <a:prstGeom prst="ellipse">
            <a:avLst/>
          </a:prstGeom>
          <a:solidFill>
            <a:schemeClr val="bg1"/>
          </a:solidFill>
          <a:ln w="57150">
            <a:solidFill>
              <a:srgbClr val="C00000">
                <a:alpha val="36863"/>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pic>
        <p:nvPicPr>
          <p:cNvPr id="20" name="图片 19">
            <a:extLst>
              <a:ext uri="{FF2B5EF4-FFF2-40B4-BE49-F238E27FC236}">
                <a16:creationId xmlns:a16="http://schemas.microsoft.com/office/drawing/2014/main" id="{548E5988-BDE6-46FA-B236-4CA1BDAB2732}"/>
              </a:ext>
            </a:extLst>
          </p:cNvPr>
          <p:cNvPicPr>
            <a:picLocks noChangeAspect="1"/>
          </p:cNvPicPr>
          <p:nvPr/>
        </p:nvPicPr>
        <p:blipFill>
          <a:blip r:embed="rId6">
            <a:extLst>
              <a:ext uri="{28A0092B-C50C-407E-A947-70E740481C1C}">
                <a14:useLocalDpi xmlns:a14="http://schemas.microsoft.com/office/drawing/2010/main" val="0"/>
              </a:ext>
            </a:extLst>
          </a:blip>
          <a:srcRect l="28617" t="2449" r="28617" b="1906"/>
          <a:stretch>
            <a:fillRect/>
          </a:stretch>
        </p:blipFill>
        <p:spPr>
          <a:xfrm>
            <a:off x="2890357" y="2492223"/>
            <a:ext cx="1804966" cy="1804966"/>
          </a:xfrm>
          <a:custGeom>
            <a:avLst/>
            <a:gdLst>
              <a:gd name="connsiteX0" fmla="*/ 1900990 w 3801980"/>
              <a:gd name="connsiteY0" fmla="*/ 0 h 3801980"/>
              <a:gd name="connsiteX1" fmla="*/ 3801980 w 3801980"/>
              <a:gd name="connsiteY1" fmla="*/ 1900990 h 3801980"/>
              <a:gd name="connsiteX2" fmla="*/ 1900990 w 3801980"/>
              <a:gd name="connsiteY2" fmla="*/ 3801980 h 3801980"/>
              <a:gd name="connsiteX3" fmla="*/ 0 w 3801980"/>
              <a:gd name="connsiteY3" fmla="*/ 1900990 h 3801980"/>
              <a:gd name="connsiteX4" fmla="*/ 1900990 w 3801980"/>
              <a:gd name="connsiteY4" fmla="*/ 0 h 3801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1980" h="3801980">
                <a:moveTo>
                  <a:pt x="1900990" y="0"/>
                </a:moveTo>
                <a:cubicBezTo>
                  <a:pt x="2950878" y="0"/>
                  <a:pt x="3801980" y="851102"/>
                  <a:pt x="3801980" y="1900990"/>
                </a:cubicBezTo>
                <a:cubicBezTo>
                  <a:pt x="3801980" y="2950878"/>
                  <a:pt x="2950878" y="3801980"/>
                  <a:pt x="1900990" y="3801980"/>
                </a:cubicBezTo>
                <a:cubicBezTo>
                  <a:pt x="851102" y="3801980"/>
                  <a:pt x="0" y="2950878"/>
                  <a:pt x="0" y="1900990"/>
                </a:cubicBezTo>
                <a:cubicBezTo>
                  <a:pt x="0" y="851102"/>
                  <a:pt x="851102" y="0"/>
                  <a:pt x="1900990" y="0"/>
                </a:cubicBezTo>
                <a:close/>
              </a:path>
            </a:pathLst>
          </a:custGeom>
        </p:spPr>
      </p:pic>
      <p:sp>
        <p:nvSpPr>
          <p:cNvPr id="24" name="文本框 23">
            <a:extLst>
              <a:ext uri="{FF2B5EF4-FFF2-40B4-BE49-F238E27FC236}">
                <a16:creationId xmlns:a16="http://schemas.microsoft.com/office/drawing/2014/main" id="{F7D30C8E-B99A-4F9A-8118-332D162096FD}"/>
              </a:ext>
            </a:extLst>
          </p:cNvPr>
          <p:cNvSpPr txBox="1"/>
          <p:nvPr/>
        </p:nvSpPr>
        <p:spPr>
          <a:xfrm>
            <a:off x="5054652" y="756932"/>
            <a:ext cx="2082695" cy="769441"/>
          </a:xfrm>
          <a:prstGeom prst="rect">
            <a:avLst/>
          </a:prstGeom>
          <a:noFill/>
        </p:spPr>
        <p:txBody>
          <a:bodyPr wrap="square" rtlCol="0">
            <a:spAutoFit/>
          </a:bodyPr>
          <a:lstStyle/>
          <a:p>
            <a:pPr algn="dist"/>
            <a:r>
              <a:rPr lang="zh-CN" altLang="en-US" sz="4400" dirty="0">
                <a:solidFill>
                  <a:srgbClr val="C00000"/>
                </a:solidFill>
                <a:latin typeface="造字工房俊雅体演示版常规体" pitchFamily="50" charset="-122"/>
                <a:ea typeface="造字工房俊雅体演示版常规体" pitchFamily="50" charset="-122"/>
              </a:rPr>
              <a:t>总结论述</a:t>
            </a:r>
          </a:p>
        </p:txBody>
      </p:sp>
      <p:sp>
        <p:nvSpPr>
          <p:cNvPr id="25" name="矩形 24">
            <a:extLst>
              <a:ext uri="{FF2B5EF4-FFF2-40B4-BE49-F238E27FC236}">
                <a16:creationId xmlns:a16="http://schemas.microsoft.com/office/drawing/2014/main" id="{C999C82F-6938-4EE1-92B3-A4FE143C471C}"/>
              </a:ext>
            </a:extLst>
          </p:cNvPr>
          <p:cNvSpPr/>
          <p:nvPr/>
        </p:nvSpPr>
        <p:spPr>
          <a:xfrm>
            <a:off x="5058663" y="1372484"/>
            <a:ext cx="2178948" cy="276999"/>
          </a:xfrm>
          <a:prstGeom prst="rect">
            <a:avLst/>
          </a:prstGeom>
        </p:spPr>
        <p:txBody>
          <a:bodyPr wrap="square">
            <a:spAutoFit/>
          </a:bodyPr>
          <a:lstStyle/>
          <a:p>
            <a:r>
              <a:rPr lang="en-US" altLang="zh-CN" sz="1200" dirty="0">
                <a:solidFill>
                  <a:srgbClr val="C00000"/>
                </a:solidFill>
                <a:latin typeface="思源黑体" panose="020B0400000000000000" pitchFamily="34" charset="-122"/>
                <a:ea typeface="思源黑体" panose="020B0400000000000000" pitchFamily="34" charset="-122"/>
              </a:rPr>
              <a:t>SUMMARIZE AND DISCUSS</a:t>
            </a:r>
            <a:endParaRPr lang="zh-CN" altLang="en-US" sz="1200" dirty="0">
              <a:solidFill>
                <a:srgbClr val="C00000"/>
              </a:solidFill>
              <a:latin typeface="思源黑体" panose="020B0400000000000000" pitchFamily="34" charset="-122"/>
              <a:ea typeface="思源黑体" panose="020B0400000000000000" pitchFamily="34" charset="-122"/>
            </a:endParaRPr>
          </a:p>
        </p:txBody>
      </p:sp>
      <p:sp>
        <p:nvSpPr>
          <p:cNvPr id="26" name="文本框 25">
            <a:extLst>
              <a:ext uri="{FF2B5EF4-FFF2-40B4-BE49-F238E27FC236}">
                <a16:creationId xmlns:a16="http://schemas.microsoft.com/office/drawing/2014/main" id="{92517E17-F419-4E13-86B5-069E01DA36BF}"/>
              </a:ext>
            </a:extLst>
          </p:cNvPr>
          <p:cNvSpPr txBox="1"/>
          <p:nvPr/>
        </p:nvSpPr>
        <p:spPr>
          <a:xfrm>
            <a:off x="5054652" y="2024776"/>
            <a:ext cx="5607246" cy="699872"/>
          </a:xfrm>
          <a:prstGeom prst="rect">
            <a:avLst/>
          </a:prstGeom>
          <a:noFill/>
        </p:spPr>
        <p:txBody>
          <a:bodyPr wrap="square" rtlCol="0">
            <a:spAutoFit/>
          </a:bodyPr>
          <a:lstStyle/>
          <a:p>
            <a:pPr marL="285750" indent="-285750">
              <a:lnSpc>
                <a:spcPct val="150000"/>
              </a:lnSpc>
              <a:buFont typeface="Wingdings" panose="05000000000000000000" pitchFamily="2" charset="2"/>
              <a:buChar char="l"/>
            </a:pPr>
            <a:r>
              <a:rPr lang="zh-CN" altLang="en-US" sz="1400" dirty="0">
                <a:latin typeface="思源黑体" panose="020B0400000000000000" pitchFamily="34" charset="-122"/>
              </a:rPr>
              <a:t>请在这里输入说明性文字请在这里输入说明性文字请在这里输入说明性文字请在这里输入说明性文字。</a:t>
            </a:r>
          </a:p>
        </p:txBody>
      </p:sp>
      <p:sp>
        <p:nvSpPr>
          <p:cNvPr id="27" name="文本框 26">
            <a:extLst>
              <a:ext uri="{FF2B5EF4-FFF2-40B4-BE49-F238E27FC236}">
                <a16:creationId xmlns:a16="http://schemas.microsoft.com/office/drawing/2014/main" id="{9E25DF73-5C13-413C-A881-841E28E3BA43}"/>
              </a:ext>
            </a:extLst>
          </p:cNvPr>
          <p:cNvSpPr txBox="1"/>
          <p:nvPr/>
        </p:nvSpPr>
        <p:spPr>
          <a:xfrm>
            <a:off x="5067037" y="3079064"/>
            <a:ext cx="5607246" cy="699872"/>
          </a:xfrm>
          <a:prstGeom prst="rect">
            <a:avLst/>
          </a:prstGeom>
          <a:noFill/>
        </p:spPr>
        <p:txBody>
          <a:bodyPr wrap="square" rtlCol="0">
            <a:spAutoFit/>
          </a:bodyPr>
          <a:lstStyle/>
          <a:p>
            <a:pPr marL="285750" indent="-285750">
              <a:lnSpc>
                <a:spcPct val="150000"/>
              </a:lnSpc>
              <a:buFont typeface="Wingdings" panose="05000000000000000000" pitchFamily="2" charset="2"/>
              <a:buChar char="l"/>
            </a:pPr>
            <a:r>
              <a:rPr lang="zh-CN" altLang="en-US" sz="1400" dirty="0">
                <a:latin typeface="思源黑体" panose="020B0400000000000000" pitchFamily="34" charset="-122"/>
              </a:rPr>
              <a:t>请在这里输入说明性文字请在这里输入说明性文字请在这里输入说明性文字请在这里输入说明性文字。</a:t>
            </a:r>
          </a:p>
        </p:txBody>
      </p:sp>
    </p:spTree>
    <p:extLst>
      <p:ext uri="{BB962C8B-B14F-4D97-AF65-F5344CB8AC3E}">
        <p14:creationId xmlns:p14="http://schemas.microsoft.com/office/powerpoint/2010/main" val="5091785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descr="图片包含 天空, 户外, 水, 河流&#10;&#10;已生成极高可信度的说明">
            <a:extLst>
              <a:ext uri="{FF2B5EF4-FFF2-40B4-BE49-F238E27FC236}">
                <a16:creationId xmlns:a16="http://schemas.microsoft.com/office/drawing/2014/main" id="{FC2B60D3-CFEE-4D3D-A01A-712BFEC12C36}"/>
              </a:ext>
            </a:extLst>
          </p:cNvPr>
          <p:cNvPicPr>
            <a:picLocks noChangeAspect="1"/>
          </p:cNvPicPr>
          <p:nvPr/>
        </p:nvPicPr>
        <p:blipFill rotWithShape="1">
          <a:blip r:embed="rId2">
            <a:extLst>
              <a:ext uri="{28A0092B-C50C-407E-A947-70E740481C1C}">
                <a14:useLocalDpi xmlns:a14="http://schemas.microsoft.com/office/drawing/2010/main" val="0"/>
              </a:ext>
            </a:extLst>
          </a:blip>
          <a:srcRect l="19950" r="2718" b="1"/>
          <a:stretch/>
        </p:blipFill>
        <p:spPr>
          <a:xfrm>
            <a:off x="20" y="10"/>
            <a:ext cx="12191980" cy="6857990"/>
          </a:xfrm>
          <a:prstGeom prst="rect">
            <a:avLst/>
          </a:prstGeom>
        </p:spPr>
      </p:pic>
      <p:sp>
        <p:nvSpPr>
          <p:cNvPr id="4" name="矩形 3">
            <a:extLst>
              <a:ext uri="{FF2B5EF4-FFF2-40B4-BE49-F238E27FC236}">
                <a16:creationId xmlns:a16="http://schemas.microsoft.com/office/drawing/2014/main" id="{850B24A8-27C8-4056-A01E-680E73E5A6AE}"/>
              </a:ext>
            </a:extLst>
          </p:cNvPr>
          <p:cNvSpPr/>
          <p:nvPr/>
        </p:nvSpPr>
        <p:spPr>
          <a:xfrm>
            <a:off x="0" y="0"/>
            <a:ext cx="12201525" cy="6887499"/>
          </a:xfrm>
          <a:prstGeom prst="rect">
            <a:avLst/>
          </a:prstGeom>
          <a:solidFill>
            <a:srgbClr val="971110">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pic>
        <p:nvPicPr>
          <p:cNvPr id="5" name="图片 4">
            <a:extLst>
              <a:ext uri="{FF2B5EF4-FFF2-40B4-BE49-F238E27FC236}">
                <a16:creationId xmlns:a16="http://schemas.microsoft.com/office/drawing/2014/main" id="{E647677F-35B0-4099-807D-A2E6B1CA16E8}"/>
              </a:ext>
            </a:extLst>
          </p:cNvPr>
          <p:cNvPicPr>
            <a:picLocks noChangeAspect="1"/>
          </p:cNvPicPr>
          <p:nvPr/>
        </p:nvPicPr>
        <p:blipFill rotWithShape="1">
          <a:blip r:embed="rId3">
            <a:extLst>
              <a:ext uri="{28A0092B-C50C-407E-A947-70E740481C1C}">
                <a14:useLocalDpi xmlns:a14="http://schemas.microsoft.com/office/drawing/2010/main" val="0"/>
              </a:ext>
            </a:extLst>
          </a:blip>
          <a:srcRect r="67773"/>
          <a:stretch/>
        </p:blipFill>
        <p:spPr>
          <a:xfrm>
            <a:off x="5708172" y="1989188"/>
            <a:ext cx="775655" cy="707886"/>
          </a:xfrm>
          <a:prstGeom prst="rect">
            <a:avLst/>
          </a:prstGeom>
        </p:spPr>
      </p:pic>
      <p:sp>
        <p:nvSpPr>
          <p:cNvPr id="6" name="文本框 5">
            <a:extLst>
              <a:ext uri="{FF2B5EF4-FFF2-40B4-BE49-F238E27FC236}">
                <a16:creationId xmlns:a16="http://schemas.microsoft.com/office/drawing/2014/main" id="{29B67A00-2F7C-49BA-9B92-021E4767C4E2}"/>
              </a:ext>
            </a:extLst>
          </p:cNvPr>
          <p:cNvSpPr txBox="1"/>
          <p:nvPr/>
        </p:nvSpPr>
        <p:spPr>
          <a:xfrm>
            <a:off x="3385023" y="3206417"/>
            <a:ext cx="5262979" cy="707886"/>
          </a:xfrm>
          <a:prstGeom prst="rect">
            <a:avLst/>
          </a:prstGeom>
          <a:noFill/>
        </p:spPr>
        <p:txBody>
          <a:bodyPr wrap="none" rtlCol="0">
            <a:spAutoFit/>
          </a:bodyPr>
          <a:lstStyle/>
          <a:p>
            <a:r>
              <a:rPr lang="zh-CN" altLang="en-US" sz="4000" dirty="0">
                <a:solidFill>
                  <a:schemeClr val="bg1"/>
                </a:solidFill>
                <a:latin typeface="造字工房俊雅体演示版常规体" pitchFamily="50" charset="-122"/>
                <a:ea typeface="造字工房俊雅体演示版常规体" pitchFamily="50" charset="-122"/>
              </a:rPr>
              <a:t>第四部分</a:t>
            </a:r>
            <a:r>
              <a:rPr lang="en-US" altLang="zh-CN" sz="4000" dirty="0">
                <a:solidFill>
                  <a:schemeClr val="bg1"/>
                </a:solidFill>
                <a:latin typeface="造字工房俊雅体演示版常规体" pitchFamily="50" charset="-122"/>
                <a:ea typeface="造字工房俊雅体演示版常规体" pitchFamily="50" charset="-122"/>
              </a:rPr>
              <a:t>    </a:t>
            </a:r>
            <a:r>
              <a:rPr lang="zh-CN" altLang="en-US" sz="4000" dirty="0">
                <a:solidFill>
                  <a:schemeClr val="bg1"/>
                </a:solidFill>
                <a:latin typeface="造字工房俊雅体演示版常规体" pitchFamily="50" charset="-122"/>
                <a:ea typeface="造字工房俊雅体演示版常规体" pitchFamily="50" charset="-122"/>
              </a:rPr>
              <a:t>请在这里输入标题</a:t>
            </a:r>
          </a:p>
        </p:txBody>
      </p:sp>
      <p:sp>
        <p:nvSpPr>
          <p:cNvPr id="7" name="文本框 6">
            <a:extLst>
              <a:ext uri="{FF2B5EF4-FFF2-40B4-BE49-F238E27FC236}">
                <a16:creationId xmlns:a16="http://schemas.microsoft.com/office/drawing/2014/main" id="{A6392184-8A9E-4B64-B5A8-80F8830539B1}"/>
              </a:ext>
            </a:extLst>
          </p:cNvPr>
          <p:cNvSpPr txBox="1"/>
          <p:nvPr/>
        </p:nvSpPr>
        <p:spPr>
          <a:xfrm>
            <a:off x="5202007" y="3744748"/>
            <a:ext cx="1600118" cy="400110"/>
          </a:xfrm>
          <a:prstGeom prst="rect">
            <a:avLst/>
          </a:prstGeom>
          <a:noFill/>
        </p:spPr>
        <p:txBody>
          <a:bodyPr wrap="none" rtlCol="0">
            <a:spAutoFit/>
          </a:bodyPr>
          <a:lstStyle/>
          <a:p>
            <a:r>
              <a:rPr lang="en-US" altLang="zh-CN" sz="2000" dirty="0">
                <a:solidFill>
                  <a:schemeClr val="bg1"/>
                </a:solidFill>
                <a:latin typeface="思源黑体" panose="020B0400000000000000" pitchFamily="34" charset="-122"/>
              </a:rPr>
              <a:t>PART  FOUR</a:t>
            </a:r>
            <a:endParaRPr lang="zh-CN" altLang="en-US" sz="1600" dirty="0">
              <a:solidFill>
                <a:schemeClr val="bg1"/>
              </a:solidFill>
              <a:latin typeface="思源黑体" panose="020B0400000000000000" pitchFamily="34" charset="-122"/>
            </a:endParaRPr>
          </a:p>
        </p:txBody>
      </p:sp>
      <p:cxnSp>
        <p:nvCxnSpPr>
          <p:cNvPr id="8" name="直接连接符 7">
            <a:extLst>
              <a:ext uri="{FF2B5EF4-FFF2-40B4-BE49-F238E27FC236}">
                <a16:creationId xmlns:a16="http://schemas.microsoft.com/office/drawing/2014/main" id="{B2B0D921-9B39-4BFB-9987-F32EE005F482}"/>
              </a:ext>
            </a:extLst>
          </p:cNvPr>
          <p:cNvCxnSpPr>
            <a:cxnSpLocks/>
          </p:cNvCxnSpPr>
          <p:nvPr/>
        </p:nvCxnSpPr>
        <p:spPr>
          <a:xfrm>
            <a:off x="3590925" y="3959535"/>
            <a:ext cx="157162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E58BC567-987C-424F-85B1-909872505A7A}"/>
              </a:ext>
            </a:extLst>
          </p:cNvPr>
          <p:cNvCxnSpPr>
            <a:cxnSpLocks/>
          </p:cNvCxnSpPr>
          <p:nvPr/>
        </p:nvCxnSpPr>
        <p:spPr>
          <a:xfrm>
            <a:off x="6768448" y="3959535"/>
            <a:ext cx="157162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49703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3163D0-1D94-4F1F-89EE-1F85D6C89B07}"/>
              </a:ext>
            </a:extLst>
          </p:cNvPr>
          <p:cNvSpPr>
            <a:spLocks noGrp="1"/>
          </p:cNvSpPr>
          <p:nvPr>
            <p:ph type="title"/>
          </p:nvPr>
        </p:nvSpPr>
        <p:spPr/>
        <p:txBody>
          <a:bodyPr/>
          <a:lstStyle/>
          <a:p>
            <a:r>
              <a:rPr lang="zh-CN" altLang="en-US" dirty="0"/>
              <a:t>图表页</a:t>
            </a:r>
          </a:p>
        </p:txBody>
      </p:sp>
      <p:graphicFrame>
        <p:nvGraphicFramePr>
          <p:cNvPr id="5" name="图表 4">
            <a:extLst>
              <a:ext uri="{FF2B5EF4-FFF2-40B4-BE49-F238E27FC236}">
                <a16:creationId xmlns:a16="http://schemas.microsoft.com/office/drawing/2014/main" id="{7F936D97-056D-4211-B08A-0914297B8DD1}"/>
              </a:ext>
            </a:extLst>
          </p:cNvPr>
          <p:cNvGraphicFramePr/>
          <p:nvPr>
            <p:extLst>
              <p:ext uri="{D42A27DB-BD31-4B8C-83A1-F6EECF244321}">
                <p14:modId xmlns:p14="http://schemas.microsoft.com/office/powerpoint/2010/main" val="2031028243"/>
              </p:ext>
            </p:extLst>
          </p:nvPr>
        </p:nvGraphicFramePr>
        <p:xfrm>
          <a:off x="385010" y="1799971"/>
          <a:ext cx="11016919" cy="3368842"/>
        </p:xfrm>
        <a:graphic>
          <a:graphicData uri="http://schemas.openxmlformats.org/drawingml/2006/chart">
            <c:chart xmlns:c="http://schemas.openxmlformats.org/drawingml/2006/chart" xmlns:r="http://schemas.openxmlformats.org/officeDocument/2006/relationships" r:id="rId2"/>
          </a:graphicData>
        </a:graphic>
      </p:graphicFrame>
      <p:sp>
        <p:nvSpPr>
          <p:cNvPr id="10" name="文本框 9">
            <a:extLst>
              <a:ext uri="{FF2B5EF4-FFF2-40B4-BE49-F238E27FC236}">
                <a16:creationId xmlns:a16="http://schemas.microsoft.com/office/drawing/2014/main" id="{9CE2D604-F4EB-4614-889A-600B557757AD}"/>
              </a:ext>
            </a:extLst>
          </p:cNvPr>
          <p:cNvSpPr txBox="1"/>
          <p:nvPr/>
        </p:nvSpPr>
        <p:spPr>
          <a:xfrm>
            <a:off x="4603443" y="1134039"/>
            <a:ext cx="2985113" cy="369332"/>
          </a:xfrm>
          <a:prstGeom prst="rect">
            <a:avLst/>
          </a:prstGeom>
          <a:noFill/>
        </p:spPr>
        <p:txBody>
          <a:bodyPr wrap="none" rtlCol="0">
            <a:spAutoFit/>
          </a:bodyPr>
          <a:lstStyle/>
          <a:p>
            <a:r>
              <a:rPr lang="zh-CN" altLang="en-US" dirty="0">
                <a:solidFill>
                  <a:srgbClr val="C00000"/>
                </a:solidFill>
                <a:latin typeface="造字工房俊雅体演示版常规体" pitchFamily="50" charset="-122"/>
                <a:ea typeface="造字工房俊雅体演示版常规体" pitchFamily="50" charset="-122"/>
              </a:rPr>
              <a:t>华侨大学历届</a:t>
            </a:r>
            <a:r>
              <a:rPr lang="en-US" altLang="zh-CN" dirty="0">
                <a:solidFill>
                  <a:srgbClr val="C00000"/>
                </a:solidFill>
                <a:latin typeface="造字工房俊雅体演示版常规体" pitchFamily="50" charset="-122"/>
                <a:ea typeface="造字工房俊雅体演示版常规体" pitchFamily="50" charset="-122"/>
              </a:rPr>
              <a:t>CUBA</a:t>
            </a:r>
            <a:r>
              <a:rPr lang="zh-CN" altLang="en-US" dirty="0">
                <a:solidFill>
                  <a:srgbClr val="C00000"/>
                </a:solidFill>
                <a:latin typeface="造字工房俊雅体演示版常规体" pitchFamily="50" charset="-122"/>
                <a:ea typeface="造字工房俊雅体演示版常规体" pitchFamily="50" charset="-122"/>
              </a:rPr>
              <a:t>联赛精彩进球数</a:t>
            </a:r>
          </a:p>
        </p:txBody>
      </p:sp>
      <p:sp>
        <p:nvSpPr>
          <p:cNvPr id="11" name="文本框 10">
            <a:extLst>
              <a:ext uri="{FF2B5EF4-FFF2-40B4-BE49-F238E27FC236}">
                <a16:creationId xmlns:a16="http://schemas.microsoft.com/office/drawing/2014/main" id="{EA3E75F4-FC3B-4E97-998D-A41235A92F03}"/>
              </a:ext>
            </a:extLst>
          </p:cNvPr>
          <p:cNvSpPr txBox="1"/>
          <p:nvPr/>
        </p:nvSpPr>
        <p:spPr>
          <a:xfrm>
            <a:off x="1058778" y="4761998"/>
            <a:ext cx="1877437" cy="276999"/>
          </a:xfrm>
          <a:prstGeom prst="rect">
            <a:avLst/>
          </a:prstGeom>
          <a:noFill/>
        </p:spPr>
        <p:txBody>
          <a:bodyPr wrap="none" rtlCol="0">
            <a:spAutoFit/>
          </a:bodyPr>
          <a:lstStyle/>
          <a:p>
            <a:r>
              <a:rPr lang="zh-CN" altLang="en-US" sz="1200" dirty="0">
                <a:solidFill>
                  <a:schemeClr val="bg1">
                    <a:lumMod val="65000"/>
                  </a:schemeClr>
                </a:solidFill>
              </a:rPr>
              <a:t>说明：本数据纯属虚构。</a:t>
            </a:r>
          </a:p>
        </p:txBody>
      </p:sp>
      <p:sp>
        <p:nvSpPr>
          <p:cNvPr id="12" name="文本框 11">
            <a:extLst>
              <a:ext uri="{FF2B5EF4-FFF2-40B4-BE49-F238E27FC236}">
                <a16:creationId xmlns:a16="http://schemas.microsoft.com/office/drawing/2014/main" id="{312C93DB-FD6C-44CB-992E-CB7419557341}"/>
              </a:ext>
            </a:extLst>
          </p:cNvPr>
          <p:cNvSpPr txBox="1"/>
          <p:nvPr/>
        </p:nvSpPr>
        <p:spPr>
          <a:xfrm>
            <a:off x="4976230" y="5038997"/>
            <a:ext cx="917239" cy="461665"/>
          </a:xfrm>
          <a:prstGeom prst="rect">
            <a:avLst/>
          </a:prstGeom>
          <a:noFill/>
        </p:spPr>
        <p:txBody>
          <a:bodyPr wrap="none" rtlCol="0">
            <a:spAutoFit/>
          </a:bodyPr>
          <a:lstStyle/>
          <a:p>
            <a:r>
              <a:rPr lang="en-US" altLang="zh-CN" sz="2400" dirty="0">
                <a:solidFill>
                  <a:srgbClr val="C00000"/>
                </a:solidFill>
                <a:latin typeface="造字工房俊雅体演示版常规体" pitchFamily="50" charset="-122"/>
                <a:ea typeface="造字工房俊雅体演示版常规体" pitchFamily="50" charset="-122"/>
              </a:rPr>
              <a:t>CUBA</a:t>
            </a:r>
            <a:endParaRPr lang="zh-CN" altLang="en-US" sz="2400" dirty="0">
              <a:solidFill>
                <a:srgbClr val="C00000"/>
              </a:solidFill>
              <a:latin typeface="造字工房俊雅体演示版常规体" pitchFamily="50" charset="-122"/>
              <a:ea typeface="造字工房俊雅体演示版常规体" pitchFamily="50" charset="-122"/>
            </a:endParaRPr>
          </a:p>
        </p:txBody>
      </p:sp>
      <p:sp>
        <p:nvSpPr>
          <p:cNvPr id="13" name="文本框 12">
            <a:extLst>
              <a:ext uri="{FF2B5EF4-FFF2-40B4-BE49-F238E27FC236}">
                <a16:creationId xmlns:a16="http://schemas.microsoft.com/office/drawing/2014/main" id="{C84C1C80-D124-44FE-B0B1-F1B20A1E3AC0}"/>
              </a:ext>
            </a:extLst>
          </p:cNvPr>
          <p:cNvSpPr txBox="1"/>
          <p:nvPr/>
        </p:nvSpPr>
        <p:spPr>
          <a:xfrm>
            <a:off x="4948156" y="5650654"/>
            <a:ext cx="6453773" cy="738664"/>
          </a:xfrm>
          <a:prstGeom prst="rect">
            <a:avLst/>
          </a:prstGeom>
          <a:noFill/>
        </p:spPr>
        <p:txBody>
          <a:bodyPr wrap="square" rtlCol="0">
            <a:spAutoFit/>
          </a:bodyPr>
          <a:lstStyle/>
          <a:p>
            <a:pPr algn="just"/>
            <a:r>
              <a:rPr lang="zh-CN" altLang="en-US" sz="1400" dirty="0">
                <a:latin typeface="思源黑体" panose="020B0400000000000000" pitchFamily="34" charset="-122"/>
                <a:ea typeface="思源黑体" panose="020B0400000000000000" pitchFamily="34" charset="-122"/>
              </a:rPr>
              <a:t>华侨大学男子篮球队是中国大学生篮球联赛（</a:t>
            </a:r>
            <a:r>
              <a:rPr lang="en-US" altLang="zh-CN" sz="1400" dirty="0">
                <a:latin typeface="思源黑体" panose="020B0400000000000000" pitchFamily="34" charset="-122"/>
                <a:ea typeface="思源黑体" panose="020B0400000000000000" pitchFamily="34" charset="-122"/>
              </a:rPr>
              <a:t>CUBA</a:t>
            </a:r>
            <a:r>
              <a:rPr lang="zh-CN" altLang="en-US" sz="1400" dirty="0">
                <a:latin typeface="思源黑体" panose="020B0400000000000000" pitchFamily="34" charset="-122"/>
                <a:ea typeface="思源黑体" panose="020B0400000000000000" pitchFamily="34" charset="-122"/>
              </a:rPr>
              <a:t>）的一支传统强队。曾勇夺第二、第五、第七、第八、第九、第十、第十三、第十五、第十七届</a:t>
            </a:r>
            <a:r>
              <a:rPr lang="en-US" altLang="zh-CN" sz="1400" dirty="0">
                <a:latin typeface="思源黑体" panose="020B0400000000000000" pitchFamily="34" charset="-122"/>
                <a:ea typeface="思源黑体" panose="020B0400000000000000" pitchFamily="34" charset="-122"/>
              </a:rPr>
              <a:t>CUBA</a:t>
            </a:r>
            <a:r>
              <a:rPr lang="zh-CN" altLang="en-US" sz="1400" dirty="0">
                <a:latin typeface="思源黑体" panose="020B0400000000000000" pitchFamily="34" charset="-122"/>
                <a:ea typeface="思源黑体" panose="020B0400000000000000" pitchFamily="34" charset="-122"/>
              </a:rPr>
              <a:t>总冠军和第四、第十四届亚军，第十六届季军，实现“四连冠”，成就“九冠王”。</a:t>
            </a:r>
          </a:p>
        </p:txBody>
      </p:sp>
      <p:cxnSp>
        <p:nvCxnSpPr>
          <p:cNvPr id="15" name="直接连接符 14">
            <a:extLst>
              <a:ext uri="{FF2B5EF4-FFF2-40B4-BE49-F238E27FC236}">
                <a16:creationId xmlns:a16="http://schemas.microsoft.com/office/drawing/2014/main" id="{8D6798B7-637B-4252-875D-B02406B396FB}"/>
              </a:ext>
            </a:extLst>
          </p:cNvPr>
          <p:cNvCxnSpPr>
            <a:cxnSpLocks/>
          </p:cNvCxnSpPr>
          <p:nvPr/>
        </p:nvCxnSpPr>
        <p:spPr>
          <a:xfrm>
            <a:off x="5233739" y="5502895"/>
            <a:ext cx="385010"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pic>
        <p:nvPicPr>
          <p:cNvPr id="19" name="图片 18">
            <a:extLst>
              <a:ext uri="{FF2B5EF4-FFF2-40B4-BE49-F238E27FC236}">
                <a16:creationId xmlns:a16="http://schemas.microsoft.com/office/drawing/2014/main" id="{5D3FE5CA-B2A7-4AB4-9A28-C4FF7BFBE2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435" y="864449"/>
            <a:ext cx="1207346" cy="1207346"/>
          </a:xfrm>
          <a:prstGeom prst="rect">
            <a:avLst/>
          </a:prstGeom>
        </p:spPr>
      </p:pic>
    </p:spTree>
    <p:extLst>
      <p:ext uri="{BB962C8B-B14F-4D97-AF65-F5344CB8AC3E}">
        <p14:creationId xmlns:p14="http://schemas.microsoft.com/office/powerpoint/2010/main" val="3421304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228403-F46C-43B0-A6E0-D9FA395B405B}"/>
              </a:ext>
            </a:extLst>
          </p:cNvPr>
          <p:cNvSpPr>
            <a:spLocks noGrp="1"/>
          </p:cNvSpPr>
          <p:nvPr>
            <p:ph type="title"/>
          </p:nvPr>
        </p:nvSpPr>
        <p:spPr/>
        <p:txBody>
          <a:bodyPr/>
          <a:lstStyle/>
          <a:p>
            <a:r>
              <a:rPr lang="zh-CN" altLang="en-US" dirty="0"/>
              <a:t>图表页</a:t>
            </a:r>
          </a:p>
        </p:txBody>
      </p:sp>
      <p:graphicFrame>
        <p:nvGraphicFramePr>
          <p:cNvPr id="3" name="图表 2">
            <a:extLst>
              <a:ext uri="{FF2B5EF4-FFF2-40B4-BE49-F238E27FC236}">
                <a16:creationId xmlns:a16="http://schemas.microsoft.com/office/drawing/2014/main" id="{ACDC32CE-248E-459A-800A-780DD3F7A579}"/>
              </a:ext>
            </a:extLst>
          </p:cNvPr>
          <p:cNvGraphicFramePr/>
          <p:nvPr>
            <p:extLst>
              <p:ext uri="{D42A27DB-BD31-4B8C-83A1-F6EECF244321}">
                <p14:modId xmlns:p14="http://schemas.microsoft.com/office/powerpoint/2010/main" val="68951438"/>
              </p:ext>
            </p:extLst>
          </p:nvPr>
        </p:nvGraphicFramePr>
        <p:xfrm>
          <a:off x="1695206" y="1378307"/>
          <a:ext cx="7632598" cy="4481612"/>
        </p:xfrm>
        <a:graphic>
          <a:graphicData uri="http://schemas.openxmlformats.org/drawingml/2006/chart">
            <c:chart xmlns:c="http://schemas.openxmlformats.org/drawingml/2006/chart" xmlns:r="http://schemas.openxmlformats.org/officeDocument/2006/relationships" r:id="rId2"/>
          </a:graphicData>
        </a:graphic>
      </p:graphicFrame>
      <p:pic>
        <p:nvPicPr>
          <p:cNvPr id="4" name="图片 3">
            <a:extLst>
              <a:ext uri="{FF2B5EF4-FFF2-40B4-BE49-F238E27FC236}">
                <a16:creationId xmlns:a16="http://schemas.microsoft.com/office/drawing/2014/main" id="{5CEAE0BC-7B76-4FE5-8517-8EE472AB1E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48840" y="2114164"/>
            <a:ext cx="1435151" cy="1435151"/>
          </a:xfrm>
          <a:prstGeom prst="rect">
            <a:avLst/>
          </a:prstGeom>
        </p:spPr>
      </p:pic>
      <p:pic>
        <p:nvPicPr>
          <p:cNvPr id="5" name="图片 4">
            <a:extLst>
              <a:ext uri="{FF2B5EF4-FFF2-40B4-BE49-F238E27FC236}">
                <a16:creationId xmlns:a16="http://schemas.microsoft.com/office/drawing/2014/main" id="{BCA95F86-29CF-4B2A-A667-B26524A77E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85381" y="4416741"/>
            <a:ext cx="1165443" cy="1165443"/>
          </a:xfrm>
          <a:prstGeom prst="rect">
            <a:avLst/>
          </a:prstGeom>
        </p:spPr>
      </p:pic>
      <p:sp>
        <p:nvSpPr>
          <p:cNvPr id="6" name="矩形: 折角 5">
            <a:extLst>
              <a:ext uri="{FF2B5EF4-FFF2-40B4-BE49-F238E27FC236}">
                <a16:creationId xmlns:a16="http://schemas.microsoft.com/office/drawing/2014/main" id="{D7FD0EAB-164E-4595-8D3F-4397CE823A98}"/>
              </a:ext>
            </a:extLst>
          </p:cNvPr>
          <p:cNvSpPr/>
          <p:nvPr/>
        </p:nvSpPr>
        <p:spPr>
          <a:xfrm>
            <a:off x="9638701" y="1942974"/>
            <a:ext cx="1058802" cy="342379"/>
          </a:xfrm>
          <a:prstGeom prst="foldedCorne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饿了么</a:t>
            </a:r>
          </a:p>
        </p:txBody>
      </p:sp>
      <p:sp>
        <p:nvSpPr>
          <p:cNvPr id="7" name="矩形: 折角 6">
            <a:extLst>
              <a:ext uri="{FF2B5EF4-FFF2-40B4-BE49-F238E27FC236}">
                <a16:creationId xmlns:a16="http://schemas.microsoft.com/office/drawing/2014/main" id="{6A8189DE-B936-4D9F-830D-08D5BD5F9397}"/>
              </a:ext>
            </a:extLst>
          </p:cNvPr>
          <p:cNvSpPr/>
          <p:nvPr/>
        </p:nvSpPr>
        <p:spPr>
          <a:xfrm>
            <a:off x="9585381" y="4074362"/>
            <a:ext cx="1058802" cy="342379"/>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t>美团外卖</a:t>
            </a:r>
          </a:p>
        </p:txBody>
      </p:sp>
      <p:sp>
        <p:nvSpPr>
          <p:cNvPr id="8" name="文本框 7">
            <a:extLst>
              <a:ext uri="{FF2B5EF4-FFF2-40B4-BE49-F238E27FC236}">
                <a16:creationId xmlns:a16="http://schemas.microsoft.com/office/drawing/2014/main" id="{C1960A98-B8B3-45EA-805A-4346C2A526EF}"/>
              </a:ext>
            </a:extLst>
          </p:cNvPr>
          <p:cNvSpPr txBox="1"/>
          <p:nvPr/>
        </p:nvSpPr>
        <p:spPr>
          <a:xfrm>
            <a:off x="9966415" y="6311110"/>
            <a:ext cx="1877437" cy="276999"/>
          </a:xfrm>
          <a:prstGeom prst="rect">
            <a:avLst/>
          </a:prstGeom>
          <a:noFill/>
        </p:spPr>
        <p:txBody>
          <a:bodyPr wrap="none" rtlCol="0">
            <a:spAutoFit/>
          </a:bodyPr>
          <a:lstStyle/>
          <a:p>
            <a:r>
              <a:rPr lang="zh-CN" altLang="en-US" sz="1200" dirty="0">
                <a:solidFill>
                  <a:schemeClr val="bg1">
                    <a:lumMod val="65000"/>
                  </a:schemeClr>
                </a:solidFill>
              </a:rPr>
              <a:t>说明：本数据纯属虚构。</a:t>
            </a:r>
          </a:p>
        </p:txBody>
      </p:sp>
      <p:sp>
        <p:nvSpPr>
          <p:cNvPr id="9" name="文本框 8">
            <a:extLst>
              <a:ext uri="{FF2B5EF4-FFF2-40B4-BE49-F238E27FC236}">
                <a16:creationId xmlns:a16="http://schemas.microsoft.com/office/drawing/2014/main" id="{A6C4B3A5-FCBD-47E0-9C7B-B9621FE775BA}"/>
              </a:ext>
            </a:extLst>
          </p:cNvPr>
          <p:cNvSpPr txBox="1"/>
          <p:nvPr/>
        </p:nvSpPr>
        <p:spPr>
          <a:xfrm>
            <a:off x="4611326" y="1011143"/>
            <a:ext cx="3153427" cy="369332"/>
          </a:xfrm>
          <a:prstGeom prst="rect">
            <a:avLst/>
          </a:prstGeom>
          <a:noFill/>
        </p:spPr>
        <p:txBody>
          <a:bodyPr wrap="none" rtlCol="0">
            <a:spAutoFit/>
          </a:bodyPr>
          <a:lstStyle/>
          <a:p>
            <a:r>
              <a:rPr lang="zh-CN" altLang="en-US" dirty="0">
                <a:solidFill>
                  <a:srgbClr val="C00000"/>
                </a:solidFill>
                <a:latin typeface="造字工房俊雅体演示版常规体" pitchFamily="50" charset="-122"/>
                <a:ea typeface="造字工房俊雅体演示版常规体" pitchFamily="50" charset="-122"/>
              </a:rPr>
              <a:t>华侨大学在校生</a:t>
            </a:r>
            <a:r>
              <a:rPr lang="en-US" altLang="zh-CN" dirty="0">
                <a:solidFill>
                  <a:srgbClr val="C00000"/>
                </a:solidFill>
                <a:latin typeface="造字工房俊雅体演示版常规体" pitchFamily="50" charset="-122"/>
                <a:ea typeface="造字工房俊雅体演示版常规体" pitchFamily="50" charset="-122"/>
              </a:rPr>
              <a:t>2018</a:t>
            </a:r>
            <a:r>
              <a:rPr lang="zh-CN" altLang="en-US" dirty="0">
                <a:solidFill>
                  <a:srgbClr val="C00000"/>
                </a:solidFill>
                <a:latin typeface="造字工房俊雅体演示版常规体" pitchFamily="50" charset="-122"/>
                <a:ea typeface="造字工房俊雅体演示版常规体" pitchFamily="50" charset="-122"/>
              </a:rPr>
              <a:t>年月定外卖单数量</a:t>
            </a:r>
          </a:p>
        </p:txBody>
      </p:sp>
    </p:spTree>
    <p:extLst>
      <p:ext uri="{BB962C8B-B14F-4D97-AF65-F5344CB8AC3E}">
        <p14:creationId xmlns:p14="http://schemas.microsoft.com/office/powerpoint/2010/main" val="6432003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618E62-6A7E-4142-8A2D-E7EA2A579CC1}"/>
              </a:ext>
            </a:extLst>
          </p:cNvPr>
          <p:cNvSpPr>
            <a:spLocks noGrp="1"/>
          </p:cNvSpPr>
          <p:nvPr>
            <p:ph type="title"/>
          </p:nvPr>
        </p:nvSpPr>
        <p:spPr/>
        <p:txBody>
          <a:bodyPr/>
          <a:lstStyle/>
          <a:p>
            <a:r>
              <a:rPr lang="zh-CN" altLang="en-US" dirty="0"/>
              <a:t>图表页</a:t>
            </a:r>
          </a:p>
        </p:txBody>
      </p:sp>
      <p:graphicFrame>
        <p:nvGraphicFramePr>
          <p:cNvPr id="3" name="图表 2">
            <a:extLst>
              <a:ext uri="{FF2B5EF4-FFF2-40B4-BE49-F238E27FC236}">
                <a16:creationId xmlns:a16="http://schemas.microsoft.com/office/drawing/2014/main" id="{A3655A41-505B-4A06-829C-F99424CF0A8B}"/>
              </a:ext>
            </a:extLst>
          </p:cNvPr>
          <p:cNvGraphicFramePr/>
          <p:nvPr>
            <p:extLst>
              <p:ext uri="{D42A27DB-BD31-4B8C-83A1-F6EECF244321}">
                <p14:modId xmlns:p14="http://schemas.microsoft.com/office/powerpoint/2010/main" val="3238034408"/>
              </p:ext>
            </p:extLst>
          </p:nvPr>
        </p:nvGraphicFramePr>
        <p:xfrm>
          <a:off x="3113430" y="1419321"/>
          <a:ext cx="7596709" cy="4911942"/>
        </p:xfrm>
        <a:graphic>
          <a:graphicData uri="http://schemas.openxmlformats.org/drawingml/2006/chart">
            <c:chart xmlns:c="http://schemas.openxmlformats.org/drawingml/2006/chart" xmlns:r="http://schemas.openxmlformats.org/officeDocument/2006/relationships" r:id="rId2"/>
          </a:graphicData>
        </a:graphic>
      </p:graphicFrame>
      <p:sp>
        <p:nvSpPr>
          <p:cNvPr id="4" name="文本框 3">
            <a:extLst>
              <a:ext uri="{FF2B5EF4-FFF2-40B4-BE49-F238E27FC236}">
                <a16:creationId xmlns:a16="http://schemas.microsoft.com/office/drawing/2014/main" id="{7AA871E8-5862-4FCF-A6A0-5ABC98BEA64A}"/>
              </a:ext>
            </a:extLst>
          </p:cNvPr>
          <p:cNvSpPr txBox="1"/>
          <p:nvPr/>
        </p:nvSpPr>
        <p:spPr>
          <a:xfrm>
            <a:off x="4778973" y="1093869"/>
            <a:ext cx="2634054" cy="369332"/>
          </a:xfrm>
          <a:prstGeom prst="rect">
            <a:avLst/>
          </a:prstGeom>
          <a:noFill/>
        </p:spPr>
        <p:txBody>
          <a:bodyPr wrap="none" rtlCol="0">
            <a:spAutoFit/>
          </a:bodyPr>
          <a:lstStyle/>
          <a:p>
            <a:r>
              <a:rPr lang="zh-CN" altLang="en-US" dirty="0">
                <a:solidFill>
                  <a:srgbClr val="C00000"/>
                </a:solidFill>
                <a:latin typeface="造字工房俊雅体演示版常规体" pitchFamily="50" charset="-122"/>
                <a:ea typeface="造字工房俊雅体演示版常规体" pitchFamily="50" charset="-122"/>
              </a:rPr>
              <a:t>华侨大学</a:t>
            </a:r>
            <a:r>
              <a:rPr lang="en-US" altLang="zh-CN" dirty="0">
                <a:solidFill>
                  <a:srgbClr val="C00000"/>
                </a:solidFill>
                <a:latin typeface="造字工房俊雅体演示版常规体" pitchFamily="50" charset="-122"/>
                <a:ea typeface="造字工房俊雅体演示版常规体" pitchFamily="50" charset="-122"/>
              </a:rPr>
              <a:t>2018</a:t>
            </a:r>
            <a:r>
              <a:rPr lang="zh-CN" altLang="en-US" dirty="0">
                <a:solidFill>
                  <a:srgbClr val="C00000"/>
                </a:solidFill>
                <a:latin typeface="造字工房俊雅体演示版常规体" pitchFamily="50" charset="-122"/>
                <a:ea typeface="造字工房俊雅体演示版常规体" pitchFamily="50" charset="-122"/>
              </a:rPr>
              <a:t>年各院系女生比例</a:t>
            </a:r>
          </a:p>
        </p:txBody>
      </p:sp>
      <p:sp>
        <p:nvSpPr>
          <p:cNvPr id="5" name="文本框 4">
            <a:extLst>
              <a:ext uri="{FF2B5EF4-FFF2-40B4-BE49-F238E27FC236}">
                <a16:creationId xmlns:a16="http://schemas.microsoft.com/office/drawing/2014/main" id="{FEFCDF90-E8AB-4CDD-8EB7-87411D2EF163}"/>
              </a:ext>
            </a:extLst>
          </p:cNvPr>
          <p:cNvSpPr txBox="1"/>
          <p:nvPr/>
        </p:nvSpPr>
        <p:spPr>
          <a:xfrm>
            <a:off x="9966415" y="6311110"/>
            <a:ext cx="1877437" cy="276999"/>
          </a:xfrm>
          <a:prstGeom prst="rect">
            <a:avLst/>
          </a:prstGeom>
          <a:noFill/>
        </p:spPr>
        <p:txBody>
          <a:bodyPr wrap="none" rtlCol="0">
            <a:spAutoFit/>
          </a:bodyPr>
          <a:lstStyle/>
          <a:p>
            <a:r>
              <a:rPr lang="zh-CN" altLang="en-US" sz="1200" dirty="0">
                <a:solidFill>
                  <a:schemeClr val="bg1">
                    <a:lumMod val="65000"/>
                  </a:schemeClr>
                </a:solidFill>
              </a:rPr>
              <a:t>说明：本数据纯属虚构。</a:t>
            </a:r>
          </a:p>
        </p:txBody>
      </p:sp>
      <p:grpSp>
        <p:nvGrpSpPr>
          <p:cNvPr id="6" name="图形 17">
            <a:extLst>
              <a:ext uri="{FF2B5EF4-FFF2-40B4-BE49-F238E27FC236}">
                <a16:creationId xmlns:a16="http://schemas.microsoft.com/office/drawing/2014/main" id="{F0CB4C1C-2AFB-4447-B351-D435FCFF5D2C}"/>
              </a:ext>
            </a:extLst>
          </p:cNvPr>
          <p:cNvGrpSpPr/>
          <p:nvPr/>
        </p:nvGrpSpPr>
        <p:grpSpPr>
          <a:xfrm>
            <a:off x="285106" y="2390800"/>
            <a:ext cx="1189255" cy="1813053"/>
            <a:chOff x="2133783" y="193032"/>
            <a:chExt cx="4505876" cy="6869336"/>
          </a:xfrm>
        </p:grpSpPr>
        <p:sp>
          <p:nvSpPr>
            <p:cNvPr id="7" name="任意多边形: 形状 6">
              <a:extLst>
                <a:ext uri="{FF2B5EF4-FFF2-40B4-BE49-F238E27FC236}">
                  <a16:creationId xmlns:a16="http://schemas.microsoft.com/office/drawing/2014/main" id="{B1C3AC92-DE03-41D6-B862-F4ED76272136}"/>
                </a:ext>
              </a:extLst>
            </p:cNvPr>
            <p:cNvSpPr/>
            <p:nvPr/>
          </p:nvSpPr>
          <p:spPr>
            <a:xfrm>
              <a:off x="3198319" y="193032"/>
              <a:ext cx="481760" cy="906843"/>
            </a:xfrm>
            <a:custGeom>
              <a:avLst/>
              <a:gdLst>
                <a:gd name="connsiteX0" fmla="*/ 7085 w 481760"/>
                <a:gd name="connsiteY0" fmla="*/ 7085 h 906842"/>
                <a:gd name="connsiteX1" fmla="*/ 480343 w 481760"/>
                <a:gd name="connsiteY1" fmla="*/ 7085 h 906842"/>
                <a:gd name="connsiteX2" fmla="*/ 480343 w 481760"/>
                <a:gd name="connsiteY2" fmla="*/ 906371 h 906842"/>
                <a:gd name="connsiteX3" fmla="*/ 7085 w 481760"/>
                <a:gd name="connsiteY3" fmla="*/ 906371 h 906842"/>
                <a:gd name="connsiteX4" fmla="*/ 7085 w 481760"/>
                <a:gd name="connsiteY4" fmla="*/ 7085 h 906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760" h="906842">
                  <a:moveTo>
                    <a:pt x="7085" y="7085"/>
                  </a:moveTo>
                  <a:lnTo>
                    <a:pt x="480343" y="7085"/>
                  </a:lnTo>
                  <a:lnTo>
                    <a:pt x="480343" y="906371"/>
                  </a:lnTo>
                  <a:lnTo>
                    <a:pt x="7085" y="906371"/>
                  </a:lnTo>
                  <a:lnTo>
                    <a:pt x="7085" y="7085"/>
                  </a:lnTo>
                  <a:close/>
                </a:path>
              </a:pathLst>
            </a:custGeom>
            <a:solidFill>
              <a:srgbClr val="EE8EB4"/>
            </a:solidFill>
            <a:ln w="9525"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39431DF4-3C74-4787-99E5-FE92DA6B469F}"/>
                </a:ext>
              </a:extLst>
            </p:cNvPr>
            <p:cNvSpPr/>
            <p:nvPr/>
          </p:nvSpPr>
          <p:spPr>
            <a:xfrm>
              <a:off x="5089465" y="193032"/>
              <a:ext cx="481760" cy="906843"/>
            </a:xfrm>
            <a:custGeom>
              <a:avLst/>
              <a:gdLst>
                <a:gd name="connsiteX0" fmla="*/ 7085 w 481760"/>
                <a:gd name="connsiteY0" fmla="*/ 7085 h 906842"/>
                <a:gd name="connsiteX1" fmla="*/ 480343 w 481760"/>
                <a:gd name="connsiteY1" fmla="*/ 7085 h 906842"/>
                <a:gd name="connsiteX2" fmla="*/ 480343 w 481760"/>
                <a:gd name="connsiteY2" fmla="*/ 906371 h 906842"/>
                <a:gd name="connsiteX3" fmla="*/ 7085 w 481760"/>
                <a:gd name="connsiteY3" fmla="*/ 906371 h 906842"/>
                <a:gd name="connsiteX4" fmla="*/ 7085 w 481760"/>
                <a:gd name="connsiteY4" fmla="*/ 7085 h 906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760" h="906842">
                  <a:moveTo>
                    <a:pt x="7085" y="7085"/>
                  </a:moveTo>
                  <a:lnTo>
                    <a:pt x="480343" y="7085"/>
                  </a:lnTo>
                  <a:lnTo>
                    <a:pt x="480343" y="906371"/>
                  </a:lnTo>
                  <a:lnTo>
                    <a:pt x="7085" y="906371"/>
                  </a:lnTo>
                  <a:lnTo>
                    <a:pt x="7085" y="7085"/>
                  </a:lnTo>
                  <a:close/>
                </a:path>
              </a:pathLst>
            </a:custGeom>
            <a:solidFill>
              <a:srgbClr val="EE8EB4"/>
            </a:solidFill>
            <a:ln w="9525"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13069D44-44E8-4BC4-B7D6-71A01FF74AB4}"/>
                </a:ext>
              </a:extLst>
            </p:cNvPr>
            <p:cNvSpPr/>
            <p:nvPr/>
          </p:nvSpPr>
          <p:spPr>
            <a:xfrm>
              <a:off x="2133783" y="1020586"/>
              <a:ext cx="4505876" cy="6036174"/>
            </a:xfrm>
            <a:custGeom>
              <a:avLst/>
              <a:gdLst>
                <a:gd name="connsiteX0" fmla="*/ 4500622 w 4505876"/>
                <a:gd name="connsiteY0" fmla="*/ 5091959 h 6036173"/>
                <a:gd name="connsiteX1" fmla="*/ 3199868 w 4505876"/>
                <a:gd name="connsiteY1" fmla="*/ 2017194 h 6036173"/>
                <a:gd name="connsiteX2" fmla="*/ 3199868 w 4505876"/>
                <a:gd name="connsiteY2" fmla="*/ 1543935 h 6036173"/>
                <a:gd name="connsiteX3" fmla="*/ 3284885 w 4505876"/>
                <a:gd name="connsiteY3" fmla="*/ 1031947 h 6036173"/>
                <a:gd name="connsiteX4" fmla="*/ 3572997 w 4505876"/>
                <a:gd name="connsiteY4" fmla="*/ 282857 h 6036173"/>
                <a:gd name="connsiteX5" fmla="*/ 3560717 w 4505876"/>
                <a:gd name="connsiteY5" fmla="*/ 257352 h 6036173"/>
                <a:gd name="connsiteX6" fmla="*/ 3436025 w 4505876"/>
                <a:gd name="connsiteY6" fmla="*/ 7025 h 6036173"/>
                <a:gd name="connsiteX7" fmla="*/ 1071621 w 4505876"/>
                <a:gd name="connsiteY7" fmla="*/ 7025 h 6036173"/>
                <a:gd name="connsiteX8" fmla="*/ 945986 w 4505876"/>
                <a:gd name="connsiteY8" fmla="*/ 257352 h 6036173"/>
                <a:gd name="connsiteX9" fmla="*/ 1197257 w 4505876"/>
                <a:gd name="connsiteY9" fmla="*/ 1019667 h 6036173"/>
                <a:gd name="connsiteX10" fmla="*/ 1222762 w 4505876"/>
                <a:gd name="connsiteY10" fmla="*/ 1031947 h 6036173"/>
                <a:gd name="connsiteX11" fmla="*/ 1307778 w 4505876"/>
                <a:gd name="connsiteY11" fmla="*/ 1543935 h 6036173"/>
                <a:gd name="connsiteX12" fmla="*/ 1307778 w 4505876"/>
                <a:gd name="connsiteY12" fmla="*/ 2017194 h 6036173"/>
                <a:gd name="connsiteX13" fmla="*/ 7025 w 4505876"/>
                <a:gd name="connsiteY13" fmla="*/ 5091959 h 6036173"/>
                <a:gd name="connsiteX14" fmla="*/ 1073510 w 4505876"/>
                <a:gd name="connsiteY14" fmla="*/ 5422579 h 6036173"/>
                <a:gd name="connsiteX15" fmla="*/ 953543 w 4505876"/>
                <a:gd name="connsiteY15" fmla="*/ 5863719 h 6036173"/>
                <a:gd name="connsiteX16" fmla="*/ 3555049 w 4505876"/>
                <a:gd name="connsiteY16" fmla="*/ 5863719 h 6036173"/>
                <a:gd name="connsiteX17" fmla="*/ 3435081 w 4505876"/>
                <a:gd name="connsiteY17" fmla="*/ 5422579 h 6036173"/>
                <a:gd name="connsiteX18" fmla="*/ 4500622 w 4505876"/>
                <a:gd name="connsiteY18" fmla="*/ 5091959 h 6036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05876" h="6036173">
                  <a:moveTo>
                    <a:pt x="4500622" y="5091959"/>
                  </a:moveTo>
                  <a:lnTo>
                    <a:pt x="3199868" y="2017194"/>
                  </a:lnTo>
                  <a:lnTo>
                    <a:pt x="3199868" y="1543935"/>
                  </a:lnTo>
                  <a:lnTo>
                    <a:pt x="3284885" y="1031947"/>
                  </a:lnTo>
                  <a:cubicBezTo>
                    <a:pt x="3571107" y="904422"/>
                    <a:pt x="3700521" y="569079"/>
                    <a:pt x="3572997" y="282857"/>
                  </a:cubicBezTo>
                  <a:cubicBezTo>
                    <a:pt x="3569218" y="274355"/>
                    <a:pt x="3565440" y="265853"/>
                    <a:pt x="3560717" y="257352"/>
                  </a:cubicBezTo>
                  <a:lnTo>
                    <a:pt x="3436025" y="7025"/>
                  </a:lnTo>
                  <a:lnTo>
                    <a:pt x="1071621" y="7025"/>
                  </a:lnTo>
                  <a:lnTo>
                    <a:pt x="945986" y="257352"/>
                  </a:lnTo>
                  <a:cubicBezTo>
                    <a:pt x="804291" y="536962"/>
                    <a:pt x="916702" y="878917"/>
                    <a:pt x="1197257" y="1019667"/>
                  </a:cubicBezTo>
                  <a:cubicBezTo>
                    <a:pt x="1205758" y="1023445"/>
                    <a:pt x="1214260" y="1028168"/>
                    <a:pt x="1222762" y="1031947"/>
                  </a:cubicBezTo>
                  <a:lnTo>
                    <a:pt x="1307778" y="1543935"/>
                  </a:lnTo>
                  <a:lnTo>
                    <a:pt x="1307778" y="2017194"/>
                  </a:lnTo>
                  <a:lnTo>
                    <a:pt x="7025" y="5091959"/>
                  </a:lnTo>
                  <a:cubicBezTo>
                    <a:pt x="350870" y="5236487"/>
                    <a:pt x="707939" y="5347008"/>
                    <a:pt x="1073510" y="5422579"/>
                  </a:cubicBezTo>
                  <a:lnTo>
                    <a:pt x="953543" y="5863719"/>
                  </a:lnTo>
                  <a:cubicBezTo>
                    <a:pt x="1804653" y="6096098"/>
                    <a:pt x="2702994" y="6096098"/>
                    <a:pt x="3555049" y="5863719"/>
                  </a:cubicBezTo>
                  <a:lnTo>
                    <a:pt x="3435081" y="5422579"/>
                  </a:lnTo>
                  <a:cubicBezTo>
                    <a:pt x="3799707" y="5347008"/>
                    <a:pt x="4156777" y="5236487"/>
                    <a:pt x="4500622" y="5091959"/>
                  </a:cubicBezTo>
                  <a:close/>
                </a:path>
              </a:pathLst>
            </a:custGeom>
            <a:solidFill>
              <a:srgbClr val="DD527C"/>
            </a:solidFill>
            <a:ln w="9445"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F1306618-2175-44D9-8BBE-74CEC1215A0F}"/>
                </a:ext>
              </a:extLst>
            </p:cNvPr>
            <p:cNvSpPr/>
            <p:nvPr/>
          </p:nvSpPr>
          <p:spPr>
            <a:xfrm>
              <a:off x="3079296" y="4275715"/>
              <a:ext cx="1313033" cy="2786653"/>
            </a:xfrm>
            <a:custGeom>
              <a:avLst/>
              <a:gdLst>
                <a:gd name="connsiteX0" fmla="*/ 7085 w 1313033"/>
                <a:gd name="connsiteY0" fmla="*/ 2608590 h 2786652"/>
                <a:gd name="connsiteX1" fmla="*/ 1307838 w 1313033"/>
                <a:gd name="connsiteY1" fmla="*/ 2782402 h 2786652"/>
                <a:gd name="connsiteX2" fmla="*/ 716500 w 1313033"/>
                <a:gd name="connsiteY2" fmla="*/ 7085 h 2786652"/>
                <a:gd name="connsiteX3" fmla="*/ 7085 w 1313033"/>
                <a:gd name="connsiteY3" fmla="*/ 2608590 h 2786652"/>
              </a:gdLst>
              <a:ahLst/>
              <a:cxnLst>
                <a:cxn ang="0">
                  <a:pos x="connsiteX0" y="connsiteY0"/>
                </a:cxn>
                <a:cxn ang="0">
                  <a:pos x="connsiteX1" y="connsiteY1"/>
                </a:cxn>
                <a:cxn ang="0">
                  <a:pos x="connsiteX2" y="connsiteY2"/>
                </a:cxn>
                <a:cxn ang="0">
                  <a:pos x="connsiteX3" y="connsiteY3"/>
                </a:cxn>
              </a:cxnLst>
              <a:rect l="l" t="t" r="r" b="b"/>
              <a:pathLst>
                <a:path w="1313033" h="2786652">
                  <a:moveTo>
                    <a:pt x="7085" y="2608590"/>
                  </a:moveTo>
                  <a:cubicBezTo>
                    <a:pt x="431223" y="2723835"/>
                    <a:pt x="868586" y="2782402"/>
                    <a:pt x="1307838" y="2782402"/>
                  </a:cubicBezTo>
                  <a:lnTo>
                    <a:pt x="716500" y="7085"/>
                  </a:lnTo>
                  <a:lnTo>
                    <a:pt x="7085" y="2608590"/>
                  </a:lnTo>
                  <a:close/>
                </a:path>
              </a:pathLst>
            </a:custGeom>
            <a:solidFill>
              <a:srgbClr val="9B1E5A"/>
            </a:solidFill>
            <a:ln w="9525"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118F01B7-CAEA-4EDC-9DFB-119A28503922}"/>
                </a:ext>
              </a:extLst>
            </p:cNvPr>
            <p:cNvSpPr/>
            <p:nvPr/>
          </p:nvSpPr>
          <p:spPr>
            <a:xfrm>
              <a:off x="4971386" y="4275715"/>
              <a:ext cx="1124108" cy="2607174"/>
            </a:xfrm>
            <a:custGeom>
              <a:avLst/>
              <a:gdLst>
                <a:gd name="connsiteX0" fmla="*/ 7085 w 1124107"/>
                <a:gd name="connsiteY0" fmla="*/ 7085 h 2607173"/>
                <a:gd name="connsiteX1" fmla="*/ 716501 w 1124107"/>
                <a:gd name="connsiteY1" fmla="*/ 2608590 h 2607173"/>
                <a:gd name="connsiteX2" fmla="*/ 596533 w 1124107"/>
                <a:gd name="connsiteY2" fmla="*/ 2167449 h 2607173"/>
                <a:gd name="connsiteX3" fmla="*/ 1122691 w 1124107"/>
                <a:gd name="connsiteY3" fmla="*/ 2032367 h 2607173"/>
                <a:gd name="connsiteX4" fmla="*/ 7085 w 1124107"/>
                <a:gd name="connsiteY4" fmla="*/ 7085 h 2607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107" h="2607173">
                  <a:moveTo>
                    <a:pt x="7085" y="7085"/>
                  </a:moveTo>
                  <a:lnTo>
                    <a:pt x="716501" y="2608590"/>
                  </a:lnTo>
                  <a:lnTo>
                    <a:pt x="596533" y="2167449"/>
                  </a:lnTo>
                  <a:cubicBezTo>
                    <a:pt x="773178" y="2130609"/>
                    <a:pt x="948879" y="2085267"/>
                    <a:pt x="1122691" y="2032367"/>
                  </a:cubicBezTo>
                  <a:lnTo>
                    <a:pt x="7085" y="7085"/>
                  </a:lnTo>
                  <a:close/>
                </a:path>
              </a:pathLst>
            </a:custGeom>
            <a:solidFill>
              <a:srgbClr val="9B1E5A"/>
            </a:solidFill>
            <a:ln w="9525"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6E932821-7D92-419D-A230-25BC03445036}"/>
                </a:ext>
              </a:extLst>
            </p:cNvPr>
            <p:cNvSpPr/>
            <p:nvPr/>
          </p:nvSpPr>
          <p:spPr>
            <a:xfrm>
              <a:off x="4735229" y="3385875"/>
              <a:ext cx="245603" cy="245603"/>
            </a:xfrm>
            <a:custGeom>
              <a:avLst/>
              <a:gdLst>
                <a:gd name="connsiteX0" fmla="*/ 7085 w 245603"/>
                <a:gd name="connsiteY0" fmla="*/ 7085 h 245603"/>
                <a:gd name="connsiteX1" fmla="*/ 243242 w 245603"/>
                <a:gd name="connsiteY1" fmla="*/ 7085 h 245603"/>
                <a:gd name="connsiteX2" fmla="*/ 243242 w 245603"/>
                <a:gd name="connsiteY2" fmla="*/ 243242 h 245603"/>
                <a:gd name="connsiteX3" fmla="*/ 7085 w 245603"/>
                <a:gd name="connsiteY3" fmla="*/ 243242 h 245603"/>
                <a:gd name="connsiteX4" fmla="*/ 7085 w 245603"/>
                <a:gd name="connsiteY4" fmla="*/ 7085 h 245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603" h="245603">
                  <a:moveTo>
                    <a:pt x="7085" y="7085"/>
                  </a:moveTo>
                  <a:lnTo>
                    <a:pt x="243242" y="7085"/>
                  </a:lnTo>
                  <a:lnTo>
                    <a:pt x="243242" y="243242"/>
                  </a:lnTo>
                  <a:lnTo>
                    <a:pt x="7085" y="243242"/>
                  </a:lnTo>
                  <a:lnTo>
                    <a:pt x="7085" y="7085"/>
                  </a:lnTo>
                  <a:close/>
                </a:path>
              </a:pathLst>
            </a:custGeom>
            <a:solidFill>
              <a:srgbClr val="9B1E5A"/>
            </a:solidFill>
            <a:ln w="9525"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4AF56556-0BE1-439D-B69E-66B50F0F9AE4}"/>
                </a:ext>
              </a:extLst>
            </p:cNvPr>
            <p:cNvSpPr/>
            <p:nvPr/>
          </p:nvSpPr>
          <p:spPr>
            <a:xfrm>
              <a:off x="4971386" y="3622032"/>
              <a:ext cx="245603" cy="245603"/>
            </a:xfrm>
            <a:custGeom>
              <a:avLst/>
              <a:gdLst>
                <a:gd name="connsiteX0" fmla="*/ 7085 w 245603"/>
                <a:gd name="connsiteY0" fmla="*/ 7085 h 245603"/>
                <a:gd name="connsiteX1" fmla="*/ 243242 w 245603"/>
                <a:gd name="connsiteY1" fmla="*/ 7085 h 245603"/>
                <a:gd name="connsiteX2" fmla="*/ 243242 w 245603"/>
                <a:gd name="connsiteY2" fmla="*/ 243242 h 245603"/>
                <a:gd name="connsiteX3" fmla="*/ 7085 w 245603"/>
                <a:gd name="connsiteY3" fmla="*/ 243242 h 245603"/>
                <a:gd name="connsiteX4" fmla="*/ 7085 w 245603"/>
                <a:gd name="connsiteY4" fmla="*/ 7085 h 245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603" h="245603">
                  <a:moveTo>
                    <a:pt x="7085" y="7085"/>
                  </a:moveTo>
                  <a:lnTo>
                    <a:pt x="243242" y="7085"/>
                  </a:lnTo>
                  <a:lnTo>
                    <a:pt x="243242" y="243242"/>
                  </a:lnTo>
                  <a:lnTo>
                    <a:pt x="7085" y="243242"/>
                  </a:lnTo>
                  <a:lnTo>
                    <a:pt x="7085" y="7085"/>
                  </a:lnTo>
                  <a:close/>
                </a:path>
              </a:pathLst>
            </a:custGeom>
            <a:solidFill>
              <a:srgbClr val="9B1E5A"/>
            </a:solidFill>
            <a:ln w="9525"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81F3766F-616A-4886-9881-4AA925CB0FE1}"/>
                </a:ext>
              </a:extLst>
            </p:cNvPr>
            <p:cNvSpPr/>
            <p:nvPr/>
          </p:nvSpPr>
          <p:spPr>
            <a:xfrm>
              <a:off x="2133783" y="2031338"/>
              <a:ext cx="1747562" cy="4288612"/>
            </a:xfrm>
            <a:custGeom>
              <a:avLst/>
              <a:gdLst>
                <a:gd name="connsiteX0" fmla="*/ 1425857 w 1747562"/>
                <a:gd name="connsiteY0" fmla="*/ 60869 h 4288611"/>
                <a:gd name="connsiteX1" fmla="*/ 1365401 w 1747562"/>
                <a:gd name="connsiteY1" fmla="*/ 58035 h 4288611"/>
                <a:gd name="connsiteX2" fmla="*/ 1221817 w 1747562"/>
                <a:gd name="connsiteY2" fmla="*/ 22139 h 4288611"/>
                <a:gd name="connsiteX3" fmla="*/ 1306834 w 1747562"/>
                <a:gd name="connsiteY3" fmla="*/ 533183 h 4288611"/>
                <a:gd name="connsiteX4" fmla="*/ 1306834 w 1747562"/>
                <a:gd name="connsiteY4" fmla="*/ 1006442 h 4288611"/>
                <a:gd name="connsiteX5" fmla="*/ 7025 w 1747562"/>
                <a:gd name="connsiteY5" fmla="*/ 4081206 h 4288611"/>
                <a:gd name="connsiteX6" fmla="*/ 573802 w 1747562"/>
                <a:gd name="connsiteY6" fmla="*/ 4284302 h 4288611"/>
                <a:gd name="connsiteX7" fmla="*/ 1749864 w 1747562"/>
                <a:gd name="connsiteY7" fmla="*/ 1006442 h 4288611"/>
                <a:gd name="connsiteX8" fmla="*/ 1749864 w 1747562"/>
                <a:gd name="connsiteY8" fmla="*/ 533183 h 4288611"/>
                <a:gd name="connsiteX9" fmla="*/ 1667682 w 1747562"/>
                <a:gd name="connsiteY9" fmla="*/ 7025 h 4288611"/>
                <a:gd name="connsiteX10" fmla="*/ 1425857 w 1747562"/>
                <a:gd name="connsiteY10" fmla="*/ 60869 h 4288611"/>
                <a:gd name="connsiteX11" fmla="*/ 1425857 w 1747562"/>
                <a:gd name="connsiteY11" fmla="*/ 60869 h 4288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47562" h="4288611">
                  <a:moveTo>
                    <a:pt x="1425857" y="60869"/>
                  </a:moveTo>
                  <a:cubicBezTo>
                    <a:pt x="1406020" y="60869"/>
                    <a:pt x="1385238" y="59924"/>
                    <a:pt x="1365401" y="58035"/>
                  </a:cubicBezTo>
                  <a:cubicBezTo>
                    <a:pt x="1316280" y="53312"/>
                    <a:pt x="1268104" y="41032"/>
                    <a:pt x="1221817" y="22139"/>
                  </a:cubicBezTo>
                  <a:lnTo>
                    <a:pt x="1306834" y="533183"/>
                  </a:lnTo>
                  <a:lnTo>
                    <a:pt x="1306834" y="1006442"/>
                  </a:lnTo>
                  <a:lnTo>
                    <a:pt x="7025" y="4081206"/>
                  </a:lnTo>
                  <a:cubicBezTo>
                    <a:pt x="192172" y="4158666"/>
                    <a:pt x="381098" y="4226679"/>
                    <a:pt x="573802" y="4284302"/>
                  </a:cubicBezTo>
                  <a:lnTo>
                    <a:pt x="1749864" y="1006442"/>
                  </a:lnTo>
                  <a:lnTo>
                    <a:pt x="1749864" y="533183"/>
                  </a:lnTo>
                  <a:lnTo>
                    <a:pt x="1667682" y="7025"/>
                  </a:lnTo>
                  <a:cubicBezTo>
                    <a:pt x="1592111" y="41976"/>
                    <a:pt x="1508984" y="60869"/>
                    <a:pt x="1425857" y="60869"/>
                  </a:cubicBezTo>
                  <a:lnTo>
                    <a:pt x="1425857" y="60869"/>
                  </a:lnTo>
                  <a:close/>
                </a:path>
              </a:pathLst>
            </a:custGeom>
            <a:solidFill>
              <a:srgbClr val="9B1E5A"/>
            </a:solidFill>
            <a:ln w="9445"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13081D50-9D3B-453C-996B-88D963C8881B}"/>
                </a:ext>
              </a:extLst>
            </p:cNvPr>
            <p:cNvSpPr/>
            <p:nvPr/>
          </p:nvSpPr>
          <p:spPr>
            <a:xfrm>
              <a:off x="3434536" y="2557496"/>
              <a:ext cx="1898703" cy="481760"/>
            </a:xfrm>
            <a:custGeom>
              <a:avLst/>
              <a:gdLst>
                <a:gd name="connsiteX0" fmla="*/ 7025 w 1898702"/>
                <a:gd name="connsiteY0" fmla="*/ 7025 h 481760"/>
                <a:gd name="connsiteX1" fmla="*/ 1899115 w 1898702"/>
                <a:gd name="connsiteY1" fmla="*/ 7025 h 481760"/>
                <a:gd name="connsiteX2" fmla="*/ 1899115 w 1898702"/>
                <a:gd name="connsiteY2" fmla="*/ 480284 h 481760"/>
                <a:gd name="connsiteX3" fmla="*/ 7025 w 1898702"/>
                <a:gd name="connsiteY3" fmla="*/ 480284 h 481760"/>
                <a:gd name="connsiteX4" fmla="*/ 7025 w 1898702"/>
                <a:gd name="connsiteY4" fmla="*/ 7025 h 481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8702" h="481760">
                  <a:moveTo>
                    <a:pt x="7025" y="7025"/>
                  </a:moveTo>
                  <a:lnTo>
                    <a:pt x="1899115" y="7025"/>
                  </a:lnTo>
                  <a:lnTo>
                    <a:pt x="1899115" y="480284"/>
                  </a:lnTo>
                  <a:lnTo>
                    <a:pt x="7025" y="480284"/>
                  </a:lnTo>
                  <a:lnTo>
                    <a:pt x="7025" y="7025"/>
                  </a:lnTo>
                  <a:close/>
                </a:path>
              </a:pathLst>
            </a:custGeom>
            <a:solidFill>
              <a:srgbClr val="EE8EB4"/>
            </a:solidFill>
            <a:ln w="9445" cap="flat">
              <a:noFill/>
              <a:prstDash val="solid"/>
              <a:miter/>
            </a:ln>
          </p:spPr>
          <p:txBody>
            <a:bodyPr rtlCol="0" anchor="ctr"/>
            <a:lstStyle/>
            <a:p>
              <a:endParaRPr lang="zh-CN" altLang="en-US"/>
            </a:p>
          </p:txBody>
        </p:sp>
      </p:grpSp>
      <p:grpSp>
        <p:nvGrpSpPr>
          <p:cNvPr id="16" name="图形 17">
            <a:extLst>
              <a:ext uri="{FF2B5EF4-FFF2-40B4-BE49-F238E27FC236}">
                <a16:creationId xmlns:a16="http://schemas.microsoft.com/office/drawing/2014/main" id="{0E765B92-0598-4D4D-84B2-5E38A08C6FC8}"/>
              </a:ext>
            </a:extLst>
          </p:cNvPr>
          <p:cNvGrpSpPr/>
          <p:nvPr/>
        </p:nvGrpSpPr>
        <p:grpSpPr>
          <a:xfrm>
            <a:off x="1677092" y="2407801"/>
            <a:ext cx="1207509" cy="1840882"/>
            <a:chOff x="2133783" y="193032"/>
            <a:chExt cx="4505876" cy="6869336"/>
          </a:xfrm>
          <a:solidFill>
            <a:schemeClr val="tx2">
              <a:lumMod val="20000"/>
              <a:lumOff val="80000"/>
            </a:schemeClr>
          </a:solidFill>
        </p:grpSpPr>
        <p:sp>
          <p:nvSpPr>
            <p:cNvPr id="17" name="任意多边形: 形状 16">
              <a:extLst>
                <a:ext uri="{FF2B5EF4-FFF2-40B4-BE49-F238E27FC236}">
                  <a16:creationId xmlns:a16="http://schemas.microsoft.com/office/drawing/2014/main" id="{5282D94C-89EC-49C1-853D-4C06A8DC0B6C}"/>
                </a:ext>
              </a:extLst>
            </p:cNvPr>
            <p:cNvSpPr/>
            <p:nvPr/>
          </p:nvSpPr>
          <p:spPr>
            <a:xfrm>
              <a:off x="3198319" y="193032"/>
              <a:ext cx="481760" cy="906843"/>
            </a:xfrm>
            <a:custGeom>
              <a:avLst/>
              <a:gdLst>
                <a:gd name="connsiteX0" fmla="*/ 7085 w 481760"/>
                <a:gd name="connsiteY0" fmla="*/ 7085 h 906842"/>
                <a:gd name="connsiteX1" fmla="*/ 480343 w 481760"/>
                <a:gd name="connsiteY1" fmla="*/ 7085 h 906842"/>
                <a:gd name="connsiteX2" fmla="*/ 480343 w 481760"/>
                <a:gd name="connsiteY2" fmla="*/ 906371 h 906842"/>
                <a:gd name="connsiteX3" fmla="*/ 7085 w 481760"/>
                <a:gd name="connsiteY3" fmla="*/ 906371 h 906842"/>
                <a:gd name="connsiteX4" fmla="*/ 7085 w 481760"/>
                <a:gd name="connsiteY4" fmla="*/ 7085 h 906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760" h="906842">
                  <a:moveTo>
                    <a:pt x="7085" y="7085"/>
                  </a:moveTo>
                  <a:lnTo>
                    <a:pt x="480343" y="7085"/>
                  </a:lnTo>
                  <a:lnTo>
                    <a:pt x="480343" y="906371"/>
                  </a:lnTo>
                  <a:lnTo>
                    <a:pt x="7085" y="906371"/>
                  </a:lnTo>
                  <a:lnTo>
                    <a:pt x="7085" y="7085"/>
                  </a:lnTo>
                  <a:close/>
                </a:path>
              </a:pathLst>
            </a:custGeom>
            <a:grpFill/>
            <a:ln w="9525"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F68BA911-C335-4370-9875-CE946A087556}"/>
                </a:ext>
              </a:extLst>
            </p:cNvPr>
            <p:cNvSpPr/>
            <p:nvPr/>
          </p:nvSpPr>
          <p:spPr>
            <a:xfrm>
              <a:off x="5089465" y="193032"/>
              <a:ext cx="481760" cy="906843"/>
            </a:xfrm>
            <a:custGeom>
              <a:avLst/>
              <a:gdLst>
                <a:gd name="connsiteX0" fmla="*/ 7085 w 481760"/>
                <a:gd name="connsiteY0" fmla="*/ 7085 h 906842"/>
                <a:gd name="connsiteX1" fmla="*/ 480343 w 481760"/>
                <a:gd name="connsiteY1" fmla="*/ 7085 h 906842"/>
                <a:gd name="connsiteX2" fmla="*/ 480343 w 481760"/>
                <a:gd name="connsiteY2" fmla="*/ 906371 h 906842"/>
                <a:gd name="connsiteX3" fmla="*/ 7085 w 481760"/>
                <a:gd name="connsiteY3" fmla="*/ 906371 h 906842"/>
                <a:gd name="connsiteX4" fmla="*/ 7085 w 481760"/>
                <a:gd name="connsiteY4" fmla="*/ 7085 h 906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760" h="906842">
                  <a:moveTo>
                    <a:pt x="7085" y="7085"/>
                  </a:moveTo>
                  <a:lnTo>
                    <a:pt x="480343" y="7085"/>
                  </a:lnTo>
                  <a:lnTo>
                    <a:pt x="480343" y="906371"/>
                  </a:lnTo>
                  <a:lnTo>
                    <a:pt x="7085" y="906371"/>
                  </a:lnTo>
                  <a:lnTo>
                    <a:pt x="7085" y="7085"/>
                  </a:lnTo>
                  <a:close/>
                </a:path>
              </a:pathLst>
            </a:custGeom>
            <a:grpFill/>
            <a:ln w="9525"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55DFA81F-4CF9-408E-A6DE-E0C8850C80B2}"/>
                </a:ext>
              </a:extLst>
            </p:cNvPr>
            <p:cNvSpPr/>
            <p:nvPr/>
          </p:nvSpPr>
          <p:spPr>
            <a:xfrm>
              <a:off x="2133783" y="1020586"/>
              <a:ext cx="4505876" cy="6036174"/>
            </a:xfrm>
            <a:custGeom>
              <a:avLst/>
              <a:gdLst>
                <a:gd name="connsiteX0" fmla="*/ 4500622 w 4505876"/>
                <a:gd name="connsiteY0" fmla="*/ 5091959 h 6036173"/>
                <a:gd name="connsiteX1" fmla="*/ 3199868 w 4505876"/>
                <a:gd name="connsiteY1" fmla="*/ 2017194 h 6036173"/>
                <a:gd name="connsiteX2" fmla="*/ 3199868 w 4505876"/>
                <a:gd name="connsiteY2" fmla="*/ 1543935 h 6036173"/>
                <a:gd name="connsiteX3" fmla="*/ 3284885 w 4505876"/>
                <a:gd name="connsiteY3" fmla="*/ 1031947 h 6036173"/>
                <a:gd name="connsiteX4" fmla="*/ 3572997 w 4505876"/>
                <a:gd name="connsiteY4" fmla="*/ 282857 h 6036173"/>
                <a:gd name="connsiteX5" fmla="*/ 3560717 w 4505876"/>
                <a:gd name="connsiteY5" fmla="*/ 257352 h 6036173"/>
                <a:gd name="connsiteX6" fmla="*/ 3436025 w 4505876"/>
                <a:gd name="connsiteY6" fmla="*/ 7025 h 6036173"/>
                <a:gd name="connsiteX7" fmla="*/ 1071621 w 4505876"/>
                <a:gd name="connsiteY7" fmla="*/ 7025 h 6036173"/>
                <a:gd name="connsiteX8" fmla="*/ 945986 w 4505876"/>
                <a:gd name="connsiteY8" fmla="*/ 257352 h 6036173"/>
                <a:gd name="connsiteX9" fmla="*/ 1197257 w 4505876"/>
                <a:gd name="connsiteY9" fmla="*/ 1019667 h 6036173"/>
                <a:gd name="connsiteX10" fmla="*/ 1222762 w 4505876"/>
                <a:gd name="connsiteY10" fmla="*/ 1031947 h 6036173"/>
                <a:gd name="connsiteX11" fmla="*/ 1307778 w 4505876"/>
                <a:gd name="connsiteY11" fmla="*/ 1543935 h 6036173"/>
                <a:gd name="connsiteX12" fmla="*/ 1307778 w 4505876"/>
                <a:gd name="connsiteY12" fmla="*/ 2017194 h 6036173"/>
                <a:gd name="connsiteX13" fmla="*/ 7025 w 4505876"/>
                <a:gd name="connsiteY13" fmla="*/ 5091959 h 6036173"/>
                <a:gd name="connsiteX14" fmla="*/ 1073510 w 4505876"/>
                <a:gd name="connsiteY14" fmla="*/ 5422579 h 6036173"/>
                <a:gd name="connsiteX15" fmla="*/ 953543 w 4505876"/>
                <a:gd name="connsiteY15" fmla="*/ 5863719 h 6036173"/>
                <a:gd name="connsiteX16" fmla="*/ 3555049 w 4505876"/>
                <a:gd name="connsiteY16" fmla="*/ 5863719 h 6036173"/>
                <a:gd name="connsiteX17" fmla="*/ 3435081 w 4505876"/>
                <a:gd name="connsiteY17" fmla="*/ 5422579 h 6036173"/>
                <a:gd name="connsiteX18" fmla="*/ 4500622 w 4505876"/>
                <a:gd name="connsiteY18" fmla="*/ 5091959 h 6036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05876" h="6036173">
                  <a:moveTo>
                    <a:pt x="4500622" y="5091959"/>
                  </a:moveTo>
                  <a:lnTo>
                    <a:pt x="3199868" y="2017194"/>
                  </a:lnTo>
                  <a:lnTo>
                    <a:pt x="3199868" y="1543935"/>
                  </a:lnTo>
                  <a:lnTo>
                    <a:pt x="3284885" y="1031947"/>
                  </a:lnTo>
                  <a:cubicBezTo>
                    <a:pt x="3571107" y="904422"/>
                    <a:pt x="3700521" y="569079"/>
                    <a:pt x="3572997" y="282857"/>
                  </a:cubicBezTo>
                  <a:cubicBezTo>
                    <a:pt x="3569218" y="274355"/>
                    <a:pt x="3565440" y="265853"/>
                    <a:pt x="3560717" y="257352"/>
                  </a:cubicBezTo>
                  <a:lnTo>
                    <a:pt x="3436025" y="7025"/>
                  </a:lnTo>
                  <a:lnTo>
                    <a:pt x="1071621" y="7025"/>
                  </a:lnTo>
                  <a:lnTo>
                    <a:pt x="945986" y="257352"/>
                  </a:lnTo>
                  <a:cubicBezTo>
                    <a:pt x="804291" y="536962"/>
                    <a:pt x="916702" y="878917"/>
                    <a:pt x="1197257" y="1019667"/>
                  </a:cubicBezTo>
                  <a:cubicBezTo>
                    <a:pt x="1205758" y="1023445"/>
                    <a:pt x="1214260" y="1028168"/>
                    <a:pt x="1222762" y="1031947"/>
                  </a:cubicBezTo>
                  <a:lnTo>
                    <a:pt x="1307778" y="1543935"/>
                  </a:lnTo>
                  <a:lnTo>
                    <a:pt x="1307778" y="2017194"/>
                  </a:lnTo>
                  <a:lnTo>
                    <a:pt x="7025" y="5091959"/>
                  </a:lnTo>
                  <a:cubicBezTo>
                    <a:pt x="350870" y="5236487"/>
                    <a:pt x="707939" y="5347008"/>
                    <a:pt x="1073510" y="5422579"/>
                  </a:cubicBezTo>
                  <a:lnTo>
                    <a:pt x="953543" y="5863719"/>
                  </a:lnTo>
                  <a:cubicBezTo>
                    <a:pt x="1804653" y="6096098"/>
                    <a:pt x="2702994" y="6096098"/>
                    <a:pt x="3555049" y="5863719"/>
                  </a:cubicBezTo>
                  <a:lnTo>
                    <a:pt x="3435081" y="5422579"/>
                  </a:lnTo>
                  <a:cubicBezTo>
                    <a:pt x="3799707" y="5347008"/>
                    <a:pt x="4156777" y="5236487"/>
                    <a:pt x="4500622" y="5091959"/>
                  </a:cubicBezTo>
                  <a:close/>
                </a:path>
              </a:pathLst>
            </a:custGeom>
            <a:solidFill>
              <a:schemeClr val="tx2">
                <a:lumMod val="40000"/>
                <a:lumOff val="60000"/>
              </a:schemeClr>
            </a:solidFill>
            <a:ln w="9445"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7E76C02B-BC5F-4346-9760-F7DF96D3309F}"/>
                </a:ext>
              </a:extLst>
            </p:cNvPr>
            <p:cNvSpPr/>
            <p:nvPr/>
          </p:nvSpPr>
          <p:spPr>
            <a:xfrm>
              <a:off x="3079296" y="4275715"/>
              <a:ext cx="1313033" cy="2786653"/>
            </a:xfrm>
            <a:custGeom>
              <a:avLst/>
              <a:gdLst>
                <a:gd name="connsiteX0" fmla="*/ 7085 w 1313033"/>
                <a:gd name="connsiteY0" fmla="*/ 2608590 h 2786652"/>
                <a:gd name="connsiteX1" fmla="*/ 1307838 w 1313033"/>
                <a:gd name="connsiteY1" fmla="*/ 2782402 h 2786652"/>
                <a:gd name="connsiteX2" fmla="*/ 716500 w 1313033"/>
                <a:gd name="connsiteY2" fmla="*/ 7085 h 2786652"/>
                <a:gd name="connsiteX3" fmla="*/ 7085 w 1313033"/>
                <a:gd name="connsiteY3" fmla="*/ 2608590 h 2786652"/>
              </a:gdLst>
              <a:ahLst/>
              <a:cxnLst>
                <a:cxn ang="0">
                  <a:pos x="connsiteX0" y="connsiteY0"/>
                </a:cxn>
                <a:cxn ang="0">
                  <a:pos x="connsiteX1" y="connsiteY1"/>
                </a:cxn>
                <a:cxn ang="0">
                  <a:pos x="connsiteX2" y="connsiteY2"/>
                </a:cxn>
                <a:cxn ang="0">
                  <a:pos x="connsiteX3" y="connsiteY3"/>
                </a:cxn>
              </a:cxnLst>
              <a:rect l="l" t="t" r="r" b="b"/>
              <a:pathLst>
                <a:path w="1313033" h="2786652">
                  <a:moveTo>
                    <a:pt x="7085" y="2608590"/>
                  </a:moveTo>
                  <a:cubicBezTo>
                    <a:pt x="431223" y="2723835"/>
                    <a:pt x="868586" y="2782402"/>
                    <a:pt x="1307838" y="2782402"/>
                  </a:cubicBezTo>
                  <a:lnTo>
                    <a:pt x="716500" y="7085"/>
                  </a:lnTo>
                  <a:lnTo>
                    <a:pt x="7085" y="2608590"/>
                  </a:lnTo>
                  <a:close/>
                </a:path>
              </a:pathLst>
            </a:custGeom>
            <a:grpFill/>
            <a:ln w="9525"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AD67747B-01EF-4A1C-B0F7-3DED688AD28A}"/>
                </a:ext>
              </a:extLst>
            </p:cNvPr>
            <p:cNvSpPr/>
            <p:nvPr/>
          </p:nvSpPr>
          <p:spPr>
            <a:xfrm>
              <a:off x="4971386" y="4275715"/>
              <a:ext cx="1124108" cy="2607174"/>
            </a:xfrm>
            <a:custGeom>
              <a:avLst/>
              <a:gdLst>
                <a:gd name="connsiteX0" fmla="*/ 7085 w 1124107"/>
                <a:gd name="connsiteY0" fmla="*/ 7085 h 2607173"/>
                <a:gd name="connsiteX1" fmla="*/ 716501 w 1124107"/>
                <a:gd name="connsiteY1" fmla="*/ 2608590 h 2607173"/>
                <a:gd name="connsiteX2" fmla="*/ 596533 w 1124107"/>
                <a:gd name="connsiteY2" fmla="*/ 2167449 h 2607173"/>
                <a:gd name="connsiteX3" fmla="*/ 1122691 w 1124107"/>
                <a:gd name="connsiteY3" fmla="*/ 2032367 h 2607173"/>
                <a:gd name="connsiteX4" fmla="*/ 7085 w 1124107"/>
                <a:gd name="connsiteY4" fmla="*/ 7085 h 2607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107" h="2607173">
                  <a:moveTo>
                    <a:pt x="7085" y="7085"/>
                  </a:moveTo>
                  <a:lnTo>
                    <a:pt x="716501" y="2608590"/>
                  </a:lnTo>
                  <a:lnTo>
                    <a:pt x="596533" y="2167449"/>
                  </a:lnTo>
                  <a:cubicBezTo>
                    <a:pt x="773178" y="2130609"/>
                    <a:pt x="948879" y="2085267"/>
                    <a:pt x="1122691" y="2032367"/>
                  </a:cubicBezTo>
                  <a:lnTo>
                    <a:pt x="7085" y="7085"/>
                  </a:lnTo>
                  <a:close/>
                </a:path>
              </a:pathLst>
            </a:custGeom>
            <a:grp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467DFA16-7882-4094-8ED1-FD76983C5FFB}"/>
                </a:ext>
              </a:extLst>
            </p:cNvPr>
            <p:cNvSpPr/>
            <p:nvPr/>
          </p:nvSpPr>
          <p:spPr>
            <a:xfrm>
              <a:off x="4735229" y="3385875"/>
              <a:ext cx="245603" cy="245603"/>
            </a:xfrm>
            <a:custGeom>
              <a:avLst/>
              <a:gdLst>
                <a:gd name="connsiteX0" fmla="*/ 7085 w 245603"/>
                <a:gd name="connsiteY0" fmla="*/ 7085 h 245603"/>
                <a:gd name="connsiteX1" fmla="*/ 243242 w 245603"/>
                <a:gd name="connsiteY1" fmla="*/ 7085 h 245603"/>
                <a:gd name="connsiteX2" fmla="*/ 243242 w 245603"/>
                <a:gd name="connsiteY2" fmla="*/ 243242 h 245603"/>
                <a:gd name="connsiteX3" fmla="*/ 7085 w 245603"/>
                <a:gd name="connsiteY3" fmla="*/ 243242 h 245603"/>
                <a:gd name="connsiteX4" fmla="*/ 7085 w 245603"/>
                <a:gd name="connsiteY4" fmla="*/ 7085 h 245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603" h="245603">
                  <a:moveTo>
                    <a:pt x="7085" y="7085"/>
                  </a:moveTo>
                  <a:lnTo>
                    <a:pt x="243242" y="7085"/>
                  </a:lnTo>
                  <a:lnTo>
                    <a:pt x="243242" y="243242"/>
                  </a:lnTo>
                  <a:lnTo>
                    <a:pt x="7085" y="243242"/>
                  </a:lnTo>
                  <a:lnTo>
                    <a:pt x="7085" y="7085"/>
                  </a:lnTo>
                  <a:close/>
                </a:path>
              </a:pathLst>
            </a:custGeom>
            <a:grpFill/>
            <a:ln w="9525"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2345CDE2-4546-42E1-8BDE-6B85549C3C8A}"/>
                </a:ext>
              </a:extLst>
            </p:cNvPr>
            <p:cNvSpPr/>
            <p:nvPr/>
          </p:nvSpPr>
          <p:spPr>
            <a:xfrm>
              <a:off x="4971386" y="3622032"/>
              <a:ext cx="245603" cy="245603"/>
            </a:xfrm>
            <a:custGeom>
              <a:avLst/>
              <a:gdLst>
                <a:gd name="connsiteX0" fmla="*/ 7085 w 245603"/>
                <a:gd name="connsiteY0" fmla="*/ 7085 h 245603"/>
                <a:gd name="connsiteX1" fmla="*/ 243242 w 245603"/>
                <a:gd name="connsiteY1" fmla="*/ 7085 h 245603"/>
                <a:gd name="connsiteX2" fmla="*/ 243242 w 245603"/>
                <a:gd name="connsiteY2" fmla="*/ 243242 h 245603"/>
                <a:gd name="connsiteX3" fmla="*/ 7085 w 245603"/>
                <a:gd name="connsiteY3" fmla="*/ 243242 h 245603"/>
                <a:gd name="connsiteX4" fmla="*/ 7085 w 245603"/>
                <a:gd name="connsiteY4" fmla="*/ 7085 h 245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603" h="245603">
                  <a:moveTo>
                    <a:pt x="7085" y="7085"/>
                  </a:moveTo>
                  <a:lnTo>
                    <a:pt x="243242" y="7085"/>
                  </a:lnTo>
                  <a:lnTo>
                    <a:pt x="243242" y="243242"/>
                  </a:lnTo>
                  <a:lnTo>
                    <a:pt x="7085" y="243242"/>
                  </a:lnTo>
                  <a:lnTo>
                    <a:pt x="7085" y="7085"/>
                  </a:lnTo>
                  <a:close/>
                </a:path>
              </a:pathLst>
            </a:custGeom>
            <a:grpFill/>
            <a:ln w="9525"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CB0F12A9-454C-474E-B13B-E2C1F8BCC356}"/>
                </a:ext>
              </a:extLst>
            </p:cNvPr>
            <p:cNvSpPr/>
            <p:nvPr/>
          </p:nvSpPr>
          <p:spPr>
            <a:xfrm>
              <a:off x="2133783" y="2031338"/>
              <a:ext cx="1747562" cy="4288612"/>
            </a:xfrm>
            <a:custGeom>
              <a:avLst/>
              <a:gdLst>
                <a:gd name="connsiteX0" fmla="*/ 1425857 w 1747562"/>
                <a:gd name="connsiteY0" fmla="*/ 60869 h 4288611"/>
                <a:gd name="connsiteX1" fmla="*/ 1365401 w 1747562"/>
                <a:gd name="connsiteY1" fmla="*/ 58035 h 4288611"/>
                <a:gd name="connsiteX2" fmla="*/ 1221817 w 1747562"/>
                <a:gd name="connsiteY2" fmla="*/ 22139 h 4288611"/>
                <a:gd name="connsiteX3" fmla="*/ 1306834 w 1747562"/>
                <a:gd name="connsiteY3" fmla="*/ 533183 h 4288611"/>
                <a:gd name="connsiteX4" fmla="*/ 1306834 w 1747562"/>
                <a:gd name="connsiteY4" fmla="*/ 1006442 h 4288611"/>
                <a:gd name="connsiteX5" fmla="*/ 7025 w 1747562"/>
                <a:gd name="connsiteY5" fmla="*/ 4081206 h 4288611"/>
                <a:gd name="connsiteX6" fmla="*/ 573802 w 1747562"/>
                <a:gd name="connsiteY6" fmla="*/ 4284302 h 4288611"/>
                <a:gd name="connsiteX7" fmla="*/ 1749864 w 1747562"/>
                <a:gd name="connsiteY7" fmla="*/ 1006442 h 4288611"/>
                <a:gd name="connsiteX8" fmla="*/ 1749864 w 1747562"/>
                <a:gd name="connsiteY8" fmla="*/ 533183 h 4288611"/>
                <a:gd name="connsiteX9" fmla="*/ 1667682 w 1747562"/>
                <a:gd name="connsiteY9" fmla="*/ 7025 h 4288611"/>
                <a:gd name="connsiteX10" fmla="*/ 1425857 w 1747562"/>
                <a:gd name="connsiteY10" fmla="*/ 60869 h 4288611"/>
                <a:gd name="connsiteX11" fmla="*/ 1425857 w 1747562"/>
                <a:gd name="connsiteY11" fmla="*/ 60869 h 4288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47562" h="4288611">
                  <a:moveTo>
                    <a:pt x="1425857" y="60869"/>
                  </a:moveTo>
                  <a:cubicBezTo>
                    <a:pt x="1406020" y="60869"/>
                    <a:pt x="1385238" y="59924"/>
                    <a:pt x="1365401" y="58035"/>
                  </a:cubicBezTo>
                  <a:cubicBezTo>
                    <a:pt x="1316280" y="53312"/>
                    <a:pt x="1268104" y="41032"/>
                    <a:pt x="1221817" y="22139"/>
                  </a:cubicBezTo>
                  <a:lnTo>
                    <a:pt x="1306834" y="533183"/>
                  </a:lnTo>
                  <a:lnTo>
                    <a:pt x="1306834" y="1006442"/>
                  </a:lnTo>
                  <a:lnTo>
                    <a:pt x="7025" y="4081206"/>
                  </a:lnTo>
                  <a:cubicBezTo>
                    <a:pt x="192172" y="4158666"/>
                    <a:pt x="381098" y="4226679"/>
                    <a:pt x="573802" y="4284302"/>
                  </a:cubicBezTo>
                  <a:lnTo>
                    <a:pt x="1749864" y="1006442"/>
                  </a:lnTo>
                  <a:lnTo>
                    <a:pt x="1749864" y="533183"/>
                  </a:lnTo>
                  <a:lnTo>
                    <a:pt x="1667682" y="7025"/>
                  </a:lnTo>
                  <a:cubicBezTo>
                    <a:pt x="1592111" y="41976"/>
                    <a:pt x="1508984" y="60869"/>
                    <a:pt x="1425857" y="60869"/>
                  </a:cubicBezTo>
                  <a:lnTo>
                    <a:pt x="1425857" y="60869"/>
                  </a:lnTo>
                  <a:close/>
                </a:path>
              </a:pathLst>
            </a:custGeom>
            <a:grpFill/>
            <a:ln w="9445"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639CE682-C82F-45B9-9A48-F838591F0FA0}"/>
                </a:ext>
              </a:extLst>
            </p:cNvPr>
            <p:cNvSpPr/>
            <p:nvPr/>
          </p:nvSpPr>
          <p:spPr>
            <a:xfrm>
              <a:off x="3434536" y="2557496"/>
              <a:ext cx="1898703" cy="481760"/>
            </a:xfrm>
            <a:custGeom>
              <a:avLst/>
              <a:gdLst>
                <a:gd name="connsiteX0" fmla="*/ 7025 w 1898702"/>
                <a:gd name="connsiteY0" fmla="*/ 7025 h 481760"/>
                <a:gd name="connsiteX1" fmla="*/ 1899115 w 1898702"/>
                <a:gd name="connsiteY1" fmla="*/ 7025 h 481760"/>
                <a:gd name="connsiteX2" fmla="*/ 1899115 w 1898702"/>
                <a:gd name="connsiteY2" fmla="*/ 480284 h 481760"/>
                <a:gd name="connsiteX3" fmla="*/ 7025 w 1898702"/>
                <a:gd name="connsiteY3" fmla="*/ 480284 h 481760"/>
                <a:gd name="connsiteX4" fmla="*/ 7025 w 1898702"/>
                <a:gd name="connsiteY4" fmla="*/ 7025 h 481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8702" h="481760">
                  <a:moveTo>
                    <a:pt x="7025" y="7025"/>
                  </a:moveTo>
                  <a:lnTo>
                    <a:pt x="1899115" y="7025"/>
                  </a:lnTo>
                  <a:lnTo>
                    <a:pt x="1899115" y="480284"/>
                  </a:lnTo>
                  <a:lnTo>
                    <a:pt x="7025" y="480284"/>
                  </a:lnTo>
                  <a:lnTo>
                    <a:pt x="7025" y="7025"/>
                  </a:lnTo>
                  <a:close/>
                </a:path>
              </a:pathLst>
            </a:custGeom>
            <a:grpFill/>
            <a:ln w="944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65443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人员, 男士, 天空, 墙壁&#10;&#10;已生成极高可信度的说明">
            <a:extLst>
              <a:ext uri="{FF2B5EF4-FFF2-40B4-BE49-F238E27FC236}">
                <a16:creationId xmlns:a16="http://schemas.microsoft.com/office/drawing/2014/main" id="{0107CC7B-0D5C-4ADC-8BC4-EE89107384CD}"/>
              </a:ext>
            </a:extLst>
          </p:cNvPr>
          <p:cNvPicPr>
            <a:picLocks noChangeAspect="1"/>
          </p:cNvPicPr>
          <p:nvPr/>
        </p:nvPicPr>
        <p:blipFill>
          <a:blip r:embed="rId2"/>
          <a:stretch>
            <a:fillRect/>
          </a:stretch>
        </p:blipFill>
        <p:spPr>
          <a:xfrm>
            <a:off x="264644" y="1246188"/>
            <a:ext cx="5291666" cy="4365624"/>
          </a:xfrm>
          <a:prstGeom prst="rect">
            <a:avLst/>
          </a:prstGeom>
        </p:spPr>
      </p:pic>
      <p:pic>
        <p:nvPicPr>
          <p:cNvPr id="1026" name="Picture 2" descr="https://timgsa.baidu.com/timg?image&amp;quality=80&amp;size=b9999_10000&amp;sec=1553768388104&amp;di=20ea6e37581aa1c02fe8f703a7b87b94&amp;imgtype=0&amp;src=http%3A%2F%2Fa4.att.hudong.com%2F64%2F78%2F01300000302337122674788492568.jpg">
            <a:extLst>
              <a:ext uri="{FF2B5EF4-FFF2-40B4-BE49-F238E27FC236}">
                <a16:creationId xmlns:a16="http://schemas.microsoft.com/office/drawing/2014/main" id="{836670DA-49EA-4A5C-98FD-28D6FA4F22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2179" y="1780140"/>
            <a:ext cx="5291667" cy="3585104"/>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id="{F194C51C-738F-43D9-8B0F-6F999F3CE207}"/>
              </a:ext>
            </a:extLst>
          </p:cNvPr>
          <p:cNvSpPr txBox="1"/>
          <p:nvPr/>
        </p:nvSpPr>
        <p:spPr>
          <a:xfrm>
            <a:off x="5537349" y="5977890"/>
            <a:ext cx="1569660" cy="369332"/>
          </a:xfrm>
          <a:prstGeom prst="rect">
            <a:avLst/>
          </a:prstGeom>
          <a:noFill/>
        </p:spPr>
        <p:txBody>
          <a:bodyPr wrap="none" rtlCol="0">
            <a:spAutoFit/>
          </a:bodyPr>
          <a:lstStyle/>
          <a:p>
            <a:r>
              <a:rPr lang="zh-CN" altLang="en-US" dirty="0">
                <a:solidFill>
                  <a:srgbClr val="970F0F"/>
                </a:solidFill>
                <a:latin typeface="思源黑体" panose="020B0400000000000000" pitchFamily="34" charset="-122"/>
              </a:rPr>
              <a:t>华侨大学校训</a:t>
            </a:r>
          </a:p>
        </p:txBody>
      </p:sp>
      <p:cxnSp>
        <p:nvCxnSpPr>
          <p:cNvPr id="8" name="直接连接符 7">
            <a:extLst>
              <a:ext uri="{FF2B5EF4-FFF2-40B4-BE49-F238E27FC236}">
                <a16:creationId xmlns:a16="http://schemas.microsoft.com/office/drawing/2014/main" id="{8DE25A1B-C2A0-4A42-A15C-8BABB25E897B}"/>
              </a:ext>
            </a:extLst>
          </p:cNvPr>
          <p:cNvCxnSpPr>
            <a:cxnSpLocks/>
          </p:cNvCxnSpPr>
          <p:nvPr/>
        </p:nvCxnSpPr>
        <p:spPr>
          <a:xfrm>
            <a:off x="6062623" y="6480572"/>
            <a:ext cx="519112" cy="0"/>
          </a:xfrm>
          <a:prstGeom prst="line">
            <a:avLst/>
          </a:prstGeom>
          <a:ln w="12700">
            <a:solidFill>
              <a:srgbClr val="970F0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99968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5F59E96D-B4D6-4AA3-8CE9-B35BA9314123}"/>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r="12769"/>
          <a:stretch/>
        </p:blipFill>
        <p:spPr>
          <a:xfrm>
            <a:off x="3389750" y="0"/>
            <a:ext cx="8792725" cy="6858000"/>
          </a:xfrm>
          <a:prstGeom prst="rect">
            <a:avLst/>
          </a:prstGeom>
        </p:spPr>
      </p:pic>
      <p:sp>
        <p:nvSpPr>
          <p:cNvPr id="7" name="矩形 6">
            <a:extLst>
              <a:ext uri="{FF2B5EF4-FFF2-40B4-BE49-F238E27FC236}">
                <a16:creationId xmlns:a16="http://schemas.microsoft.com/office/drawing/2014/main" id="{A525A96A-B487-46EA-9239-83E94A5DFB54}"/>
              </a:ext>
            </a:extLst>
          </p:cNvPr>
          <p:cNvSpPr/>
          <p:nvPr/>
        </p:nvSpPr>
        <p:spPr>
          <a:xfrm>
            <a:off x="-152400" y="0"/>
            <a:ext cx="12353925" cy="6887499"/>
          </a:xfrm>
          <a:prstGeom prst="rect">
            <a:avLst/>
          </a:prstGeom>
          <a:gradFill flip="none" rotWithShape="1">
            <a:gsLst>
              <a:gs pos="0">
                <a:srgbClr val="971110">
                  <a:alpha val="70000"/>
                </a:srgbClr>
              </a:gs>
              <a:gs pos="69500">
                <a:srgbClr val="971110"/>
              </a:gs>
              <a:gs pos="100000">
                <a:srgbClr val="97111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pic>
        <p:nvPicPr>
          <p:cNvPr id="8" name="图片 7">
            <a:extLst>
              <a:ext uri="{FF2B5EF4-FFF2-40B4-BE49-F238E27FC236}">
                <a16:creationId xmlns:a16="http://schemas.microsoft.com/office/drawing/2014/main" id="{D4FB0AEE-124B-4EEC-B022-F398C54015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1362" y="2620218"/>
            <a:ext cx="3562350" cy="1047750"/>
          </a:xfrm>
          <a:prstGeom prst="rect">
            <a:avLst/>
          </a:prstGeom>
        </p:spPr>
      </p:pic>
      <p:sp>
        <p:nvSpPr>
          <p:cNvPr id="13" name="矩形: 圆角 12">
            <a:extLst>
              <a:ext uri="{FF2B5EF4-FFF2-40B4-BE49-F238E27FC236}">
                <a16:creationId xmlns:a16="http://schemas.microsoft.com/office/drawing/2014/main" id="{6A4D1B59-9DA6-4A4B-B47D-D32A8AAC1964}"/>
              </a:ext>
            </a:extLst>
          </p:cNvPr>
          <p:cNvSpPr/>
          <p:nvPr/>
        </p:nvSpPr>
        <p:spPr>
          <a:xfrm>
            <a:off x="4204712" y="3893515"/>
            <a:ext cx="3562350" cy="31215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dirty="0">
              <a:latin typeface="思源黑体" panose="020B0400000000000000" pitchFamily="34" charset="-122"/>
            </a:endParaRPr>
          </a:p>
        </p:txBody>
      </p:sp>
      <p:sp>
        <p:nvSpPr>
          <p:cNvPr id="14" name="文本框 13">
            <a:extLst>
              <a:ext uri="{FF2B5EF4-FFF2-40B4-BE49-F238E27FC236}">
                <a16:creationId xmlns:a16="http://schemas.microsoft.com/office/drawing/2014/main" id="{0D9D8B31-3A2F-42D0-BD90-C204651761A6}"/>
              </a:ext>
            </a:extLst>
          </p:cNvPr>
          <p:cNvSpPr txBox="1"/>
          <p:nvPr/>
        </p:nvSpPr>
        <p:spPr>
          <a:xfrm>
            <a:off x="4642862" y="3905217"/>
            <a:ext cx="2800349" cy="338554"/>
          </a:xfrm>
          <a:prstGeom prst="rect">
            <a:avLst/>
          </a:prstGeom>
          <a:noFill/>
        </p:spPr>
        <p:txBody>
          <a:bodyPr wrap="square" rtlCol="0">
            <a:spAutoFit/>
          </a:bodyPr>
          <a:lstStyle/>
          <a:p>
            <a:pPr algn="dist"/>
            <a:r>
              <a:rPr lang="zh-CN" altLang="en-US" sz="1600" dirty="0">
                <a:solidFill>
                  <a:srgbClr val="C00000"/>
                </a:solidFill>
                <a:latin typeface="造字工房俊雅体演示版常规体" pitchFamily="50" charset="-122"/>
                <a:ea typeface="造字工房俊雅体演示版常规体" pitchFamily="50" charset="-122"/>
              </a:rPr>
              <a:t>谢谢观看</a:t>
            </a:r>
            <a:r>
              <a:rPr lang="en-US" altLang="zh-CN" sz="1600" dirty="0">
                <a:solidFill>
                  <a:srgbClr val="C00000"/>
                </a:solidFill>
                <a:latin typeface="造字工房俊雅体演示版常规体" pitchFamily="50" charset="-122"/>
                <a:ea typeface="造字工房俊雅体演示版常规体" pitchFamily="50" charset="-122"/>
              </a:rPr>
              <a:t>  </a:t>
            </a:r>
            <a:r>
              <a:rPr lang="zh-CN" altLang="en-US" sz="1600" dirty="0">
                <a:solidFill>
                  <a:srgbClr val="C00000"/>
                </a:solidFill>
                <a:latin typeface="造字工房俊雅体演示版常规体" pitchFamily="50" charset="-122"/>
                <a:ea typeface="造字工房俊雅体演示版常规体" pitchFamily="50" charset="-122"/>
              </a:rPr>
              <a:t>请多指正</a:t>
            </a:r>
          </a:p>
        </p:txBody>
      </p:sp>
    </p:spTree>
    <p:extLst>
      <p:ext uri="{BB962C8B-B14F-4D97-AF65-F5344CB8AC3E}">
        <p14:creationId xmlns:p14="http://schemas.microsoft.com/office/powerpoint/2010/main" val="31523981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B41CEA97-1634-4D13-B3AC-F6D2035E2428}"/>
              </a:ext>
            </a:extLst>
          </p:cNvPr>
          <p:cNvSpPr txBox="1"/>
          <p:nvPr/>
        </p:nvSpPr>
        <p:spPr>
          <a:xfrm>
            <a:off x="802108" y="1876929"/>
            <a:ext cx="902811" cy="523220"/>
          </a:xfrm>
          <a:prstGeom prst="rect">
            <a:avLst/>
          </a:prstGeom>
          <a:noFill/>
        </p:spPr>
        <p:txBody>
          <a:bodyPr wrap="none" rtlCol="0">
            <a:spAutoFit/>
          </a:bodyPr>
          <a:lstStyle/>
          <a:p>
            <a:r>
              <a:rPr lang="zh-CN" altLang="en-US" sz="2800" dirty="0"/>
              <a:t>字体</a:t>
            </a:r>
          </a:p>
        </p:txBody>
      </p:sp>
      <p:sp>
        <p:nvSpPr>
          <p:cNvPr id="4" name="文本框 3">
            <a:extLst>
              <a:ext uri="{FF2B5EF4-FFF2-40B4-BE49-F238E27FC236}">
                <a16:creationId xmlns:a16="http://schemas.microsoft.com/office/drawing/2014/main" id="{3B1810AE-09B3-4B22-8CBE-C63237046494}"/>
              </a:ext>
            </a:extLst>
          </p:cNvPr>
          <p:cNvSpPr txBox="1"/>
          <p:nvPr/>
        </p:nvSpPr>
        <p:spPr>
          <a:xfrm>
            <a:off x="2032897" y="1864896"/>
            <a:ext cx="1620957" cy="523220"/>
          </a:xfrm>
          <a:prstGeom prst="rect">
            <a:avLst/>
          </a:prstGeom>
          <a:noFill/>
        </p:spPr>
        <p:txBody>
          <a:bodyPr wrap="none" rtlCol="0">
            <a:spAutoFit/>
          </a:bodyPr>
          <a:lstStyle/>
          <a:p>
            <a:r>
              <a:rPr lang="zh-CN" altLang="en-US" sz="2800" dirty="0">
                <a:latin typeface="思源黑体" panose="020B0400000000000000" pitchFamily="34" charset="-122"/>
                <a:ea typeface="思源黑体" panose="020B0400000000000000" pitchFamily="34" charset="-122"/>
              </a:rPr>
              <a:t>思源黑体</a:t>
            </a:r>
          </a:p>
        </p:txBody>
      </p:sp>
      <p:sp>
        <p:nvSpPr>
          <p:cNvPr id="5" name="文本框 4">
            <a:extLst>
              <a:ext uri="{FF2B5EF4-FFF2-40B4-BE49-F238E27FC236}">
                <a16:creationId xmlns:a16="http://schemas.microsoft.com/office/drawing/2014/main" id="{7BAFF64B-BABA-4BFA-B985-0AE703437603}"/>
              </a:ext>
            </a:extLst>
          </p:cNvPr>
          <p:cNvSpPr txBox="1"/>
          <p:nvPr/>
        </p:nvSpPr>
        <p:spPr>
          <a:xfrm>
            <a:off x="3653854" y="1961149"/>
            <a:ext cx="2069797" cy="523220"/>
          </a:xfrm>
          <a:prstGeom prst="rect">
            <a:avLst/>
          </a:prstGeom>
          <a:noFill/>
        </p:spPr>
        <p:txBody>
          <a:bodyPr wrap="none" rtlCol="0">
            <a:spAutoFit/>
          </a:bodyPr>
          <a:lstStyle/>
          <a:p>
            <a:r>
              <a:rPr lang="zh-CN" altLang="en-US" sz="2800" dirty="0">
                <a:latin typeface="造字工房俊雅体演示版常规体" pitchFamily="50" charset="-122"/>
                <a:ea typeface="造字工房俊雅体演示版常规体" pitchFamily="50" charset="-122"/>
              </a:rPr>
              <a:t>造字工房俊雅体</a:t>
            </a:r>
          </a:p>
        </p:txBody>
      </p:sp>
      <p:sp>
        <p:nvSpPr>
          <p:cNvPr id="6" name="文本框 5">
            <a:extLst>
              <a:ext uri="{FF2B5EF4-FFF2-40B4-BE49-F238E27FC236}">
                <a16:creationId xmlns:a16="http://schemas.microsoft.com/office/drawing/2014/main" id="{D0DF4D14-F6F6-495F-99E2-B14B9AA74DFA}"/>
              </a:ext>
            </a:extLst>
          </p:cNvPr>
          <p:cNvSpPr txBox="1"/>
          <p:nvPr/>
        </p:nvSpPr>
        <p:spPr>
          <a:xfrm>
            <a:off x="802108" y="3002157"/>
            <a:ext cx="902811" cy="523220"/>
          </a:xfrm>
          <a:prstGeom prst="rect">
            <a:avLst/>
          </a:prstGeom>
          <a:noFill/>
        </p:spPr>
        <p:txBody>
          <a:bodyPr wrap="none" rtlCol="0">
            <a:spAutoFit/>
          </a:bodyPr>
          <a:lstStyle/>
          <a:p>
            <a:r>
              <a:rPr lang="zh-CN" altLang="en-US" sz="2800" dirty="0"/>
              <a:t>配色</a:t>
            </a:r>
          </a:p>
        </p:txBody>
      </p:sp>
      <p:sp>
        <p:nvSpPr>
          <p:cNvPr id="7" name="矩形 6">
            <a:extLst>
              <a:ext uri="{FF2B5EF4-FFF2-40B4-BE49-F238E27FC236}">
                <a16:creationId xmlns:a16="http://schemas.microsoft.com/office/drawing/2014/main" id="{19111E49-8C84-4336-B35D-A2DFC829CFD3}"/>
              </a:ext>
            </a:extLst>
          </p:cNvPr>
          <p:cNvSpPr/>
          <p:nvPr/>
        </p:nvSpPr>
        <p:spPr>
          <a:xfrm>
            <a:off x="2032897" y="3050345"/>
            <a:ext cx="1215629" cy="426843"/>
          </a:xfrm>
          <a:prstGeom prst="rect">
            <a:avLst/>
          </a:prstGeom>
          <a:solidFill>
            <a:srgbClr val="9711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0AD4AE1A-DE4E-47B0-984E-A7DFB118192C}"/>
              </a:ext>
            </a:extLst>
          </p:cNvPr>
          <p:cNvSpPr txBox="1"/>
          <p:nvPr/>
        </p:nvSpPr>
        <p:spPr>
          <a:xfrm>
            <a:off x="3356811" y="2802101"/>
            <a:ext cx="766557" cy="923330"/>
          </a:xfrm>
          <a:prstGeom prst="rect">
            <a:avLst/>
          </a:prstGeom>
          <a:noFill/>
        </p:spPr>
        <p:txBody>
          <a:bodyPr wrap="none" rtlCol="0">
            <a:spAutoFit/>
          </a:bodyPr>
          <a:lstStyle/>
          <a:p>
            <a:r>
              <a:rPr lang="zh-CN" altLang="en-US" dirty="0"/>
              <a:t>红</a:t>
            </a:r>
            <a:r>
              <a:rPr lang="en-US" altLang="zh-CN" dirty="0"/>
              <a:t>151</a:t>
            </a:r>
          </a:p>
          <a:p>
            <a:r>
              <a:rPr lang="zh-CN" altLang="en-US" dirty="0"/>
              <a:t>绿</a:t>
            </a:r>
            <a:r>
              <a:rPr lang="en-US" altLang="zh-CN" dirty="0"/>
              <a:t>17</a:t>
            </a:r>
          </a:p>
          <a:p>
            <a:r>
              <a:rPr lang="zh-CN" altLang="en-US" dirty="0"/>
              <a:t>蓝</a:t>
            </a:r>
            <a:r>
              <a:rPr lang="en-US" altLang="zh-CN" dirty="0"/>
              <a:t>16</a:t>
            </a:r>
            <a:endParaRPr lang="zh-CN" altLang="en-US" dirty="0"/>
          </a:p>
        </p:txBody>
      </p:sp>
      <p:sp>
        <p:nvSpPr>
          <p:cNvPr id="12" name="标题 11">
            <a:extLst>
              <a:ext uri="{FF2B5EF4-FFF2-40B4-BE49-F238E27FC236}">
                <a16:creationId xmlns:a16="http://schemas.microsoft.com/office/drawing/2014/main" id="{25CD57DF-A0B1-4B8D-9114-56A90C27696C}"/>
              </a:ext>
            </a:extLst>
          </p:cNvPr>
          <p:cNvSpPr>
            <a:spLocks noGrp="1"/>
          </p:cNvSpPr>
          <p:nvPr>
            <p:ph type="title"/>
          </p:nvPr>
        </p:nvSpPr>
        <p:spPr/>
        <p:txBody>
          <a:bodyPr/>
          <a:lstStyle/>
          <a:p>
            <a:endParaRPr lang="zh-CN" altLang="en-US"/>
          </a:p>
        </p:txBody>
      </p:sp>
      <p:sp>
        <p:nvSpPr>
          <p:cNvPr id="14" name="矩形 13">
            <a:extLst>
              <a:ext uri="{FF2B5EF4-FFF2-40B4-BE49-F238E27FC236}">
                <a16:creationId xmlns:a16="http://schemas.microsoft.com/office/drawing/2014/main" id="{BD7FCFDB-B6E2-4646-B64B-7D3562EDF0E2}"/>
              </a:ext>
            </a:extLst>
          </p:cNvPr>
          <p:cNvSpPr/>
          <p:nvPr/>
        </p:nvSpPr>
        <p:spPr>
          <a:xfrm>
            <a:off x="802108" y="4187606"/>
            <a:ext cx="6096000" cy="923330"/>
          </a:xfrm>
          <a:prstGeom prst="rect">
            <a:avLst/>
          </a:prstGeom>
        </p:spPr>
        <p:txBody>
          <a:bodyPr>
            <a:spAutoFit/>
          </a:bodyPr>
          <a:lstStyle/>
          <a:p>
            <a:r>
              <a:rPr lang="zh-CN" altLang="en-US" dirty="0"/>
              <a:t>链接：</a:t>
            </a:r>
            <a:r>
              <a:rPr lang="en-US" altLang="zh-CN" dirty="0"/>
              <a:t>https://pan.baidu.com/s/1SH6OoK60UQ4xYFuD9ipLoA </a:t>
            </a:r>
            <a:r>
              <a:rPr lang="zh-CN" altLang="en-US" dirty="0"/>
              <a:t>提取码：</a:t>
            </a:r>
            <a:r>
              <a:rPr lang="en-US" altLang="zh-CN" dirty="0"/>
              <a:t>3rnp </a:t>
            </a:r>
          </a:p>
          <a:p>
            <a:r>
              <a:rPr lang="zh-CN" altLang="en-US" dirty="0"/>
              <a:t>复制链接后打开浏览器，输入提取码，下载字体包。</a:t>
            </a:r>
          </a:p>
        </p:txBody>
      </p:sp>
    </p:spTree>
    <p:extLst>
      <p:ext uri="{BB962C8B-B14F-4D97-AF65-F5344CB8AC3E}">
        <p14:creationId xmlns:p14="http://schemas.microsoft.com/office/powerpoint/2010/main" val="26341396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等线 Light" panose="02010600030101010101" pitchFamily="2" charset="-122"/>
                <a:ea typeface="等线 Light" panose="02010600030101010101" pitchFamily="2" charset="-122"/>
                <a:cs typeface="+mn-cs"/>
              </a:rPr>
              <a:t>贾蓓</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等线 Light" panose="02010600030101010101" pitchFamily="2" charset="-122"/>
                <a:ea typeface="等线 Light" panose="02010600030101010101" pitchFamily="2" charset="-122"/>
                <a:cs typeface="+mn-cs"/>
              </a:rPr>
              <a:t>华侨大学</a:t>
            </a:r>
          </a:p>
        </p:txBody>
      </p:sp>
      <p:pic>
        <p:nvPicPr>
          <p:cNvPr id="6" name="图片 5" descr="图片包含 黑色, 文字&#10;&#10;描述已自动生成">
            <a:extLst>
              <a:ext uri="{FF2B5EF4-FFF2-40B4-BE49-F238E27FC236}">
                <a16:creationId xmlns:a16="http://schemas.microsoft.com/office/drawing/2014/main" id="{F010CC6E-5F75-4311-8592-C9CBDFC30D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5187696"/>
          </a:xfrm>
          <a:prstGeom prst="rect">
            <a:avLst/>
          </a:prstGeom>
        </p:spPr>
      </p:pic>
    </p:spTree>
    <p:extLst>
      <p:ext uri="{BB962C8B-B14F-4D97-AF65-F5344CB8AC3E}">
        <p14:creationId xmlns:p14="http://schemas.microsoft.com/office/powerpoint/2010/main" val="34932488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4A09992-DE08-430E-8854-9891EDBF4D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6931" y="3633856"/>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9F9F41F-4AD6-4164-BDF2-C1420D8E22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648547" cy="6858000"/>
          </a:xfrm>
          <a:prstGeom prst="rect">
            <a:avLst/>
          </a:prstGeom>
        </p:spPr>
      </p:pic>
      <p:sp>
        <p:nvSpPr>
          <p:cNvPr id="5" name="矩形 4">
            <a:extLst>
              <a:ext uri="{FF2B5EF4-FFF2-40B4-BE49-F238E27FC236}">
                <a16:creationId xmlns:a16="http://schemas.microsoft.com/office/drawing/2014/main" id="{CA286F38-518F-4718-889F-9C32984544EB}"/>
              </a:ext>
            </a:extLst>
          </p:cNvPr>
          <p:cNvSpPr/>
          <p:nvPr/>
        </p:nvSpPr>
        <p:spPr>
          <a:xfrm>
            <a:off x="4291139" y="1976"/>
            <a:ext cx="7924800" cy="6858000"/>
          </a:xfrm>
          <a:prstGeom prst="rect">
            <a:avLst/>
          </a:prstGeom>
          <a:solidFill>
            <a:srgbClr val="9711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sp>
        <p:nvSpPr>
          <p:cNvPr id="6" name="矩形 5">
            <a:extLst>
              <a:ext uri="{FF2B5EF4-FFF2-40B4-BE49-F238E27FC236}">
                <a16:creationId xmlns:a16="http://schemas.microsoft.com/office/drawing/2014/main" id="{73E0147D-5BC2-4063-8E60-B2EF61736129}"/>
              </a:ext>
            </a:extLst>
          </p:cNvPr>
          <p:cNvSpPr/>
          <p:nvPr/>
        </p:nvSpPr>
        <p:spPr>
          <a:xfrm>
            <a:off x="0" y="-4144"/>
            <a:ext cx="4267200" cy="6858000"/>
          </a:xfrm>
          <a:prstGeom prst="rect">
            <a:avLst/>
          </a:prstGeom>
          <a:gradFill flip="none" rotWithShape="1">
            <a:gsLst>
              <a:gs pos="0">
                <a:schemeClr val="bg1">
                  <a:alpha val="0"/>
                </a:schemeClr>
              </a:gs>
              <a:gs pos="100000">
                <a:schemeClr val="bg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sp>
        <p:nvSpPr>
          <p:cNvPr id="7" name="文本框 6">
            <a:extLst>
              <a:ext uri="{FF2B5EF4-FFF2-40B4-BE49-F238E27FC236}">
                <a16:creationId xmlns:a16="http://schemas.microsoft.com/office/drawing/2014/main" id="{EFDA1F67-0A4C-4DF7-99B7-B91BBF9ABC92}"/>
              </a:ext>
            </a:extLst>
          </p:cNvPr>
          <p:cNvSpPr txBox="1"/>
          <p:nvPr/>
        </p:nvSpPr>
        <p:spPr>
          <a:xfrm>
            <a:off x="2604992" y="1565374"/>
            <a:ext cx="1223412" cy="923330"/>
          </a:xfrm>
          <a:prstGeom prst="rect">
            <a:avLst/>
          </a:prstGeom>
          <a:noFill/>
        </p:spPr>
        <p:txBody>
          <a:bodyPr wrap="none" rtlCol="0">
            <a:spAutoFit/>
          </a:bodyPr>
          <a:lstStyle/>
          <a:p>
            <a:r>
              <a:rPr lang="zh-CN" altLang="en-US" sz="5400" dirty="0">
                <a:solidFill>
                  <a:srgbClr val="BB1C22"/>
                </a:solidFill>
                <a:latin typeface="造字工房俊雅体演示版常规体" pitchFamily="50" charset="-122"/>
                <a:ea typeface="造字工房俊雅体演示版常规体" pitchFamily="50" charset="-122"/>
              </a:rPr>
              <a:t>目录</a:t>
            </a:r>
          </a:p>
        </p:txBody>
      </p:sp>
      <p:sp>
        <p:nvSpPr>
          <p:cNvPr id="8" name="文本框 7">
            <a:extLst>
              <a:ext uri="{FF2B5EF4-FFF2-40B4-BE49-F238E27FC236}">
                <a16:creationId xmlns:a16="http://schemas.microsoft.com/office/drawing/2014/main" id="{50B13FCB-510D-43D0-93FB-790128790819}"/>
              </a:ext>
            </a:extLst>
          </p:cNvPr>
          <p:cNvSpPr txBox="1"/>
          <p:nvPr/>
        </p:nvSpPr>
        <p:spPr>
          <a:xfrm>
            <a:off x="2290162" y="2257871"/>
            <a:ext cx="1778051" cy="461665"/>
          </a:xfrm>
          <a:prstGeom prst="rect">
            <a:avLst/>
          </a:prstGeom>
          <a:noFill/>
        </p:spPr>
        <p:txBody>
          <a:bodyPr wrap="none" rtlCol="0">
            <a:spAutoFit/>
          </a:bodyPr>
          <a:lstStyle/>
          <a:p>
            <a:r>
              <a:rPr lang="en-US" altLang="zh-CN" sz="2400" dirty="0">
                <a:solidFill>
                  <a:srgbClr val="BB1C22"/>
                </a:solidFill>
                <a:latin typeface="思源黑体" panose="020B0400000000000000" pitchFamily="34" charset="-122"/>
              </a:rPr>
              <a:t>CONTENTS</a:t>
            </a:r>
            <a:endParaRPr lang="zh-CN" altLang="en-US" sz="2400" dirty="0">
              <a:solidFill>
                <a:srgbClr val="BB1C22"/>
              </a:solidFill>
              <a:latin typeface="思源黑体" panose="020B0400000000000000" pitchFamily="34" charset="-122"/>
            </a:endParaRPr>
          </a:p>
        </p:txBody>
      </p:sp>
      <p:pic>
        <p:nvPicPr>
          <p:cNvPr id="10" name="图片 9">
            <a:extLst>
              <a:ext uri="{FF2B5EF4-FFF2-40B4-BE49-F238E27FC236}">
                <a16:creationId xmlns:a16="http://schemas.microsoft.com/office/drawing/2014/main" id="{F980F4D0-572C-4AC8-88C5-C59DCEBCD0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79059" y="313118"/>
            <a:ext cx="2308116" cy="678858"/>
          </a:xfrm>
          <a:prstGeom prst="rect">
            <a:avLst/>
          </a:prstGeom>
        </p:spPr>
      </p:pic>
      <p:cxnSp>
        <p:nvCxnSpPr>
          <p:cNvPr id="12" name="直接连接符 11">
            <a:extLst>
              <a:ext uri="{FF2B5EF4-FFF2-40B4-BE49-F238E27FC236}">
                <a16:creationId xmlns:a16="http://schemas.microsoft.com/office/drawing/2014/main" id="{89C0CDEE-2016-4DCC-A6E0-D0BC8D3D64F9}"/>
              </a:ext>
            </a:extLst>
          </p:cNvPr>
          <p:cNvCxnSpPr/>
          <p:nvPr/>
        </p:nvCxnSpPr>
        <p:spPr>
          <a:xfrm>
            <a:off x="6211309" y="1554212"/>
            <a:ext cx="0" cy="44386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id="{51650257-BF56-41DA-AFF6-03CBB0D3416E}"/>
              </a:ext>
            </a:extLst>
          </p:cNvPr>
          <p:cNvGrpSpPr/>
          <p:nvPr/>
        </p:nvGrpSpPr>
        <p:grpSpPr>
          <a:xfrm>
            <a:off x="5266770" y="1833264"/>
            <a:ext cx="484852" cy="473224"/>
            <a:chOff x="4871316" y="1810605"/>
            <a:chExt cx="484852" cy="473224"/>
          </a:xfrm>
        </p:grpSpPr>
        <p:sp>
          <p:nvSpPr>
            <p:cNvPr id="13" name="椭圆 12">
              <a:extLst>
                <a:ext uri="{FF2B5EF4-FFF2-40B4-BE49-F238E27FC236}">
                  <a16:creationId xmlns:a16="http://schemas.microsoft.com/office/drawing/2014/main" id="{0BE3F11E-441C-4352-BE42-3BB83A74E2D9}"/>
                </a:ext>
              </a:extLst>
            </p:cNvPr>
            <p:cNvSpPr/>
            <p:nvPr/>
          </p:nvSpPr>
          <p:spPr>
            <a:xfrm>
              <a:off x="4908388" y="1810605"/>
              <a:ext cx="447780" cy="4477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sp>
          <p:nvSpPr>
            <p:cNvPr id="14" name="文本框 13">
              <a:extLst>
                <a:ext uri="{FF2B5EF4-FFF2-40B4-BE49-F238E27FC236}">
                  <a16:creationId xmlns:a16="http://schemas.microsoft.com/office/drawing/2014/main" id="{6C3BB12E-1852-42B2-A481-45C0966F982D}"/>
                </a:ext>
              </a:extLst>
            </p:cNvPr>
            <p:cNvSpPr txBox="1"/>
            <p:nvPr/>
          </p:nvSpPr>
          <p:spPr>
            <a:xfrm>
              <a:off x="4871316" y="1822164"/>
              <a:ext cx="431528" cy="461665"/>
            </a:xfrm>
            <a:prstGeom prst="rect">
              <a:avLst/>
            </a:prstGeom>
            <a:noFill/>
          </p:spPr>
          <p:txBody>
            <a:bodyPr wrap="none" rtlCol="0">
              <a:spAutoFit/>
            </a:bodyPr>
            <a:lstStyle/>
            <a:p>
              <a:r>
                <a:rPr lang="en-US" altLang="zh-CN" sz="2400" dirty="0">
                  <a:solidFill>
                    <a:srgbClr val="BB1C22"/>
                  </a:solidFill>
                  <a:latin typeface="造字工房俊雅锐宋体验版常规体" pitchFamily="50" charset="-122"/>
                  <a:ea typeface="造字工房俊雅锐宋体验版常规体" pitchFamily="50" charset="-122"/>
                </a:rPr>
                <a:t>01</a:t>
              </a:r>
              <a:endParaRPr lang="zh-CN" altLang="en-US" sz="2400" dirty="0">
                <a:solidFill>
                  <a:srgbClr val="BB1C22"/>
                </a:solidFill>
                <a:latin typeface="造字工房俊雅锐宋体验版常规体" pitchFamily="50" charset="-122"/>
                <a:ea typeface="造字工房俊雅锐宋体验版常规体" pitchFamily="50" charset="-122"/>
              </a:endParaRPr>
            </a:p>
          </p:txBody>
        </p:sp>
      </p:grpSp>
      <p:grpSp>
        <p:nvGrpSpPr>
          <p:cNvPr id="28" name="组合 27">
            <a:extLst>
              <a:ext uri="{FF2B5EF4-FFF2-40B4-BE49-F238E27FC236}">
                <a16:creationId xmlns:a16="http://schemas.microsoft.com/office/drawing/2014/main" id="{035D02B7-DB19-4195-836C-1F08340EDA48}"/>
              </a:ext>
            </a:extLst>
          </p:cNvPr>
          <p:cNvGrpSpPr/>
          <p:nvPr/>
        </p:nvGrpSpPr>
        <p:grpSpPr>
          <a:xfrm>
            <a:off x="5255714" y="2935068"/>
            <a:ext cx="495908" cy="480715"/>
            <a:chOff x="4860260" y="1810605"/>
            <a:chExt cx="495908" cy="480715"/>
          </a:xfrm>
        </p:grpSpPr>
        <p:sp>
          <p:nvSpPr>
            <p:cNvPr id="29" name="椭圆 28">
              <a:extLst>
                <a:ext uri="{FF2B5EF4-FFF2-40B4-BE49-F238E27FC236}">
                  <a16:creationId xmlns:a16="http://schemas.microsoft.com/office/drawing/2014/main" id="{08AB75C1-3788-4824-BD82-3B09D8759387}"/>
                </a:ext>
              </a:extLst>
            </p:cNvPr>
            <p:cNvSpPr/>
            <p:nvPr/>
          </p:nvSpPr>
          <p:spPr>
            <a:xfrm>
              <a:off x="4908388" y="1810605"/>
              <a:ext cx="447780" cy="4477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sp>
          <p:nvSpPr>
            <p:cNvPr id="30" name="文本框 29">
              <a:extLst>
                <a:ext uri="{FF2B5EF4-FFF2-40B4-BE49-F238E27FC236}">
                  <a16:creationId xmlns:a16="http://schemas.microsoft.com/office/drawing/2014/main" id="{B6E7B01B-B4F1-4EC4-8398-596F31B294B9}"/>
                </a:ext>
              </a:extLst>
            </p:cNvPr>
            <p:cNvSpPr txBox="1"/>
            <p:nvPr/>
          </p:nvSpPr>
          <p:spPr>
            <a:xfrm>
              <a:off x="4860260" y="1829655"/>
              <a:ext cx="431528" cy="461665"/>
            </a:xfrm>
            <a:prstGeom prst="rect">
              <a:avLst/>
            </a:prstGeom>
            <a:noFill/>
          </p:spPr>
          <p:txBody>
            <a:bodyPr wrap="none" rtlCol="0">
              <a:spAutoFit/>
            </a:bodyPr>
            <a:lstStyle/>
            <a:p>
              <a:r>
                <a:rPr lang="en-US" altLang="zh-CN" sz="2400" dirty="0">
                  <a:solidFill>
                    <a:srgbClr val="BB1C22"/>
                  </a:solidFill>
                  <a:latin typeface="造字工房俊雅锐宋体验版常规体" pitchFamily="50" charset="-122"/>
                  <a:ea typeface="造字工房俊雅锐宋体验版常规体" pitchFamily="50" charset="-122"/>
                </a:rPr>
                <a:t>02</a:t>
              </a:r>
              <a:endParaRPr lang="zh-CN" altLang="en-US" sz="2400" dirty="0">
                <a:solidFill>
                  <a:srgbClr val="BB1C22"/>
                </a:solidFill>
                <a:latin typeface="造字工房俊雅锐宋体验版常规体" pitchFamily="50" charset="-122"/>
                <a:ea typeface="造字工房俊雅锐宋体验版常规体" pitchFamily="50" charset="-122"/>
              </a:endParaRPr>
            </a:p>
          </p:txBody>
        </p:sp>
      </p:grpSp>
      <p:grpSp>
        <p:nvGrpSpPr>
          <p:cNvPr id="31" name="组合 30">
            <a:extLst>
              <a:ext uri="{FF2B5EF4-FFF2-40B4-BE49-F238E27FC236}">
                <a16:creationId xmlns:a16="http://schemas.microsoft.com/office/drawing/2014/main" id="{2FFDAD61-A7CC-450D-BB6C-55C8E98501D6}"/>
              </a:ext>
            </a:extLst>
          </p:cNvPr>
          <p:cNvGrpSpPr/>
          <p:nvPr/>
        </p:nvGrpSpPr>
        <p:grpSpPr>
          <a:xfrm>
            <a:off x="5267746" y="4036872"/>
            <a:ext cx="546945" cy="485729"/>
            <a:chOff x="4872292" y="1810605"/>
            <a:chExt cx="546945" cy="485729"/>
          </a:xfrm>
        </p:grpSpPr>
        <p:sp>
          <p:nvSpPr>
            <p:cNvPr id="32" name="椭圆 31">
              <a:extLst>
                <a:ext uri="{FF2B5EF4-FFF2-40B4-BE49-F238E27FC236}">
                  <a16:creationId xmlns:a16="http://schemas.microsoft.com/office/drawing/2014/main" id="{6B1C94E9-61B5-454E-86B6-BE6E33EC3F4E}"/>
                </a:ext>
              </a:extLst>
            </p:cNvPr>
            <p:cNvSpPr/>
            <p:nvPr/>
          </p:nvSpPr>
          <p:spPr>
            <a:xfrm>
              <a:off x="4908388" y="1810605"/>
              <a:ext cx="447780" cy="4477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sp>
          <p:nvSpPr>
            <p:cNvPr id="33" name="文本框 32">
              <a:extLst>
                <a:ext uri="{FF2B5EF4-FFF2-40B4-BE49-F238E27FC236}">
                  <a16:creationId xmlns:a16="http://schemas.microsoft.com/office/drawing/2014/main" id="{CAD07A91-7C4C-4776-B1A0-E723ED9EE2BC}"/>
                </a:ext>
              </a:extLst>
            </p:cNvPr>
            <p:cNvSpPr txBox="1"/>
            <p:nvPr/>
          </p:nvSpPr>
          <p:spPr>
            <a:xfrm>
              <a:off x="4872292" y="1834669"/>
              <a:ext cx="546945" cy="461665"/>
            </a:xfrm>
            <a:prstGeom prst="rect">
              <a:avLst/>
            </a:prstGeom>
            <a:noFill/>
          </p:spPr>
          <p:txBody>
            <a:bodyPr wrap="none" rtlCol="0">
              <a:spAutoFit/>
            </a:bodyPr>
            <a:lstStyle/>
            <a:p>
              <a:r>
                <a:rPr lang="en-US" altLang="zh-CN" sz="2400" dirty="0">
                  <a:solidFill>
                    <a:srgbClr val="BB1C22"/>
                  </a:solidFill>
                  <a:latin typeface="造字工房俊雅锐宋体验版常规体" pitchFamily="50" charset="-122"/>
                  <a:ea typeface="造字工房俊雅锐宋体验版常规体" pitchFamily="50" charset="-122"/>
                </a:rPr>
                <a:t>03</a:t>
              </a:r>
              <a:endParaRPr lang="zh-CN" altLang="en-US" sz="2400" dirty="0">
                <a:solidFill>
                  <a:srgbClr val="BB1C22"/>
                </a:solidFill>
                <a:latin typeface="造字工房俊雅锐宋体验版常规体" pitchFamily="50" charset="-122"/>
                <a:ea typeface="造字工房俊雅锐宋体验版常规体" pitchFamily="50" charset="-122"/>
              </a:endParaRPr>
            </a:p>
          </p:txBody>
        </p:sp>
      </p:grpSp>
      <p:grpSp>
        <p:nvGrpSpPr>
          <p:cNvPr id="35" name="组合 34">
            <a:extLst>
              <a:ext uri="{FF2B5EF4-FFF2-40B4-BE49-F238E27FC236}">
                <a16:creationId xmlns:a16="http://schemas.microsoft.com/office/drawing/2014/main" id="{2FE27774-7FF5-465E-88E0-23DA1F9E0463}"/>
              </a:ext>
            </a:extLst>
          </p:cNvPr>
          <p:cNvGrpSpPr/>
          <p:nvPr/>
        </p:nvGrpSpPr>
        <p:grpSpPr>
          <a:xfrm>
            <a:off x="5255714" y="5181181"/>
            <a:ext cx="495908" cy="480715"/>
            <a:chOff x="4860260" y="1810605"/>
            <a:chExt cx="495908" cy="480715"/>
          </a:xfrm>
        </p:grpSpPr>
        <p:sp>
          <p:nvSpPr>
            <p:cNvPr id="36" name="椭圆 35">
              <a:extLst>
                <a:ext uri="{FF2B5EF4-FFF2-40B4-BE49-F238E27FC236}">
                  <a16:creationId xmlns:a16="http://schemas.microsoft.com/office/drawing/2014/main" id="{A87AE750-0396-43C4-92AD-142916643DDA}"/>
                </a:ext>
              </a:extLst>
            </p:cNvPr>
            <p:cNvSpPr/>
            <p:nvPr/>
          </p:nvSpPr>
          <p:spPr>
            <a:xfrm>
              <a:off x="4908388" y="1810605"/>
              <a:ext cx="447780" cy="4477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sp>
          <p:nvSpPr>
            <p:cNvPr id="37" name="文本框 36">
              <a:extLst>
                <a:ext uri="{FF2B5EF4-FFF2-40B4-BE49-F238E27FC236}">
                  <a16:creationId xmlns:a16="http://schemas.microsoft.com/office/drawing/2014/main" id="{7E7558D9-D4DB-42F6-813E-07735EDF075D}"/>
                </a:ext>
              </a:extLst>
            </p:cNvPr>
            <p:cNvSpPr txBox="1"/>
            <p:nvPr/>
          </p:nvSpPr>
          <p:spPr>
            <a:xfrm>
              <a:off x="4860260" y="1829655"/>
              <a:ext cx="431528" cy="461665"/>
            </a:xfrm>
            <a:prstGeom prst="rect">
              <a:avLst/>
            </a:prstGeom>
            <a:noFill/>
          </p:spPr>
          <p:txBody>
            <a:bodyPr wrap="none" rtlCol="0">
              <a:spAutoFit/>
            </a:bodyPr>
            <a:lstStyle/>
            <a:p>
              <a:r>
                <a:rPr lang="en-US" altLang="zh-CN" sz="2400" dirty="0">
                  <a:solidFill>
                    <a:srgbClr val="BB1C22"/>
                  </a:solidFill>
                  <a:latin typeface="造字工房俊雅锐宋体验版常规体" pitchFamily="50" charset="-122"/>
                  <a:ea typeface="造字工房俊雅锐宋体验版常规体" pitchFamily="50" charset="-122"/>
                </a:rPr>
                <a:t>04</a:t>
              </a:r>
              <a:endParaRPr lang="zh-CN" altLang="en-US" sz="2400" dirty="0">
                <a:solidFill>
                  <a:srgbClr val="BB1C22"/>
                </a:solidFill>
                <a:latin typeface="造字工房俊雅锐宋体验版常规体" pitchFamily="50" charset="-122"/>
                <a:ea typeface="造字工房俊雅锐宋体验版常规体" pitchFamily="50" charset="-122"/>
              </a:endParaRPr>
            </a:p>
          </p:txBody>
        </p:sp>
      </p:grpSp>
      <p:sp>
        <p:nvSpPr>
          <p:cNvPr id="38" name="文本框 37">
            <a:extLst>
              <a:ext uri="{FF2B5EF4-FFF2-40B4-BE49-F238E27FC236}">
                <a16:creationId xmlns:a16="http://schemas.microsoft.com/office/drawing/2014/main" id="{78BB9E4A-40AA-4A74-A3DC-331CE45A167F}"/>
              </a:ext>
            </a:extLst>
          </p:cNvPr>
          <p:cNvSpPr txBox="1"/>
          <p:nvPr/>
        </p:nvSpPr>
        <p:spPr>
          <a:xfrm>
            <a:off x="6582563" y="1852314"/>
            <a:ext cx="2339102" cy="523220"/>
          </a:xfrm>
          <a:prstGeom prst="rect">
            <a:avLst/>
          </a:prstGeom>
          <a:noFill/>
        </p:spPr>
        <p:txBody>
          <a:bodyPr wrap="none" rtlCol="0">
            <a:spAutoFit/>
          </a:bodyPr>
          <a:lstStyle/>
          <a:p>
            <a:r>
              <a:rPr lang="zh-CN" altLang="en-US" sz="2800" dirty="0">
                <a:solidFill>
                  <a:schemeClr val="bg1"/>
                </a:solidFill>
                <a:latin typeface="造字工房俊雅体演示版常规体" pitchFamily="50" charset="-122"/>
                <a:ea typeface="造字工房俊雅体演示版常规体" pitchFamily="50" charset="-122"/>
              </a:rPr>
              <a:t>请在这里输入标题</a:t>
            </a:r>
          </a:p>
        </p:txBody>
      </p:sp>
      <p:sp>
        <p:nvSpPr>
          <p:cNvPr id="39" name="文本框 38">
            <a:extLst>
              <a:ext uri="{FF2B5EF4-FFF2-40B4-BE49-F238E27FC236}">
                <a16:creationId xmlns:a16="http://schemas.microsoft.com/office/drawing/2014/main" id="{D625EF5B-1115-42E4-B010-CB8997E33E4F}"/>
              </a:ext>
            </a:extLst>
          </p:cNvPr>
          <p:cNvSpPr txBox="1"/>
          <p:nvPr/>
        </p:nvSpPr>
        <p:spPr>
          <a:xfrm>
            <a:off x="6582563" y="2957284"/>
            <a:ext cx="2339102" cy="523220"/>
          </a:xfrm>
          <a:prstGeom prst="rect">
            <a:avLst/>
          </a:prstGeom>
          <a:noFill/>
        </p:spPr>
        <p:txBody>
          <a:bodyPr wrap="none" rtlCol="0">
            <a:spAutoFit/>
          </a:bodyPr>
          <a:lstStyle/>
          <a:p>
            <a:r>
              <a:rPr lang="zh-CN" altLang="en-US" sz="2800" dirty="0">
                <a:solidFill>
                  <a:schemeClr val="bg1"/>
                </a:solidFill>
                <a:latin typeface="造字工房俊雅体演示版常规体" pitchFamily="50" charset="-122"/>
                <a:ea typeface="造字工房俊雅体演示版常规体" pitchFamily="50" charset="-122"/>
              </a:rPr>
              <a:t>请在这里输入标题</a:t>
            </a:r>
          </a:p>
        </p:txBody>
      </p:sp>
      <p:sp>
        <p:nvSpPr>
          <p:cNvPr id="40" name="文本框 39">
            <a:extLst>
              <a:ext uri="{FF2B5EF4-FFF2-40B4-BE49-F238E27FC236}">
                <a16:creationId xmlns:a16="http://schemas.microsoft.com/office/drawing/2014/main" id="{5DDAFC14-CFA6-4A61-91A8-71B2771B061E}"/>
              </a:ext>
            </a:extLst>
          </p:cNvPr>
          <p:cNvSpPr txBox="1"/>
          <p:nvPr/>
        </p:nvSpPr>
        <p:spPr>
          <a:xfrm>
            <a:off x="6582563" y="4062254"/>
            <a:ext cx="2339102" cy="523220"/>
          </a:xfrm>
          <a:prstGeom prst="rect">
            <a:avLst/>
          </a:prstGeom>
          <a:noFill/>
        </p:spPr>
        <p:txBody>
          <a:bodyPr wrap="none" rtlCol="0">
            <a:spAutoFit/>
          </a:bodyPr>
          <a:lstStyle/>
          <a:p>
            <a:r>
              <a:rPr lang="zh-CN" altLang="en-US" sz="2800" dirty="0">
                <a:solidFill>
                  <a:schemeClr val="bg1"/>
                </a:solidFill>
                <a:latin typeface="造字工房俊雅体演示版常规体" pitchFamily="50" charset="-122"/>
                <a:ea typeface="造字工房俊雅体演示版常规体" pitchFamily="50" charset="-122"/>
              </a:rPr>
              <a:t>请在这里输入标题</a:t>
            </a:r>
          </a:p>
        </p:txBody>
      </p:sp>
      <p:sp>
        <p:nvSpPr>
          <p:cNvPr id="41" name="文本框 40">
            <a:extLst>
              <a:ext uri="{FF2B5EF4-FFF2-40B4-BE49-F238E27FC236}">
                <a16:creationId xmlns:a16="http://schemas.microsoft.com/office/drawing/2014/main" id="{1CB64231-0FF6-4731-9C71-50B9D55203C4}"/>
              </a:ext>
            </a:extLst>
          </p:cNvPr>
          <p:cNvSpPr txBox="1"/>
          <p:nvPr/>
        </p:nvSpPr>
        <p:spPr>
          <a:xfrm>
            <a:off x="6582563" y="5167223"/>
            <a:ext cx="2339102" cy="523220"/>
          </a:xfrm>
          <a:prstGeom prst="rect">
            <a:avLst/>
          </a:prstGeom>
          <a:noFill/>
        </p:spPr>
        <p:txBody>
          <a:bodyPr wrap="none" rtlCol="0">
            <a:spAutoFit/>
          </a:bodyPr>
          <a:lstStyle/>
          <a:p>
            <a:r>
              <a:rPr lang="zh-CN" altLang="en-US" sz="2800" dirty="0">
                <a:solidFill>
                  <a:schemeClr val="bg1"/>
                </a:solidFill>
                <a:latin typeface="造字工房俊雅体演示版常规体" pitchFamily="50" charset="-122"/>
                <a:ea typeface="造字工房俊雅体演示版常规体" pitchFamily="50" charset="-122"/>
              </a:rPr>
              <a:t>请在这里输入标题</a:t>
            </a:r>
          </a:p>
        </p:txBody>
      </p:sp>
    </p:spTree>
    <p:extLst>
      <p:ext uri="{BB962C8B-B14F-4D97-AF65-F5344CB8AC3E}">
        <p14:creationId xmlns:p14="http://schemas.microsoft.com/office/powerpoint/2010/main" val="22920624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水, 河流, 建筑物&#10;&#10;已生成极高可信度的说明">
            <a:extLst>
              <a:ext uri="{FF2B5EF4-FFF2-40B4-BE49-F238E27FC236}">
                <a16:creationId xmlns:a16="http://schemas.microsoft.com/office/drawing/2014/main" id="{7A886F03-8C18-4CB7-8D50-0A65C687DC21}"/>
              </a:ext>
            </a:extLst>
          </p:cNvPr>
          <p:cNvPicPr>
            <a:picLocks noChangeAspect="1"/>
          </p:cNvPicPr>
          <p:nvPr/>
        </p:nvPicPr>
        <p:blipFill rotWithShape="1">
          <a:blip r:embed="rId2">
            <a:extLst>
              <a:ext uri="{28A0092B-C50C-407E-A947-70E740481C1C}">
                <a14:useLocalDpi xmlns:a14="http://schemas.microsoft.com/office/drawing/2010/main" val="0"/>
              </a:ext>
            </a:extLst>
          </a:blip>
          <a:srcRect t="7786" b="7786"/>
          <a:stretch/>
        </p:blipFill>
        <p:spPr>
          <a:xfrm>
            <a:off x="0" y="0"/>
            <a:ext cx="12192000" cy="6858000"/>
          </a:xfrm>
          <a:prstGeom prst="rect">
            <a:avLst/>
          </a:prstGeom>
        </p:spPr>
      </p:pic>
      <p:sp>
        <p:nvSpPr>
          <p:cNvPr id="8" name="矩形 7">
            <a:extLst>
              <a:ext uri="{FF2B5EF4-FFF2-40B4-BE49-F238E27FC236}">
                <a16:creationId xmlns:a16="http://schemas.microsoft.com/office/drawing/2014/main" id="{804E269A-E910-464E-B0E7-DEFD2359D495}"/>
              </a:ext>
            </a:extLst>
          </p:cNvPr>
          <p:cNvSpPr/>
          <p:nvPr/>
        </p:nvSpPr>
        <p:spPr>
          <a:xfrm>
            <a:off x="0" y="0"/>
            <a:ext cx="12201525" cy="6887499"/>
          </a:xfrm>
          <a:prstGeom prst="rect">
            <a:avLst/>
          </a:prstGeom>
          <a:solidFill>
            <a:srgbClr val="971110">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pic>
        <p:nvPicPr>
          <p:cNvPr id="9" name="图片 8">
            <a:extLst>
              <a:ext uri="{FF2B5EF4-FFF2-40B4-BE49-F238E27FC236}">
                <a16:creationId xmlns:a16="http://schemas.microsoft.com/office/drawing/2014/main" id="{B0652CA1-0F07-4071-9FD1-2E5E0447E27D}"/>
              </a:ext>
            </a:extLst>
          </p:cNvPr>
          <p:cNvPicPr>
            <a:picLocks noChangeAspect="1"/>
          </p:cNvPicPr>
          <p:nvPr/>
        </p:nvPicPr>
        <p:blipFill rotWithShape="1">
          <a:blip r:embed="rId3">
            <a:extLst>
              <a:ext uri="{28A0092B-C50C-407E-A947-70E740481C1C}">
                <a14:useLocalDpi xmlns:a14="http://schemas.microsoft.com/office/drawing/2010/main" val="0"/>
              </a:ext>
            </a:extLst>
          </a:blip>
          <a:srcRect r="67773"/>
          <a:stretch/>
        </p:blipFill>
        <p:spPr>
          <a:xfrm>
            <a:off x="5708172" y="1989188"/>
            <a:ext cx="775655" cy="707886"/>
          </a:xfrm>
          <a:prstGeom prst="rect">
            <a:avLst/>
          </a:prstGeom>
        </p:spPr>
      </p:pic>
      <p:sp>
        <p:nvSpPr>
          <p:cNvPr id="10" name="文本框 9">
            <a:extLst>
              <a:ext uri="{FF2B5EF4-FFF2-40B4-BE49-F238E27FC236}">
                <a16:creationId xmlns:a16="http://schemas.microsoft.com/office/drawing/2014/main" id="{034277AF-E87B-44EF-840D-E9FDA3DF0278}"/>
              </a:ext>
            </a:extLst>
          </p:cNvPr>
          <p:cNvSpPr txBox="1"/>
          <p:nvPr/>
        </p:nvSpPr>
        <p:spPr>
          <a:xfrm>
            <a:off x="3385023" y="3206417"/>
            <a:ext cx="5262979" cy="707886"/>
          </a:xfrm>
          <a:prstGeom prst="rect">
            <a:avLst/>
          </a:prstGeom>
          <a:noFill/>
        </p:spPr>
        <p:txBody>
          <a:bodyPr wrap="none" rtlCol="0">
            <a:spAutoFit/>
          </a:bodyPr>
          <a:lstStyle/>
          <a:p>
            <a:r>
              <a:rPr lang="zh-CN" altLang="en-US" sz="4000" dirty="0">
                <a:solidFill>
                  <a:schemeClr val="bg1"/>
                </a:solidFill>
                <a:latin typeface="造字工房俊雅体演示版常规体" pitchFamily="50" charset="-122"/>
                <a:ea typeface="造字工房俊雅体演示版常规体" pitchFamily="50" charset="-122"/>
              </a:rPr>
              <a:t>第一部分</a:t>
            </a:r>
            <a:r>
              <a:rPr lang="en-US" altLang="zh-CN" sz="4000" dirty="0">
                <a:solidFill>
                  <a:schemeClr val="bg1"/>
                </a:solidFill>
                <a:latin typeface="造字工房俊雅体演示版常规体" pitchFamily="50" charset="-122"/>
                <a:ea typeface="造字工房俊雅体演示版常规体" pitchFamily="50" charset="-122"/>
              </a:rPr>
              <a:t>    </a:t>
            </a:r>
            <a:r>
              <a:rPr lang="zh-CN" altLang="en-US" sz="4000" dirty="0">
                <a:solidFill>
                  <a:schemeClr val="bg1"/>
                </a:solidFill>
                <a:latin typeface="造字工房俊雅体演示版常规体" pitchFamily="50" charset="-122"/>
                <a:ea typeface="造字工房俊雅体演示版常规体" pitchFamily="50" charset="-122"/>
              </a:rPr>
              <a:t>请在这里输入标题</a:t>
            </a:r>
          </a:p>
        </p:txBody>
      </p:sp>
      <p:sp>
        <p:nvSpPr>
          <p:cNvPr id="11" name="文本框 10">
            <a:extLst>
              <a:ext uri="{FF2B5EF4-FFF2-40B4-BE49-F238E27FC236}">
                <a16:creationId xmlns:a16="http://schemas.microsoft.com/office/drawing/2014/main" id="{E105BF4F-F993-4A54-82E0-3ABDF5C22B47}"/>
              </a:ext>
            </a:extLst>
          </p:cNvPr>
          <p:cNvSpPr txBox="1"/>
          <p:nvPr/>
        </p:nvSpPr>
        <p:spPr>
          <a:xfrm>
            <a:off x="5298263" y="3744748"/>
            <a:ext cx="1449436" cy="400110"/>
          </a:xfrm>
          <a:prstGeom prst="rect">
            <a:avLst/>
          </a:prstGeom>
          <a:noFill/>
        </p:spPr>
        <p:txBody>
          <a:bodyPr wrap="none" rtlCol="0">
            <a:spAutoFit/>
          </a:bodyPr>
          <a:lstStyle/>
          <a:p>
            <a:r>
              <a:rPr lang="en-US" altLang="zh-CN" sz="2000" dirty="0">
                <a:solidFill>
                  <a:schemeClr val="bg1"/>
                </a:solidFill>
                <a:latin typeface="思源黑体" panose="020B0400000000000000" pitchFamily="34" charset="-122"/>
              </a:rPr>
              <a:t>PART  ONE</a:t>
            </a:r>
            <a:endParaRPr lang="zh-CN" altLang="en-US" sz="1600" dirty="0">
              <a:solidFill>
                <a:schemeClr val="bg1"/>
              </a:solidFill>
              <a:latin typeface="思源黑体" panose="020B0400000000000000" pitchFamily="34" charset="-122"/>
            </a:endParaRPr>
          </a:p>
        </p:txBody>
      </p:sp>
      <p:cxnSp>
        <p:nvCxnSpPr>
          <p:cNvPr id="12" name="直接连接符 11">
            <a:extLst>
              <a:ext uri="{FF2B5EF4-FFF2-40B4-BE49-F238E27FC236}">
                <a16:creationId xmlns:a16="http://schemas.microsoft.com/office/drawing/2014/main" id="{CF4D7B0D-2510-46A2-B3AE-8194D249CEB8}"/>
              </a:ext>
            </a:extLst>
          </p:cNvPr>
          <p:cNvCxnSpPr>
            <a:cxnSpLocks/>
          </p:cNvCxnSpPr>
          <p:nvPr/>
        </p:nvCxnSpPr>
        <p:spPr>
          <a:xfrm>
            <a:off x="3590925" y="3959535"/>
            <a:ext cx="157162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633974CA-11DD-4169-BE9C-63E825E1BC4A}"/>
              </a:ext>
            </a:extLst>
          </p:cNvPr>
          <p:cNvCxnSpPr>
            <a:cxnSpLocks/>
          </p:cNvCxnSpPr>
          <p:nvPr/>
        </p:nvCxnSpPr>
        <p:spPr>
          <a:xfrm>
            <a:off x="6768448" y="3959535"/>
            <a:ext cx="157162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13166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C47F30-C087-4816-A20F-D585D1C4BED4}"/>
              </a:ext>
            </a:extLst>
          </p:cNvPr>
          <p:cNvSpPr>
            <a:spLocks noGrp="1"/>
          </p:cNvSpPr>
          <p:nvPr>
            <p:ph type="title"/>
          </p:nvPr>
        </p:nvSpPr>
        <p:spPr/>
        <p:txBody>
          <a:bodyPr/>
          <a:lstStyle/>
          <a:p>
            <a:r>
              <a:rPr lang="zh-CN" altLang="en-US" dirty="0"/>
              <a:t>学校介绍或个人介绍</a:t>
            </a:r>
          </a:p>
        </p:txBody>
      </p:sp>
      <p:pic>
        <p:nvPicPr>
          <p:cNvPr id="4" name="图片 3">
            <a:extLst>
              <a:ext uri="{FF2B5EF4-FFF2-40B4-BE49-F238E27FC236}">
                <a16:creationId xmlns:a16="http://schemas.microsoft.com/office/drawing/2014/main" id="{14B0AF2D-F06E-4606-9FE4-D6E3E37C97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5914"/>
            <a:ext cx="12192000" cy="2865120"/>
          </a:xfrm>
          <a:prstGeom prst="rect">
            <a:avLst/>
          </a:prstGeom>
        </p:spPr>
      </p:pic>
      <p:sp>
        <p:nvSpPr>
          <p:cNvPr id="6" name="矩形 5">
            <a:extLst>
              <a:ext uri="{FF2B5EF4-FFF2-40B4-BE49-F238E27FC236}">
                <a16:creationId xmlns:a16="http://schemas.microsoft.com/office/drawing/2014/main" id="{5417ADCC-B7A8-4B92-A593-FF74A398AEE4}"/>
              </a:ext>
            </a:extLst>
          </p:cNvPr>
          <p:cNvSpPr/>
          <p:nvPr/>
        </p:nvSpPr>
        <p:spPr>
          <a:xfrm>
            <a:off x="731924" y="3818406"/>
            <a:ext cx="10818392" cy="1257139"/>
          </a:xfrm>
          <a:prstGeom prst="rect">
            <a:avLst/>
          </a:prstGeom>
        </p:spPr>
        <p:txBody>
          <a:bodyPr wrap="square">
            <a:spAutoFit/>
          </a:bodyPr>
          <a:lstStyle/>
          <a:p>
            <a:pPr>
              <a:lnSpc>
                <a:spcPct val="150000"/>
              </a:lnSpc>
            </a:pPr>
            <a:r>
              <a:rPr lang="zh-CN" altLang="en-US" dirty="0">
                <a:solidFill>
                  <a:srgbClr val="333333"/>
                </a:solidFill>
                <a:latin typeface="思源黑体" panose="020B0400000000000000" pitchFamily="34" charset="-122"/>
                <a:ea typeface="思源黑体" panose="020B0400000000000000" pitchFamily="34" charset="-122"/>
              </a:rPr>
              <a:t>华侨大学（</a:t>
            </a:r>
            <a:r>
              <a:rPr lang="en-US" altLang="zh-CN" dirty="0">
                <a:solidFill>
                  <a:srgbClr val="333333"/>
                </a:solidFill>
                <a:latin typeface="思源黑体" panose="020B0400000000000000" pitchFamily="34" charset="-122"/>
                <a:ea typeface="思源黑体" panose="020B0400000000000000" pitchFamily="34" charset="-122"/>
              </a:rPr>
              <a:t>Huaqiao University</a:t>
            </a:r>
            <a:r>
              <a:rPr lang="zh-CN" altLang="en-US" dirty="0">
                <a:solidFill>
                  <a:srgbClr val="333333"/>
                </a:solidFill>
                <a:latin typeface="思源黑体" panose="020B0400000000000000" pitchFamily="34" charset="-122"/>
                <a:ea typeface="思源黑体" panose="020B0400000000000000" pitchFamily="34" charset="-122"/>
              </a:rPr>
              <a:t>）直属</a:t>
            </a:r>
            <a:r>
              <a:rPr lang="zh-CN" altLang="en-US" dirty="0">
                <a:latin typeface="思源黑体" panose="020B0400000000000000" pitchFamily="34" charset="-122"/>
                <a:ea typeface="思源黑体" panose="020B0400000000000000" pitchFamily="34" charset="-122"/>
              </a:rPr>
              <a:t>国务院侨务办公室领导，是周恩来总理亲自批准设立的中央部属高校，中国第一所以“华侨”命名的高等学府，是国侨办与福建省、泉州市、厦门市共同建设的综合性大学，被中共中央确定为“国家重点扶植的大学”。</a:t>
            </a:r>
          </a:p>
        </p:txBody>
      </p:sp>
      <p:sp>
        <p:nvSpPr>
          <p:cNvPr id="5" name="箭头: V 形 4">
            <a:extLst>
              <a:ext uri="{FF2B5EF4-FFF2-40B4-BE49-F238E27FC236}">
                <a16:creationId xmlns:a16="http://schemas.microsoft.com/office/drawing/2014/main" id="{62795432-1361-4860-97CB-DF74DAE0BADD}"/>
              </a:ext>
            </a:extLst>
          </p:cNvPr>
          <p:cNvSpPr/>
          <p:nvPr/>
        </p:nvSpPr>
        <p:spPr>
          <a:xfrm rot="5400000">
            <a:off x="11046997" y="5480384"/>
            <a:ext cx="156411" cy="385010"/>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panose="020B0400000000000000" pitchFamily="34" charset="-122"/>
            </a:endParaRPr>
          </a:p>
        </p:txBody>
      </p:sp>
    </p:spTree>
    <p:extLst>
      <p:ext uri="{BB962C8B-B14F-4D97-AF65-F5344CB8AC3E}">
        <p14:creationId xmlns:p14="http://schemas.microsoft.com/office/powerpoint/2010/main" val="35465476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a:extLst>
              <a:ext uri="{FF2B5EF4-FFF2-40B4-BE49-F238E27FC236}">
                <a16:creationId xmlns:a16="http://schemas.microsoft.com/office/drawing/2014/main" id="{27C79D8D-EC0B-4DE2-82B5-A80B3A00B51B}"/>
              </a:ext>
            </a:extLst>
          </p:cNvPr>
          <p:cNvGrpSpPr/>
          <p:nvPr/>
        </p:nvGrpSpPr>
        <p:grpSpPr>
          <a:xfrm>
            <a:off x="8129342" y="1316738"/>
            <a:ext cx="2789992" cy="4458419"/>
            <a:chOff x="8129342" y="1316738"/>
            <a:chExt cx="2789992" cy="4458419"/>
          </a:xfrm>
        </p:grpSpPr>
        <p:grpSp>
          <p:nvGrpSpPr>
            <p:cNvPr id="13" name="组合 12">
              <a:extLst>
                <a:ext uri="{FF2B5EF4-FFF2-40B4-BE49-F238E27FC236}">
                  <a16:creationId xmlns:a16="http://schemas.microsoft.com/office/drawing/2014/main" id="{45AF4352-AC90-4DC3-B924-F6018B8363FD}"/>
                </a:ext>
              </a:extLst>
            </p:cNvPr>
            <p:cNvGrpSpPr/>
            <p:nvPr/>
          </p:nvGrpSpPr>
          <p:grpSpPr>
            <a:xfrm>
              <a:off x="8129342" y="1316738"/>
              <a:ext cx="2789992" cy="4458419"/>
              <a:chOff x="8045119" y="1632943"/>
              <a:chExt cx="2789992" cy="4458419"/>
            </a:xfrm>
          </p:grpSpPr>
          <p:pic>
            <p:nvPicPr>
              <p:cNvPr id="8" name="图片 7">
                <a:extLst>
                  <a:ext uri="{FF2B5EF4-FFF2-40B4-BE49-F238E27FC236}">
                    <a16:creationId xmlns:a16="http://schemas.microsoft.com/office/drawing/2014/main" id="{2F700769-88F4-4F99-9EF6-7684A1D5D5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45119" y="1632943"/>
                <a:ext cx="2789992" cy="1858832"/>
              </a:xfrm>
              <a:prstGeom prst="rect">
                <a:avLst/>
              </a:prstGeom>
            </p:spPr>
          </p:pic>
          <p:sp>
            <p:nvSpPr>
              <p:cNvPr id="12" name="矩形 8">
                <a:extLst>
                  <a:ext uri="{FF2B5EF4-FFF2-40B4-BE49-F238E27FC236}">
                    <a16:creationId xmlns:a16="http://schemas.microsoft.com/office/drawing/2014/main" id="{CA0CB196-E581-4533-A879-58FA64837B01}"/>
                  </a:ext>
                </a:extLst>
              </p:cNvPr>
              <p:cNvSpPr/>
              <p:nvPr/>
            </p:nvSpPr>
            <p:spPr>
              <a:xfrm>
                <a:off x="8045119" y="2648308"/>
                <a:ext cx="2789992" cy="3443054"/>
              </a:xfrm>
              <a:custGeom>
                <a:avLst/>
                <a:gdLst>
                  <a:gd name="connsiteX0" fmla="*/ 0 w 2789992"/>
                  <a:gd name="connsiteY0" fmla="*/ 0 h 3209158"/>
                  <a:gd name="connsiteX1" fmla="*/ 2789992 w 2789992"/>
                  <a:gd name="connsiteY1" fmla="*/ 0 h 3209158"/>
                  <a:gd name="connsiteX2" fmla="*/ 2789992 w 2789992"/>
                  <a:gd name="connsiteY2" fmla="*/ 3209158 h 3209158"/>
                  <a:gd name="connsiteX3" fmla="*/ 0 w 2789992"/>
                  <a:gd name="connsiteY3" fmla="*/ 3209158 h 3209158"/>
                  <a:gd name="connsiteX4" fmla="*/ 0 w 2789992"/>
                  <a:gd name="connsiteY4" fmla="*/ 0 h 3209158"/>
                  <a:gd name="connsiteX0" fmla="*/ 0 w 2789992"/>
                  <a:gd name="connsiteY0" fmla="*/ 0 h 3209158"/>
                  <a:gd name="connsiteX1" fmla="*/ 2789992 w 2789992"/>
                  <a:gd name="connsiteY1" fmla="*/ 0 h 3209158"/>
                  <a:gd name="connsiteX2" fmla="*/ 2789992 w 2789992"/>
                  <a:gd name="connsiteY2" fmla="*/ 3209158 h 3209158"/>
                  <a:gd name="connsiteX3" fmla="*/ 0 w 2789992"/>
                  <a:gd name="connsiteY3" fmla="*/ 3209158 h 3209158"/>
                  <a:gd name="connsiteX4" fmla="*/ 0 w 2789992"/>
                  <a:gd name="connsiteY4" fmla="*/ 0 h 3209158"/>
                  <a:gd name="connsiteX0" fmla="*/ 0 w 2789992"/>
                  <a:gd name="connsiteY0" fmla="*/ 0 h 3209158"/>
                  <a:gd name="connsiteX1" fmla="*/ 2789992 w 2789992"/>
                  <a:gd name="connsiteY1" fmla="*/ 0 h 3209158"/>
                  <a:gd name="connsiteX2" fmla="*/ 2789992 w 2789992"/>
                  <a:gd name="connsiteY2" fmla="*/ 3209158 h 3209158"/>
                  <a:gd name="connsiteX3" fmla="*/ 0 w 2789992"/>
                  <a:gd name="connsiteY3" fmla="*/ 3209158 h 3209158"/>
                  <a:gd name="connsiteX4" fmla="*/ 0 w 2789992"/>
                  <a:gd name="connsiteY4" fmla="*/ 0 h 3209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9992" h="3209158">
                    <a:moveTo>
                      <a:pt x="0" y="0"/>
                    </a:moveTo>
                    <a:cubicBezTo>
                      <a:pt x="1098440" y="1443790"/>
                      <a:pt x="1859995" y="0"/>
                      <a:pt x="2789992" y="0"/>
                    </a:cubicBezTo>
                    <a:lnTo>
                      <a:pt x="2789992" y="3209158"/>
                    </a:lnTo>
                    <a:lnTo>
                      <a:pt x="0" y="3209158"/>
                    </a:lnTo>
                    <a:lnTo>
                      <a:pt x="0" y="0"/>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grpSp>
        <p:sp>
          <p:nvSpPr>
            <p:cNvPr id="31" name="任意多边形: 形状 30">
              <a:extLst>
                <a:ext uri="{FF2B5EF4-FFF2-40B4-BE49-F238E27FC236}">
                  <a16:creationId xmlns:a16="http://schemas.microsoft.com/office/drawing/2014/main" id="{6B843C96-268E-4BDB-A093-9A7282058577}"/>
                </a:ext>
              </a:extLst>
            </p:cNvPr>
            <p:cNvSpPr/>
            <p:nvPr/>
          </p:nvSpPr>
          <p:spPr>
            <a:xfrm>
              <a:off x="8131665" y="2325787"/>
              <a:ext cx="2777290" cy="698599"/>
            </a:xfrm>
            <a:custGeom>
              <a:avLst/>
              <a:gdLst>
                <a:gd name="connsiteX0" fmla="*/ 0 w 2803358"/>
                <a:gd name="connsiteY0" fmla="*/ 12032 h 748078"/>
                <a:gd name="connsiteX1" fmla="*/ 926432 w 2803358"/>
                <a:gd name="connsiteY1" fmla="*/ 745958 h 748078"/>
                <a:gd name="connsiteX2" fmla="*/ 2141621 w 2803358"/>
                <a:gd name="connsiteY2" fmla="*/ 228600 h 748078"/>
                <a:gd name="connsiteX3" fmla="*/ 2658979 w 2803358"/>
                <a:gd name="connsiteY3" fmla="*/ 36095 h 748078"/>
                <a:gd name="connsiteX4" fmla="*/ 2803358 w 2803358"/>
                <a:gd name="connsiteY4" fmla="*/ 36095 h 748078"/>
                <a:gd name="connsiteX5" fmla="*/ 2803358 w 2803358"/>
                <a:gd name="connsiteY5" fmla="*/ 36095 h 748078"/>
                <a:gd name="connsiteX6" fmla="*/ 2767263 w 2803358"/>
                <a:gd name="connsiteY6" fmla="*/ 36095 h 748078"/>
                <a:gd name="connsiteX7" fmla="*/ 2791326 w 2803358"/>
                <a:gd name="connsiteY7" fmla="*/ 0 h 748078"/>
                <a:gd name="connsiteX0" fmla="*/ 0 w 2803358"/>
                <a:gd name="connsiteY0" fmla="*/ 12032 h 748078"/>
                <a:gd name="connsiteX1" fmla="*/ 926432 w 2803358"/>
                <a:gd name="connsiteY1" fmla="*/ 745958 h 748078"/>
                <a:gd name="connsiteX2" fmla="*/ 2213810 w 2803358"/>
                <a:gd name="connsiteY2" fmla="*/ 228600 h 748078"/>
                <a:gd name="connsiteX3" fmla="*/ 2658979 w 2803358"/>
                <a:gd name="connsiteY3" fmla="*/ 36095 h 748078"/>
                <a:gd name="connsiteX4" fmla="*/ 2803358 w 2803358"/>
                <a:gd name="connsiteY4" fmla="*/ 36095 h 748078"/>
                <a:gd name="connsiteX5" fmla="*/ 2803358 w 2803358"/>
                <a:gd name="connsiteY5" fmla="*/ 36095 h 748078"/>
                <a:gd name="connsiteX6" fmla="*/ 2767263 w 2803358"/>
                <a:gd name="connsiteY6" fmla="*/ 36095 h 748078"/>
                <a:gd name="connsiteX7" fmla="*/ 2791326 w 2803358"/>
                <a:gd name="connsiteY7" fmla="*/ 0 h 748078"/>
                <a:gd name="connsiteX0" fmla="*/ 0 w 2803358"/>
                <a:gd name="connsiteY0" fmla="*/ 12032 h 748078"/>
                <a:gd name="connsiteX1" fmla="*/ 926432 w 2803358"/>
                <a:gd name="connsiteY1" fmla="*/ 745958 h 748078"/>
                <a:gd name="connsiteX2" fmla="*/ 2213810 w 2803358"/>
                <a:gd name="connsiteY2" fmla="*/ 228600 h 748078"/>
                <a:gd name="connsiteX3" fmla="*/ 2658979 w 2803358"/>
                <a:gd name="connsiteY3" fmla="*/ 36095 h 748078"/>
                <a:gd name="connsiteX4" fmla="*/ 2803358 w 2803358"/>
                <a:gd name="connsiteY4" fmla="*/ 36095 h 748078"/>
                <a:gd name="connsiteX5" fmla="*/ 2803358 w 2803358"/>
                <a:gd name="connsiteY5" fmla="*/ 36095 h 748078"/>
                <a:gd name="connsiteX6" fmla="*/ 2767263 w 2803358"/>
                <a:gd name="connsiteY6" fmla="*/ 36095 h 748078"/>
                <a:gd name="connsiteX7" fmla="*/ 2791326 w 2803358"/>
                <a:gd name="connsiteY7" fmla="*/ 0 h 748078"/>
                <a:gd name="connsiteX0" fmla="*/ 0 w 2815390"/>
                <a:gd name="connsiteY0" fmla="*/ 48127 h 747463"/>
                <a:gd name="connsiteX1" fmla="*/ 938464 w 2815390"/>
                <a:gd name="connsiteY1" fmla="*/ 745958 h 747463"/>
                <a:gd name="connsiteX2" fmla="*/ 2225842 w 2815390"/>
                <a:gd name="connsiteY2" fmla="*/ 228600 h 747463"/>
                <a:gd name="connsiteX3" fmla="*/ 2671011 w 2815390"/>
                <a:gd name="connsiteY3" fmla="*/ 36095 h 747463"/>
                <a:gd name="connsiteX4" fmla="*/ 2815390 w 2815390"/>
                <a:gd name="connsiteY4" fmla="*/ 36095 h 747463"/>
                <a:gd name="connsiteX5" fmla="*/ 2815390 w 2815390"/>
                <a:gd name="connsiteY5" fmla="*/ 36095 h 747463"/>
                <a:gd name="connsiteX6" fmla="*/ 2779295 w 2815390"/>
                <a:gd name="connsiteY6" fmla="*/ 36095 h 747463"/>
                <a:gd name="connsiteX7" fmla="*/ 2803358 w 2815390"/>
                <a:gd name="connsiteY7" fmla="*/ 0 h 747463"/>
                <a:gd name="connsiteX0" fmla="*/ 0 w 2815390"/>
                <a:gd name="connsiteY0" fmla="*/ 48127 h 747463"/>
                <a:gd name="connsiteX1" fmla="*/ 938464 w 2815390"/>
                <a:gd name="connsiteY1" fmla="*/ 745958 h 747463"/>
                <a:gd name="connsiteX2" fmla="*/ 2225842 w 2815390"/>
                <a:gd name="connsiteY2" fmla="*/ 228600 h 747463"/>
                <a:gd name="connsiteX3" fmla="*/ 2815390 w 2815390"/>
                <a:gd name="connsiteY3" fmla="*/ 36095 h 747463"/>
                <a:gd name="connsiteX4" fmla="*/ 2815390 w 2815390"/>
                <a:gd name="connsiteY4" fmla="*/ 36095 h 747463"/>
                <a:gd name="connsiteX5" fmla="*/ 2779295 w 2815390"/>
                <a:gd name="connsiteY5" fmla="*/ 36095 h 747463"/>
                <a:gd name="connsiteX6" fmla="*/ 2803358 w 2815390"/>
                <a:gd name="connsiteY6" fmla="*/ 0 h 747463"/>
                <a:gd name="connsiteX0" fmla="*/ 0 w 2815390"/>
                <a:gd name="connsiteY0" fmla="*/ 48127 h 747463"/>
                <a:gd name="connsiteX1" fmla="*/ 938464 w 2815390"/>
                <a:gd name="connsiteY1" fmla="*/ 745958 h 747463"/>
                <a:gd name="connsiteX2" fmla="*/ 2225842 w 2815390"/>
                <a:gd name="connsiteY2" fmla="*/ 228600 h 747463"/>
                <a:gd name="connsiteX3" fmla="*/ 2815390 w 2815390"/>
                <a:gd name="connsiteY3" fmla="*/ 36095 h 747463"/>
                <a:gd name="connsiteX4" fmla="*/ 2815390 w 2815390"/>
                <a:gd name="connsiteY4" fmla="*/ 36095 h 747463"/>
                <a:gd name="connsiteX5" fmla="*/ 2779295 w 2815390"/>
                <a:gd name="connsiteY5" fmla="*/ 36095 h 747463"/>
                <a:gd name="connsiteX6" fmla="*/ 2815390 w 2815390"/>
                <a:gd name="connsiteY6" fmla="*/ 0 h 747463"/>
                <a:gd name="connsiteX0" fmla="*/ 0 w 2815390"/>
                <a:gd name="connsiteY0" fmla="*/ 12032 h 711368"/>
                <a:gd name="connsiteX1" fmla="*/ 938464 w 2815390"/>
                <a:gd name="connsiteY1" fmla="*/ 709863 h 711368"/>
                <a:gd name="connsiteX2" fmla="*/ 2225842 w 2815390"/>
                <a:gd name="connsiteY2" fmla="*/ 192505 h 711368"/>
                <a:gd name="connsiteX3" fmla="*/ 2815390 w 2815390"/>
                <a:gd name="connsiteY3" fmla="*/ 0 h 711368"/>
                <a:gd name="connsiteX4" fmla="*/ 2815390 w 2815390"/>
                <a:gd name="connsiteY4" fmla="*/ 0 h 711368"/>
                <a:gd name="connsiteX5" fmla="*/ 2779295 w 2815390"/>
                <a:gd name="connsiteY5" fmla="*/ 0 h 711368"/>
                <a:gd name="connsiteX0" fmla="*/ 0 w 2815390"/>
                <a:gd name="connsiteY0" fmla="*/ 12032 h 710615"/>
                <a:gd name="connsiteX1" fmla="*/ 938464 w 2815390"/>
                <a:gd name="connsiteY1" fmla="*/ 709863 h 710615"/>
                <a:gd name="connsiteX2" fmla="*/ 2261937 w 2815390"/>
                <a:gd name="connsiteY2" fmla="*/ 144379 h 710615"/>
                <a:gd name="connsiteX3" fmla="*/ 2815390 w 2815390"/>
                <a:gd name="connsiteY3" fmla="*/ 0 h 710615"/>
                <a:gd name="connsiteX4" fmla="*/ 2815390 w 2815390"/>
                <a:gd name="connsiteY4" fmla="*/ 0 h 710615"/>
                <a:gd name="connsiteX5" fmla="*/ 2779295 w 2815390"/>
                <a:gd name="connsiteY5" fmla="*/ 0 h 710615"/>
                <a:gd name="connsiteX0" fmla="*/ 0 w 2815390"/>
                <a:gd name="connsiteY0" fmla="*/ 12032 h 710615"/>
                <a:gd name="connsiteX1" fmla="*/ 926432 w 2815390"/>
                <a:gd name="connsiteY1" fmla="*/ 709863 h 710615"/>
                <a:gd name="connsiteX2" fmla="*/ 2261937 w 2815390"/>
                <a:gd name="connsiteY2" fmla="*/ 144379 h 710615"/>
                <a:gd name="connsiteX3" fmla="*/ 2815390 w 2815390"/>
                <a:gd name="connsiteY3" fmla="*/ 0 h 710615"/>
                <a:gd name="connsiteX4" fmla="*/ 2815390 w 2815390"/>
                <a:gd name="connsiteY4" fmla="*/ 0 h 710615"/>
                <a:gd name="connsiteX5" fmla="*/ 2779295 w 2815390"/>
                <a:gd name="connsiteY5" fmla="*/ 0 h 710615"/>
                <a:gd name="connsiteX0" fmla="*/ 0 w 2815390"/>
                <a:gd name="connsiteY0" fmla="*/ 12032 h 698599"/>
                <a:gd name="connsiteX1" fmla="*/ 974559 w 2815390"/>
                <a:gd name="connsiteY1" fmla="*/ 697831 h 698599"/>
                <a:gd name="connsiteX2" fmla="*/ 2261937 w 2815390"/>
                <a:gd name="connsiteY2" fmla="*/ 144379 h 698599"/>
                <a:gd name="connsiteX3" fmla="*/ 2815390 w 2815390"/>
                <a:gd name="connsiteY3" fmla="*/ 0 h 698599"/>
                <a:gd name="connsiteX4" fmla="*/ 2815390 w 2815390"/>
                <a:gd name="connsiteY4" fmla="*/ 0 h 698599"/>
                <a:gd name="connsiteX5" fmla="*/ 2779295 w 2815390"/>
                <a:gd name="connsiteY5" fmla="*/ 0 h 698599"/>
                <a:gd name="connsiteX0" fmla="*/ 0 w 2815390"/>
                <a:gd name="connsiteY0" fmla="*/ 12032 h 698121"/>
                <a:gd name="connsiteX1" fmla="*/ 974559 w 2815390"/>
                <a:gd name="connsiteY1" fmla="*/ 697831 h 698121"/>
                <a:gd name="connsiteX2" fmla="*/ 2334126 w 2815390"/>
                <a:gd name="connsiteY2" fmla="*/ 96253 h 698121"/>
                <a:gd name="connsiteX3" fmla="*/ 2815390 w 2815390"/>
                <a:gd name="connsiteY3" fmla="*/ 0 h 698121"/>
                <a:gd name="connsiteX4" fmla="*/ 2815390 w 2815390"/>
                <a:gd name="connsiteY4" fmla="*/ 0 h 698121"/>
                <a:gd name="connsiteX5" fmla="*/ 2779295 w 2815390"/>
                <a:gd name="connsiteY5" fmla="*/ 0 h 698121"/>
                <a:gd name="connsiteX0" fmla="*/ 0 w 2815390"/>
                <a:gd name="connsiteY0" fmla="*/ 12032 h 698599"/>
                <a:gd name="connsiteX1" fmla="*/ 974559 w 2815390"/>
                <a:gd name="connsiteY1" fmla="*/ 697831 h 698599"/>
                <a:gd name="connsiteX2" fmla="*/ 2297537 w 2815390"/>
                <a:gd name="connsiteY2" fmla="*/ 144379 h 698599"/>
                <a:gd name="connsiteX3" fmla="*/ 2815390 w 2815390"/>
                <a:gd name="connsiteY3" fmla="*/ 0 h 698599"/>
                <a:gd name="connsiteX4" fmla="*/ 2815390 w 2815390"/>
                <a:gd name="connsiteY4" fmla="*/ 0 h 698599"/>
                <a:gd name="connsiteX5" fmla="*/ 2779295 w 2815390"/>
                <a:gd name="connsiteY5" fmla="*/ 0 h 69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15390" h="698599">
                  <a:moveTo>
                    <a:pt x="0" y="12032"/>
                  </a:moveTo>
                  <a:cubicBezTo>
                    <a:pt x="284747" y="360947"/>
                    <a:pt x="591636" y="675773"/>
                    <a:pt x="974559" y="697831"/>
                  </a:cubicBezTo>
                  <a:cubicBezTo>
                    <a:pt x="1357482" y="719889"/>
                    <a:pt x="1990732" y="260684"/>
                    <a:pt x="2297537" y="144379"/>
                  </a:cubicBezTo>
                  <a:cubicBezTo>
                    <a:pt x="2604342" y="28074"/>
                    <a:pt x="2729081" y="24063"/>
                    <a:pt x="2815390" y="0"/>
                  </a:cubicBezTo>
                  <a:lnTo>
                    <a:pt x="2815390" y="0"/>
                  </a:lnTo>
                  <a:cubicBezTo>
                    <a:pt x="2809374" y="0"/>
                    <a:pt x="2779295" y="6016"/>
                    <a:pt x="2779295" y="0"/>
                  </a:cubicBezTo>
                </a:path>
              </a:pathLst>
            </a:cu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grpSp>
      <p:grpSp>
        <p:nvGrpSpPr>
          <p:cNvPr id="33" name="组合 32">
            <a:extLst>
              <a:ext uri="{FF2B5EF4-FFF2-40B4-BE49-F238E27FC236}">
                <a16:creationId xmlns:a16="http://schemas.microsoft.com/office/drawing/2014/main" id="{37B55035-FBC6-4BAF-9693-2CEF0078DE15}"/>
              </a:ext>
            </a:extLst>
          </p:cNvPr>
          <p:cNvGrpSpPr/>
          <p:nvPr/>
        </p:nvGrpSpPr>
        <p:grpSpPr>
          <a:xfrm>
            <a:off x="4749135" y="1316738"/>
            <a:ext cx="2789992" cy="4458419"/>
            <a:chOff x="4749135" y="1316738"/>
            <a:chExt cx="2789992" cy="4458419"/>
          </a:xfrm>
        </p:grpSpPr>
        <p:grpSp>
          <p:nvGrpSpPr>
            <p:cNvPr id="10" name="组合 9">
              <a:extLst>
                <a:ext uri="{FF2B5EF4-FFF2-40B4-BE49-F238E27FC236}">
                  <a16:creationId xmlns:a16="http://schemas.microsoft.com/office/drawing/2014/main" id="{BF1DC841-17A8-4944-84D7-61142A578A99}"/>
                </a:ext>
              </a:extLst>
            </p:cNvPr>
            <p:cNvGrpSpPr/>
            <p:nvPr/>
          </p:nvGrpSpPr>
          <p:grpSpPr>
            <a:xfrm>
              <a:off x="4749135" y="1316738"/>
              <a:ext cx="2789992" cy="4458419"/>
              <a:chOff x="4990429" y="1632943"/>
              <a:chExt cx="2789992" cy="4458419"/>
            </a:xfrm>
          </p:grpSpPr>
          <p:pic>
            <p:nvPicPr>
              <p:cNvPr id="6" name="图片 5">
                <a:extLst>
                  <a:ext uri="{FF2B5EF4-FFF2-40B4-BE49-F238E27FC236}">
                    <a16:creationId xmlns:a16="http://schemas.microsoft.com/office/drawing/2014/main" id="{DFA15F87-F667-4EAB-AA2D-7BBAC0F97D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0429" y="1632943"/>
                <a:ext cx="2789992" cy="1796057"/>
              </a:xfrm>
              <a:prstGeom prst="rect">
                <a:avLst/>
              </a:prstGeom>
            </p:spPr>
          </p:pic>
          <p:sp>
            <p:nvSpPr>
              <p:cNvPr id="9" name="矩形 8">
                <a:extLst>
                  <a:ext uri="{FF2B5EF4-FFF2-40B4-BE49-F238E27FC236}">
                    <a16:creationId xmlns:a16="http://schemas.microsoft.com/office/drawing/2014/main" id="{40AEA8D2-5264-422F-ADFB-AAB59D6F0401}"/>
                  </a:ext>
                </a:extLst>
              </p:cNvPr>
              <p:cNvSpPr/>
              <p:nvPr/>
            </p:nvSpPr>
            <p:spPr>
              <a:xfrm>
                <a:off x="4990429" y="2648307"/>
                <a:ext cx="2789992" cy="3443055"/>
              </a:xfrm>
              <a:custGeom>
                <a:avLst/>
                <a:gdLst>
                  <a:gd name="connsiteX0" fmla="*/ 0 w 2789992"/>
                  <a:gd name="connsiteY0" fmla="*/ 0 h 3209158"/>
                  <a:gd name="connsiteX1" fmla="*/ 2789992 w 2789992"/>
                  <a:gd name="connsiteY1" fmla="*/ 0 h 3209158"/>
                  <a:gd name="connsiteX2" fmla="*/ 2789992 w 2789992"/>
                  <a:gd name="connsiteY2" fmla="*/ 3209158 h 3209158"/>
                  <a:gd name="connsiteX3" fmla="*/ 0 w 2789992"/>
                  <a:gd name="connsiteY3" fmla="*/ 3209158 h 3209158"/>
                  <a:gd name="connsiteX4" fmla="*/ 0 w 2789992"/>
                  <a:gd name="connsiteY4" fmla="*/ 0 h 3209158"/>
                  <a:gd name="connsiteX0" fmla="*/ 0 w 2789992"/>
                  <a:gd name="connsiteY0" fmla="*/ 0 h 3209158"/>
                  <a:gd name="connsiteX1" fmla="*/ 2789992 w 2789992"/>
                  <a:gd name="connsiteY1" fmla="*/ 0 h 3209158"/>
                  <a:gd name="connsiteX2" fmla="*/ 2789992 w 2789992"/>
                  <a:gd name="connsiteY2" fmla="*/ 3209158 h 3209158"/>
                  <a:gd name="connsiteX3" fmla="*/ 0 w 2789992"/>
                  <a:gd name="connsiteY3" fmla="*/ 3209158 h 3209158"/>
                  <a:gd name="connsiteX4" fmla="*/ 0 w 2789992"/>
                  <a:gd name="connsiteY4" fmla="*/ 0 h 3209158"/>
                  <a:gd name="connsiteX0" fmla="*/ 0 w 2789992"/>
                  <a:gd name="connsiteY0" fmla="*/ 0 h 3209158"/>
                  <a:gd name="connsiteX1" fmla="*/ 2789992 w 2789992"/>
                  <a:gd name="connsiteY1" fmla="*/ 0 h 3209158"/>
                  <a:gd name="connsiteX2" fmla="*/ 2789992 w 2789992"/>
                  <a:gd name="connsiteY2" fmla="*/ 3209158 h 3209158"/>
                  <a:gd name="connsiteX3" fmla="*/ 0 w 2789992"/>
                  <a:gd name="connsiteY3" fmla="*/ 3209158 h 3209158"/>
                  <a:gd name="connsiteX4" fmla="*/ 0 w 2789992"/>
                  <a:gd name="connsiteY4" fmla="*/ 0 h 3209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9992" h="3209158">
                    <a:moveTo>
                      <a:pt x="0" y="0"/>
                    </a:moveTo>
                    <a:cubicBezTo>
                      <a:pt x="1098440" y="1443790"/>
                      <a:pt x="1859995" y="0"/>
                      <a:pt x="2789992" y="0"/>
                    </a:cubicBezTo>
                    <a:lnTo>
                      <a:pt x="2789992" y="3209158"/>
                    </a:lnTo>
                    <a:lnTo>
                      <a:pt x="0" y="3209158"/>
                    </a:lnTo>
                    <a:lnTo>
                      <a:pt x="0" y="0"/>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grpSp>
        <p:sp>
          <p:nvSpPr>
            <p:cNvPr id="30" name="任意多边形: 形状 29">
              <a:extLst>
                <a:ext uri="{FF2B5EF4-FFF2-40B4-BE49-F238E27FC236}">
                  <a16:creationId xmlns:a16="http://schemas.microsoft.com/office/drawing/2014/main" id="{1C34DF7D-9530-40AE-BCCF-F04D2F8FF728}"/>
                </a:ext>
              </a:extLst>
            </p:cNvPr>
            <p:cNvSpPr/>
            <p:nvPr/>
          </p:nvSpPr>
          <p:spPr>
            <a:xfrm>
              <a:off x="4749805" y="2317005"/>
              <a:ext cx="2777290" cy="698599"/>
            </a:xfrm>
            <a:custGeom>
              <a:avLst/>
              <a:gdLst>
                <a:gd name="connsiteX0" fmla="*/ 0 w 2803358"/>
                <a:gd name="connsiteY0" fmla="*/ 12032 h 748078"/>
                <a:gd name="connsiteX1" fmla="*/ 926432 w 2803358"/>
                <a:gd name="connsiteY1" fmla="*/ 745958 h 748078"/>
                <a:gd name="connsiteX2" fmla="*/ 2141621 w 2803358"/>
                <a:gd name="connsiteY2" fmla="*/ 228600 h 748078"/>
                <a:gd name="connsiteX3" fmla="*/ 2658979 w 2803358"/>
                <a:gd name="connsiteY3" fmla="*/ 36095 h 748078"/>
                <a:gd name="connsiteX4" fmla="*/ 2803358 w 2803358"/>
                <a:gd name="connsiteY4" fmla="*/ 36095 h 748078"/>
                <a:gd name="connsiteX5" fmla="*/ 2803358 w 2803358"/>
                <a:gd name="connsiteY5" fmla="*/ 36095 h 748078"/>
                <a:gd name="connsiteX6" fmla="*/ 2767263 w 2803358"/>
                <a:gd name="connsiteY6" fmla="*/ 36095 h 748078"/>
                <a:gd name="connsiteX7" fmla="*/ 2791326 w 2803358"/>
                <a:gd name="connsiteY7" fmla="*/ 0 h 748078"/>
                <a:gd name="connsiteX0" fmla="*/ 0 w 2803358"/>
                <a:gd name="connsiteY0" fmla="*/ 12032 h 748078"/>
                <a:gd name="connsiteX1" fmla="*/ 926432 w 2803358"/>
                <a:gd name="connsiteY1" fmla="*/ 745958 h 748078"/>
                <a:gd name="connsiteX2" fmla="*/ 2213810 w 2803358"/>
                <a:gd name="connsiteY2" fmla="*/ 228600 h 748078"/>
                <a:gd name="connsiteX3" fmla="*/ 2658979 w 2803358"/>
                <a:gd name="connsiteY3" fmla="*/ 36095 h 748078"/>
                <a:gd name="connsiteX4" fmla="*/ 2803358 w 2803358"/>
                <a:gd name="connsiteY4" fmla="*/ 36095 h 748078"/>
                <a:gd name="connsiteX5" fmla="*/ 2803358 w 2803358"/>
                <a:gd name="connsiteY5" fmla="*/ 36095 h 748078"/>
                <a:gd name="connsiteX6" fmla="*/ 2767263 w 2803358"/>
                <a:gd name="connsiteY6" fmla="*/ 36095 h 748078"/>
                <a:gd name="connsiteX7" fmla="*/ 2791326 w 2803358"/>
                <a:gd name="connsiteY7" fmla="*/ 0 h 748078"/>
                <a:gd name="connsiteX0" fmla="*/ 0 w 2803358"/>
                <a:gd name="connsiteY0" fmla="*/ 12032 h 748078"/>
                <a:gd name="connsiteX1" fmla="*/ 926432 w 2803358"/>
                <a:gd name="connsiteY1" fmla="*/ 745958 h 748078"/>
                <a:gd name="connsiteX2" fmla="*/ 2213810 w 2803358"/>
                <a:gd name="connsiteY2" fmla="*/ 228600 h 748078"/>
                <a:gd name="connsiteX3" fmla="*/ 2658979 w 2803358"/>
                <a:gd name="connsiteY3" fmla="*/ 36095 h 748078"/>
                <a:gd name="connsiteX4" fmla="*/ 2803358 w 2803358"/>
                <a:gd name="connsiteY4" fmla="*/ 36095 h 748078"/>
                <a:gd name="connsiteX5" fmla="*/ 2803358 w 2803358"/>
                <a:gd name="connsiteY5" fmla="*/ 36095 h 748078"/>
                <a:gd name="connsiteX6" fmla="*/ 2767263 w 2803358"/>
                <a:gd name="connsiteY6" fmla="*/ 36095 h 748078"/>
                <a:gd name="connsiteX7" fmla="*/ 2791326 w 2803358"/>
                <a:gd name="connsiteY7" fmla="*/ 0 h 748078"/>
                <a:gd name="connsiteX0" fmla="*/ 0 w 2815390"/>
                <a:gd name="connsiteY0" fmla="*/ 48127 h 747463"/>
                <a:gd name="connsiteX1" fmla="*/ 938464 w 2815390"/>
                <a:gd name="connsiteY1" fmla="*/ 745958 h 747463"/>
                <a:gd name="connsiteX2" fmla="*/ 2225842 w 2815390"/>
                <a:gd name="connsiteY2" fmla="*/ 228600 h 747463"/>
                <a:gd name="connsiteX3" fmla="*/ 2671011 w 2815390"/>
                <a:gd name="connsiteY3" fmla="*/ 36095 h 747463"/>
                <a:gd name="connsiteX4" fmla="*/ 2815390 w 2815390"/>
                <a:gd name="connsiteY4" fmla="*/ 36095 h 747463"/>
                <a:gd name="connsiteX5" fmla="*/ 2815390 w 2815390"/>
                <a:gd name="connsiteY5" fmla="*/ 36095 h 747463"/>
                <a:gd name="connsiteX6" fmla="*/ 2779295 w 2815390"/>
                <a:gd name="connsiteY6" fmla="*/ 36095 h 747463"/>
                <a:gd name="connsiteX7" fmla="*/ 2803358 w 2815390"/>
                <a:gd name="connsiteY7" fmla="*/ 0 h 747463"/>
                <a:gd name="connsiteX0" fmla="*/ 0 w 2815390"/>
                <a:gd name="connsiteY0" fmla="*/ 48127 h 747463"/>
                <a:gd name="connsiteX1" fmla="*/ 938464 w 2815390"/>
                <a:gd name="connsiteY1" fmla="*/ 745958 h 747463"/>
                <a:gd name="connsiteX2" fmla="*/ 2225842 w 2815390"/>
                <a:gd name="connsiteY2" fmla="*/ 228600 h 747463"/>
                <a:gd name="connsiteX3" fmla="*/ 2815390 w 2815390"/>
                <a:gd name="connsiteY3" fmla="*/ 36095 h 747463"/>
                <a:gd name="connsiteX4" fmla="*/ 2815390 w 2815390"/>
                <a:gd name="connsiteY4" fmla="*/ 36095 h 747463"/>
                <a:gd name="connsiteX5" fmla="*/ 2779295 w 2815390"/>
                <a:gd name="connsiteY5" fmla="*/ 36095 h 747463"/>
                <a:gd name="connsiteX6" fmla="*/ 2803358 w 2815390"/>
                <a:gd name="connsiteY6" fmla="*/ 0 h 747463"/>
                <a:gd name="connsiteX0" fmla="*/ 0 w 2815390"/>
                <a:gd name="connsiteY0" fmla="*/ 48127 h 747463"/>
                <a:gd name="connsiteX1" fmla="*/ 938464 w 2815390"/>
                <a:gd name="connsiteY1" fmla="*/ 745958 h 747463"/>
                <a:gd name="connsiteX2" fmla="*/ 2225842 w 2815390"/>
                <a:gd name="connsiteY2" fmla="*/ 228600 h 747463"/>
                <a:gd name="connsiteX3" fmla="*/ 2815390 w 2815390"/>
                <a:gd name="connsiteY3" fmla="*/ 36095 h 747463"/>
                <a:gd name="connsiteX4" fmla="*/ 2815390 w 2815390"/>
                <a:gd name="connsiteY4" fmla="*/ 36095 h 747463"/>
                <a:gd name="connsiteX5" fmla="*/ 2779295 w 2815390"/>
                <a:gd name="connsiteY5" fmla="*/ 36095 h 747463"/>
                <a:gd name="connsiteX6" fmla="*/ 2815390 w 2815390"/>
                <a:gd name="connsiteY6" fmla="*/ 0 h 747463"/>
                <a:gd name="connsiteX0" fmla="*/ 0 w 2815390"/>
                <a:gd name="connsiteY0" fmla="*/ 12032 h 711368"/>
                <a:gd name="connsiteX1" fmla="*/ 938464 w 2815390"/>
                <a:gd name="connsiteY1" fmla="*/ 709863 h 711368"/>
                <a:gd name="connsiteX2" fmla="*/ 2225842 w 2815390"/>
                <a:gd name="connsiteY2" fmla="*/ 192505 h 711368"/>
                <a:gd name="connsiteX3" fmla="*/ 2815390 w 2815390"/>
                <a:gd name="connsiteY3" fmla="*/ 0 h 711368"/>
                <a:gd name="connsiteX4" fmla="*/ 2815390 w 2815390"/>
                <a:gd name="connsiteY4" fmla="*/ 0 h 711368"/>
                <a:gd name="connsiteX5" fmla="*/ 2779295 w 2815390"/>
                <a:gd name="connsiteY5" fmla="*/ 0 h 711368"/>
                <a:gd name="connsiteX0" fmla="*/ 0 w 2815390"/>
                <a:gd name="connsiteY0" fmla="*/ 12032 h 710615"/>
                <a:gd name="connsiteX1" fmla="*/ 938464 w 2815390"/>
                <a:gd name="connsiteY1" fmla="*/ 709863 h 710615"/>
                <a:gd name="connsiteX2" fmla="*/ 2261937 w 2815390"/>
                <a:gd name="connsiteY2" fmla="*/ 144379 h 710615"/>
                <a:gd name="connsiteX3" fmla="*/ 2815390 w 2815390"/>
                <a:gd name="connsiteY3" fmla="*/ 0 h 710615"/>
                <a:gd name="connsiteX4" fmla="*/ 2815390 w 2815390"/>
                <a:gd name="connsiteY4" fmla="*/ 0 h 710615"/>
                <a:gd name="connsiteX5" fmla="*/ 2779295 w 2815390"/>
                <a:gd name="connsiteY5" fmla="*/ 0 h 710615"/>
                <a:gd name="connsiteX0" fmla="*/ 0 w 2815390"/>
                <a:gd name="connsiteY0" fmla="*/ 12032 h 710615"/>
                <a:gd name="connsiteX1" fmla="*/ 926432 w 2815390"/>
                <a:gd name="connsiteY1" fmla="*/ 709863 h 710615"/>
                <a:gd name="connsiteX2" fmla="*/ 2261937 w 2815390"/>
                <a:gd name="connsiteY2" fmla="*/ 144379 h 710615"/>
                <a:gd name="connsiteX3" fmla="*/ 2815390 w 2815390"/>
                <a:gd name="connsiteY3" fmla="*/ 0 h 710615"/>
                <a:gd name="connsiteX4" fmla="*/ 2815390 w 2815390"/>
                <a:gd name="connsiteY4" fmla="*/ 0 h 710615"/>
                <a:gd name="connsiteX5" fmla="*/ 2779295 w 2815390"/>
                <a:gd name="connsiteY5" fmla="*/ 0 h 710615"/>
                <a:gd name="connsiteX0" fmla="*/ 0 w 2815390"/>
                <a:gd name="connsiteY0" fmla="*/ 12032 h 698599"/>
                <a:gd name="connsiteX1" fmla="*/ 974559 w 2815390"/>
                <a:gd name="connsiteY1" fmla="*/ 697831 h 698599"/>
                <a:gd name="connsiteX2" fmla="*/ 2261937 w 2815390"/>
                <a:gd name="connsiteY2" fmla="*/ 144379 h 698599"/>
                <a:gd name="connsiteX3" fmla="*/ 2815390 w 2815390"/>
                <a:gd name="connsiteY3" fmla="*/ 0 h 698599"/>
                <a:gd name="connsiteX4" fmla="*/ 2815390 w 2815390"/>
                <a:gd name="connsiteY4" fmla="*/ 0 h 698599"/>
                <a:gd name="connsiteX5" fmla="*/ 2779295 w 2815390"/>
                <a:gd name="connsiteY5" fmla="*/ 0 h 698599"/>
                <a:gd name="connsiteX0" fmla="*/ 0 w 2815390"/>
                <a:gd name="connsiteY0" fmla="*/ 12032 h 698121"/>
                <a:gd name="connsiteX1" fmla="*/ 974559 w 2815390"/>
                <a:gd name="connsiteY1" fmla="*/ 697831 h 698121"/>
                <a:gd name="connsiteX2" fmla="*/ 2334126 w 2815390"/>
                <a:gd name="connsiteY2" fmla="*/ 96253 h 698121"/>
                <a:gd name="connsiteX3" fmla="*/ 2815390 w 2815390"/>
                <a:gd name="connsiteY3" fmla="*/ 0 h 698121"/>
                <a:gd name="connsiteX4" fmla="*/ 2815390 w 2815390"/>
                <a:gd name="connsiteY4" fmla="*/ 0 h 698121"/>
                <a:gd name="connsiteX5" fmla="*/ 2779295 w 2815390"/>
                <a:gd name="connsiteY5" fmla="*/ 0 h 698121"/>
                <a:gd name="connsiteX0" fmla="*/ 0 w 2815390"/>
                <a:gd name="connsiteY0" fmla="*/ 12032 h 698599"/>
                <a:gd name="connsiteX1" fmla="*/ 974559 w 2815390"/>
                <a:gd name="connsiteY1" fmla="*/ 697831 h 698599"/>
                <a:gd name="connsiteX2" fmla="*/ 2297537 w 2815390"/>
                <a:gd name="connsiteY2" fmla="*/ 144379 h 698599"/>
                <a:gd name="connsiteX3" fmla="*/ 2815390 w 2815390"/>
                <a:gd name="connsiteY3" fmla="*/ 0 h 698599"/>
                <a:gd name="connsiteX4" fmla="*/ 2815390 w 2815390"/>
                <a:gd name="connsiteY4" fmla="*/ 0 h 698599"/>
                <a:gd name="connsiteX5" fmla="*/ 2779295 w 2815390"/>
                <a:gd name="connsiteY5" fmla="*/ 0 h 69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15390" h="698599">
                  <a:moveTo>
                    <a:pt x="0" y="12032"/>
                  </a:moveTo>
                  <a:cubicBezTo>
                    <a:pt x="284747" y="360947"/>
                    <a:pt x="591636" y="675773"/>
                    <a:pt x="974559" y="697831"/>
                  </a:cubicBezTo>
                  <a:cubicBezTo>
                    <a:pt x="1357482" y="719889"/>
                    <a:pt x="1990732" y="260684"/>
                    <a:pt x="2297537" y="144379"/>
                  </a:cubicBezTo>
                  <a:cubicBezTo>
                    <a:pt x="2604342" y="28074"/>
                    <a:pt x="2729081" y="24063"/>
                    <a:pt x="2815390" y="0"/>
                  </a:cubicBezTo>
                  <a:lnTo>
                    <a:pt x="2815390" y="0"/>
                  </a:lnTo>
                  <a:cubicBezTo>
                    <a:pt x="2809374" y="0"/>
                    <a:pt x="2779295" y="6016"/>
                    <a:pt x="2779295" y="0"/>
                  </a:cubicBezTo>
                </a:path>
              </a:pathLst>
            </a:cu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grpSp>
      <p:grpSp>
        <p:nvGrpSpPr>
          <p:cNvPr id="32" name="组合 31">
            <a:extLst>
              <a:ext uri="{FF2B5EF4-FFF2-40B4-BE49-F238E27FC236}">
                <a16:creationId xmlns:a16="http://schemas.microsoft.com/office/drawing/2014/main" id="{54A77997-E093-4A53-9FC4-B834D19F4A7A}"/>
              </a:ext>
            </a:extLst>
          </p:cNvPr>
          <p:cNvGrpSpPr/>
          <p:nvPr/>
        </p:nvGrpSpPr>
        <p:grpSpPr>
          <a:xfrm>
            <a:off x="1403564" y="1316738"/>
            <a:ext cx="2789993" cy="4458420"/>
            <a:chOff x="1403564" y="1316738"/>
            <a:chExt cx="2789993" cy="4458420"/>
          </a:xfrm>
        </p:grpSpPr>
        <p:grpSp>
          <p:nvGrpSpPr>
            <p:cNvPr id="14" name="组合 13">
              <a:extLst>
                <a:ext uri="{FF2B5EF4-FFF2-40B4-BE49-F238E27FC236}">
                  <a16:creationId xmlns:a16="http://schemas.microsoft.com/office/drawing/2014/main" id="{56034EC0-D964-4DB9-AE85-552D3957B470}"/>
                </a:ext>
              </a:extLst>
            </p:cNvPr>
            <p:cNvGrpSpPr/>
            <p:nvPr/>
          </p:nvGrpSpPr>
          <p:grpSpPr>
            <a:xfrm>
              <a:off x="1403565" y="1316738"/>
              <a:ext cx="2789992" cy="4458420"/>
              <a:chOff x="1284705" y="1653781"/>
              <a:chExt cx="2789992" cy="4458420"/>
            </a:xfrm>
          </p:grpSpPr>
          <p:pic>
            <p:nvPicPr>
              <p:cNvPr id="4" name="图片 3">
                <a:extLst>
                  <a:ext uri="{FF2B5EF4-FFF2-40B4-BE49-F238E27FC236}">
                    <a16:creationId xmlns:a16="http://schemas.microsoft.com/office/drawing/2014/main" id="{D21ED503-9FB3-4086-9AD0-F3DEDC04CF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4705" y="1653781"/>
                <a:ext cx="2789991" cy="1858177"/>
              </a:xfrm>
              <a:prstGeom prst="rect">
                <a:avLst/>
              </a:prstGeom>
            </p:spPr>
          </p:pic>
          <p:sp>
            <p:nvSpPr>
              <p:cNvPr id="11" name="矩形 8">
                <a:extLst>
                  <a:ext uri="{FF2B5EF4-FFF2-40B4-BE49-F238E27FC236}">
                    <a16:creationId xmlns:a16="http://schemas.microsoft.com/office/drawing/2014/main" id="{4413D591-26B6-4501-9378-DD87B5633F64}"/>
                  </a:ext>
                </a:extLst>
              </p:cNvPr>
              <p:cNvSpPr/>
              <p:nvPr/>
            </p:nvSpPr>
            <p:spPr>
              <a:xfrm>
                <a:off x="1284705" y="2654048"/>
                <a:ext cx="2789992" cy="3458153"/>
              </a:xfrm>
              <a:custGeom>
                <a:avLst/>
                <a:gdLst>
                  <a:gd name="connsiteX0" fmla="*/ 0 w 2789992"/>
                  <a:gd name="connsiteY0" fmla="*/ 0 h 3209158"/>
                  <a:gd name="connsiteX1" fmla="*/ 2789992 w 2789992"/>
                  <a:gd name="connsiteY1" fmla="*/ 0 h 3209158"/>
                  <a:gd name="connsiteX2" fmla="*/ 2789992 w 2789992"/>
                  <a:gd name="connsiteY2" fmla="*/ 3209158 h 3209158"/>
                  <a:gd name="connsiteX3" fmla="*/ 0 w 2789992"/>
                  <a:gd name="connsiteY3" fmla="*/ 3209158 h 3209158"/>
                  <a:gd name="connsiteX4" fmla="*/ 0 w 2789992"/>
                  <a:gd name="connsiteY4" fmla="*/ 0 h 3209158"/>
                  <a:gd name="connsiteX0" fmla="*/ 0 w 2789992"/>
                  <a:gd name="connsiteY0" fmla="*/ 0 h 3209158"/>
                  <a:gd name="connsiteX1" fmla="*/ 2789992 w 2789992"/>
                  <a:gd name="connsiteY1" fmla="*/ 0 h 3209158"/>
                  <a:gd name="connsiteX2" fmla="*/ 2789992 w 2789992"/>
                  <a:gd name="connsiteY2" fmla="*/ 3209158 h 3209158"/>
                  <a:gd name="connsiteX3" fmla="*/ 0 w 2789992"/>
                  <a:gd name="connsiteY3" fmla="*/ 3209158 h 3209158"/>
                  <a:gd name="connsiteX4" fmla="*/ 0 w 2789992"/>
                  <a:gd name="connsiteY4" fmla="*/ 0 h 3209158"/>
                  <a:gd name="connsiteX0" fmla="*/ 0 w 2789992"/>
                  <a:gd name="connsiteY0" fmla="*/ 0 h 3209158"/>
                  <a:gd name="connsiteX1" fmla="*/ 2789992 w 2789992"/>
                  <a:gd name="connsiteY1" fmla="*/ 0 h 3209158"/>
                  <a:gd name="connsiteX2" fmla="*/ 2789992 w 2789992"/>
                  <a:gd name="connsiteY2" fmla="*/ 3209158 h 3209158"/>
                  <a:gd name="connsiteX3" fmla="*/ 0 w 2789992"/>
                  <a:gd name="connsiteY3" fmla="*/ 3209158 h 3209158"/>
                  <a:gd name="connsiteX4" fmla="*/ 0 w 2789992"/>
                  <a:gd name="connsiteY4" fmla="*/ 0 h 3209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9992" h="3209158">
                    <a:moveTo>
                      <a:pt x="0" y="0"/>
                    </a:moveTo>
                    <a:cubicBezTo>
                      <a:pt x="1098440" y="1443790"/>
                      <a:pt x="1859995" y="0"/>
                      <a:pt x="2789992" y="0"/>
                    </a:cubicBezTo>
                    <a:lnTo>
                      <a:pt x="2789992" y="3209158"/>
                    </a:lnTo>
                    <a:lnTo>
                      <a:pt x="0" y="3209158"/>
                    </a:lnTo>
                    <a:lnTo>
                      <a:pt x="0" y="0"/>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grpSp>
        <p:sp>
          <p:nvSpPr>
            <p:cNvPr id="29" name="任意多边形: 形状 28">
              <a:extLst>
                <a:ext uri="{FF2B5EF4-FFF2-40B4-BE49-F238E27FC236}">
                  <a16:creationId xmlns:a16="http://schemas.microsoft.com/office/drawing/2014/main" id="{0CCE9FCB-5A2D-4409-A71D-CAEFF7D57E5D}"/>
                </a:ext>
              </a:extLst>
            </p:cNvPr>
            <p:cNvSpPr/>
            <p:nvPr/>
          </p:nvSpPr>
          <p:spPr>
            <a:xfrm>
              <a:off x="1403564" y="2313756"/>
              <a:ext cx="2777290" cy="698599"/>
            </a:xfrm>
            <a:custGeom>
              <a:avLst/>
              <a:gdLst>
                <a:gd name="connsiteX0" fmla="*/ 0 w 2803358"/>
                <a:gd name="connsiteY0" fmla="*/ 12032 h 748078"/>
                <a:gd name="connsiteX1" fmla="*/ 926432 w 2803358"/>
                <a:gd name="connsiteY1" fmla="*/ 745958 h 748078"/>
                <a:gd name="connsiteX2" fmla="*/ 2141621 w 2803358"/>
                <a:gd name="connsiteY2" fmla="*/ 228600 h 748078"/>
                <a:gd name="connsiteX3" fmla="*/ 2658979 w 2803358"/>
                <a:gd name="connsiteY3" fmla="*/ 36095 h 748078"/>
                <a:gd name="connsiteX4" fmla="*/ 2803358 w 2803358"/>
                <a:gd name="connsiteY4" fmla="*/ 36095 h 748078"/>
                <a:gd name="connsiteX5" fmla="*/ 2803358 w 2803358"/>
                <a:gd name="connsiteY5" fmla="*/ 36095 h 748078"/>
                <a:gd name="connsiteX6" fmla="*/ 2767263 w 2803358"/>
                <a:gd name="connsiteY6" fmla="*/ 36095 h 748078"/>
                <a:gd name="connsiteX7" fmla="*/ 2791326 w 2803358"/>
                <a:gd name="connsiteY7" fmla="*/ 0 h 748078"/>
                <a:gd name="connsiteX0" fmla="*/ 0 w 2803358"/>
                <a:gd name="connsiteY0" fmla="*/ 12032 h 748078"/>
                <a:gd name="connsiteX1" fmla="*/ 926432 w 2803358"/>
                <a:gd name="connsiteY1" fmla="*/ 745958 h 748078"/>
                <a:gd name="connsiteX2" fmla="*/ 2213810 w 2803358"/>
                <a:gd name="connsiteY2" fmla="*/ 228600 h 748078"/>
                <a:gd name="connsiteX3" fmla="*/ 2658979 w 2803358"/>
                <a:gd name="connsiteY3" fmla="*/ 36095 h 748078"/>
                <a:gd name="connsiteX4" fmla="*/ 2803358 w 2803358"/>
                <a:gd name="connsiteY4" fmla="*/ 36095 h 748078"/>
                <a:gd name="connsiteX5" fmla="*/ 2803358 w 2803358"/>
                <a:gd name="connsiteY5" fmla="*/ 36095 h 748078"/>
                <a:gd name="connsiteX6" fmla="*/ 2767263 w 2803358"/>
                <a:gd name="connsiteY6" fmla="*/ 36095 h 748078"/>
                <a:gd name="connsiteX7" fmla="*/ 2791326 w 2803358"/>
                <a:gd name="connsiteY7" fmla="*/ 0 h 748078"/>
                <a:gd name="connsiteX0" fmla="*/ 0 w 2803358"/>
                <a:gd name="connsiteY0" fmla="*/ 12032 h 748078"/>
                <a:gd name="connsiteX1" fmla="*/ 926432 w 2803358"/>
                <a:gd name="connsiteY1" fmla="*/ 745958 h 748078"/>
                <a:gd name="connsiteX2" fmla="*/ 2213810 w 2803358"/>
                <a:gd name="connsiteY2" fmla="*/ 228600 h 748078"/>
                <a:gd name="connsiteX3" fmla="*/ 2658979 w 2803358"/>
                <a:gd name="connsiteY3" fmla="*/ 36095 h 748078"/>
                <a:gd name="connsiteX4" fmla="*/ 2803358 w 2803358"/>
                <a:gd name="connsiteY4" fmla="*/ 36095 h 748078"/>
                <a:gd name="connsiteX5" fmla="*/ 2803358 w 2803358"/>
                <a:gd name="connsiteY5" fmla="*/ 36095 h 748078"/>
                <a:gd name="connsiteX6" fmla="*/ 2767263 w 2803358"/>
                <a:gd name="connsiteY6" fmla="*/ 36095 h 748078"/>
                <a:gd name="connsiteX7" fmla="*/ 2791326 w 2803358"/>
                <a:gd name="connsiteY7" fmla="*/ 0 h 748078"/>
                <a:gd name="connsiteX0" fmla="*/ 0 w 2815390"/>
                <a:gd name="connsiteY0" fmla="*/ 48127 h 747463"/>
                <a:gd name="connsiteX1" fmla="*/ 938464 w 2815390"/>
                <a:gd name="connsiteY1" fmla="*/ 745958 h 747463"/>
                <a:gd name="connsiteX2" fmla="*/ 2225842 w 2815390"/>
                <a:gd name="connsiteY2" fmla="*/ 228600 h 747463"/>
                <a:gd name="connsiteX3" fmla="*/ 2671011 w 2815390"/>
                <a:gd name="connsiteY3" fmla="*/ 36095 h 747463"/>
                <a:gd name="connsiteX4" fmla="*/ 2815390 w 2815390"/>
                <a:gd name="connsiteY4" fmla="*/ 36095 h 747463"/>
                <a:gd name="connsiteX5" fmla="*/ 2815390 w 2815390"/>
                <a:gd name="connsiteY5" fmla="*/ 36095 h 747463"/>
                <a:gd name="connsiteX6" fmla="*/ 2779295 w 2815390"/>
                <a:gd name="connsiteY6" fmla="*/ 36095 h 747463"/>
                <a:gd name="connsiteX7" fmla="*/ 2803358 w 2815390"/>
                <a:gd name="connsiteY7" fmla="*/ 0 h 747463"/>
                <a:gd name="connsiteX0" fmla="*/ 0 w 2815390"/>
                <a:gd name="connsiteY0" fmla="*/ 48127 h 747463"/>
                <a:gd name="connsiteX1" fmla="*/ 938464 w 2815390"/>
                <a:gd name="connsiteY1" fmla="*/ 745958 h 747463"/>
                <a:gd name="connsiteX2" fmla="*/ 2225842 w 2815390"/>
                <a:gd name="connsiteY2" fmla="*/ 228600 h 747463"/>
                <a:gd name="connsiteX3" fmla="*/ 2815390 w 2815390"/>
                <a:gd name="connsiteY3" fmla="*/ 36095 h 747463"/>
                <a:gd name="connsiteX4" fmla="*/ 2815390 w 2815390"/>
                <a:gd name="connsiteY4" fmla="*/ 36095 h 747463"/>
                <a:gd name="connsiteX5" fmla="*/ 2779295 w 2815390"/>
                <a:gd name="connsiteY5" fmla="*/ 36095 h 747463"/>
                <a:gd name="connsiteX6" fmla="*/ 2803358 w 2815390"/>
                <a:gd name="connsiteY6" fmla="*/ 0 h 747463"/>
                <a:gd name="connsiteX0" fmla="*/ 0 w 2815390"/>
                <a:gd name="connsiteY0" fmla="*/ 48127 h 747463"/>
                <a:gd name="connsiteX1" fmla="*/ 938464 w 2815390"/>
                <a:gd name="connsiteY1" fmla="*/ 745958 h 747463"/>
                <a:gd name="connsiteX2" fmla="*/ 2225842 w 2815390"/>
                <a:gd name="connsiteY2" fmla="*/ 228600 h 747463"/>
                <a:gd name="connsiteX3" fmla="*/ 2815390 w 2815390"/>
                <a:gd name="connsiteY3" fmla="*/ 36095 h 747463"/>
                <a:gd name="connsiteX4" fmla="*/ 2815390 w 2815390"/>
                <a:gd name="connsiteY4" fmla="*/ 36095 h 747463"/>
                <a:gd name="connsiteX5" fmla="*/ 2779295 w 2815390"/>
                <a:gd name="connsiteY5" fmla="*/ 36095 h 747463"/>
                <a:gd name="connsiteX6" fmla="*/ 2815390 w 2815390"/>
                <a:gd name="connsiteY6" fmla="*/ 0 h 747463"/>
                <a:gd name="connsiteX0" fmla="*/ 0 w 2815390"/>
                <a:gd name="connsiteY0" fmla="*/ 12032 h 711368"/>
                <a:gd name="connsiteX1" fmla="*/ 938464 w 2815390"/>
                <a:gd name="connsiteY1" fmla="*/ 709863 h 711368"/>
                <a:gd name="connsiteX2" fmla="*/ 2225842 w 2815390"/>
                <a:gd name="connsiteY2" fmla="*/ 192505 h 711368"/>
                <a:gd name="connsiteX3" fmla="*/ 2815390 w 2815390"/>
                <a:gd name="connsiteY3" fmla="*/ 0 h 711368"/>
                <a:gd name="connsiteX4" fmla="*/ 2815390 w 2815390"/>
                <a:gd name="connsiteY4" fmla="*/ 0 h 711368"/>
                <a:gd name="connsiteX5" fmla="*/ 2779295 w 2815390"/>
                <a:gd name="connsiteY5" fmla="*/ 0 h 711368"/>
                <a:gd name="connsiteX0" fmla="*/ 0 w 2815390"/>
                <a:gd name="connsiteY0" fmla="*/ 12032 h 710615"/>
                <a:gd name="connsiteX1" fmla="*/ 938464 w 2815390"/>
                <a:gd name="connsiteY1" fmla="*/ 709863 h 710615"/>
                <a:gd name="connsiteX2" fmla="*/ 2261937 w 2815390"/>
                <a:gd name="connsiteY2" fmla="*/ 144379 h 710615"/>
                <a:gd name="connsiteX3" fmla="*/ 2815390 w 2815390"/>
                <a:gd name="connsiteY3" fmla="*/ 0 h 710615"/>
                <a:gd name="connsiteX4" fmla="*/ 2815390 w 2815390"/>
                <a:gd name="connsiteY4" fmla="*/ 0 h 710615"/>
                <a:gd name="connsiteX5" fmla="*/ 2779295 w 2815390"/>
                <a:gd name="connsiteY5" fmla="*/ 0 h 710615"/>
                <a:gd name="connsiteX0" fmla="*/ 0 w 2815390"/>
                <a:gd name="connsiteY0" fmla="*/ 12032 h 710615"/>
                <a:gd name="connsiteX1" fmla="*/ 926432 w 2815390"/>
                <a:gd name="connsiteY1" fmla="*/ 709863 h 710615"/>
                <a:gd name="connsiteX2" fmla="*/ 2261937 w 2815390"/>
                <a:gd name="connsiteY2" fmla="*/ 144379 h 710615"/>
                <a:gd name="connsiteX3" fmla="*/ 2815390 w 2815390"/>
                <a:gd name="connsiteY3" fmla="*/ 0 h 710615"/>
                <a:gd name="connsiteX4" fmla="*/ 2815390 w 2815390"/>
                <a:gd name="connsiteY4" fmla="*/ 0 h 710615"/>
                <a:gd name="connsiteX5" fmla="*/ 2779295 w 2815390"/>
                <a:gd name="connsiteY5" fmla="*/ 0 h 710615"/>
                <a:gd name="connsiteX0" fmla="*/ 0 w 2815390"/>
                <a:gd name="connsiteY0" fmla="*/ 12032 h 698599"/>
                <a:gd name="connsiteX1" fmla="*/ 974559 w 2815390"/>
                <a:gd name="connsiteY1" fmla="*/ 697831 h 698599"/>
                <a:gd name="connsiteX2" fmla="*/ 2261937 w 2815390"/>
                <a:gd name="connsiteY2" fmla="*/ 144379 h 698599"/>
                <a:gd name="connsiteX3" fmla="*/ 2815390 w 2815390"/>
                <a:gd name="connsiteY3" fmla="*/ 0 h 698599"/>
                <a:gd name="connsiteX4" fmla="*/ 2815390 w 2815390"/>
                <a:gd name="connsiteY4" fmla="*/ 0 h 698599"/>
                <a:gd name="connsiteX5" fmla="*/ 2779295 w 2815390"/>
                <a:gd name="connsiteY5" fmla="*/ 0 h 698599"/>
                <a:gd name="connsiteX0" fmla="*/ 0 w 2815390"/>
                <a:gd name="connsiteY0" fmla="*/ 12032 h 698121"/>
                <a:gd name="connsiteX1" fmla="*/ 974559 w 2815390"/>
                <a:gd name="connsiteY1" fmla="*/ 697831 h 698121"/>
                <a:gd name="connsiteX2" fmla="*/ 2334126 w 2815390"/>
                <a:gd name="connsiteY2" fmla="*/ 96253 h 698121"/>
                <a:gd name="connsiteX3" fmla="*/ 2815390 w 2815390"/>
                <a:gd name="connsiteY3" fmla="*/ 0 h 698121"/>
                <a:gd name="connsiteX4" fmla="*/ 2815390 w 2815390"/>
                <a:gd name="connsiteY4" fmla="*/ 0 h 698121"/>
                <a:gd name="connsiteX5" fmla="*/ 2779295 w 2815390"/>
                <a:gd name="connsiteY5" fmla="*/ 0 h 698121"/>
                <a:gd name="connsiteX0" fmla="*/ 0 w 2815390"/>
                <a:gd name="connsiteY0" fmla="*/ 12032 h 698599"/>
                <a:gd name="connsiteX1" fmla="*/ 974559 w 2815390"/>
                <a:gd name="connsiteY1" fmla="*/ 697831 h 698599"/>
                <a:gd name="connsiteX2" fmla="*/ 2297537 w 2815390"/>
                <a:gd name="connsiteY2" fmla="*/ 144379 h 698599"/>
                <a:gd name="connsiteX3" fmla="*/ 2815390 w 2815390"/>
                <a:gd name="connsiteY3" fmla="*/ 0 h 698599"/>
                <a:gd name="connsiteX4" fmla="*/ 2815390 w 2815390"/>
                <a:gd name="connsiteY4" fmla="*/ 0 h 698599"/>
                <a:gd name="connsiteX5" fmla="*/ 2779295 w 2815390"/>
                <a:gd name="connsiteY5" fmla="*/ 0 h 69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15390" h="698599">
                  <a:moveTo>
                    <a:pt x="0" y="12032"/>
                  </a:moveTo>
                  <a:cubicBezTo>
                    <a:pt x="284747" y="360947"/>
                    <a:pt x="591636" y="675773"/>
                    <a:pt x="974559" y="697831"/>
                  </a:cubicBezTo>
                  <a:cubicBezTo>
                    <a:pt x="1357482" y="719889"/>
                    <a:pt x="1990732" y="260684"/>
                    <a:pt x="2297537" y="144379"/>
                  </a:cubicBezTo>
                  <a:cubicBezTo>
                    <a:pt x="2604342" y="28074"/>
                    <a:pt x="2729081" y="24063"/>
                    <a:pt x="2815390" y="0"/>
                  </a:cubicBezTo>
                  <a:lnTo>
                    <a:pt x="2815390" y="0"/>
                  </a:lnTo>
                  <a:cubicBezTo>
                    <a:pt x="2809374" y="0"/>
                    <a:pt x="2779295" y="6016"/>
                    <a:pt x="2779295" y="0"/>
                  </a:cubicBezTo>
                </a:path>
              </a:pathLst>
            </a:cu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grpSp>
      <p:sp>
        <p:nvSpPr>
          <p:cNvPr id="2" name="标题 1">
            <a:extLst>
              <a:ext uri="{FF2B5EF4-FFF2-40B4-BE49-F238E27FC236}">
                <a16:creationId xmlns:a16="http://schemas.microsoft.com/office/drawing/2014/main" id="{57446FED-2CE6-4229-B4F7-E6CD139F3AB5}"/>
              </a:ext>
            </a:extLst>
          </p:cNvPr>
          <p:cNvSpPr>
            <a:spLocks noGrp="1"/>
          </p:cNvSpPr>
          <p:nvPr>
            <p:ph type="title"/>
          </p:nvPr>
        </p:nvSpPr>
        <p:spPr/>
        <p:txBody>
          <a:bodyPr/>
          <a:lstStyle/>
          <a:p>
            <a:r>
              <a:rPr lang="zh-CN" altLang="en-US" dirty="0"/>
              <a:t>图文分点论述</a:t>
            </a:r>
          </a:p>
        </p:txBody>
      </p:sp>
      <p:sp>
        <p:nvSpPr>
          <p:cNvPr id="15" name="文本框 14">
            <a:extLst>
              <a:ext uri="{FF2B5EF4-FFF2-40B4-BE49-F238E27FC236}">
                <a16:creationId xmlns:a16="http://schemas.microsoft.com/office/drawing/2014/main" id="{84C49019-AC07-46F6-95F8-25F49D4FCEFA}"/>
              </a:ext>
            </a:extLst>
          </p:cNvPr>
          <p:cNvSpPr txBox="1"/>
          <p:nvPr/>
        </p:nvSpPr>
        <p:spPr>
          <a:xfrm>
            <a:off x="2325341" y="3109010"/>
            <a:ext cx="877163" cy="461665"/>
          </a:xfrm>
          <a:prstGeom prst="rect">
            <a:avLst/>
          </a:prstGeom>
          <a:noFill/>
        </p:spPr>
        <p:txBody>
          <a:bodyPr wrap="none" rtlCol="0">
            <a:spAutoFit/>
          </a:bodyPr>
          <a:lstStyle/>
          <a:p>
            <a:r>
              <a:rPr lang="zh-CN" altLang="en-US" sz="2400" dirty="0">
                <a:solidFill>
                  <a:srgbClr val="C00000"/>
                </a:solidFill>
                <a:latin typeface="造字工房俊雅体演示版常规体" pitchFamily="50" charset="-122"/>
                <a:ea typeface="造字工房俊雅体演示版常规体" pitchFamily="50" charset="-122"/>
              </a:rPr>
              <a:t>龙鼓队</a:t>
            </a:r>
          </a:p>
        </p:txBody>
      </p:sp>
      <p:sp>
        <p:nvSpPr>
          <p:cNvPr id="17" name="文本框 16">
            <a:extLst>
              <a:ext uri="{FF2B5EF4-FFF2-40B4-BE49-F238E27FC236}">
                <a16:creationId xmlns:a16="http://schemas.microsoft.com/office/drawing/2014/main" id="{F7C49FBE-2F08-4582-9B8D-89B4414C1F88}"/>
              </a:ext>
            </a:extLst>
          </p:cNvPr>
          <p:cNvSpPr txBox="1"/>
          <p:nvPr/>
        </p:nvSpPr>
        <p:spPr>
          <a:xfrm>
            <a:off x="5657422" y="3071493"/>
            <a:ext cx="877163" cy="461665"/>
          </a:xfrm>
          <a:prstGeom prst="rect">
            <a:avLst/>
          </a:prstGeom>
          <a:noFill/>
        </p:spPr>
        <p:txBody>
          <a:bodyPr wrap="none" rtlCol="0">
            <a:spAutoFit/>
          </a:bodyPr>
          <a:lstStyle/>
          <a:p>
            <a:r>
              <a:rPr lang="zh-CN" altLang="en-US" sz="2400" dirty="0">
                <a:solidFill>
                  <a:srgbClr val="C00000"/>
                </a:solidFill>
                <a:latin typeface="造字工房俊雅体演示版常规体" pitchFamily="50" charset="-122"/>
                <a:ea typeface="造字工房俊雅体演示版常规体" pitchFamily="50" charset="-122"/>
              </a:rPr>
              <a:t>留学生</a:t>
            </a:r>
          </a:p>
        </p:txBody>
      </p:sp>
      <p:sp>
        <p:nvSpPr>
          <p:cNvPr id="18" name="文本框 17">
            <a:extLst>
              <a:ext uri="{FF2B5EF4-FFF2-40B4-BE49-F238E27FC236}">
                <a16:creationId xmlns:a16="http://schemas.microsoft.com/office/drawing/2014/main" id="{C582D203-B471-40D4-88B2-F12F5D109927}"/>
              </a:ext>
            </a:extLst>
          </p:cNvPr>
          <p:cNvSpPr txBox="1"/>
          <p:nvPr/>
        </p:nvSpPr>
        <p:spPr>
          <a:xfrm>
            <a:off x="9065718" y="3071493"/>
            <a:ext cx="917239" cy="461665"/>
          </a:xfrm>
          <a:prstGeom prst="rect">
            <a:avLst/>
          </a:prstGeom>
          <a:noFill/>
        </p:spPr>
        <p:txBody>
          <a:bodyPr wrap="none" rtlCol="0">
            <a:spAutoFit/>
          </a:bodyPr>
          <a:lstStyle/>
          <a:p>
            <a:r>
              <a:rPr lang="en-US" altLang="zh-CN" sz="2400" dirty="0">
                <a:solidFill>
                  <a:srgbClr val="C00000"/>
                </a:solidFill>
                <a:latin typeface="造字工房俊雅体演示版常规体" pitchFamily="50" charset="-122"/>
                <a:ea typeface="造字工房俊雅体演示版常规体" pitchFamily="50" charset="-122"/>
              </a:rPr>
              <a:t>CUBA</a:t>
            </a:r>
            <a:endParaRPr lang="zh-CN" altLang="en-US" sz="2400" dirty="0">
              <a:solidFill>
                <a:srgbClr val="C00000"/>
              </a:solidFill>
              <a:latin typeface="造字工房俊雅体演示版常规体" pitchFamily="50" charset="-122"/>
              <a:ea typeface="造字工房俊雅体演示版常规体" pitchFamily="50" charset="-122"/>
            </a:endParaRPr>
          </a:p>
        </p:txBody>
      </p:sp>
      <p:sp>
        <p:nvSpPr>
          <p:cNvPr id="19" name="文本框 18">
            <a:extLst>
              <a:ext uri="{FF2B5EF4-FFF2-40B4-BE49-F238E27FC236}">
                <a16:creationId xmlns:a16="http://schemas.microsoft.com/office/drawing/2014/main" id="{5AA8E370-E9F7-4BDF-A24B-567FBAC92106}"/>
              </a:ext>
            </a:extLst>
          </p:cNvPr>
          <p:cNvSpPr txBox="1"/>
          <p:nvPr/>
        </p:nvSpPr>
        <p:spPr>
          <a:xfrm>
            <a:off x="8371612" y="3482806"/>
            <a:ext cx="2345525" cy="2031325"/>
          </a:xfrm>
          <a:prstGeom prst="rect">
            <a:avLst/>
          </a:prstGeom>
          <a:noFill/>
        </p:spPr>
        <p:txBody>
          <a:bodyPr wrap="square" rtlCol="0">
            <a:spAutoFit/>
          </a:bodyPr>
          <a:lstStyle/>
          <a:p>
            <a:pPr algn="just"/>
            <a:r>
              <a:rPr lang="zh-CN" altLang="en-US" sz="1400" dirty="0">
                <a:latin typeface="思源黑体" panose="020B0400000000000000" pitchFamily="34" charset="-122"/>
                <a:ea typeface="思源黑体" panose="020B0400000000000000" pitchFamily="34" charset="-122"/>
              </a:rPr>
              <a:t>华侨大学男子篮球队是中国大学生篮球联赛（</a:t>
            </a:r>
            <a:r>
              <a:rPr lang="en-US" altLang="zh-CN" sz="1400" dirty="0">
                <a:latin typeface="思源黑体" panose="020B0400000000000000" pitchFamily="34" charset="-122"/>
                <a:ea typeface="思源黑体" panose="020B0400000000000000" pitchFamily="34" charset="-122"/>
              </a:rPr>
              <a:t>CUBA</a:t>
            </a:r>
            <a:r>
              <a:rPr lang="zh-CN" altLang="en-US" sz="1400" dirty="0">
                <a:latin typeface="思源黑体" panose="020B0400000000000000" pitchFamily="34" charset="-122"/>
                <a:ea typeface="思源黑体" panose="020B0400000000000000" pitchFamily="34" charset="-122"/>
              </a:rPr>
              <a:t>）的一支传统强队。曾勇夺第二、第五、第七、第八、第九、第十、第十三、第十五、第十七届</a:t>
            </a:r>
            <a:r>
              <a:rPr lang="en-US" altLang="zh-CN" sz="1400" dirty="0">
                <a:latin typeface="思源黑体" panose="020B0400000000000000" pitchFamily="34" charset="-122"/>
                <a:ea typeface="思源黑体" panose="020B0400000000000000" pitchFamily="34" charset="-122"/>
              </a:rPr>
              <a:t>CUBA</a:t>
            </a:r>
            <a:r>
              <a:rPr lang="zh-CN" altLang="en-US" sz="1400" dirty="0">
                <a:latin typeface="思源黑体" panose="020B0400000000000000" pitchFamily="34" charset="-122"/>
                <a:ea typeface="思源黑体" panose="020B0400000000000000" pitchFamily="34" charset="-122"/>
              </a:rPr>
              <a:t>总冠军和第四、第十四届亚军，第十六届季军，实现“四连冠”，成就“九冠王”。</a:t>
            </a:r>
          </a:p>
        </p:txBody>
      </p:sp>
      <p:sp>
        <p:nvSpPr>
          <p:cNvPr id="21" name="矩形 20">
            <a:extLst>
              <a:ext uri="{FF2B5EF4-FFF2-40B4-BE49-F238E27FC236}">
                <a16:creationId xmlns:a16="http://schemas.microsoft.com/office/drawing/2014/main" id="{C3C4AF37-40FE-4038-A796-1AB404C6B15C}"/>
              </a:ext>
            </a:extLst>
          </p:cNvPr>
          <p:cNvSpPr/>
          <p:nvPr/>
        </p:nvSpPr>
        <p:spPr>
          <a:xfrm>
            <a:off x="1592848" y="3462946"/>
            <a:ext cx="2342147" cy="2031325"/>
          </a:xfrm>
          <a:prstGeom prst="rect">
            <a:avLst/>
          </a:prstGeom>
        </p:spPr>
        <p:txBody>
          <a:bodyPr wrap="square">
            <a:spAutoFit/>
          </a:bodyPr>
          <a:lstStyle/>
          <a:p>
            <a:r>
              <a:rPr lang="zh-CN" altLang="en-US" sz="1400" dirty="0">
                <a:latin typeface="思源黑体" panose="020B0400000000000000" pitchFamily="34" charset="-122"/>
                <a:ea typeface="思源黑体" panose="020B0400000000000000" pitchFamily="34" charset="-122"/>
              </a:rPr>
              <a:t>华侨大学华文学院龙鼓队在厦门校区的奠基仪式，迎接菲律宾来华学汉语学生，欢迎澳门特别行政区长官何厚铧先生以及泰国诗琳通公主莅临我校</a:t>
            </a:r>
            <a:r>
              <a:rPr lang="en-US" altLang="zh-CN" sz="1400" dirty="0">
                <a:latin typeface="思源黑体" panose="020B0400000000000000" pitchFamily="34" charset="-122"/>
                <a:ea typeface="思源黑体" panose="020B0400000000000000" pitchFamily="34" charset="-122"/>
              </a:rPr>
              <a:t>,</a:t>
            </a:r>
            <a:r>
              <a:rPr lang="zh-CN" altLang="en-US" sz="1400" dirty="0">
                <a:latin typeface="思源黑体" panose="020B0400000000000000" pitchFamily="34" charset="-122"/>
                <a:ea typeface="思源黑体" panose="020B0400000000000000" pitchFamily="34" charset="-122"/>
              </a:rPr>
              <a:t>厦门首届南洋美食节开幕式等一系列活动中参与演出，受到社会各界的好评。</a:t>
            </a:r>
          </a:p>
        </p:txBody>
      </p:sp>
      <p:sp>
        <p:nvSpPr>
          <p:cNvPr id="22" name="矩形 21">
            <a:extLst>
              <a:ext uri="{FF2B5EF4-FFF2-40B4-BE49-F238E27FC236}">
                <a16:creationId xmlns:a16="http://schemas.microsoft.com/office/drawing/2014/main" id="{D2169A80-6378-406F-9181-2D709EFA3B4B}"/>
              </a:ext>
            </a:extLst>
          </p:cNvPr>
          <p:cNvSpPr/>
          <p:nvPr/>
        </p:nvSpPr>
        <p:spPr>
          <a:xfrm>
            <a:off x="4927068" y="3482806"/>
            <a:ext cx="2434126" cy="2031325"/>
          </a:xfrm>
          <a:prstGeom prst="rect">
            <a:avLst/>
          </a:prstGeom>
        </p:spPr>
        <p:txBody>
          <a:bodyPr wrap="square">
            <a:spAutoFit/>
          </a:bodyPr>
          <a:lstStyle/>
          <a:p>
            <a:pPr algn="just"/>
            <a:r>
              <a:rPr lang="zh-CN" altLang="en-US" sz="1400" dirty="0">
                <a:latin typeface="思源黑体" panose="020B0400000000000000" pitchFamily="34" charset="-122"/>
                <a:ea typeface="思源黑体" panose="020B0400000000000000" pitchFamily="34" charset="-122"/>
              </a:rPr>
              <a:t>华侨大学是全国首批有资格招收外国留学生的单位，是全国拥有境外学生最多的大学之一。在新加坡设有南洋学院，在巴塞罗那设有海外华文教育基地，在曼谷、普吉、维也纳等地设有孔子学院，在全球五大洲设有</a:t>
            </a:r>
            <a:r>
              <a:rPr lang="en-US" altLang="zh-CN" sz="1400" dirty="0">
                <a:latin typeface="思源黑体" panose="020B0400000000000000" pitchFamily="34" charset="-122"/>
                <a:ea typeface="思源黑体" panose="020B0400000000000000" pitchFamily="34" charset="-122"/>
              </a:rPr>
              <a:t>77</a:t>
            </a:r>
            <a:r>
              <a:rPr lang="zh-CN" altLang="en-US" sz="1400" dirty="0">
                <a:latin typeface="思源黑体" panose="020B0400000000000000" pitchFamily="34" charset="-122"/>
                <a:ea typeface="思源黑体" panose="020B0400000000000000" pitchFamily="34" charset="-122"/>
              </a:rPr>
              <a:t>个办事或招生机构。</a:t>
            </a:r>
          </a:p>
        </p:txBody>
      </p:sp>
    </p:spTree>
    <p:extLst>
      <p:ext uri="{BB962C8B-B14F-4D97-AF65-F5344CB8AC3E}">
        <p14:creationId xmlns:p14="http://schemas.microsoft.com/office/powerpoint/2010/main" val="42549510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A85409-BABA-4A67-B276-7D553AF51C7C}"/>
              </a:ext>
            </a:extLst>
          </p:cNvPr>
          <p:cNvSpPr>
            <a:spLocks noGrp="1"/>
          </p:cNvSpPr>
          <p:nvPr>
            <p:ph type="title"/>
          </p:nvPr>
        </p:nvSpPr>
        <p:spPr/>
        <p:txBody>
          <a:bodyPr/>
          <a:lstStyle/>
          <a:p>
            <a:r>
              <a:rPr lang="zh-CN" altLang="en-US" dirty="0"/>
              <a:t>图文分点论述</a:t>
            </a:r>
          </a:p>
        </p:txBody>
      </p:sp>
      <p:pic>
        <p:nvPicPr>
          <p:cNvPr id="6" name="图片 5">
            <a:extLst>
              <a:ext uri="{FF2B5EF4-FFF2-40B4-BE49-F238E27FC236}">
                <a16:creationId xmlns:a16="http://schemas.microsoft.com/office/drawing/2014/main" id="{9DD60773-E1F6-4033-BA65-FE0EF5B6D8A1}"/>
              </a:ext>
            </a:extLst>
          </p:cNvPr>
          <p:cNvPicPr>
            <a:picLocks noChangeAspect="1"/>
          </p:cNvPicPr>
          <p:nvPr/>
        </p:nvPicPr>
        <p:blipFill>
          <a:blip r:embed="rId2">
            <a:extLst>
              <a:ext uri="{28A0092B-C50C-407E-A947-70E740481C1C}">
                <a14:useLocalDpi xmlns:a14="http://schemas.microsoft.com/office/drawing/2010/main" val="0"/>
              </a:ext>
            </a:extLst>
          </a:blip>
          <a:srcRect l="18118" t="5307" r="19546" b="3073"/>
          <a:stretch>
            <a:fillRect/>
          </a:stretch>
        </p:blipFill>
        <p:spPr>
          <a:xfrm>
            <a:off x="4577013" y="1910013"/>
            <a:ext cx="3037973" cy="3037973"/>
          </a:xfrm>
          <a:custGeom>
            <a:avLst/>
            <a:gdLst>
              <a:gd name="connsiteX0" fmla="*/ 1973179 w 3946358"/>
              <a:gd name="connsiteY0" fmla="*/ 0 h 3946358"/>
              <a:gd name="connsiteX1" fmla="*/ 3946358 w 3946358"/>
              <a:gd name="connsiteY1" fmla="*/ 1973179 h 3946358"/>
              <a:gd name="connsiteX2" fmla="*/ 1973179 w 3946358"/>
              <a:gd name="connsiteY2" fmla="*/ 3946358 h 3946358"/>
              <a:gd name="connsiteX3" fmla="*/ 0 w 3946358"/>
              <a:gd name="connsiteY3" fmla="*/ 1973179 h 3946358"/>
              <a:gd name="connsiteX4" fmla="*/ 1973179 w 3946358"/>
              <a:gd name="connsiteY4" fmla="*/ 0 h 3946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6358" h="3946358">
                <a:moveTo>
                  <a:pt x="1973179" y="0"/>
                </a:moveTo>
                <a:cubicBezTo>
                  <a:pt x="3062936" y="0"/>
                  <a:pt x="3946358" y="883422"/>
                  <a:pt x="3946358" y="1973179"/>
                </a:cubicBezTo>
                <a:cubicBezTo>
                  <a:pt x="3946358" y="3062936"/>
                  <a:pt x="3062936" y="3946358"/>
                  <a:pt x="1973179" y="3946358"/>
                </a:cubicBezTo>
                <a:cubicBezTo>
                  <a:pt x="883422" y="3946358"/>
                  <a:pt x="0" y="3062936"/>
                  <a:pt x="0" y="1973179"/>
                </a:cubicBezTo>
                <a:cubicBezTo>
                  <a:pt x="0" y="883422"/>
                  <a:pt x="883422" y="0"/>
                  <a:pt x="1973179" y="0"/>
                </a:cubicBezTo>
                <a:close/>
              </a:path>
            </a:pathLst>
          </a:custGeom>
          <a:effectLst>
            <a:outerShdw blurRad="50800" dist="38100" dir="2700000" algn="tl" rotWithShape="0">
              <a:prstClr val="black">
                <a:alpha val="40000"/>
              </a:prstClr>
            </a:outerShdw>
          </a:effectLst>
        </p:spPr>
      </p:pic>
      <p:sp>
        <p:nvSpPr>
          <p:cNvPr id="7" name="椭圆 6">
            <a:extLst>
              <a:ext uri="{FF2B5EF4-FFF2-40B4-BE49-F238E27FC236}">
                <a16:creationId xmlns:a16="http://schemas.microsoft.com/office/drawing/2014/main" id="{44F638E5-216C-4B82-89A2-2BB8947ADBEF}"/>
              </a:ext>
            </a:extLst>
          </p:cNvPr>
          <p:cNvSpPr/>
          <p:nvPr/>
        </p:nvSpPr>
        <p:spPr>
          <a:xfrm>
            <a:off x="4404059" y="1737058"/>
            <a:ext cx="3383882" cy="3383882"/>
          </a:xfrm>
          <a:prstGeom prst="ellipse">
            <a:avLst/>
          </a:prstGeom>
          <a:noFill/>
          <a:ln w="57150">
            <a:solidFill>
              <a:srgbClr val="C00000">
                <a:alpha val="36863"/>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grpSp>
        <p:nvGrpSpPr>
          <p:cNvPr id="22" name="组合 21">
            <a:extLst>
              <a:ext uri="{FF2B5EF4-FFF2-40B4-BE49-F238E27FC236}">
                <a16:creationId xmlns:a16="http://schemas.microsoft.com/office/drawing/2014/main" id="{17479CF5-4698-415A-8AA4-32DF408B7E64}"/>
              </a:ext>
            </a:extLst>
          </p:cNvPr>
          <p:cNvGrpSpPr/>
          <p:nvPr/>
        </p:nvGrpSpPr>
        <p:grpSpPr>
          <a:xfrm>
            <a:off x="3469170" y="4284795"/>
            <a:ext cx="748966" cy="748966"/>
            <a:chOff x="3387391" y="4573503"/>
            <a:chExt cx="748966" cy="748966"/>
          </a:xfrm>
        </p:grpSpPr>
        <p:sp>
          <p:nvSpPr>
            <p:cNvPr id="17" name="椭圆 16">
              <a:extLst>
                <a:ext uri="{FF2B5EF4-FFF2-40B4-BE49-F238E27FC236}">
                  <a16:creationId xmlns:a16="http://schemas.microsoft.com/office/drawing/2014/main" id="{A1D397F4-E5F2-478F-B47E-8AF2F862F026}"/>
                </a:ext>
              </a:extLst>
            </p:cNvPr>
            <p:cNvSpPr/>
            <p:nvPr/>
          </p:nvSpPr>
          <p:spPr>
            <a:xfrm>
              <a:off x="3387391" y="4573503"/>
              <a:ext cx="748966" cy="74896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pic>
          <p:nvPicPr>
            <p:cNvPr id="10" name="图形 9">
              <a:extLst>
                <a:ext uri="{FF2B5EF4-FFF2-40B4-BE49-F238E27FC236}">
                  <a16:creationId xmlns:a16="http://schemas.microsoft.com/office/drawing/2014/main" id="{2F3B2A83-328C-429F-9B27-153847B3EDF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552199" y="4726279"/>
              <a:ext cx="443413" cy="443413"/>
            </a:xfrm>
            <a:prstGeom prst="rect">
              <a:avLst/>
            </a:prstGeom>
          </p:spPr>
        </p:pic>
      </p:grpSp>
      <p:grpSp>
        <p:nvGrpSpPr>
          <p:cNvPr id="21" name="组合 20">
            <a:extLst>
              <a:ext uri="{FF2B5EF4-FFF2-40B4-BE49-F238E27FC236}">
                <a16:creationId xmlns:a16="http://schemas.microsoft.com/office/drawing/2014/main" id="{EE5DC181-61F4-4FA4-A231-1474DE18ED00}"/>
              </a:ext>
            </a:extLst>
          </p:cNvPr>
          <p:cNvGrpSpPr/>
          <p:nvPr/>
        </p:nvGrpSpPr>
        <p:grpSpPr>
          <a:xfrm>
            <a:off x="7811066" y="1450217"/>
            <a:ext cx="748966" cy="748966"/>
            <a:chOff x="8248901" y="2555456"/>
            <a:chExt cx="748966" cy="748966"/>
          </a:xfrm>
        </p:grpSpPr>
        <p:sp>
          <p:nvSpPr>
            <p:cNvPr id="15" name="椭圆 14">
              <a:extLst>
                <a:ext uri="{FF2B5EF4-FFF2-40B4-BE49-F238E27FC236}">
                  <a16:creationId xmlns:a16="http://schemas.microsoft.com/office/drawing/2014/main" id="{C28B05CD-1483-4ABF-857E-D32BF3AD79A4}"/>
                </a:ext>
              </a:extLst>
            </p:cNvPr>
            <p:cNvSpPr/>
            <p:nvPr/>
          </p:nvSpPr>
          <p:spPr>
            <a:xfrm>
              <a:off x="8248901" y="2555456"/>
              <a:ext cx="748966" cy="74896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pic>
          <p:nvPicPr>
            <p:cNvPr id="20" name="图形 19">
              <a:extLst>
                <a:ext uri="{FF2B5EF4-FFF2-40B4-BE49-F238E27FC236}">
                  <a16:creationId xmlns:a16="http://schemas.microsoft.com/office/drawing/2014/main" id="{E96A9C4E-9068-4607-9585-966C12E8D65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369530" y="2688556"/>
              <a:ext cx="507707" cy="507707"/>
            </a:xfrm>
            <a:prstGeom prst="rect">
              <a:avLst/>
            </a:prstGeom>
          </p:spPr>
        </p:pic>
      </p:grpSp>
      <p:grpSp>
        <p:nvGrpSpPr>
          <p:cNvPr id="30" name="组合 29">
            <a:extLst>
              <a:ext uri="{FF2B5EF4-FFF2-40B4-BE49-F238E27FC236}">
                <a16:creationId xmlns:a16="http://schemas.microsoft.com/office/drawing/2014/main" id="{91D694DA-E1D6-45F5-BB53-6C1AF59C63D7}"/>
              </a:ext>
            </a:extLst>
          </p:cNvPr>
          <p:cNvGrpSpPr/>
          <p:nvPr/>
        </p:nvGrpSpPr>
        <p:grpSpPr>
          <a:xfrm>
            <a:off x="7905641" y="4374211"/>
            <a:ext cx="748966" cy="748966"/>
            <a:chOff x="2626014" y="3260181"/>
            <a:chExt cx="748966" cy="748966"/>
          </a:xfrm>
        </p:grpSpPr>
        <p:sp>
          <p:nvSpPr>
            <p:cNvPr id="13" name="椭圆 12">
              <a:extLst>
                <a:ext uri="{FF2B5EF4-FFF2-40B4-BE49-F238E27FC236}">
                  <a16:creationId xmlns:a16="http://schemas.microsoft.com/office/drawing/2014/main" id="{8CA899E2-007E-4875-8136-078FD9D1CE0B}"/>
                </a:ext>
              </a:extLst>
            </p:cNvPr>
            <p:cNvSpPr/>
            <p:nvPr/>
          </p:nvSpPr>
          <p:spPr>
            <a:xfrm>
              <a:off x="2626014" y="3260181"/>
              <a:ext cx="748966" cy="74896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pic>
          <p:nvPicPr>
            <p:cNvPr id="24" name="图形 23">
              <a:extLst>
                <a:ext uri="{FF2B5EF4-FFF2-40B4-BE49-F238E27FC236}">
                  <a16:creationId xmlns:a16="http://schemas.microsoft.com/office/drawing/2014/main" id="{C8CEB06B-C26F-49C1-B0C4-DD189212D7E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769897" y="3404936"/>
              <a:ext cx="471361" cy="471361"/>
            </a:xfrm>
            <a:prstGeom prst="rect">
              <a:avLst/>
            </a:prstGeom>
          </p:spPr>
        </p:pic>
      </p:grpSp>
      <p:grpSp>
        <p:nvGrpSpPr>
          <p:cNvPr id="27" name="组合 26">
            <a:extLst>
              <a:ext uri="{FF2B5EF4-FFF2-40B4-BE49-F238E27FC236}">
                <a16:creationId xmlns:a16="http://schemas.microsoft.com/office/drawing/2014/main" id="{E2D517F5-0F55-4B0F-A93D-F90B72226C08}"/>
              </a:ext>
            </a:extLst>
          </p:cNvPr>
          <p:cNvGrpSpPr/>
          <p:nvPr/>
        </p:nvGrpSpPr>
        <p:grpSpPr>
          <a:xfrm>
            <a:off x="223105" y="1737058"/>
            <a:ext cx="3719994" cy="1185412"/>
            <a:chOff x="223105" y="1737058"/>
            <a:chExt cx="3719994" cy="1185412"/>
          </a:xfrm>
        </p:grpSpPr>
        <p:sp>
          <p:nvSpPr>
            <p:cNvPr id="8" name="椭圆 7">
              <a:extLst>
                <a:ext uri="{FF2B5EF4-FFF2-40B4-BE49-F238E27FC236}">
                  <a16:creationId xmlns:a16="http://schemas.microsoft.com/office/drawing/2014/main" id="{3F747BD1-FEA5-4B6A-8715-E424E86E8D22}"/>
                </a:ext>
              </a:extLst>
            </p:cNvPr>
            <p:cNvSpPr/>
            <p:nvPr/>
          </p:nvSpPr>
          <p:spPr>
            <a:xfrm>
              <a:off x="3194133" y="1910013"/>
              <a:ext cx="748966" cy="74896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pic>
          <p:nvPicPr>
            <p:cNvPr id="12" name="图形 11">
              <a:extLst>
                <a:ext uri="{FF2B5EF4-FFF2-40B4-BE49-F238E27FC236}">
                  <a16:creationId xmlns:a16="http://schemas.microsoft.com/office/drawing/2014/main" id="{8DA2871C-23A1-495F-8EC0-BEF847ED5AF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298348" y="2010151"/>
              <a:ext cx="545305" cy="545305"/>
            </a:xfrm>
            <a:prstGeom prst="rect">
              <a:avLst/>
            </a:prstGeom>
          </p:spPr>
        </p:pic>
        <p:sp>
          <p:nvSpPr>
            <p:cNvPr id="25" name="文本框 24">
              <a:extLst>
                <a:ext uri="{FF2B5EF4-FFF2-40B4-BE49-F238E27FC236}">
                  <a16:creationId xmlns:a16="http://schemas.microsoft.com/office/drawing/2014/main" id="{D74BBE5F-F4CF-43DB-BE14-D99E067C924D}"/>
                </a:ext>
              </a:extLst>
            </p:cNvPr>
            <p:cNvSpPr txBox="1"/>
            <p:nvPr/>
          </p:nvSpPr>
          <p:spPr>
            <a:xfrm>
              <a:off x="1729040" y="1737058"/>
              <a:ext cx="1338828" cy="461665"/>
            </a:xfrm>
            <a:prstGeom prst="rect">
              <a:avLst/>
            </a:prstGeom>
            <a:noFill/>
          </p:spPr>
          <p:txBody>
            <a:bodyPr wrap="none" rtlCol="0">
              <a:spAutoFit/>
            </a:bodyPr>
            <a:lstStyle/>
            <a:p>
              <a:r>
                <a:rPr lang="zh-CN" altLang="en-US" sz="2400" dirty="0">
                  <a:solidFill>
                    <a:srgbClr val="C00000"/>
                  </a:solidFill>
                  <a:latin typeface="造字工房俊雅体演示版常规体" pitchFamily="50" charset="-122"/>
                  <a:ea typeface="造字工房俊雅体演示版常规体" pitchFamily="50" charset="-122"/>
                </a:rPr>
                <a:t>输入小标题</a:t>
              </a:r>
            </a:p>
          </p:txBody>
        </p:sp>
        <p:sp>
          <p:nvSpPr>
            <p:cNvPr id="26" name="文本框 25">
              <a:extLst>
                <a:ext uri="{FF2B5EF4-FFF2-40B4-BE49-F238E27FC236}">
                  <a16:creationId xmlns:a16="http://schemas.microsoft.com/office/drawing/2014/main" id="{17F3297B-15BD-4A30-9C0A-C075F93A4473}"/>
                </a:ext>
              </a:extLst>
            </p:cNvPr>
            <p:cNvSpPr txBox="1"/>
            <p:nvPr/>
          </p:nvSpPr>
          <p:spPr>
            <a:xfrm>
              <a:off x="223105" y="2183806"/>
              <a:ext cx="2812978" cy="738664"/>
            </a:xfrm>
            <a:prstGeom prst="rect">
              <a:avLst/>
            </a:prstGeom>
            <a:noFill/>
          </p:spPr>
          <p:txBody>
            <a:bodyPr wrap="square" rtlCol="0">
              <a:spAutoFit/>
            </a:bodyPr>
            <a:lstStyle/>
            <a:p>
              <a:pPr algn="r"/>
              <a:r>
                <a:rPr lang="zh-CN" altLang="en-US" sz="1400" dirty="0">
                  <a:latin typeface="思源黑体" panose="020B0400000000000000" pitchFamily="34" charset="-122"/>
                </a:rPr>
                <a:t>请在这里输入说明性文字</a:t>
              </a:r>
              <a:endParaRPr lang="en-US" altLang="zh-CN" sz="1400" dirty="0">
                <a:latin typeface="思源黑体" panose="020B0400000000000000" pitchFamily="34" charset="-122"/>
              </a:endParaRPr>
            </a:p>
            <a:p>
              <a:pPr algn="r"/>
              <a:r>
                <a:rPr lang="zh-CN" altLang="en-US" sz="1400" dirty="0">
                  <a:latin typeface="思源黑体" panose="020B0400000000000000" pitchFamily="34" charset="-122"/>
                </a:rPr>
                <a:t>请在这里输入说明性文字</a:t>
              </a:r>
            </a:p>
            <a:p>
              <a:pPr algn="r"/>
              <a:r>
                <a:rPr lang="zh-CN" altLang="en-US" sz="1400" dirty="0">
                  <a:latin typeface="思源黑体" panose="020B0400000000000000" pitchFamily="34" charset="-122"/>
                </a:rPr>
                <a:t>请在这里输入说明性文字</a:t>
              </a:r>
            </a:p>
          </p:txBody>
        </p:sp>
      </p:grpSp>
      <p:sp>
        <p:nvSpPr>
          <p:cNvPr id="28" name="文本框 27">
            <a:extLst>
              <a:ext uri="{FF2B5EF4-FFF2-40B4-BE49-F238E27FC236}">
                <a16:creationId xmlns:a16="http://schemas.microsoft.com/office/drawing/2014/main" id="{8FBCE829-C1F4-465B-BF30-F93B678B32D9}"/>
              </a:ext>
            </a:extLst>
          </p:cNvPr>
          <p:cNvSpPr txBox="1"/>
          <p:nvPr/>
        </p:nvSpPr>
        <p:spPr>
          <a:xfrm>
            <a:off x="2073084" y="4217681"/>
            <a:ext cx="1338828" cy="461665"/>
          </a:xfrm>
          <a:prstGeom prst="rect">
            <a:avLst/>
          </a:prstGeom>
          <a:noFill/>
        </p:spPr>
        <p:txBody>
          <a:bodyPr wrap="none" rtlCol="0">
            <a:spAutoFit/>
          </a:bodyPr>
          <a:lstStyle/>
          <a:p>
            <a:r>
              <a:rPr lang="zh-CN" altLang="en-US" sz="2400" dirty="0">
                <a:solidFill>
                  <a:srgbClr val="C00000"/>
                </a:solidFill>
                <a:latin typeface="造字工房俊雅体演示版常规体" pitchFamily="50" charset="-122"/>
                <a:ea typeface="造字工房俊雅体演示版常规体" pitchFamily="50" charset="-122"/>
              </a:rPr>
              <a:t>输入小标题</a:t>
            </a:r>
          </a:p>
        </p:txBody>
      </p:sp>
      <p:sp>
        <p:nvSpPr>
          <p:cNvPr id="29" name="文本框 28">
            <a:extLst>
              <a:ext uri="{FF2B5EF4-FFF2-40B4-BE49-F238E27FC236}">
                <a16:creationId xmlns:a16="http://schemas.microsoft.com/office/drawing/2014/main" id="{B333F094-B9A2-4040-90D9-BC97632B5C89}"/>
              </a:ext>
            </a:extLst>
          </p:cNvPr>
          <p:cNvSpPr txBox="1"/>
          <p:nvPr/>
        </p:nvSpPr>
        <p:spPr>
          <a:xfrm>
            <a:off x="567149" y="4664429"/>
            <a:ext cx="2812978" cy="738664"/>
          </a:xfrm>
          <a:prstGeom prst="rect">
            <a:avLst/>
          </a:prstGeom>
          <a:noFill/>
        </p:spPr>
        <p:txBody>
          <a:bodyPr wrap="square" rtlCol="0">
            <a:spAutoFit/>
          </a:bodyPr>
          <a:lstStyle/>
          <a:p>
            <a:pPr algn="r"/>
            <a:r>
              <a:rPr lang="zh-CN" altLang="en-US" sz="1400" dirty="0">
                <a:latin typeface="思源黑体" panose="020B0400000000000000" pitchFamily="34" charset="-122"/>
              </a:rPr>
              <a:t>请在这里输入说明性文字</a:t>
            </a:r>
            <a:endParaRPr lang="en-US" altLang="zh-CN" sz="1400" dirty="0">
              <a:latin typeface="思源黑体" panose="020B0400000000000000" pitchFamily="34" charset="-122"/>
            </a:endParaRPr>
          </a:p>
          <a:p>
            <a:pPr algn="r"/>
            <a:r>
              <a:rPr lang="zh-CN" altLang="en-US" sz="1400" dirty="0">
                <a:latin typeface="思源黑体" panose="020B0400000000000000" pitchFamily="34" charset="-122"/>
              </a:rPr>
              <a:t>请在这里输入说明性文字</a:t>
            </a:r>
          </a:p>
          <a:p>
            <a:pPr algn="r"/>
            <a:r>
              <a:rPr lang="zh-CN" altLang="en-US" sz="1400" dirty="0">
                <a:latin typeface="思源黑体" panose="020B0400000000000000" pitchFamily="34" charset="-122"/>
              </a:rPr>
              <a:t>请在这里输入说明性文字</a:t>
            </a:r>
          </a:p>
        </p:txBody>
      </p:sp>
      <p:sp>
        <p:nvSpPr>
          <p:cNvPr id="31" name="空心弧 30">
            <a:extLst>
              <a:ext uri="{FF2B5EF4-FFF2-40B4-BE49-F238E27FC236}">
                <a16:creationId xmlns:a16="http://schemas.microsoft.com/office/drawing/2014/main" id="{181C659F-A639-45F0-AC45-EC8F5DC17A16}"/>
              </a:ext>
            </a:extLst>
          </p:cNvPr>
          <p:cNvSpPr/>
          <p:nvPr/>
        </p:nvSpPr>
        <p:spPr>
          <a:xfrm>
            <a:off x="4362830" y="1693443"/>
            <a:ext cx="3449176" cy="3449176"/>
          </a:xfrm>
          <a:prstGeom prst="blockArc">
            <a:avLst>
              <a:gd name="adj1" fmla="val 8344406"/>
              <a:gd name="adj2" fmla="val 21421296"/>
              <a:gd name="adj3" fmla="val 174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panose="020B0400000000000000" pitchFamily="34" charset="-122"/>
            </a:endParaRPr>
          </a:p>
        </p:txBody>
      </p:sp>
      <p:sp>
        <p:nvSpPr>
          <p:cNvPr id="32" name="文本框 31">
            <a:extLst>
              <a:ext uri="{FF2B5EF4-FFF2-40B4-BE49-F238E27FC236}">
                <a16:creationId xmlns:a16="http://schemas.microsoft.com/office/drawing/2014/main" id="{64D103CE-FD2F-42E3-BC76-1A47096A1F94}"/>
              </a:ext>
            </a:extLst>
          </p:cNvPr>
          <p:cNvSpPr txBox="1"/>
          <p:nvPr/>
        </p:nvSpPr>
        <p:spPr>
          <a:xfrm>
            <a:off x="8700918" y="1352484"/>
            <a:ext cx="1338828" cy="461665"/>
          </a:xfrm>
          <a:prstGeom prst="rect">
            <a:avLst/>
          </a:prstGeom>
          <a:noFill/>
        </p:spPr>
        <p:txBody>
          <a:bodyPr wrap="none" rtlCol="0">
            <a:spAutoFit/>
          </a:bodyPr>
          <a:lstStyle/>
          <a:p>
            <a:r>
              <a:rPr lang="zh-CN" altLang="en-US" sz="2400" dirty="0">
                <a:solidFill>
                  <a:srgbClr val="C00000"/>
                </a:solidFill>
                <a:latin typeface="造字工房俊雅体演示版常规体" pitchFamily="50" charset="-122"/>
                <a:ea typeface="造字工房俊雅体演示版常规体" pitchFamily="50" charset="-122"/>
              </a:rPr>
              <a:t>输入小标题</a:t>
            </a:r>
          </a:p>
        </p:txBody>
      </p:sp>
      <p:sp>
        <p:nvSpPr>
          <p:cNvPr id="33" name="文本框 32">
            <a:extLst>
              <a:ext uri="{FF2B5EF4-FFF2-40B4-BE49-F238E27FC236}">
                <a16:creationId xmlns:a16="http://schemas.microsoft.com/office/drawing/2014/main" id="{329EEC13-9016-43F3-A2D9-08CF57E55638}"/>
              </a:ext>
            </a:extLst>
          </p:cNvPr>
          <p:cNvSpPr txBox="1"/>
          <p:nvPr/>
        </p:nvSpPr>
        <p:spPr>
          <a:xfrm>
            <a:off x="8700918" y="1812455"/>
            <a:ext cx="2812978" cy="738664"/>
          </a:xfrm>
          <a:prstGeom prst="rect">
            <a:avLst/>
          </a:prstGeom>
          <a:noFill/>
        </p:spPr>
        <p:txBody>
          <a:bodyPr wrap="square" rtlCol="0">
            <a:spAutoFit/>
          </a:bodyPr>
          <a:lstStyle/>
          <a:p>
            <a:r>
              <a:rPr lang="zh-CN" altLang="en-US" sz="1400" dirty="0">
                <a:latin typeface="思源黑体" panose="020B0400000000000000" pitchFamily="34" charset="-122"/>
              </a:rPr>
              <a:t>请在这里输入说明性文字</a:t>
            </a:r>
            <a:endParaRPr lang="en-US" altLang="zh-CN" sz="1400" dirty="0">
              <a:latin typeface="思源黑体" panose="020B0400000000000000" pitchFamily="34" charset="-122"/>
            </a:endParaRPr>
          </a:p>
          <a:p>
            <a:r>
              <a:rPr lang="zh-CN" altLang="en-US" sz="1400" dirty="0">
                <a:latin typeface="思源黑体" panose="020B0400000000000000" pitchFamily="34" charset="-122"/>
              </a:rPr>
              <a:t>请在这里输入说明性文字</a:t>
            </a:r>
          </a:p>
          <a:p>
            <a:r>
              <a:rPr lang="zh-CN" altLang="en-US" sz="1400" dirty="0">
                <a:latin typeface="思源黑体" panose="020B0400000000000000" pitchFamily="34" charset="-122"/>
              </a:rPr>
              <a:t>请在这里输入说明性文字</a:t>
            </a:r>
          </a:p>
        </p:txBody>
      </p:sp>
      <p:sp>
        <p:nvSpPr>
          <p:cNvPr id="34" name="文本框 33">
            <a:extLst>
              <a:ext uri="{FF2B5EF4-FFF2-40B4-BE49-F238E27FC236}">
                <a16:creationId xmlns:a16="http://schemas.microsoft.com/office/drawing/2014/main" id="{CBA0AAA9-F427-4DFB-BAA3-7A5C72DB2ACE}"/>
              </a:ext>
            </a:extLst>
          </p:cNvPr>
          <p:cNvSpPr txBox="1"/>
          <p:nvPr/>
        </p:nvSpPr>
        <p:spPr>
          <a:xfrm>
            <a:off x="8762924" y="4448513"/>
            <a:ext cx="1338828" cy="461665"/>
          </a:xfrm>
          <a:prstGeom prst="rect">
            <a:avLst/>
          </a:prstGeom>
          <a:noFill/>
        </p:spPr>
        <p:txBody>
          <a:bodyPr wrap="none" rtlCol="0">
            <a:spAutoFit/>
          </a:bodyPr>
          <a:lstStyle/>
          <a:p>
            <a:r>
              <a:rPr lang="zh-CN" altLang="en-US" sz="2400" dirty="0">
                <a:solidFill>
                  <a:srgbClr val="C00000"/>
                </a:solidFill>
                <a:latin typeface="造字工房俊雅体演示版常规体" pitchFamily="50" charset="-122"/>
                <a:ea typeface="造字工房俊雅体演示版常规体" pitchFamily="50" charset="-122"/>
              </a:rPr>
              <a:t>输入小标题</a:t>
            </a:r>
          </a:p>
        </p:txBody>
      </p:sp>
      <p:sp>
        <p:nvSpPr>
          <p:cNvPr id="35" name="文本框 34">
            <a:extLst>
              <a:ext uri="{FF2B5EF4-FFF2-40B4-BE49-F238E27FC236}">
                <a16:creationId xmlns:a16="http://schemas.microsoft.com/office/drawing/2014/main" id="{DEE1E1F3-04BA-4F14-A37F-A0A2107EF219}"/>
              </a:ext>
            </a:extLst>
          </p:cNvPr>
          <p:cNvSpPr txBox="1"/>
          <p:nvPr/>
        </p:nvSpPr>
        <p:spPr>
          <a:xfrm>
            <a:off x="8762924" y="4908484"/>
            <a:ext cx="2812978" cy="738664"/>
          </a:xfrm>
          <a:prstGeom prst="rect">
            <a:avLst/>
          </a:prstGeom>
          <a:noFill/>
        </p:spPr>
        <p:txBody>
          <a:bodyPr wrap="square" rtlCol="0">
            <a:spAutoFit/>
          </a:bodyPr>
          <a:lstStyle/>
          <a:p>
            <a:r>
              <a:rPr lang="zh-CN" altLang="en-US" sz="1400" dirty="0">
                <a:latin typeface="思源黑体" panose="020B0400000000000000" pitchFamily="34" charset="-122"/>
              </a:rPr>
              <a:t>请在这里输入说明性文字</a:t>
            </a:r>
            <a:endParaRPr lang="en-US" altLang="zh-CN" sz="1400" dirty="0">
              <a:latin typeface="思源黑体" panose="020B0400000000000000" pitchFamily="34" charset="-122"/>
            </a:endParaRPr>
          </a:p>
          <a:p>
            <a:r>
              <a:rPr lang="zh-CN" altLang="en-US" sz="1400" dirty="0">
                <a:latin typeface="思源黑体" panose="020B0400000000000000" pitchFamily="34" charset="-122"/>
              </a:rPr>
              <a:t>请在这里输入说明性文字</a:t>
            </a:r>
          </a:p>
          <a:p>
            <a:r>
              <a:rPr lang="zh-CN" altLang="en-US" sz="1400" dirty="0">
                <a:latin typeface="思源黑体" panose="020B0400000000000000" pitchFamily="34" charset="-122"/>
              </a:rPr>
              <a:t>请在这里输入说明性文字</a:t>
            </a:r>
          </a:p>
        </p:txBody>
      </p:sp>
    </p:spTree>
    <p:extLst>
      <p:ext uri="{BB962C8B-B14F-4D97-AF65-F5344CB8AC3E}">
        <p14:creationId xmlns:p14="http://schemas.microsoft.com/office/powerpoint/2010/main" val="28445260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392AA47-21C1-4003-A22D-4050B46463FE}"/>
              </a:ext>
            </a:extLst>
          </p:cNvPr>
          <p:cNvPicPr>
            <a:picLocks noChangeAspect="1"/>
          </p:cNvPicPr>
          <p:nvPr/>
        </p:nvPicPr>
        <p:blipFill rotWithShape="1">
          <a:blip r:embed="rId2">
            <a:extLst>
              <a:ext uri="{28A0092B-C50C-407E-A947-70E740481C1C}">
                <a14:useLocalDpi xmlns:a14="http://schemas.microsoft.com/office/drawing/2010/main" val="0"/>
              </a:ext>
            </a:extLst>
          </a:blip>
          <a:srcRect t="2318" b="2318"/>
          <a:stretch/>
        </p:blipFill>
        <p:spPr>
          <a:xfrm>
            <a:off x="0" y="0"/>
            <a:ext cx="12192000" cy="6858000"/>
          </a:xfrm>
          <a:prstGeom prst="rect">
            <a:avLst/>
          </a:prstGeom>
        </p:spPr>
      </p:pic>
      <p:sp>
        <p:nvSpPr>
          <p:cNvPr id="4" name="矩形 3">
            <a:extLst>
              <a:ext uri="{FF2B5EF4-FFF2-40B4-BE49-F238E27FC236}">
                <a16:creationId xmlns:a16="http://schemas.microsoft.com/office/drawing/2014/main" id="{A18FA92D-EFB0-4326-A3BC-5F189D3C2851}"/>
              </a:ext>
            </a:extLst>
          </p:cNvPr>
          <p:cNvSpPr/>
          <p:nvPr/>
        </p:nvSpPr>
        <p:spPr>
          <a:xfrm>
            <a:off x="0" y="0"/>
            <a:ext cx="12201525" cy="6887499"/>
          </a:xfrm>
          <a:prstGeom prst="rect">
            <a:avLst/>
          </a:prstGeom>
          <a:solidFill>
            <a:srgbClr val="971110">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pic>
        <p:nvPicPr>
          <p:cNvPr id="5" name="图片 4">
            <a:extLst>
              <a:ext uri="{FF2B5EF4-FFF2-40B4-BE49-F238E27FC236}">
                <a16:creationId xmlns:a16="http://schemas.microsoft.com/office/drawing/2014/main" id="{A0462716-D62A-4D42-BB8B-00BA0B65C035}"/>
              </a:ext>
            </a:extLst>
          </p:cNvPr>
          <p:cNvPicPr>
            <a:picLocks noChangeAspect="1"/>
          </p:cNvPicPr>
          <p:nvPr/>
        </p:nvPicPr>
        <p:blipFill rotWithShape="1">
          <a:blip r:embed="rId3">
            <a:extLst>
              <a:ext uri="{28A0092B-C50C-407E-A947-70E740481C1C}">
                <a14:useLocalDpi xmlns:a14="http://schemas.microsoft.com/office/drawing/2010/main" val="0"/>
              </a:ext>
            </a:extLst>
          </a:blip>
          <a:srcRect r="67773"/>
          <a:stretch/>
        </p:blipFill>
        <p:spPr>
          <a:xfrm>
            <a:off x="5708172" y="1989188"/>
            <a:ext cx="775655" cy="707886"/>
          </a:xfrm>
          <a:prstGeom prst="rect">
            <a:avLst/>
          </a:prstGeom>
        </p:spPr>
      </p:pic>
      <p:sp>
        <p:nvSpPr>
          <p:cNvPr id="6" name="文本框 5">
            <a:extLst>
              <a:ext uri="{FF2B5EF4-FFF2-40B4-BE49-F238E27FC236}">
                <a16:creationId xmlns:a16="http://schemas.microsoft.com/office/drawing/2014/main" id="{13CA3018-D644-4C98-968F-5FFB74DDFF2E}"/>
              </a:ext>
            </a:extLst>
          </p:cNvPr>
          <p:cNvSpPr txBox="1"/>
          <p:nvPr/>
        </p:nvSpPr>
        <p:spPr>
          <a:xfrm>
            <a:off x="3385023" y="3206417"/>
            <a:ext cx="5262979" cy="707886"/>
          </a:xfrm>
          <a:prstGeom prst="rect">
            <a:avLst/>
          </a:prstGeom>
          <a:noFill/>
        </p:spPr>
        <p:txBody>
          <a:bodyPr wrap="none" rtlCol="0">
            <a:spAutoFit/>
          </a:bodyPr>
          <a:lstStyle/>
          <a:p>
            <a:r>
              <a:rPr lang="zh-CN" altLang="en-US" sz="4000" dirty="0">
                <a:solidFill>
                  <a:schemeClr val="bg1"/>
                </a:solidFill>
                <a:latin typeface="造字工房俊雅体演示版常规体" pitchFamily="50" charset="-122"/>
                <a:ea typeface="造字工房俊雅体演示版常规体" pitchFamily="50" charset="-122"/>
              </a:rPr>
              <a:t>第二部分</a:t>
            </a:r>
            <a:r>
              <a:rPr lang="en-US" altLang="zh-CN" sz="4000" dirty="0">
                <a:solidFill>
                  <a:schemeClr val="bg1"/>
                </a:solidFill>
                <a:latin typeface="造字工房俊雅体演示版常规体" pitchFamily="50" charset="-122"/>
                <a:ea typeface="造字工房俊雅体演示版常规体" pitchFamily="50" charset="-122"/>
              </a:rPr>
              <a:t>    </a:t>
            </a:r>
            <a:r>
              <a:rPr lang="zh-CN" altLang="en-US" sz="4000" dirty="0">
                <a:solidFill>
                  <a:schemeClr val="bg1"/>
                </a:solidFill>
                <a:latin typeface="造字工房俊雅体演示版常规体" pitchFamily="50" charset="-122"/>
                <a:ea typeface="造字工房俊雅体演示版常规体" pitchFamily="50" charset="-122"/>
              </a:rPr>
              <a:t>请在这里输入标题</a:t>
            </a:r>
          </a:p>
        </p:txBody>
      </p:sp>
      <p:sp>
        <p:nvSpPr>
          <p:cNvPr id="7" name="文本框 6">
            <a:extLst>
              <a:ext uri="{FF2B5EF4-FFF2-40B4-BE49-F238E27FC236}">
                <a16:creationId xmlns:a16="http://schemas.microsoft.com/office/drawing/2014/main" id="{5E72D06A-3542-459E-A2B4-1AB8D04447D2}"/>
              </a:ext>
            </a:extLst>
          </p:cNvPr>
          <p:cNvSpPr txBox="1"/>
          <p:nvPr/>
        </p:nvSpPr>
        <p:spPr>
          <a:xfrm>
            <a:off x="5250135" y="3756780"/>
            <a:ext cx="1492716" cy="400110"/>
          </a:xfrm>
          <a:prstGeom prst="rect">
            <a:avLst/>
          </a:prstGeom>
          <a:noFill/>
        </p:spPr>
        <p:txBody>
          <a:bodyPr wrap="none" rtlCol="0">
            <a:spAutoFit/>
          </a:bodyPr>
          <a:lstStyle/>
          <a:p>
            <a:r>
              <a:rPr lang="en-US" altLang="zh-CN" sz="2000" dirty="0">
                <a:solidFill>
                  <a:schemeClr val="bg1"/>
                </a:solidFill>
                <a:latin typeface="思源黑体" panose="020B0400000000000000" pitchFamily="34" charset="-122"/>
              </a:rPr>
              <a:t>PART  TWO</a:t>
            </a:r>
            <a:endParaRPr lang="zh-CN" altLang="en-US" sz="1600" dirty="0">
              <a:solidFill>
                <a:schemeClr val="bg1"/>
              </a:solidFill>
              <a:latin typeface="思源黑体" panose="020B0400000000000000" pitchFamily="34" charset="-122"/>
            </a:endParaRPr>
          </a:p>
        </p:txBody>
      </p:sp>
      <p:cxnSp>
        <p:nvCxnSpPr>
          <p:cNvPr id="8" name="直接连接符 7">
            <a:extLst>
              <a:ext uri="{FF2B5EF4-FFF2-40B4-BE49-F238E27FC236}">
                <a16:creationId xmlns:a16="http://schemas.microsoft.com/office/drawing/2014/main" id="{A4AF59DA-C468-4D20-8089-1B1FD105C539}"/>
              </a:ext>
            </a:extLst>
          </p:cNvPr>
          <p:cNvCxnSpPr>
            <a:cxnSpLocks/>
          </p:cNvCxnSpPr>
          <p:nvPr/>
        </p:nvCxnSpPr>
        <p:spPr>
          <a:xfrm>
            <a:off x="3590925" y="3959535"/>
            <a:ext cx="157162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C10B35E2-DEBB-4A26-8936-6D8B86BF066D}"/>
              </a:ext>
            </a:extLst>
          </p:cNvPr>
          <p:cNvCxnSpPr>
            <a:cxnSpLocks/>
          </p:cNvCxnSpPr>
          <p:nvPr/>
        </p:nvCxnSpPr>
        <p:spPr>
          <a:xfrm>
            <a:off x="6768448" y="3959535"/>
            <a:ext cx="157162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98604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6A0D83-64DE-4B2E-B89A-972AA2C57235}"/>
              </a:ext>
            </a:extLst>
          </p:cNvPr>
          <p:cNvSpPr>
            <a:spLocks noGrp="1"/>
          </p:cNvSpPr>
          <p:nvPr>
            <p:ph type="title"/>
          </p:nvPr>
        </p:nvSpPr>
        <p:spPr/>
        <p:txBody>
          <a:bodyPr/>
          <a:lstStyle/>
          <a:p>
            <a:r>
              <a:rPr lang="zh-CN" altLang="en-US" dirty="0"/>
              <a:t>图文分点论述</a:t>
            </a:r>
          </a:p>
        </p:txBody>
      </p:sp>
      <p:pic>
        <p:nvPicPr>
          <p:cNvPr id="4" name="图片 3">
            <a:extLst>
              <a:ext uri="{FF2B5EF4-FFF2-40B4-BE49-F238E27FC236}">
                <a16:creationId xmlns:a16="http://schemas.microsoft.com/office/drawing/2014/main" id="{AC0F16BE-CCB8-497F-BC7E-B4A8C5AC40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261" y="1389207"/>
            <a:ext cx="5639289" cy="4608975"/>
          </a:xfrm>
          <a:prstGeom prst="rect">
            <a:avLst/>
          </a:prstGeom>
        </p:spPr>
      </p:pic>
      <p:pic>
        <p:nvPicPr>
          <p:cNvPr id="6" name="图片 5">
            <a:extLst>
              <a:ext uri="{FF2B5EF4-FFF2-40B4-BE49-F238E27FC236}">
                <a16:creationId xmlns:a16="http://schemas.microsoft.com/office/drawing/2014/main" id="{3069B440-664B-44A0-B31F-0D8385FC2FF4}"/>
              </a:ext>
            </a:extLst>
          </p:cNvPr>
          <p:cNvPicPr>
            <a:picLocks noChangeAspect="1"/>
          </p:cNvPicPr>
          <p:nvPr/>
        </p:nvPicPr>
        <p:blipFill rotWithShape="1">
          <a:blip r:embed="rId3">
            <a:extLst>
              <a:ext uri="{28A0092B-C50C-407E-A947-70E740481C1C}">
                <a14:useLocalDpi xmlns:a14="http://schemas.microsoft.com/office/drawing/2010/main" val="0"/>
              </a:ext>
            </a:extLst>
          </a:blip>
          <a:srcRect l="10859"/>
          <a:stretch/>
        </p:blipFill>
        <p:spPr>
          <a:xfrm>
            <a:off x="852005" y="1704474"/>
            <a:ext cx="5257800" cy="3084094"/>
          </a:xfrm>
          <a:prstGeom prst="rect">
            <a:avLst/>
          </a:prstGeom>
        </p:spPr>
      </p:pic>
      <p:sp>
        <p:nvSpPr>
          <p:cNvPr id="7" name="箭头: 五边形 6">
            <a:extLst>
              <a:ext uri="{FF2B5EF4-FFF2-40B4-BE49-F238E27FC236}">
                <a16:creationId xmlns:a16="http://schemas.microsoft.com/office/drawing/2014/main" id="{15422F9D-EE9D-4689-BBFE-8E61D6BAC404}"/>
              </a:ext>
            </a:extLst>
          </p:cNvPr>
          <p:cNvSpPr/>
          <p:nvPr/>
        </p:nvSpPr>
        <p:spPr>
          <a:xfrm rot="5400000">
            <a:off x="4402180" y="1344790"/>
            <a:ext cx="1073596" cy="1041172"/>
          </a:xfrm>
          <a:prstGeom prst="homePlat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sp>
        <p:nvSpPr>
          <p:cNvPr id="8" name="文本框 7">
            <a:extLst>
              <a:ext uri="{FF2B5EF4-FFF2-40B4-BE49-F238E27FC236}">
                <a16:creationId xmlns:a16="http://schemas.microsoft.com/office/drawing/2014/main" id="{81B20A32-1D31-44BF-86FE-7AC074864931}"/>
              </a:ext>
            </a:extLst>
          </p:cNvPr>
          <p:cNvSpPr txBox="1"/>
          <p:nvPr/>
        </p:nvSpPr>
        <p:spPr>
          <a:xfrm>
            <a:off x="4613360" y="1370247"/>
            <a:ext cx="646331" cy="830997"/>
          </a:xfrm>
          <a:prstGeom prst="rect">
            <a:avLst/>
          </a:prstGeom>
          <a:noFill/>
        </p:spPr>
        <p:txBody>
          <a:bodyPr wrap="none" rtlCol="0">
            <a:spAutoFit/>
          </a:bodyPr>
          <a:lstStyle/>
          <a:p>
            <a:r>
              <a:rPr lang="zh-CN" altLang="en-US" sz="2400" dirty="0">
                <a:solidFill>
                  <a:schemeClr val="bg1"/>
                </a:solidFill>
                <a:latin typeface="造字工房俊雅体演示版常规体" pitchFamily="50" charset="-122"/>
                <a:ea typeface="造字工房俊雅体演示版常规体" pitchFamily="50" charset="-122"/>
              </a:rPr>
              <a:t>华文</a:t>
            </a:r>
            <a:endParaRPr lang="en-US" altLang="zh-CN" sz="2400" dirty="0">
              <a:solidFill>
                <a:schemeClr val="bg1"/>
              </a:solidFill>
              <a:latin typeface="造字工房俊雅体演示版常规体" pitchFamily="50" charset="-122"/>
              <a:ea typeface="造字工房俊雅体演示版常规体" pitchFamily="50" charset="-122"/>
            </a:endParaRPr>
          </a:p>
          <a:p>
            <a:r>
              <a:rPr lang="zh-CN" altLang="en-US" sz="2400" dirty="0">
                <a:solidFill>
                  <a:schemeClr val="bg1"/>
                </a:solidFill>
                <a:latin typeface="造字工房俊雅体演示版常规体" pitchFamily="50" charset="-122"/>
                <a:ea typeface="造字工房俊雅体演示版常规体" pitchFamily="50" charset="-122"/>
              </a:rPr>
              <a:t>学院</a:t>
            </a:r>
          </a:p>
        </p:txBody>
      </p:sp>
      <p:grpSp>
        <p:nvGrpSpPr>
          <p:cNvPr id="9" name="组合 8">
            <a:extLst>
              <a:ext uri="{FF2B5EF4-FFF2-40B4-BE49-F238E27FC236}">
                <a16:creationId xmlns:a16="http://schemas.microsoft.com/office/drawing/2014/main" id="{E6EBF2B7-B345-474B-AB7E-A024E6948FFB}"/>
              </a:ext>
            </a:extLst>
          </p:cNvPr>
          <p:cNvGrpSpPr/>
          <p:nvPr/>
        </p:nvGrpSpPr>
        <p:grpSpPr>
          <a:xfrm>
            <a:off x="7030530" y="2914275"/>
            <a:ext cx="748966" cy="748966"/>
            <a:chOff x="3387391" y="4573503"/>
            <a:chExt cx="748966" cy="748966"/>
          </a:xfrm>
        </p:grpSpPr>
        <p:sp>
          <p:nvSpPr>
            <p:cNvPr id="10" name="椭圆 9">
              <a:extLst>
                <a:ext uri="{FF2B5EF4-FFF2-40B4-BE49-F238E27FC236}">
                  <a16:creationId xmlns:a16="http://schemas.microsoft.com/office/drawing/2014/main" id="{543D389B-D34C-460C-A3A7-A510A08053F7}"/>
                </a:ext>
              </a:extLst>
            </p:cNvPr>
            <p:cNvSpPr/>
            <p:nvPr/>
          </p:nvSpPr>
          <p:spPr>
            <a:xfrm>
              <a:off x="3387391" y="4573503"/>
              <a:ext cx="748966" cy="74896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pic>
          <p:nvPicPr>
            <p:cNvPr id="11" name="图形 10">
              <a:extLst>
                <a:ext uri="{FF2B5EF4-FFF2-40B4-BE49-F238E27FC236}">
                  <a16:creationId xmlns:a16="http://schemas.microsoft.com/office/drawing/2014/main" id="{46A904DF-A652-42FB-ABC4-699CE4CDD64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52199" y="4726279"/>
              <a:ext cx="443413" cy="443413"/>
            </a:xfrm>
            <a:prstGeom prst="rect">
              <a:avLst/>
            </a:prstGeom>
          </p:spPr>
        </p:pic>
      </p:grpSp>
      <p:grpSp>
        <p:nvGrpSpPr>
          <p:cNvPr id="12" name="组合 11">
            <a:extLst>
              <a:ext uri="{FF2B5EF4-FFF2-40B4-BE49-F238E27FC236}">
                <a16:creationId xmlns:a16="http://schemas.microsoft.com/office/drawing/2014/main" id="{B8682C86-6FE1-4C4F-89A4-AB099CAC3639}"/>
              </a:ext>
            </a:extLst>
          </p:cNvPr>
          <p:cNvGrpSpPr/>
          <p:nvPr/>
        </p:nvGrpSpPr>
        <p:grpSpPr>
          <a:xfrm>
            <a:off x="7030530" y="1452278"/>
            <a:ext cx="748966" cy="748966"/>
            <a:chOff x="8248901" y="2555456"/>
            <a:chExt cx="748966" cy="748966"/>
          </a:xfrm>
        </p:grpSpPr>
        <p:sp>
          <p:nvSpPr>
            <p:cNvPr id="13" name="椭圆 12">
              <a:extLst>
                <a:ext uri="{FF2B5EF4-FFF2-40B4-BE49-F238E27FC236}">
                  <a16:creationId xmlns:a16="http://schemas.microsoft.com/office/drawing/2014/main" id="{8B590341-DFBE-476C-8D9C-10633A7F4076}"/>
                </a:ext>
              </a:extLst>
            </p:cNvPr>
            <p:cNvSpPr/>
            <p:nvPr/>
          </p:nvSpPr>
          <p:spPr>
            <a:xfrm>
              <a:off x="8248901" y="2555456"/>
              <a:ext cx="748966" cy="74896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pic>
          <p:nvPicPr>
            <p:cNvPr id="14" name="图形 13">
              <a:extLst>
                <a:ext uri="{FF2B5EF4-FFF2-40B4-BE49-F238E27FC236}">
                  <a16:creationId xmlns:a16="http://schemas.microsoft.com/office/drawing/2014/main" id="{B3826237-76C6-4F75-882F-05F364D8065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69530" y="2688556"/>
              <a:ext cx="507707" cy="507707"/>
            </a:xfrm>
            <a:prstGeom prst="rect">
              <a:avLst/>
            </a:prstGeom>
          </p:spPr>
        </p:pic>
      </p:grpSp>
      <p:grpSp>
        <p:nvGrpSpPr>
          <p:cNvPr id="15" name="组合 14">
            <a:extLst>
              <a:ext uri="{FF2B5EF4-FFF2-40B4-BE49-F238E27FC236}">
                <a16:creationId xmlns:a16="http://schemas.microsoft.com/office/drawing/2014/main" id="{A5D2CB71-A1A3-4F3B-AD22-23587F214E35}"/>
              </a:ext>
            </a:extLst>
          </p:cNvPr>
          <p:cNvGrpSpPr/>
          <p:nvPr/>
        </p:nvGrpSpPr>
        <p:grpSpPr>
          <a:xfrm>
            <a:off x="7030530" y="4376272"/>
            <a:ext cx="748966" cy="748966"/>
            <a:chOff x="2626014" y="3260181"/>
            <a:chExt cx="748966" cy="748966"/>
          </a:xfrm>
        </p:grpSpPr>
        <p:sp>
          <p:nvSpPr>
            <p:cNvPr id="16" name="椭圆 15">
              <a:extLst>
                <a:ext uri="{FF2B5EF4-FFF2-40B4-BE49-F238E27FC236}">
                  <a16:creationId xmlns:a16="http://schemas.microsoft.com/office/drawing/2014/main" id="{B158C286-FAE4-4628-A6C3-279BF0DA9BFA}"/>
                </a:ext>
              </a:extLst>
            </p:cNvPr>
            <p:cNvSpPr/>
            <p:nvPr/>
          </p:nvSpPr>
          <p:spPr>
            <a:xfrm>
              <a:off x="2626014" y="3260181"/>
              <a:ext cx="748966" cy="74896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panose="020B0400000000000000" pitchFamily="34" charset="-122"/>
              </a:endParaRPr>
            </a:p>
          </p:txBody>
        </p:sp>
        <p:pic>
          <p:nvPicPr>
            <p:cNvPr id="17" name="图形 16">
              <a:extLst>
                <a:ext uri="{FF2B5EF4-FFF2-40B4-BE49-F238E27FC236}">
                  <a16:creationId xmlns:a16="http://schemas.microsoft.com/office/drawing/2014/main" id="{1F78E44F-1406-49E8-B1C8-C73142BAEE5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769897" y="3404936"/>
              <a:ext cx="471361" cy="471361"/>
            </a:xfrm>
            <a:prstGeom prst="rect">
              <a:avLst/>
            </a:prstGeom>
          </p:spPr>
        </p:pic>
      </p:grpSp>
      <p:sp>
        <p:nvSpPr>
          <p:cNvPr id="18" name="文本框 17">
            <a:extLst>
              <a:ext uri="{FF2B5EF4-FFF2-40B4-BE49-F238E27FC236}">
                <a16:creationId xmlns:a16="http://schemas.microsoft.com/office/drawing/2014/main" id="{0B056C7C-47D1-40A0-98BB-3334BE176A15}"/>
              </a:ext>
            </a:extLst>
          </p:cNvPr>
          <p:cNvSpPr txBox="1"/>
          <p:nvPr/>
        </p:nvSpPr>
        <p:spPr>
          <a:xfrm>
            <a:off x="8195604" y="1384225"/>
            <a:ext cx="1338828" cy="461665"/>
          </a:xfrm>
          <a:prstGeom prst="rect">
            <a:avLst/>
          </a:prstGeom>
          <a:noFill/>
        </p:spPr>
        <p:txBody>
          <a:bodyPr wrap="none" rtlCol="0">
            <a:spAutoFit/>
          </a:bodyPr>
          <a:lstStyle/>
          <a:p>
            <a:r>
              <a:rPr lang="zh-CN" altLang="en-US" sz="2400" dirty="0">
                <a:solidFill>
                  <a:srgbClr val="C00000"/>
                </a:solidFill>
                <a:latin typeface="造字工房俊雅体演示版常规体" pitchFamily="50" charset="-122"/>
                <a:ea typeface="造字工房俊雅体演示版常规体" pitchFamily="50" charset="-122"/>
              </a:rPr>
              <a:t>输入小标题</a:t>
            </a:r>
          </a:p>
        </p:txBody>
      </p:sp>
      <p:sp>
        <p:nvSpPr>
          <p:cNvPr id="19" name="文本框 18">
            <a:extLst>
              <a:ext uri="{FF2B5EF4-FFF2-40B4-BE49-F238E27FC236}">
                <a16:creationId xmlns:a16="http://schemas.microsoft.com/office/drawing/2014/main" id="{5B403AB3-43DB-40F3-B2D8-218F76245967}"/>
              </a:ext>
            </a:extLst>
          </p:cNvPr>
          <p:cNvSpPr txBox="1"/>
          <p:nvPr/>
        </p:nvSpPr>
        <p:spPr>
          <a:xfrm>
            <a:off x="8195602" y="1844196"/>
            <a:ext cx="3266489" cy="738664"/>
          </a:xfrm>
          <a:prstGeom prst="rect">
            <a:avLst/>
          </a:prstGeom>
          <a:noFill/>
        </p:spPr>
        <p:txBody>
          <a:bodyPr wrap="square" rtlCol="0">
            <a:spAutoFit/>
          </a:bodyPr>
          <a:lstStyle/>
          <a:p>
            <a:r>
              <a:rPr lang="zh-CN" altLang="en-US" sz="1400" dirty="0">
                <a:latin typeface="思源黑体" panose="020B0400000000000000" pitchFamily="34" charset="-122"/>
              </a:rPr>
              <a:t>请在这里输入说明性文字请在这里输入说明性文字请在这里输入说明性文字请在这里输入说明性文字</a:t>
            </a:r>
          </a:p>
        </p:txBody>
      </p:sp>
      <p:sp>
        <p:nvSpPr>
          <p:cNvPr id="20" name="文本框 19">
            <a:extLst>
              <a:ext uri="{FF2B5EF4-FFF2-40B4-BE49-F238E27FC236}">
                <a16:creationId xmlns:a16="http://schemas.microsoft.com/office/drawing/2014/main" id="{7711F92B-1D62-43BF-9C53-0A56B5277D5C}"/>
              </a:ext>
            </a:extLst>
          </p:cNvPr>
          <p:cNvSpPr txBox="1"/>
          <p:nvPr/>
        </p:nvSpPr>
        <p:spPr>
          <a:xfrm>
            <a:off x="8195604" y="2863618"/>
            <a:ext cx="1338828" cy="461665"/>
          </a:xfrm>
          <a:prstGeom prst="rect">
            <a:avLst/>
          </a:prstGeom>
          <a:noFill/>
        </p:spPr>
        <p:txBody>
          <a:bodyPr wrap="none" rtlCol="0">
            <a:spAutoFit/>
          </a:bodyPr>
          <a:lstStyle/>
          <a:p>
            <a:r>
              <a:rPr lang="zh-CN" altLang="en-US" sz="2400" dirty="0">
                <a:solidFill>
                  <a:srgbClr val="C00000"/>
                </a:solidFill>
                <a:latin typeface="造字工房俊雅体演示版常规体" pitchFamily="50" charset="-122"/>
                <a:ea typeface="造字工房俊雅体演示版常规体" pitchFamily="50" charset="-122"/>
              </a:rPr>
              <a:t>输入小标题</a:t>
            </a:r>
          </a:p>
        </p:txBody>
      </p:sp>
      <p:sp>
        <p:nvSpPr>
          <p:cNvPr id="22" name="文本框 21">
            <a:extLst>
              <a:ext uri="{FF2B5EF4-FFF2-40B4-BE49-F238E27FC236}">
                <a16:creationId xmlns:a16="http://schemas.microsoft.com/office/drawing/2014/main" id="{CD4E76C2-70C2-42EA-BAD5-19BBB3A41B72}"/>
              </a:ext>
            </a:extLst>
          </p:cNvPr>
          <p:cNvSpPr txBox="1"/>
          <p:nvPr/>
        </p:nvSpPr>
        <p:spPr>
          <a:xfrm>
            <a:off x="8195604" y="4275331"/>
            <a:ext cx="1338828" cy="461665"/>
          </a:xfrm>
          <a:prstGeom prst="rect">
            <a:avLst/>
          </a:prstGeom>
          <a:noFill/>
        </p:spPr>
        <p:txBody>
          <a:bodyPr wrap="none" rtlCol="0">
            <a:spAutoFit/>
          </a:bodyPr>
          <a:lstStyle/>
          <a:p>
            <a:r>
              <a:rPr lang="zh-CN" altLang="en-US" sz="2400" dirty="0">
                <a:solidFill>
                  <a:srgbClr val="C00000"/>
                </a:solidFill>
                <a:latin typeface="造字工房俊雅体演示版常规体" pitchFamily="50" charset="-122"/>
                <a:ea typeface="造字工房俊雅体演示版常规体" pitchFamily="50" charset="-122"/>
              </a:rPr>
              <a:t>输入小标题</a:t>
            </a:r>
          </a:p>
        </p:txBody>
      </p:sp>
      <p:sp>
        <p:nvSpPr>
          <p:cNvPr id="24" name="文本框 23">
            <a:extLst>
              <a:ext uri="{FF2B5EF4-FFF2-40B4-BE49-F238E27FC236}">
                <a16:creationId xmlns:a16="http://schemas.microsoft.com/office/drawing/2014/main" id="{5917A836-C051-4878-877C-57A5EC0E5D95}"/>
              </a:ext>
            </a:extLst>
          </p:cNvPr>
          <p:cNvSpPr txBox="1"/>
          <p:nvPr/>
        </p:nvSpPr>
        <p:spPr>
          <a:xfrm>
            <a:off x="8195603" y="3293909"/>
            <a:ext cx="3266488" cy="738664"/>
          </a:xfrm>
          <a:prstGeom prst="rect">
            <a:avLst/>
          </a:prstGeom>
          <a:noFill/>
        </p:spPr>
        <p:txBody>
          <a:bodyPr wrap="square" rtlCol="0">
            <a:spAutoFit/>
          </a:bodyPr>
          <a:lstStyle/>
          <a:p>
            <a:r>
              <a:rPr lang="zh-CN" altLang="en-US" sz="1400" dirty="0">
                <a:latin typeface="思源黑体" panose="020B0400000000000000" pitchFamily="34" charset="-122"/>
              </a:rPr>
              <a:t>请在这里输入说明性文字请在这里输入说明性文字请在这里输入说明性文字请在这里输入说明性文字</a:t>
            </a:r>
          </a:p>
        </p:txBody>
      </p:sp>
      <p:sp>
        <p:nvSpPr>
          <p:cNvPr id="25" name="文本框 24">
            <a:extLst>
              <a:ext uri="{FF2B5EF4-FFF2-40B4-BE49-F238E27FC236}">
                <a16:creationId xmlns:a16="http://schemas.microsoft.com/office/drawing/2014/main" id="{3E209244-1AC6-416B-AB82-30767D0DF08A}"/>
              </a:ext>
            </a:extLst>
          </p:cNvPr>
          <p:cNvSpPr txBox="1"/>
          <p:nvPr/>
        </p:nvSpPr>
        <p:spPr>
          <a:xfrm>
            <a:off x="8195602" y="4736996"/>
            <a:ext cx="3266487" cy="738664"/>
          </a:xfrm>
          <a:prstGeom prst="rect">
            <a:avLst/>
          </a:prstGeom>
          <a:noFill/>
        </p:spPr>
        <p:txBody>
          <a:bodyPr wrap="square" rtlCol="0">
            <a:spAutoFit/>
          </a:bodyPr>
          <a:lstStyle/>
          <a:p>
            <a:r>
              <a:rPr lang="zh-CN" altLang="en-US" sz="1400" dirty="0">
                <a:latin typeface="思源黑体" panose="020B0400000000000000" pitchFamily="34" charset="-122"/>
              </a:rPr>
              <a:t>请在这里输入说明性文字请在这里输入说明性文字请在这里输入说明性文字请在这里输入说明性文字</a:t>
            </a:r>
          </a:p>
        </p:txBody>
      </p:sp>
    </p:spTree>
    <p:extLst>
      <p:ext uri="{BB962C8B-B14F-4D97-AF65-F5344CB8AC3E}">
        <p14:creationId xmlns:p14="http://schemas.microsoft.com/office/powerpoint/2010/main" val="27541282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我懂个P">
    <a:dk1>
      <a:srgbClr val="2E2E2E"/>
    </a:dk1>
    <a:lt1>
      <a:sysClr val="window" lastClr="FFFFFF"/>
    </a:lt1>
    <a:dk2>
      <a:srgbClr val="44546A"/>
    </a:dk2>
    <a:lt2>
      <a:srgbClr val="E7E6E6"/>
    </a:lt2>
    <a:accent1>
      <a:srgbClr val="FFD23C"/>
    </a:accent1>
    <a:accent2>
      <a:srgbClr val="2D2D2D"/>
    </a:accent2>
    <a:accent3>
      <a:srgbClr val="A5A5A5"/>
    </a:accent3>
    <a:accent4>
      <a:srgbClr val="FFC000"/>
    </a:accent4>
    <a:accent5>
      <a:srgbClr val="4472C4"/>
    </a:accent5>
    <a:accent6>
      <a:srgbClr val="70AD47"/>
    </a:accent6>
    <a:hlink>
      <a:srgbClr val="FFD03B"/>
    </a:hlink>
    <a:folHlink>
      <a:srgbClr val="954F72"/>
    </a:folHlink>
  </a:clrScheme>
  <a:fontScheme name="我懂个P">
    <a:majorFont>
      <a:latin typeface="Segoe UI"/>
      <a:ea typeface="微软雅黑"/>
      <a:cs typeface=""/>
    </a:majorFont>
    <a:minorFont>
      <a:latin typeface="Segoe UI Light 8"/>
      <a:ea typeface="Microsoft YaHei U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353</TotalTime>
  <Words>1092</Words>
  <Application>Microsoft Office PowerPoint</Application>
  <PresentationFormat>宽屏</PresentationFormat>
  <Paragraphs>138</Paragraphs>
  <Slides>24</Slides>
  <Notes>1</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24</vt:i4>
      </vt:variant>
    </vt:vector>
  </HeadingPairs>
  <TitlesOfParts>
    <vt:vector size="41" baseType="lpstr">
      <vt:lpstr>Calibri</vt:lpstr>
      <vt:lpstr>Segoe UI</vt:lpstr>
      <vt:lpstr>等线</vt:lpstr>
      <vt:lpstr>等线 Light</vt:lpstr>
      <vt:lpstr>Wingdings</vt:lpstr>
      <vt:lpstr>Calibri Light</vt:lpstr>
      <vt:lpstr>造字工房俊雅体演示版常规体</vt:lpstr>
      <vt:lpstr>Microsoft YaHei Light</vt:lpstr>
      <vt:lpstr>造字工房俊雅锐宋体验版常规体</vt:lpstr>
      <vt:lpstr>Century Gothic</vt:lpstr>
      <vt:lpstr>Arial</vt:lpstr>
      <vt:lpstr>微软雅黑</vt:lpstr>
      <vt:lpstr>思源黑体</vt:lpstr>
      <vt:lpstr>Segoe UI Light</vt:lpstr>
      <vt:lpstr>Office 主题</vt:lpstr>
      <vt:lpstr>1_Office 主题</vt:lpstr>
      <vt:lpstr>1_OfficePLUS</vt:lpstr>
      <vt:lpstr>PowerPoint 演示文稿</vt:lpstr>
      <vt:lpstr>PowerPoint 演示文稿</vt:lpstr>
      <vt:lpstr>PowerPoint 演示文稿</vt:lpstr>
      <vt:lpstr>PowerPoint 演示文稿</vt:lpstr>
      <vt:lpstr>学校介绍或个人介绍</vt:lpstr>
      <vt:lpstr>图文分点论述</vt:lpstr>
      <vt:lpstr>图文分点论述</vt:lpstr>
      <vt:lpstr>PowerPoint 演示文稿</vt:lpstr>
      <vt:lpstr>图文分点论述</vt:lpstr>
      <vt:lpstr>文字分点论述</vt:lpstr>
      <vt:lpstr>PowerPoint 演示文稿</vt:lpstr>
      <vt:lpstr>PowerPoint 演示文稿</vt:lpstr>
      <vt:lpstr>递进关系</vt:lpstr>
      <vt:lpstr>PowerPoint 演示文稿</vt:lpstr>
      <vt:lpstr>PowerPoint 演示文稿</vt:lpstr>
      <vt:lpstr>PowerPoint 演示文稿</vt:lpstr>
      <vt:lpstr>图表页</vt:lpstr>
      <vt:lpstr>图表页</vt:lpstr>
      <vt:lpstr>图表页</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jiabei</dc:creator>
  <cp:lastModifiedBy>Yunxuan Liu</cp:lastModifiedBy>
  <cp:revision>43</cp:revision>
  <dcterms:created xsi:type="dcterms:W3CDTF">2019-03-28T10:09:15Z</dcterms:created>
  <dcterms:modified xsi:type="dcterms:W3CDTF">2019-04-13T11:04:49Z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2019-04-13T11:04:40.7533485Z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8b43f948-ae6d-4f9d-a0bd-f68bc170983d</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