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3431059978" r:id="rId1"/>
  </p:sldMasterIdLst>
  <p:sldIdLst>
    <p:sldId id="11088003" r:id="rId3"/>
    <p:sldId id="11088004" r:id="rId4"/>
    <p:sldId id="11088005" r:id="rId5"/>
    <p:sldId id="11088006" r:id="rId6"/>
    <p:sldId id="11088007" r:id="rId7"/>
    <p:sldId id="11088008" r:id="rId8"/>
    <p:sldId id="11088009" r:id="rId9"/>
    <p:sldId id="11088010" r:id="rId10"/>
    <p:sldId id="11088011" r:id="rId11"/>
    <p:sldId id="11088012" r:id="rId12"/>
    <p:sldId id="11088013" r:id="rId13"/>
    <p:sldId id="11088014" r:id="rId14"/>
    <p:sldId id="11088015" r:id="rId15"/>
    <p:sldId id="11088016" r:id="rId16"/>
    <p:sldId id="11088017" r:id="rId17"/>
    <p:sldId id="11088018" r:id="rId18"/>
    <p:sldId id="11088019" r:id="rId19"/>
    <p:sldId id="11088020" r:id="rId20"/>
    <p:sldId id="11088021" r:id="rId21"/>
    <p:sldId id="11088022" r:id="rId22"/>
  </p:sldIdLst>
  <p:sldSz cx="24383999" cy="13715999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82" d="100"/>
          <a:sy n="82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ableStyles" Target="tableStyles.xml"/>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98563420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b88c63a53ae497f91149525f5568866.png"/><Relationship Id="rId3" Type="http://schemas.openxmlformats.org/officeDocument/2006/relationships/image" Target="../media/2c9a3610506d4d689a5a90409a153639.png"/><Relationship Id="rId4" Type="http://schemas.openxmlformats.org/officeDocument/2006/relationships/image" Target="../media/2b355b4eccb0447dbe25b19365fd49a6.png"/><Relationship Id="rId5" Type="http://schemas.openxmlformats.org/officeDocument/2006/relationships/image" Target="../media/513c2af373844dcba7e8ea5ad6cd6fd9.png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e8ce8a9f8b044f9d9a9a00cf1af4ea5d.png"/><Relationship Id="rId3" Type="http://schemas.openxmlformats.org/officeDocument/2006/relationships/image" Target="../media/04c7f060acfc4219b47eac1d9babcb82.png"/><Relationship Id="rId4" Type="http://schemas.openxmlformats.org/officeDocument/2006/relationships/image" Target="../media/a981e5c4bdae4f5091735b052bab8589.png"/><Relationship Id="rId5" Type="http://schemas.openxmlformats.org/officeDocument/2006/relationships/image" Target="../media/bda76e4a247c46018bfe834ffd6cecf9.png"/><Relationship Id="rId6" Type="http://schemas.openxmlformats.org/officeDocument/2006/relationships/image" Target="../media/0cdc55898f7e433687b0d90e62a9b346.png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3ec15b10727b415e995f7020767db790.png"/><Relationship Id="rId3" Type="http://schemas.openxmlformats.org/officeDocument/2006/relationships/image" Target="../media/e54e15bd66414704af77ed4068d9b66d.png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9be609dd5bb740f5b4664e2e0a2ae107.png"/><Relationship Id="rId3" Type="http://schemas.openxmlformats.org/officeDocument/2006/relationships/image" Target="../media/6ace82c893bd4f66aedcdf256fadeb20.png"/><Relationship Id="rId4" Type="http://schemas.openxmlformats.org/officeDocument/2006/relationships/image" Target="../media/3284a79b654c41a48632327f58c726ca.png"/><Relationship Id="rId5" Type="http://schemas.openxmlformats.org/officeDocument/2006/relationships/image" Target="../media/4404b7d8ede64e56b0e2f872559256d9.png"/><Relationship Id="rId6" Type="http://schemas.openxmlformats.org/officeDocument/2006/relationships/image" Target="../media/adae9694163b4194b6c5993b3ad707ea.png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420a19bceeec4068a55fb82d7bdc90e5.png"/><Relationship Id="rId3" Type="http://schemas.openxmlformats.org/officeDocument/2006/relationships/image" Target="../media/3fb942167a654dd7a3412c281019bc7d.png"/><Relationship Id="rId4" Type="http://schemas.openxmlformats.org/officeDocument/2006/relationships/image" Target="../media/492d91cb9dee4427b8dea7f536d1ef2d.png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068df8ddce343a980bb459a2e9eea40.png"/><Relationship Id="rId3" Type="http://schemas.openxmlformats.org/officeDocument/2006/relationships/image" Target="../media/0a39747af83f448d89f750e510fad717.png"/><Relationship Id="rId4" Type="http://schemas.openxmlformats.org/officeDocument/2006/relationships/image" Target="../media/4b930d0ed52243d586c7d8f7dbf621bd.png"/><Relationship Id="rId5" Type="http://schemas.openxmlformats.org/officeDocument/2006/relationships/image" Target="../media/252680d0a76b4d4ab17555ad7a3293f4.png"/><Relationship Id="rId6" Type="http://schemas.openxmlformats.org/officeDocument/2006/relationships/image" Target="../media/e1fa5fe156774ed9aab5da598268f609.png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797e34509cbe41b3a6f424c12b97c977.png"/><Relationship Id="rId3" Type="http://schemas.openxmlformats.org/officeDocument/2006/relationships/image" Target="../media/4f00f1476347495bafae0533b914bda2.png"/><Relationship Id="rId4" Type="http://schemas.openxmlformats.org/officeDocument/2006/relationships/image" Target="../media/738bb2b497894e628bf87628e08f68f6.png"/><Relationship Id="rId5" Type="http://schemas.openxmlformats.org/officeDocument/2006/relationships/image" Target="../media/1878b8fbc2624867af2d24afa6c143e3.png"/><Relationship Id="rId6" Type="http://schemas.openxmlformats.org/officeDocument/2006/relationships/image" Target="../media/ee7f5f5d40124bee9503c0a4401deab3.png"/><Relationship Id="rId7" Type="http://schemas.openxmlformats.org/officeDocument/2006/relationships/image" Target="../media/2a4594b2927349dc8aa4be13acacf976.png"/><Relationship Id="rId8" Type="http://schemas.openxmlformats.org/officeDocument/2006/relationships/image" Target="../media/9561e625fa024c21a6857ae8a69b32cc.png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df2f8bc20ff6410a8977597b81ae9dc3.png"/><Relationship Id="rId3" Type="http://schemas.openxmlformats.org/officeDocument/2006/relationships/image" Target="../media/ea3394f085864cceb2ed9afa1abefa58.png"/><Relationship Id="rId4" Type="http://schemas.openxmlformats.org/officeDocument/2006/relationships/image" Target="../media/7d4d7bcde71d4d848a0afeefe75414e0.png"/><Relationship Id="rId5" Type="http://schemas.openxmlformats.org/officeDocument/2006/relationships/image" Target="../media/a7a5a873b31249a588420c4c72db0818.png"/><Relationship Id="rId6" Type="http://schemas.openxmlformats.org/officeDocument/2006/relationships/image" Target="../media/fc7fc77e955646a79464f37c772e4d64.png"/><Relationship Id="rId7" Type="http://schemas.openxmlformats.org/officeDocument/2006/relationships/image" Target="../media/46f1537d850942bab0d89108f92242f8.png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121f88919a44c0497a333451d0374c5.png"/><Relationship Id="rId3" Type="http://schemas.openxmlformats.org/officeDocument/2006/relationships/image" Target="../media/7cc4f8470fa544b9b3e2f4410674c5bd.png"/><Relationship Id="rId4" Type="http://schemas.openxmlformats.org/officeDocument/2006/relationships/image" Target="../media/8e93d9760e484333bf15c4c6776bbfc7.png"/><Relationship Id="rId5" Type="http://schemas.openxmlformats.org/officeDocument/2006/relationships/image" Target="../media/0b9c18aa1b134237a955321888aae9ba.png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9294aec72dab45bca908a5ea81780b34.png"/><Relationship Id="rId3" Type="http://schemas.openxmlformats.org/officeDocument/2006/relationships/image" Target="../media/8eb1f1769cc645298ee7ce2a54ff4e00.png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085c20da2eda4f5dba4ab3ef54244311.png"/><Relationship Id="rId3" Type="http://schemas.openxmlformats.org/officeDocument/2006/relationships/image" Target="../media/2ca3c759c9dd40b987440ce453684e36.png"/><Relationship Id="rId4" Type="http://schemas.openxmlformats.org/officeDocument/2006/relationships/image" Target="../media/7b0c00a2a9514415a54c11d2f4b8b3ed.png"/><Relationship Id="rId5" Type="http://schemas.openxmlformats.org/officeDocument/2006/relationships/image" Target="../media/5ee63a2f66144020bbfb8e82703ca8ba.png"/><Relationship Id="rId6" Type="http://schemas.openxmlformats.org/officeDocument/2006/relationships/image" Target="../media/5072cbaf18974a2f9ecad88b1554df43.png"/><Relationship Id="rId7" Type="http://schemas.openxmlformats.org/officeDocument/2006/relationships/image" Target="../media/82d9862663c94651affc3a730b539589.png"/><Relationship Id="rId8" Type="http://schemas.openxmlformats.org/officeDocument/2006/relationships/image" Target="../media/f2ce5be1601e4e06a46a2ba5fd6b3ad5.png"/><Relationship Id="rId9" Type="http://schemas.openxmlformats.org/officeDocument/2006/relationships/image" Target="../media/814aeac3d84844f3aa92f151bf05e121.png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f9036c2f68b4e84b0aa1dfba27a4144.png"/><Relationship Id="rId3" Type="http://schemas.openxmlformats.org/officeDocument/2006/relationships/image" Target="../media/8721696f56b04653b893215b9aa4ce9d.png"/><Relationship Id="rId4" Type="http://schemas.openxmlformats.org/officeDocument/2006/relationships/image" Target="../media/6e20e2140eef4c8f9e61cdb3cdde3668.png"/><Relationship Id="rId5" Type="http://schemas.openxmlformats.org/officeDocument/2006/relationships/image" Target="../media/2beeb5f31f93416d894509cafacd605f.png"/><Relationship Id="rId6" Type="http://schemas.openxmlformats.org/officeDocument/2006/relationships/image" Target="../media/45ce849f421d4953ba7eb90b2e4d699c.png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267d0546104b4d7c9bf78be1499381a4.png"/><Relationship Id="rId3" Type="http://schemas.openxmlformats.org/officeDocument/2006/relationships/image" Target="../media/3f18dc81c122419d9f85a3c6327c6505.png"/><Relationship Id="rId4" Type="http://schemas.openxmlformats.org/officeDocument/2006/relationships/image" Target="../media/0f1a6d5e97174fe99469da2fcf885553.png"/><Relationship Id="rId5" Type="http://schemas.openxmlformats.org/officeDocument/2006/relationships/image" Target="../media/15770f5bfc9846978271dd04be27d5b2.png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d6d2afa33f9e4dfab17697ddc905c045.png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3ffb33957be4cb49bb2bd3f9f1ff31a.png"/><Relationship Id="rId3" Type="http://schemas.openxmlformats.org/officeDocument/2006/relationships/image" Target="../media/968b3e91eafe46bfa63845ab71d54234.png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dc79edd5b2084c3e97dfcf79934d51d5.png"/><Relationship Id="rId3" Type="http://schemas.openxmlformats.org/officeDocument/2006/relationships/image" Target="../media/0ec802c996744148a676dbcd420ff9ff.png"/><Relationship Id="rId4" Type="http://schemas.openxmlformats.org/officeDocument/2006/relationships/image" Target="../media/da023eb71d9145de9dc09edb7b038cb6.png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42e0cc0947854c65a4cd1ca22d6e232a.png"/><Relationship Id="rId3" Type="http://schemas.openxmlformats.org/officeDocument/2006/relationships/image" Target="../media/742f5a9c2d0e4ebda3cfebc132c524b7.png"/><Relationship Id="rId4" Type="http://schemas.openxmlformats.org/officeDocument/2006/relationships/image" Target="../media/36dd49897cee4b178f78d0852408b8b8.png"/><Relationship Id="rId5" Type="http://schemas.openxmlformats.org/officeDocument/2006/relationships/image" Target="../media/639ff8ddc15b433dbd04f79583af74ba.png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aa1271737d4544419bdf9c09580d2957.png"/><Relationship Id="rId3" Type="http://schemas.openxmlformats.org/officeDocument/2006/relationships/image" Target="../media/fa1595fcacec49a58c8be4cc994c15b9.png"/><Relationship Id="rId4" Type="http://schemas.openxmlformats.org/officeDocument/2006/relationships/image" Target="../media/e2a5222a37c54137bf2914d069c7133e.png"/><Relationship Id="rId5" Type="http://schemas.openxmlformats.org/officeDocument/2006/relationships/image" Target="../media/04c7341247774bfe88b488b24c6b51cb.png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68ba67261654af0952502d61dbcabb0.png"/><Relationship Id="rId3" Type="http://schemas.openxmlformats.org/officeDocument/2006/relationships/image" Target="../media/93239f89b1664991b0cc8b599bdfcc52.png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082b839750534a29a3b6b11ddecb0f0d.png"/><Relationship Id="rId3" Type="http://schemas.openxmlformats.org/officeDocument/2006/relationships/image" Target="../media/f7d68d8c3644475392d8628f2ebc90cb.png"/><Relationship Id="rId4" Type="http://schemas.openxmlformats.org/officeDocument/2006/relationships/image" Target="../media/aefb2286685244879831902430eb94e0.png"/><Relationship Id="rId5" Type="http://schemas.openxmlformats.org/officeDocument/2006/relationships/image" Target="../media/55c8e45ec835454c93102daa039403b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0"/>
            <a:ext cx="24383999" cy="13715999"/>
          </a:xfrm>
          <a:prstGeom prst="rect">
            <a:avLst/>
          </a:prstGeom>
        </p:spPr>
      </p:pic>
      <p:sp>
        <p:nvSpPr>
          <p:cNvPr id="457" name="文本"/>
          <p:cNvSpPr>
            <a:spLocks noGrp="1"/>
          </p:cNvSpPr>
          <p:nvPr>
            <p:ph type="ctrTitle"/>
          </p:nvPr>
        </p:nvSpPr>
        <p:spPr>
          <a:xfrm rot="0" flipV="0" flipH="0">
            <a:off x="6185327" y="4402783"/>
            <a:ext cx="12013348" cy="172846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12650"/>
              </a:lnSpc>
            </a:pPr>
            <a:r>
              <a:rPr lang="zh-CN" altLang="en-US" sz="11500" b="0" i="0" u="none" spc="0" dirty="0">
                <a:solidFill>
                  <a:srgbClr val="484848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品牌推广策划方案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1496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-230989" y="12701456"/>
            <a:ext cx="24845974" cy="23311"/>
          </a:xfrm>
          <a:prstGeom prst="rect">
            <a:avLst/>
          </a:prstGeom>
        </p:spPr>
      </p:pic>
      <p:pic>
        <p:nvPicPr>
          <p:cNvPr id="196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1298385" y="7619513"/>
            <a:ext cx="2020344" cy="2020344"/>
          </a:xfrm>
          <a:prstGeom prst="rect">
            <a:avLst/>
          </a:prstGeom>
        </p:spPr>
      </p:pic>
      <p:sp>
        <p:nvSpPr>
          <p:cNvPr id="2433" name="文本"/>
          <p:cNvSpPr>
            <a:spLocks noGrp="1"/>
          </p:cNvSpPr>
          <p:nvPr>
            <p:ph type="ctrTitle"/>
          </p:nvPr>
        </p:nvSpPr>
        <p:spPr>
          <a:xfrm rot="0" flipV="0" flipH="0">
            <a:off x="8491228" y="3764126"/>
            <a:ext cx="7401544" cy="63753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4950"/>
              </a:lnSpc>
            </a:pPr>
            <a:r>
              <a:rPr lang="zh-CN" altLang="en-US" sz="4500" b="0" i="0" u="none" spc="0" dirty="0">
                <a:solidFill>
                  <a:srgbClr val="484848">
                    <a:alpha val="100000"/>
                  </a:srgbClr>
                </a:solidFill>
                <a:latin typeface="Maven Pro Bold" charset="-122"/>
                <a:ea typeface="Maven Pro Bold" charset="-122"/>
                <a:cs typeface="Maven Pro Bold" charset="-122"/>
              </a:rPr>
              <a:t>BRAND PROMOTION PLAN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3454" name="文本"/>
          <p:cNvSpPr>
            <a:spLocks noGrp="1"/>
          </p:cNvSpPr>
          <p:nvPr>
            <p:ph type="ctrTitle"/>
          </p:nvPr>
        </p:nvSpPr>
        <p:spPr>
          <a:xfrm rot="0" flipV="0" flipH="0">
            <a:off x="6810336" y="6427419"/>
            <a:ext cx="10763341" cy="110847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2420"/>
              </a:lnSpc>
            </a:pPr>
            <a:r>
              <a:rPr lang="zh-CN" altLang="en-US" sz="2200" b="0" i="0" u="none" spc="0" dirty="0">
                <a:solidFill>
                  <a:srgbClr val="242424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The course also features creative writing The course also features The course also features The course also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459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0280637" y="7771014"/>
            <a:ext cx="3822741" cy="797738"/>
          </a:xfrm>
          <a:prstGeom prst="rect">
            <a:avLst/>
          </a:prstGeom>
          <a:effectLst>
            <a:outerShdw blurRad="76200" dist="127000" dir="0" algn="ctr">
              <a:srgbClr val="000000">
                <a:alpha val="75000"/>
              </a:srgbClr>
            </a:outerShdw>
          </a:effectLst>
        </p:spPr>
      </p:pic>
      <p:sp>
        <p:nvSpPr>
          <p:cNvPr id="5220" name="文本"/>
          <p:cNvSpPr>
            <a:spLocks noGrp="1"/>
          </p:cNvSpPr>
          <p:nvPr>
            <p:ph type="ctrTitle"/>
          </p:nvPr>
        </p:nvSpPr>
        <p:spPr>
          <a:xfrm rot="0" flipV="0" flipH="0">
            <a:off x="10728950" y="7955878"/>
            <a:ext cx="3137632" cy="49656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3850"/>
              </a:lnSpc>
            </a:pPr>
            <a:r>
              <a:rPr lang="zh-CN" altLang="en-US" sz="3500" b="0" i="0" u="none" spc="0" dirty="0">
                <a:solidFill>
                  <a:srgbClr val="484848">
                    <a:alpha val="100000"/>
                  </a:srgbClr>
                </a:solidFill>
                <a:latin typeface="Maven Pro Bold" charset="-122"/>
                <a:ea typeface="Maven Pro Bold" charset="-122"/>
                <a:cs typeface="Maven Pro Bold" charset="-122"/>
              </a:rPr>
              <a:t>POWERPOINT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2684355" y="1893996"/>
            <a:ext cx="12023765" cy="6758513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5855444" y="1894011"/>
            <a:ext cx="5844178" cy="9747025"/>
          </a:xfrm>
          <a:prstGeom prst="rect">
            <a:avLst/>
          </a:prstGeom>
        </p:spPr>
      </p:pic>
      <p:pic>
        <p:nvPicPr>
          <p:cNvPr id="936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8088969" y="5938247"/>
            <a:ext cx="1374637" cy="1278851"/>
          </a:xfrm>
          <a:prstGeom prst="rect">
            <a:avLst/>
          </a:prstGeom>
        </p:spPr>
      </p:pic>
      <p:pic>
        <p:nvPicPr>
          <p:cNvPr id="1404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8088967" y="8728606"/>
            <a:ext cx="1374637" cy="1278851"/>
          </a:xfrm>
          <a:prstGeom prst="rect">
            <a:avLst/>
          </a:prstGeom>
        </p:spPr>
      </p:pic>
      <p:pic>
        <p:nvPicPr>
          <p:cNvPr id="1873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6601417" y="-489459"/>
            <a:ext cx="23311" cy="401726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8818758" y="3073739"/>
            <a:ext cx="6746510" cy="6737754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90651"/>
          </a:blip>
          <a:stretch>
            <a:fillRect/>
          </a:stretch>
        </p:blipFill>
        <p:spPr>
          <a:xfrm rot="2700000" flipV="0" flipH="0">
            <a:off x="10624287" y="4866564"/>
            <a:ext cx="3135455" cy="31354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2259330" y="2057650"/>
            <a:ext cx="6398512" cy="9586034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8998521" y="2057658"/>
            <a:ext cx="6398512" cy="9586034"/>
          </a:xfrm>
          <a:prstGeom prst="rect">
            <a:avLst/>
          </a:prstGeom>
        </p:spPr>
      </p:pic>
      <p:pic>
        <p:nvPicPr>
          <p:cNvPr id="93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5689064" y="2057658"/>
            <a:ext cx="6435583" cy="9629284"/>
          </a:xfrm>
          <a:prstGeom prst="rect">
            <a:avLst/>
          </a:prstGeom>
        </p:spPr>
      </p:pic>
      <p:pic>
        <p:nvPicPr>
          <p:cNvPr id="1402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8173671" y="2767861"/>
            <a:ext cx="1374637" cy="1278851"/>
          </a:xfrm>
          <a:prstGeom prst="rect">
            <a:avLst/>
          </a:prstGeom>
        </p:spPr>
      </p:pic>
      <p:pic>
        <p:nvPicPr>
          <p:cNvPr id="187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8172421" y="7120102"/>
            <a:ext cx="1374637" cy="127885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5074171" y="1721663"/>
            <a:ext cx="5598343" cy="7470902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998804" y="5274659"/>
            <a:ext cx="4433301" cy="6641822"/>
          </a:xfrm>
          <a:prstGeom prst="rect">
            <a:avLst/>
          </a:prstGeom>
        </p:spPr>
      </p:pic>
      <p:pic>
        <p:nvPicPr>
          <p:cNvPr id="93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5320889" y="5274661"/>
            <a:ext cx="4433301" cy="664182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2484790" y="3227348"/>
            <a:ext cx="8784259" cy="3336879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114908" y="3227355"/>
            <a:ext cx="8784259" cy="3336879"/>
          </a:xfrm>
          <a:prstGeom prst="rect">
            <a:avLst/>
          </a:prstGeom>
        </p:spPr>
      </p:pic>
      <p:pic>
        <p:nvPicPr>
          <p:cNvPr id="935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2856160" y="4003278"/>
            <a:ext cx="1939647" cy="1517092"/>
          </a:xfrm>
          <a:prstGeom prst="rect">
            <a:avLst/>
          </a:prstGeom>
        </p:spPr>
      </p:pic>
      <p:pic>
        <p:nvPicPr>
          <p:cNvPr id="1402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279876" y="3817336"/>
            <a:ext cx="2020344" cy="1595534"/>
          </a:xfrm>
          <a:prstGeom prst="rect">
            <a:avLst/>
          </a:prstGeom>
        </p:spPr>
      </p:pic>
      <p:pic>
        <p:nvPicPr>
          <p:cNvPr id="187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1374119" y="9834121"/>
            <a:ext cx="1635836" cy="8117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240887" y="6451373"/>
            <a:ext cx="25250285" cy="4931517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5307991" y="1614728"/>
            <a:ext cx="6520078" cy="9768160"/>
          </a:xfrm>
          <a:prstGeom prst="rect">
            <a:avLst/>
          </a:prstGeom>
        </p:spPr>
      </p:pic>
      <p:pic>
        <p:nvPicPr>
          <p:cNvPr id="936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4304886" y="2467636"/>
            <a:ext cx="1415538" cy="1415538"/>
          </a:xfrm>
          <a:prstGeom prst="rect">
            <a:avLst/>
          </a:prstGeom>
        </p:spPr>
      </p:pic>
      <p:pic>
        <p:nvPicPr>
          <p:cNvPr id="1403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9783047" y="7071055"/>
            <a:ext cx="1415538" cy="1415538"/>
          </a:xfrm>
          <a:prstGeom prst="rect">
            <a:avLst/>
          </a:prstGeom>
        </p:spPr>
      </p:pic>
      <p:pic>
        <p:nvPicPr>
          <p:cNvPr id="187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4304886" y="7071037"/>
            <a:ext cx="1415538" cy="1415538"/>
          </a:xfrm>
          <a:prstGeom prst="rect">
            <a:avLst/>
          </a:prstGeom>
        </p:spPr>
      </p:pic>
      <p:pic>
        <p:nvPicPr>
          <p:cNvPr id="2339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9783127" y="2467636"/>
            <a:ext cx="1415538" cy="1415538"/>
          </a:xfrm>
          <a:prstGeom prst="rect">
            <a:avLst/>
          </a:prstGeom>
        </p:spPr>
      </p:pic>
      <p:pic>
        <p:nvPicPr>
          <p:cNvPr id="2807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7079677" y="4049871"/>
            <a:ext cx="3404966" cy="529498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3681433" y="3293760"/>
            <a:ext cx="6464590" cy="6459518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5726278" y="5736725"/>
            <a:ext cx="2376963" cy="1394388"/>
          </a:xfrm>
          <a:prstGeom prst="rect">
            <a:avLst/>
          </a:prstGeom>
        </p:spPr>
      </p:pic>
      <p:pic>
        <p:nvPicPr>
          <p:cNvPr id="93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1714802" y="2880663"/>
            <a:ext cx="1278143" cy="1278143"/>
          </a:xfrm>
          <a:prstGeom prst="rect">
            <a:avLst/>
          </a:prstGeom>
        </p:spPr>
      </p:pic>
      <p:pic>
        <p:nvPicPr>
          <p:cNvPr id="1402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1714807" y="4735572"/>
            <a:ext cx="1278143" cy="1278143"/>
          </a:xfrm>
          <a:prstGeom prst="rect">
            <a:avLst/>
          </a:prstGeom>
        </p:spPr>
      </p:pic>
      <p:pic>
        <p:nvPicPr>
          <p:cNvPr id="187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1714808" y="6563906"/>
            <a:ext cx="1278143" cy="1278143"/>
          </a:xfrm>
          <a:prstGeom prst="rect">
            <a:avLst/>
          </a:prstGeom>
        </p:spPr>
      </p:pic>
      <p:pic>
        <p:nvPicPr>
          <p:cNvPr id="2340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1714813" y="8418814"/>
            <a:ext cx="1278143" cy="127814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135511" y="7251000"/>
            <a:ext cx="24655032" cy="5057100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1706778" y="3240332"/>
            <a:ext cx="1384401" cy="1386546"/>
          </a:xfrm>
          <a:prstGeom prst="rect">
            <a:avLst/>
          </a:prstGeom>
        </p:spPr>
      </p:pic>
      <p:pic>
        <p:nvPicPr>
          <p:cNvPr id="936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8900685" y="3241935"/>
            <a:ext cx="1384331" cy="1389175"/>
          </a:xfrm>
          <a:prstGeom prst="rect">
            <a:avLst/>
          </a:prstGeom>
        </p:spPr>
      </p:pic>
      <p:pic>
        <p:nvPicPr>
          <p:cNvPr id="1404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4295978" y="3242270"/>
            <a:ext cx="1384608" cy="13846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5522678" y="2898006"/>
            <a:ext cx="5935209" cy="6443345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1891706" y="8435421"/>
            <a:ext cx="1635836" cy="8117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1148702" y="2417917"/>
            <a:ext cx="7235571" cy="4067087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8582741" y="2417925"/>
            <a:ext cx="7235559" cy="4067081"/>
          </a:xfrm>
          <a:prstGeom prst="rect">
            <a:avLst/>
          </a:prstGeom>
        </p:spPr>
      </p:pic>
      <p:pic>
        <p:nvPicPr>
          <p:cNvPr id="93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5999750" y="2417931"/>
            <a:ext cx="7235559" cy="4067081"/>
          </a:xfrm>
          <a:prstGeom prst="rect">
            <a:avLst/>
          </a:prstGeom>
        </p:spPr>
      </p:pic>
      <p:pic>
        <p:nvPicPr>
          <p:cNvPr id="1402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1508691" y="7299495"/>
            <a:ext cx="1384401" cy="1386546"/>
          </a:xfrm>
          <a:prstGeom prst="rect">
            <a:avLst/>
          </a:prstGeom>
        </p:spPr>
      </p:pic>
      <p:pic>
        <p:nvPicPr>
          <p:cNvPr id="187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9028598" y="7207249"/>
            <a:ext cx="1384331" cy="1389175"/>
          </a:xfrm>
          <a:prstGeom prst="rect">
            <a:avLst/>
          </a:prstGeom>
        </p:spPr>
      </p:pic>
      <p:pic>
        <p:nvPicPr>
          <p:cNvPr id="2340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3907121" y="7301439"/>
            <a:ext cx="1384608" cy="1384608"/>
          </a:xfrm>
          <a:prstGeom prst="rect">
            <a:avLst/>
          </a:prstGeom>
        </p:spPr>
      </p:pic>
      <p:pic>
        <p:nvPicPr>
          <p:cNvPr id="2808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8373837" y="7086605"/>
            <a:ext cx="20912" cy="3172089"/>
          </a:xfrm>
          <a:prstGeom prst="rect">
            <a:avLst/>
          </a:prstGeom>
        </p:spPr>
      </p:pic>
      <p:pic>
        <p:nvPicPr>
          <p:cNvPr id="3274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15978774" y="6986525"/>
            <a:ext cx="20912" cy="31720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1672078" y="3034249"/>
            <a:ext cx="11100650" cy="6859897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23384" y="3034250"/>
            <a:ext cx="913371" cy="2358492"/>
          </a:xfrm>
          <a:prstGeom prst="rect">
            <a:avLst/>
          </a:prstGeom>
        </p:spPr>
      </p:pic>
      <p:pic>
        <p:nvPicPr>
          <p:cNvPr id="935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3430153" y="8964127"/>
            <a:ext cx="873602" cy="873602"/>
          </a:xfrm>
          <a:prstGeom prst="rect">
            <a:avLst/>
          </a:prstGeom>
        </p:spPr>
      </p:pic>
      <p:pic>
        <p:nvPicPr>
          <p:cNvPr id="140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5853847" y="8863543"/>
            <a:ext cx="1030615" cy="1030615"/>
          </a:xfrm>
          <a:prstGeom prst="rect">
            <a:avLst/>
          </a:prstGeom>
        </p:spPr>
      </p:pic>
      <p:pic>
        <p:nvPicPr>
          <p:cNvPr id="1870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4548394" y="8840231"/>
            <a:ext cx="1030615" cy="103061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0" y="0"/>
            <a:ext cx="24383999" cy="13715999"/>
          </a:xfrm>
          <a:prstGeom prst="rect">
            <a:avLst/>
          </a:prstGeom>
        </p:spPr>
      </p:pic>
      <p:pic>
        <p:nvPicPr>
          <p:cNvPr id="45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-230983" y="12468339"/>
            <a:ext cx="24845974" cy="23311"/>
          </a:xfrm>
          <a:prstGeom prst="rect">
            <a:avLst/>
          </a:prstGeom>
        </p:spPr>
      </p:pic>
      <p:pic>
        <p:nvPicPr>
          <p:cNvPr id="92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1298391" y="7386397"/>
            <a:ext cx="2020344" cy="2020344"/>
          </a:xfrm>
          <a:prstGeom prst="rect">
            <a:avLst/>
          </a:prstGeom>
        </p:spPr>
      </p:pic>
      <p:pic>
        <p:nvPicPr>
          <p:cNvPr id="1392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0280643" y="7246525"/>
            <a:ext cx="3822741" cy="797738"/>
          </a:xfrm>
          <a:prstGeom prst="rect">
            <a:avLst/>
          </a:prstGeom>
          <a:effectLst>
            <a:outerShdw blurRad="76200" dist="127000" dir="0" algn="ctr">
              <a:srgbClr val="000000">
                <a:alpha val="7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11705134" y="0"/>
            <a:ext cx="973640" cy="23584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261819" y="1712090"/>
            <a:ext cx="5627251" cy="5627251"/>
          </a:xfrm>
          <a:prstGeom prst="rect">
            <a:avLst/>
          </a:prstGeom>
          <a:effectLst>
            <a:outerShdw blurRad="76200" dist="127000" dir="0" algn="ctr">
              <a:srgbClr val="000000">
                <a:alpha val="75000"/>
              </a:srgbClr>
            </a:outerShdw>
          </a:effectLst>
        </p:spPr>
      </p:pic>
      <p:pic>
        <p:nvPicPr>
          <p:cNvPr id="62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1257524" y="9880744"/>
            <a:ext cx="1635836" cy="8117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3819452" y="5077264"/>
            <a:ext cx="913371" cy="2358492"/>
          </a:xfrm>
          <a:prstGeom prst="rect">
            <a:avLst/>
          </a:prstGeom>
        </p:spPr>
      </p:pic>
      <p:pic>
        <p:nvPicPr>
          <p:cNvPr id="466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-186493" y="90"/>
            <a:ext cx="24752899" cy="5077174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5669547" y="6065418"/>
            <a:ext cx="4890900" cy="48909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12091074" y="2654129"/>
            <a:ext cx="23311" cy="11037446"/>
          </a:xfrm>
          <a:prstGeom prst="rect">
            <a:avLst/>
          </a:prstGeom>
        </p:spPr>
      </p:pic>
      <p:pic>
        <p:nvPicPr>
          <p:cNvPr id="467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1106113" y="859131"/>
            <a:ext cx="2020344" cy="2020344"/>
          </a:xfrm>
          <a:prstGeom prst="rect">
            <a:avLst/>
          </a:prstGeom>
        </p:spPr>
      </p:pic>
      <p:pic>
        <p:nvPicPr>
          <p:cNvPr id="93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581194" y="3471913"/>
            <a:ext cx="5070183" cy="2849931"/>
          </a:xfrm>
          <a:prstGeom prst="rect">
            <a:avLst/>
          </a:prstGeom>
        </p:spPr>
      </p:pic>
      <p:pic>
        <p:nvPicPr>
          <p:cNvPr id="1401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9579301" y="7458207"/>
            <a:ext cx="5070183" cy="284993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12168689" y="0"/>
            <a:ext cx="23311" cy="13621726"/>
          </a:xfrm>
          <a:prstGeom prst="rect">
            <a:avLst/>
          </a:prstGeom>
        </p:spPr>
      </p:pic>
      <p:pic>
        <p:nvPicPr>
          <p:cNvPr id="461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9634536" y="1070812"/>
            <a:ext cx="5070183" cy="2849931"/>
          </a:xfrm>
          <a:prstGeom prst="rect">
            <a:avLst/>
          </a:prstGeom>
        </p:spPr>
      </p:pic>
      <p:pic>
        <p:nvPicPr>
          <p:cNvPr id="928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632643" y="5057106"/>
            <a:ext cx="5070183" cy="2849931"/>
          </a:xfrm>
          <a:prstGeom prst="rect">
            <a:avLst/>
          </a:prstGeom>
        </p:spPr>
      </p:pic>
      <p:pic>
        <p:nvPicPr>
          <p:cNvPr id="139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9632650" y="9066712"/>
            <a:ext cx="5070183" cy="284993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11181827" y="85"/>
            <a:ext cx="2020344" cy="3807462"/>
          </a:xfrm>
          <a:prstGeom prst="rect">
            <a:avLst/>
          </a:prstGeom>
        </p:spPr>
      </p:pic>
      <p:pic>
        <p:nvPicPr>
          <p:cNvPr id="463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-113" y="8670650"/>
            <a:ext cx="24597651" cy="50453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1210357" y="4938672"/>
            <a:ext cx="21963275" cy="7983826"/>
          </a:xfrm>
          <a:prstGeom prst="rect">
            <a:avLst/>
          </a:prstGeom>
        </p:spPr>
      </p:pic>
      <p:pic>
        <p:nvPicPr>
          <p:cNvPr id="468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3471444" y="1144353"/>
            <a:ext cx="17441021" cy="5713634"/>
          </a:xfrm>
          <a:prstGeom prst="rect">
            <a:avLst/>
          </a:prstGeom>
        </p:spPr>
      </p:pic>
      <p:pic>
        <p:nvPicPr>
          <p:cNvPr id="936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4247962" y="1819788"/>
            <a:ext cx="15915981" cy="9445331"/>
          </a:xfrm>
          <a:prstGeom prst="rect">
            <a:avLst/>
          </a:prstGeom>
        </p:spPr>
      </p:pic>
      <p:pic>
        <p:nvPicPr>
          <p:cNvPr id="1404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1257513" y="9670940"/>
            <a:ext cx="1635836" cy="8117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Chuangkit PowerPoint</Application>
  <PresentationFormat>自定义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Arial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1</cp:revision>
  <dcterms:modified xsi:type="dcterms:W3CDTF">2020-05-20T20:09:00Z</dcterms:modified>
</cp:coreProperties>
</file>