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6" r:id="rId3"/>
    <p:sldId id="258" r:id="rId4"/>
    <p:sldId id="263" r:id="rId5"/>
    <p:sldId id="264" r:id="rId6"/>
    <p:sldId id="266" r:id="rId7"/>
    <p:sldId id="267" r:id="rId8"/>
    <p:sldId id="259" r:id="rId9"/>
    <p:sldId id="268" r:id="rId10"/>
    <p:sldId id="262" r:id="rId11"/>
    <p:sldId id="265" r:id="rId12"/>
    <p:sldId id="269" r:id="rId13"/>
    <p:sldId id="270" r:id="rId14"/>
    <p:sldId id="260" r:id="rId15"/>
    <p:sldId id="271" r:id="rId16"/>
    <p:sldId id="273" r:id="rId17"/>
    <p:sldId id="274" r:id="rId18"/>
    <p:sldId id="275" r:id="rId19"/>
    <p:sldId id="261" r:id="rId20"/>
    <p:sldId id="276" r:id="rId21"/>
    <p:sldId id="277" r:id="rId22"/>
    <p:sldId id="278" r:id="rId23"/>
    <p:sldId id="279" r:id="rId24"/>
    <p:sldId id="280" r:id="rId25"/>
    <p:sldId id="27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23AED3"/>
    <a:srgbClr val="FFFFFF"/>
    <a:srgbClr val="C0B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65" autoAdjust="0"/>
    <p:restoredTop sz="94660"/>
  </p:normalViewPr>
  <p:slideViewPr>
    <p:cSldViewPr snapToGrid="0" showGuides="1">
      <p:cViewPr varScale="1">
        <p:scale>
          <a:sx n="86" d="100"/>
          <a:sy n="86" d="100"/>
        </p:scale>
        <p:origin x="365" y="67"/>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23AED3"/>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E20-442C-9AEE-CCACDDD7D59A}"/>
            </c:ext>
          </c:extLst>
        </c:ser>
        <c:ser>
          <c:idx val="2"/>
          <c:order val="1"/>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E20-442C-9AEE-CCACDDD7D59A}"/>
            </c:ext>
          </c:extLst>
        </c:ser>
        <c:dLbls>
          <c:showLegendKey val="0"/>
          <c:showVal val="0"/>
          <c:showCatName val="0"/>
          <c:showSerName val="0"/>
          <c:showPercent val="0"/>
          <c:showBubbleSize val="0"/>
        </c:dLbls>
        <c:gapWidth val="150"/>
        <c:overlap val="100"/>
        <c:axId val="196973488"/>
        <c:axId val="202564320"/>
      </c:barChart>
      <c:catAx>
        <c:axId val="1969734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2564320"/>
        <c:crosses val="autoZero"/>
        <c:auto val="1"/>
        <c:lblAlgn val="ctr"/>
        <c:lblOffset val="100"/>
        <c:noMultiLvlLbl val="0"/>
      </c:catAx>
      <c:valAx>
        <c:axId val="2025643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69734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284605794127607"/>
          <c:y val="7.9734240127198083E-2"/>
          <c:w val="0.52048736259050543"/>
          <c:h val="0.78073083965020529"/>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solidFill>
                <a:srgbClr val="23AED3"/>
              </a:solidFill>
              <a:ln w="19050">
                <a:noFill/>
              </a:ln>
              <a:effectLst/>
            </c:spPr>
            <c:extLst>
              <c:ext xmlns:c16="http://schemas.microsoft.com/office/drawing/2014/chart" uri="{C3380CC4-5D6E-409C-BE32-E72D297353CC}">
                <c16:uniqueId val="{00000001-538B-4362-B075-4A78072D3269}"/>
              </c:ext>
            </c:extLst>
          </c:dPt>
          <c:dPt>
            <c:idx val="1"/>
            <c:bubble3D val="0"/>
            <c:spPr>
              <a:solidFill>
                <a:schemeClr val="bg1"/>
              </a:solidFill>
              <a:ln w="19050">
                <a:noFill/>
              </a:ln>
              <a:effectLst/>
            </c:spPr>
            <c:extLst>
              <c:ext xmlns:c16="http://schemas.microsoft.com/office/drawing/2014/chart" uri="{C3380CC4-5D6E-409C-BE32-E72D297353CC}">
                <c16:uniqueId val="{00000003-538B-4362-B075-4A78072D3269}"/>
              </c:ext>
            </c:extLst>
          </c:dPt>
          <c:dPt>
            <c:idx val="2"/>
            <c:bubble3D val="0"/>
            <c:spPr>
              <a:solidFill>
                <a:schemeClr val="bg1"/>
              </a:solidFill>
              <a:ln w="19050">
                <a:noFill/>
              </a:ln>
              <a:effectLst/>
            </c:spPr>
            <c:extLst>
              <c:ext xmlns:c16="http://schemas.microsoft.com/office/drawing/2014/chart" uri="{C3380CC4-5D6E-409C-BE32-E72D297353CC}">
                <c16:uniqueId val="{00000005-538B-4362-B075-4A78072D3269}"/>
              </c:ext>
            </c:extLst>
          </c:dPt>
          <c:dPt>
            <c:idx val="3"/>
            <c:bubble3D val="0"/>
            <c:spPr>
              <a:solidFill>
                <a:schemeClr val="bg1"/>
              </a:solidFill>
              <a:ln w="19050">
                <a:noFill/>
              </a:ln>
              <a:effectLst/>
            </c:spPr>
            <c:extLst>
              <c:ext xmlns:c16="http://schemas.microsoft.com/office/drawing/2014/chart" uri="{C3380CC4-5D6E-409C-BE32-E72D297353CC}">
                <c16:uniqueId val="{00000007-538B-4362-B075-4A78072D3269}"/>
              </c:ext>
            </c:extLst>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0.28999999999999998</c:v>
                </c:pt>
                <c:pt idx="1">
                  <c:v>0.31</c:v>
                </c:pt>
                <c:pt idx="2">
                  <c:v>0.2</c:v>
                </c:pt>
                <c:pt idx="3">
                  <c:v>0.2</c:v>
                </c:pt>
              </c:numCache>
            </c:numRef>
          </c:val>
          <c:extLst>
            <c:ext xmlns:c16="http://schemas.microsoft.com/office/drawing/2014/chart" uri="{C3380CC4-5D6E-409C-BE32-E72D297353CC}">
              <c16:uniqueId val="{00000008-538B-4362-B075-4A78072D326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284605794127607"/>
          <c:y val="7.9734240127198083E-2"/>
          <c:w val="0.52048736259050543"/>
          <c:h val="0.78073083965020529"/>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solidFill>
                <a:srgbClr val="23AED3"/>
              </a:solidFill>
              <a:ln w="19050">
                <a:noFill/>
              </a:ln>
              <a:effectLst/>
            </c:spPr>
            <c:extLst>
              <c:ext xmlns:c16="http://schemas.microsoft.com/office/drawing/2014/chart" uri="{C3380CC4-5D6E-409C-BE32-E72D297353CC}">
                <c16:uniqueId val="{00000001-552E-4BD1-99EA-F59CAAD5431F}"/>
              </c:ext>
            </c:extLst>
          </c:dPt>
          <c:dPt>
            <c:idx val="1"/>
            <c:bubble3D val="0"/>
            <c:spPr>
              <a:solidFill>
                <a:schemeClr val="bg1"/>
              </a:solidFill>
              <a:ln w="19050">
                <a:noFill/>
              </a:ln>
              <a:effectLst/>
            </c:spPr>
            <c:extLst>
              <c:ext xmlns:c16="http://schemas.microsoft.com/office/drawing/2014/chart" uri="{C3380CC4-5D6E-409C-BE32-E72D297353CC}">
                <c16:uniqueId val="{00000003-552E-4BD1-99EA-F59CAAD5431F}"/>
              </c:ext>
            </c:extLst>
          </c:dPt>
          <c:dPt>
            <c:idx val="2"/>
            <c:bubble3D val="0"/>
            <c:spPr>
              <a:solidFill>
                <a:schemeClr val="bg1"/>
              </a:solidFill>
              <a:ln w="19050">
                <a:noFill/>
              </a:ln>
              <a:effectLst/>
            </c:spPr>
            <c:extLst>
              <c:ext xmlns:c16="http://schemas.microsoft.com/office/drawing/2014/chart" uri="{C3380CC4-5D6E-409C-BE32-E72D297353CC}">
                <c16:uniqueId val="{00000005-552E-4BD1-99EA-F59CAAD5431F}"/>
              </c:ext>
            </c:extLst>
          </c:dPt>
          <c:dPt>
            <c:idx val="3"/>
            <c:bubble3D val="0"/>
            <c:spPr>
              <a:solidFill>
                <a:schemeClr val="bg1"/>
              </a:solidFill>
              <a:ln w="19050">
                <a:noFill/>
              </a:ln>
              <a:effectLst/>
            </c:spPr>
            <c:extLst>
              <c:ext xmlns:c16="http://schemas.microsoft.com/office/drawing/2014/chart" uri="{C3380CC4-5D6E-409C-BE32-E72D297353CC}">
                <c16:uniqueId val="{00000007-552E-4BD1-99EA-F59CAAD5431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37</c:v>
                </c:pt>
                <c:pt idx="1">
                  <c:v>25</c:v>
                </c:pt>
                <c:pt idx="2">
                  <c:v>28</c:v>
                </c:pt>
                <c:pt idx="3">
                  <c:v>10</c:v>
                </c:pt>
              </c:numCache>
            </c:numRef>
          </c:val>
          <c:extLst>
            <c:ext xmlns:c16="http://schemas.microsoft.com/office/drawing/2014/chart" uri="{C3380CC4-5D6E-409C-BE32-E72D297353CC}">
              <c16:uniqueId val="{00000008-552E-4BD1-99EA-F59CAAD5431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284605794127607"/>
          <c:y val="7.9734240127198083E-2"/>
          <c:w val="0.52048736259050543"/>
          <c:h val="0.78073083965020529"/>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solidFill>
                <a:srgbClr val="23AED3"/>
              </a:solidFill>
              <a:ln w="19050">
                <a:noFill/>
              </a:ln>
              <a:effectLst/>
            </c:spPr>
            <c:extLst>
              <c:ext xmlns:c16="http://schemas.microsoft.com/office/drawing/2014/chart" uri="{C3380CC4-5D6E-409C-BE32-E72D297353CC}">
                <c16:uniqueId val="{00000001-3D3D-4B98-B2AD-33851EA6B7EE}"/>
              </c:ext>
            </c:extLst>
          </c:dPt>
          <c:dPt>
            <c:idx val="1"/>
            <c:bubble3D val="0"/>
            <c:spPr>
              <a:solidFill>
                <a:schemeClr val="bg1"/>
              </a:solidFill>
              <a:ln w="19050">
                <a:noFill/>
              </a:ln>
              <a:effectLst/>
            </c:spPr>
            <c:extLst>
              <c:ext xmlns:c16="http://schemas.microsoft.com/office/drawing/2014/chart" uri="{C3380CC4-5D6E-409C-BE32-E72D297353CC}">
                <c16:uniqueId val="{00000003-3D3D-4B98-B2AD-33851EA6B7EE}"/>
              </c:ext>
            </c:extLst>
          </c:dPt>
          <c:dPt>
            <c:idx val="2"/>
            <c:bubble3D val="0"/>
            <c:spPr>
              <a:solidFill>
                <a:schemeClr val="bg1"/>
              </a:solidFill>
              <a:ln w="19050">
                <a:noFill/>
              </a:ln>
              <a:effectLst/>
            </c:spPr>
            <c:extLst>
              <c:ext xmlns:c16="http://schemas.microsoft.com/office/drawing/2014/chart" uri="{C3380CC4-5D6E-409C-BE32-E72D297353CC}">
                <c16:uniqueId val="{00000005-3D3D-4B98-B2AD-33851EA6B7EE}"/>
              </c:ext>
            </c:extLst>
          </c:dPt>
          <c:dPt>
            <c:idx val="3"/>
            <c:bubble3D val="0"/>
            <c:spPr>
              <a:solidFill>
                <a:schemeClr val="bg1"/>
              </a:solidFill>
              <a:ln w="19050">
                <a:noFill/>
              </a:ln>
              <a:effectLst/>
            </c:spPr>
            <c:extLst>
              <c:ext xmlns:c16="http://schemas.microsoft.com/office/drawing/2014/chart" uri="{C3380CC4-5D6E-409C-BE32-E72D297353CC}">
                <c16:uniqueId val="{00000007-3D3D-4B98-B2AD-33851EA6B7EE}"/>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3.4</c:v>
                </c:pt>
                <c:pt idx="1">
                  <c:v>3.2</c:v>
                </c:pt>
                <c:pt idx="2">
                  <c:v>1.4</c:v>
                </c:pt>
                <c:pt idx="3">
                  <c:v>1.2</c:v>
                </c:pt>
              </c:numCache>
            </c:numRef>
          </c:val>
          <c:extLst>
            <c:ext xmlns:c16="http://schemas.microsoft.com/office/drawing/2014/chart" uri="{C3380CC4-5D6E-409C-BE32-E72D297353CC}">
              <c16:uniqueId val="{00000008-3D3D-4B98-B2AD-33851EA6B7E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284605794127607"/>
          <c:y val="7.9734240127198083E-2"/>
          <c:w val="0.52048736259050543"/>
          <c:h val="0.78073083965020529"/>
        </c:manualLayout>
      </c:layout>
      <c:doughnutChart>
        <c:varyColors val="1"/>
        <c:ser>
          <c:idx val="0"/>
          <c:order val="0"/>
          <c:tx>
            <c:strRef>
              <c:f>Sheet1!$B$1</c:f>
              <c:strCache>
                <c:ptCount val="1"/>
                <c:pt idx="0">
                  <c:v>销售额</c:v>
                </c:pt>
              </c:strCache>
            </c:strRef>
          </c:tx>
          <c:spPr>
            <a:solidFill>
              <a:schemeClr val="bg1"/>
            </a:solidFill>
            <a:ln>
              <a:noFill/>
            </a:ln>
          </c:spPr>
          <c:dPt>
            <c:idx val="0"/>
            <c:bubble3D val="0"/>
            <c:spPr>
              <a:solidFill>
                <a:srgbClr val="23AED3"/>
              </a:solidFill>
              <a:ln w="19050">
                <a:noFill/>
              </a:ln>
              <a:effectLst/>
            </c:spPr>
            <c:extLst>
              <c:ext xmlns:c16="http://schemas.microsoft.com/office/drawing/2014/chart" uri="{C3380CC4-5D6E-409C-BE32-E72D297353CC}">
                <c16:uniqueId val="{00000001-65CC-4CF4-BB97-55BA9BE1CD2C}"/>
              </c:ext>
            </c:extLst>
          </c:dPt>
          <c:dPt>
            <c:idx val="1"/>
            <c:bubble3D val="0"/>
            <c:spPr>
              <a:solidFill>
                <a:schemeClr val="bg1"/>
              </a:solidFill>
              <a:ln w="19050">
                <a:noFill/>
              </a:ln>
              <a:effectLst/>
            </c:spPr>
            <c:extLst>
              <c:ext xmlns:c16="http://schemas.microsoft.com/office/drawing/2014/chart" uri="{C3380CC4-5D6E-409C-BE32-E72D297353CC}">
                <c16:uniqueId val="{00000003-65CC-4CF4-BB97-55BA9BE1CD2C}"/>
              </c:ext>
            </c:extLst>
          </c:dPt>
          <c:dPt>
            <c:idx val="2"/>
            <c:bubble3D val="0"/>
            <c:spPr>
              <a:solidFill>
                <a:schemeClr val="bg1"/>
              </a:solidFill>
              <a:ln w="19050">
                <a:noFill/>
              </a:ln>
              <a:effectLst/>
            </c:spPr>
            <c:extLst>
              <c:ext xmlns:c16="http://schemas.microsoft.com/office/drawing/2014/chart" uri="{C3380CC4-5D6E-409C-BE32-E72D297353CC}">
                <c16:uniqueId val="{00000005-65CC-4CF4-BB97-55BA9BE1CD2C}"/>
              </c:ext>
            </c:extLst>
          </c:dPt>
          <c:dPt>
            <c:idx val="3"/>
            <c:bubble3D val="0"/>
            <c:spPr>
              <a:solidFill>
                <a:schemeClr val="bg1"/>
              </a:solidFill>
              <a:ln w="19050">
                <a:noFill/>
              </a:ln>
              <a:effectLst/>
            </c:spPr>
            <c:extLst>
              <c:ext xmlns:c16="http://schemas.microsoft.com/office/drawing/2014/chart" uri="{C3380CC4-5D6E-409C-BE32-E72D297353CC}">
                <c16:uniqueId val="{00000007-65CC-4CF4-BB97-55BA9BE1CD2C}"/>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3.4</c:v>
                </c:pt>
                <c:pt idx="1">
                  <c:v>3.2</c:v>
                </c:pt>
                <c:pt idx="2">
                  <c:v>1.4</c:v>
                </c:pt>
                <c:pt idx="3">
                  <c:v>1.2</c:v>
                </c:pt>
              </c:numCache>
            </c:numRef>
          </c:val>
          <c:extLst>
            <c:ext xmlns:c16="http://schemas.microsoft.com/office/drawing/2014/chart" uri="{C3380CC4-5D6E-409C-BE32-E72D297353CC}">
              <c16:uniqueId val="{00000008-65CC-4CF4-BB97-55BA9BE1CD2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262626"/>
            </a:solidFill>
          </c:spPr>
          <c:dPt>
            <c:idx val="0"/>
            <c:bubble3D val="0"/>
            <c:spPr>
              <a:solidFill>
                <a:srgbClr val="23AED3"/>
              </a:solidFill>
              <a:ln w="19050">
                <a:solidFill>
                  <a:schemeClr val="lt1"/>
                </a:solidFill>
              </a:ln>
              <a:effectLst>
                <a:outerShdw blurRad="50800" dist="38100" dir="18900000" algn="bl" rotWithShape="0">
                  <a:prstClr val="black">
                    <a:alpha val="40000"/>
                  </a:prstClr>
                </a:outerShdw>
              </a:effectLst>
            </c:spPr>
            <c:extLst>
              <c:ext xmlns:c16="http://schemas.microsoft.com/office/drawing/2014/chart" uri="{C3380CC4-5D6E-409C-BE32-E72D297353CC}">
                <c16:uniqueId val="{00000001-2C0B-49D1-86BF-FF0FDB93754D}"/>
              </c:ext>
            </c:extLst>
          </c:dPt>
          <c:dPt>
            <c:idx val="1"/>
            <c:bubble3D val="0"/>
            <c:spPr>
              <a:solidFill>
                <a:srgbClr val="262626"/>
              </a:solidFill>
              <a:ln w="19050">
                <a:noFill/>
              </a:ln>
              <a:effectLst/>
            </c:spPr>
            <c:extLst>
              <c:ext xmlns:c16="http://schemas.microsoft.com/office/drawing/2014/chart" uri="{C3380CC4-5D6E-409C-BE32-E72D297353CC}">
                <c16:uniqueId val="{00000003-2C0B-49D1-86BF-FF0FDB93754D}"/>
              </c:ext>
            </c:extLst>
          </c:dPt>
          <c:dPt>
            <c:idx val="2"/>
            <c:bubble3D val="0"/>
            <c:spPr>
              <a:solidFill>
                <a:srgbClr val="262626"/>
              </a:solidFill>
              <a:ln w="19050">
                <a:noFill/>
              </a:ln>
              <a:effectLst/>
            </c:spPr>
            <c:extLst>
              <c:ext xmlns:c16="http://schemas.microsoft.com/office/drawing/2014/chart" uri="{C3380CC4-5D6E-409C-BE32-E72D297353CC}">
                <c16:uniqueId val="{00000005-2C0B-49D1-86BF-FF0FDB93754D}"/>
              </c:ext>
            </c:extLst>
          </c:dPt>
          <c:dPt>
            <c:idx val="3"/>
            <c:bubble3D val="0"/>
            <c:spPr>
              <a:solidFill>
                <a:srgbClr val="262626"/>
              </a:solidFill>
              <a:ln w="19050">
                <a:noFill/>
              </a:ln>
              <a:effectLst/>
            </c:spPr>
            <c:extLst>
              <c:ext xmlns:c16="http://schemas.microsoft.com/office/drawing/2014/chart" uri="{C3380CC4-5D6E-409C-BE32-E72D297353CC}">
                <c16:uniqueId val="{00000007-2C0B-49D1-86BF-FF0FDB93754D}"/>
              </c:ext>
            </c:extLst>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0.4</c:v>
                </c:pt>
                <c:pt idx="1">
                  <c:v>0.14000000000000001</c:v>
                </c:pt>
                <c:pt idx="2">
                  <c:v>0.15</c:v>
                </c:pt>
                <c:pt idx="3">
                  <c:v>0.31</c:v>
                </c:pt>
              </c:numCache>
            </c:numRef>
          </c:val>
          <c:extLst>
            <c:ext xmlns:c16="http://schemas.microsoft.com/office/drawing/2014/chart" uri="{C3380CC4-5D6E-409C-BE32-E72D297353CC}">
              <c16:uniqueId val="{00000008-2C0B-49D1-86BF-FF0FDB93754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78D2C-12D7-45F2-B51F-F476B9169AB9}"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54AC36-A373-4038-8AC0-9060D34993ED}" type="slidenum">
              <a:rPr lang="zh-CN" altLang="en-US" smtClean="0"/>
              <a:t>‹#›</a:t>
            </a:fld>
            <a:endParaRPr lang="zh-CN" altLang="en-US"/>
          </a:p>
        </p:txBody>
      </p:sp>
    </p:spTree>
    <p:extLst>
      <p:ext uri="{BB962C8B-B14F-4D97-AF65-F5344CB8AC3E}">
        <p14:creationId xmlns:p14="http://schemas.microsoft.com/office/powerpoint/2010/main" val="304352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a:t>
            </a:fld>
            <a:endParaRPr lang="zh-CN" altLang="en-US"/>
          </a:p>
        </p:txBody>
      </p:sp>
    </p:spTree>
    <p:extLst>
      <p:ext uri="{BB962C8B-B14F-4D97-AF65-F5344CB8AC3E}">
        <p14:creationId xmlns:p14="http://schemas.microsoft.com/office/powerpoint/2010/main" val="4186111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10</a:t>
            </a:fld>
            <a:endParaRPr lang="zh-CN" altLang="en-US"/>
          </a:p>
        </p:txBody>
      </p:sp>
    </p:spTree>
    <p:extLst>
      <p:ext uri="{BB962C8B-B14F-4D97-AF65-F5344CB8AC3E}">
        <p14:creationId xmlns:p14="http://schemas.microsoft.com/office/powerpoint/2010/main" val="2711819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11</a:t>
            </a:fld>
            <a:endParaRPr lang="zh-CN" altLang="en-US"/>
          </a:p>
        </p:txBody>
      </p:sp>
    </p:spTree>
    <p:extLst>
      <p:ext uri="{BB962C8B-B14F-4D97-AF65-F5344CB8AC3E}">
        <p14:creationId xmlns:p14="http://schemas.microsoft.com/office/powerpoint/2010/main" val="4293578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12</a:t>
            </a:fld>
            <a:endParaRPr lang="zh-CN" altLang="en-US"/>
          </a:p>
        </p:txBody>
      </p:sp>
    </p:spTree>
    <p:extLst>
      <p:ext uri="{BB962C8B-B14F-4D97-AF65-F5344CB8AC3E}">
        <p14:creationId xmlns:p14="http://schemas.microsoft.com/office/powerpoint/2010/main" val="3161009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13</a:t>
            </a:fld>
            <a:endParaRPr lang="zh-CN" altLang="en-US"/>
          </a:p>
        </p:txBody>
      </p:sp>
    </p:spTree>
    <p:extLst>
      <p:ext uri="{BB962C8B-B14F-4D97-AF65-F5344CB8AC3E}">
        <p14:creationId xmlns:p14="http://schemas.microsoft.com/office/powerpoint/2010/main" val="1085072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14</a:t>
            </a:fld>
            <a:endParaRPr lang="zh-CN" altLang="en-US"/>
          </a:p>
        </p:txBody>
      </p:sp>
    </p:spTree>
    <p:extLst>
      <p:ext uri="{BB962C8B-B14F-4D97-AF65-F5344CB8AC3E}">
        <p14:creationId xmlns:p14="http://schemas.microsoft.com/office/powerpoint/2010/main" val="3563868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15</a:t>
            </a:fld>
            <a:endParaRPr lang="zh-CN" altLang="en-US"/>
          </a:p>
        </p:txBody>
      </p:sp>
    </p:spTree>
    <p:extLst>
      <p:ext uri="{BB962C8B-B14F-4D97-AF65-F5344CB8AC3E}">
        <p14:creationId xmlns:p14="http://schemas.microsoft.com/office/powerpoint/2010/main" val="3963438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16</a:t>
            </a:fld>
            <a:endParaRPr lang="zh-CN" altLang="en-US"/>
          </a:p>
        </p:txBody>
      </p:sp>
    </p:spTree>
    <p:extLst>
      <p:ext uri="{BB962C8B-B14F-4D97-AF65-F5344CB8AC3E}">
        <p14:creationId xmlns:p14="http://schemas.microsoft.com/office/powerpoint/2010/main" val="330061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17</a:t>
            </a:fld>
            <a:endParaRPr lang="zh-CN" altLang="en-US"/>
          </a:p>
        </p:txBody>
      </p:sp>
    </p:spTree>
    <p:extLst>
      <p:ext uri="{BB962C8B-B14F-4D97-AF65-F5344CB8AC3E}">
        <p14:creationId xmlns:p14="http://schemas.microsoft.com/office/powerpoint/2010/main" val="3602084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18</a:t>
            </a:fld>
            <a:endParaRPr lang="zh-CN" altLang="en-US"/>
          </a:p>
        </p:txBody>
      </p:sp>
    </p:spTree>
    <p:extLst>
      <p:ext uri="{BB962C8B-B14F-4D97-AF65-F5344CB8AC3E}">
        <p14:creationId xmlns:p14="http://schemas.microsoft.com/office/powerpoint/2010/main" val="2850090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19</a:t>
            </a:fld>
            <a:endParaRPr lang="zh-CN" altLang="en-US"/>
          </a:p>
        </p:txBody>
      </p:sp>
    </p:spTree>
    <p:extLst>
      <p:ext uri="{BB962C8B-B14F-4D97-AF65-F5344CB8AC3E}">
        <p14:creationId xmlns:p14="http://schemas.microsoft.com/office/powerpoint/2010/main" val="1990941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a:t>
            </a:fld>
            <a:endParaRPr lang="zh-CN" altLang="en-US"/>
          </a:p>
        </p:txBody>
      </p:sp>
    </p:spTree>
    <p:extLst>
      <p:ext uri="{BB962C8B-B14F-4D97-AF65-F5344CB8AC3E}">
        <p14:creationId xmlns:p14="http://schemas.microsoft.com/office/powerpoint/2010/main" val="963961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20</a:t>
            </a:fld>
            <a:endParaRPr lang="zh-CN" altLang="en-US"/>
          </a:p>
        </p:txBody>
      </p:sp>
    </p:spTree>
    <p:extLst>
      <p:ext uri="{BB962C8B-B14F-4D97-AF65-F5344CB8AC3E}">
        <p14:creationId xmlns:p14="http://schemas.microsoft.com/office/powerpoint/2010/main" val="1245031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21</a:t>
            </a:fld>
            <a:endParaRPr lang="zh-CN" altLang="en-US"/>
          </a:p>
        </p:txBody>
      </p:sp>
    </p:spTree>
    <p:extLst>
      <p:ext uri="{BB962C8B-B14F-4D97-AF65-F5344CB8AC3E}">
        <p14:creationId xmlns:p14="http://schemas.microsoft.com/office/powerpoint/2010/main" val="2305990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22</a:t>
            </a:fld>
            <a:endParaRPr lang="zh-CN" altLang="en-US"/>
          </a:p>
        </p:txBody>
      </p:sp>
    </p:spTree>
    <p:extLst>
      <p:ext uri="{BB962C8B-B14F-4D97-AF65-F5344CB8AC3E}">
        <p14:creationId xmlns:p14="http://schemas.microsoft.com/office/powerpoint/2010/main" val="2670070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23</a:t>
            </a:fld>
            <a:endParaRPr lang="zh-CN" altLang="en-US"/>
          </a:p>
        </p:txBody>
      </p:sp>
    </p:spTree>
    <p:extLst>
      <p:ext uri="{BB962C8B-B14F-4D97-AF65-F5344CB8AC3E}">
        <p14:creationId xmlns:p14="http://schemas.microsoft.com/office/powerpoint/2010/main" val="2961243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24</a:t>
            </a:fld>
            <a:endParaRPr lang="zh-CN" altLang="en-US"/>
          </a:p>
        </p:txBody>
      </p:sp>
    </p:spTree>
    <p:extLst>
      <p:ext uri="{BB962C8B-B14F-4D97-AF65-F5344CB8AC3E}">
        <p14:creationId xmlns:p14="http://schemas.microsoft.com/office/powerpoint/2010/main" val="2713929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25</a:t>
            </a:fld>
            <a:endParaRPr lang="zh-CN" altLang="en-US"/>
          </a:p>
        </p:txBody>
      </p:sp>
    </p:spTree>
    <p:extLst>
      <p:ext uri="{BB962C8B-B14F-4D97-AF65-F5344CB8AC3E}">
        <p14:creationId xmlns:p14="http://schemas.microsoft.com/office/powerpoint/2010/main" val="1320379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3</a:t>
            </a:fld>
            <a:endParaRPr lang="zh-CN" altLang="en-US"/>
          </a:p>
        </p:txBody>
      </p:sp>
    </p:spTree>
    <p:extLst>
      <p:ext uri="{BB962C8B-B14F-4D97-AF65-F5344CB8AC3E}">
        <p14:creationId xmlns:p14="http://schemas.microsoft.com/office/powerpoint/2010/main" val="2740896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4</a:t>
            </a:fld>
            <a:endParaRPr lang="zh-CN" altLang="en-US"/>
          </a:p>
        </p:txBody>
      </p:sp>
    </p:spTree>
    <p:extLst>
      <p:ext uri="{BB962C8B-B14F-4D97-AF65-F5344CB8AC3E}">
        <p14:creationId xmlns:p14="http://schemas.microsoft.com/office/powerpoint/2010/main" val="1142122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5</a:t>
            </a:fld>
            <a:endParaRPr lang="zh-CN" altLang="en-US"/>
          </a:p>
        </p:txBody>
      </p:sp>
    </p:spTree>
    <p:extLst>
      <p:ext uri="{BB962C8B-B14F-4D97-AF65-F5344CB8AC3E}">
        <p14:creationId xmlns:p14="http://schemas.microsoft.com/office/powerpoint/2010/main" val="2018878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6</a:t>
            </a:fld>
            <a:endParaRPr lang="zh-CN" altLang="en-US"/>
          </a:p>
        </p:txBody>
      </p:sp>
    </p:spTree>
    <p:extLst>
      <p:ext uri="{BB962C8B-B14F-4D97-AF65-F5344CB8AC3E}">
        <p14:creationId xmlns:p14="http://schemas.microsoft.com/office/powerpoint/2010/main" val="3930746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7</a:t>
            </a:fld>
            <a:endParaRPr lang="zh-CN" altLang="en-US"/>
          </a:p>
        </p:txBody>
      </p:sp>
    </p:spTree>
    <p:extLst>
      <p:ext uri="{BB962C8B-B14F-4D97-AF65-F5344CB8AC3E}">
        <p14:creationId xmlns:p14="http://schemas.microsoft.com/office/powerpoint/2010/main" val="4262559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8</a:t>
            </a:fld>
            <a:endParaRPr lang="zh-CN" altLang="en-US"/>
          </a:p>
        </p:txBody>
      </p:sp>
    </p:spTree>
    <p:extLst>
      <p:ext uri="{BB962C8B-B14F-4D97-AF65-F5344CB8AC3E}">
        <p14:creationId xmlns:p14="http://schemas.microsoft.com/office/powerpoint/2010/main" val="3820230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54AC36-A373-4038-8AC0-9060D34993ED}" type="slidenum">
              <a:rPr lang="zh-CN" altLang="en-US" smtClean="0"/>
              <a:t>9</a:t>
            </a:fld>
            <a:endParaRPr lang="zh-CN" altLang="en-US"/>
          </a:p>
        </p:txBody>
      </p:sp>
    </p:spTree>
    <p:extLst>
      <p:ext uri="{BB962C8B-B14F-4D97-AF65-F5344CB8AC3E}">
        <p14:creationId xmlns:p14="http://schemas.microsoft.com/office/powerpoint/2010/main" val="1845194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4233645094"/>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1523676735"/>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480673459"/>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78776145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32201356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1349597022"/>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135479745"/>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220638640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2758369421"/>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2790585879"/>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A5FCB18-D7A2-40E5-8B29-14543E3F64AE}"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79047081"/>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5FCB18-D7A2-40E5-8B29-14543E3F64AE}" type="datetimeFigureOut">
              <a:rPr lang="zh-CN" altLang="en-US" smtClean="0"/>
              <a:t>2019/5/3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323F65-0E1D-4846-BEB8-26DDEFAB2D7F}" type="slidenum">
              <a:rPr lang="zh-CN" altLang="en-US" smtClean="0"/>
              <a:t>‹#›</a:t>
            </a:fld>
            <a:endParaRPr lang="zh-CN" altLang="en-US"/>
          </a:p>
        </p:txBody>
      </p:sp>
    </p:spTree>
    <p:extLst>
      <p:ext uri="{BB962C8B-B14F-4D97-AF65-F5344CB8AC3E}">
        <p14:creationId xmlns:p14="http://schemas.microsoft.com/office/powerpoint/2010/main" val="2716543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chart" Target="../charts/chart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组合 11"/>
          <p:cNvGrpSpPr/>
          <p:nvPr/>
        </p:nvGrpSpPr>
        <p:grpSpPr>
          <a:xfrm>
            <a:off x="1972717" y="2364621"/>
            <a:ext cx="8319589" cy="2596584"/>
            <a:chOff x="1972717" y="2633397"/>
            <a:chExt cx="8319589" cy="2596584"/>
          </a:xfrm>
        </p:grpSpPr>
        <p:sp>
          <p:nvSpPr>
            <p:cNvPr id="7" name="文本框 6"/>
            <p:cNvSpPr txBox="1"/>
            <p:nvPr/>
          </p:nvSpPr>
          <p:spPr>
            <a:xfrm>
              <a:off x="2892278" y="2633397"/>
              <a:ext cx="6480469" cy="830997"/>
            </a:xfrm>
            <a:prstGeom prst="rect">
              <a:avLst/>
            </a:prstGeom>
            <a:noFill/>
          </p:spPr>
          <p:txBody>
            <a:bodyPr wrap="square" rtlCol="0">
              <a:spAutoFit/>
            </a:bodyPr>
            <a:lstStyle/>
            <a:p>
              <a:pPr algn="r"/>
              <a:r>
                <a:rPr lang="zh-CN" altLang="en-US" sz="4800" b="1" spc="3000" dirty="0">
                  <a:solidFill>
                    <a:schemeClr val="bg1"/>
                  </a:solidFill>
                  <a:latin typeface="微软雅黑" panose="020B0503020204020204" pitchFamily="34" charset="-122"/>
                  <a:ea typeface="微软雅黑" panose="020B0503020204020204" pitchFamily="34" charset="-122"/>
                </a:rPr>
                <a:t>音乐主题模板</a:t>
              </a:r>
            </a:p>
          </p:txBody>
        </p:sp>
        <p:sp>
          <p:nvSpPr>
            <p:cNvPr id="8" name="矩形 9"/>
            <p:cNvSpPr>
              <a:spLocks noChangeArrowheads="1"/>
            </p:cNvSpPr>
            <p:nvPr/>
          </p:nvSpPr>
          <p:spPr bwMode="auto">
            <a:xfrm>
              <a:off x="1972717" y="3513188"/>
              <a:ext cx="83195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p>
          </p:txBody>
        </p:sp>
        <p:sp>
          <p:nvSpPr>
            <p:cNvPr id="9" name="矩形 8"/>
            <p:cNvSpPr/>
            <p:nvPr/>
          </p:nvSpPr>
          <p:spPr>
            <a:xfrm>
              <a:off x="4420461" y="4672787"/>
              <a:ext cx="4285657" cy="557194"/>
            </a:xfrm>
            <a:prstGeom prst="rect">
              <a:avLst/>
            </a:prstGeom>
            <a:solidFill>
              <a:srgbClr val="23AED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24078" y="4797495"/>
              <a:ext cx="4078422" cy="307777"/>
            </a:xfrm>
            <a:prstGeom prst="rect">
              <a:avLst/>
            </a:prstGeom>
            <a:noFill/>
            <a:ln>
              <a:noFill/>
            </a:ln>
          </p:spPr>
          <p:txBody>
            <a:bodyPr wrap="square" rtlCol="0">
              <a:spAutoFit/>
            </a:bodyPr>
            <a:lstStyle/>
            <a:p>
              <a:pPr algn="ctr"/>
              <a:r>
                <a:rPr lang="zh-CN" altLang="en-US" sz="1400" spc="300" dirty="0">
                  <a:solidFill>
                    <a:schemeClr val="bg1"/>
                  </a:solidFill>
                  <a:latin typeface="Bebas Neue" panose="020B0606020202050201" pitchFamily="34" charset="0"/>
                  <a:ea typeface="思源黑体 CN Heavy" panose="020B0A00000000000000" pitchFamily="34" charset="-122"/>
                </a:rPr>
                <a:t>汇报人：</a:t>
              </a:r>
              <a:r>
                <a:rPr lang="en-US" altLang="zh-CN" sz="1400" spc="300" dirty="0">
                  <a:solidFill>
                    <a:schemeClr val="bg1"/>
                  </a:solidFill>
                  <a:latin typeface="Bebas Neue" panose="020B0606020202050201" pitchFamily="34" charset="0"/>
                  <a:ea typeface="思源黑体 CN Heavy" panose="020B0A00000000000000" pitchFamily="34" charset="-122"/>
                </a:rPr>
                <a:t>XXX</a:t>
              </a:r>
              <a:r>
                <a:rPr lang="zh-CN" altLang="en-US" sz="1400" spc="300" dirty="0">
                  <a:solidFill>
                    <a:schemeClr val="bg1"/>
                  </a:solidFill>
                  <a:latin typeface="Bebas Neue" panose="020B0606020202050201" pitchFamily="34" charset="0"/>
                  <a:ea typeface="思源黑体 CN Heavy" panose="020B0A00000000000000" pitchFamily="34" charset="-122"/>
                </a:rPr>
                <a:t>   汇报时间：</a:t>
              </a:r>
              <a:r>
                <a:rPr lang="en-US" altLang="zh-CN" sz="1400" spc="300" dirty="0">
                  <a:solidFill>
                    <a:schemeClr val="bg1"/>
                  </a:solidFill>
                  <a:latin typeface="Bebas Neue" panose="020B0606020202050201" pitchFamily="34" charset="0"/>
                  <a:ea typeface="思源黑体 CN Heavy" panose="020B0A00000000000000" pitchFamily="34" charset="-122"/>
                </a:rPr>
                <a:t>XX</a:t>
              </a:r>
              <a:r>
                <a:rPr lang="zh-CN" altLang="en-US" sz="1400" spc="300" dirty="0">
                  <a:solidFill>
                    <a:schemeClr val="bg1"/>
                  </a:solidFill>
                  <a:latin typeface="Bebas Neue" panose="020B0606020202050201" pitchFamily="34" charset="0"/>
                  <a:ea typeface="思源黑体 CN Heavy" panose="020B0A00000000000000" pitchFamily="34" charset="-122"/>
                </a:rPr>
                <a:t>年</a:t>
              </a:r>
              <a:r>
                <a:rPr lang="en-US" altLang="zh-CN" sz="1400" spc="300" dirty="0">
                  <a:solidFill>
                    <a:schemeClr val="bg1"/>
                  </a:solidFill>
                  <a:latin typeface="Bebas Neue" panose="020B0606020202050201" pitchFamily="34" charset="0"/>
                  <a:ea typeface="思源黑体 CN Heavy" panose="020B0A00000000000000" pitchFamily="34" charset="-122"/>
                </a:rPr>
                <a:t>XX</a:t>
              </a:r>
              <a:r>
                <a:rPr lang="zh-CN" altLang="en-US" sz="1400" spc="300" dirty="0">
                  <a:solidFill>
                    <a:schemeClr val="bg1"/>
                  </a:solidFill>
                  <a:latin typeface="Bebas Neue" panose="020B0606020202050201" pitchFamily="34" charset="0"/>
                  <a:ea typeface="思源黑体 CN Heavy" panose="020B0A00000000000000" pitchFamily="34" charset="-122"/>
                </a:rPr>
                <a:t>月</a:t>
              </a:r>
            </a:p>
          </p:txBody>
        </p:sp>
      </p:grpSp>
      <p:pic>
        <p:nvPicPr>
          <p:cNvPr id="13" name="DEVIN K - Back In the D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349603" y="-879791"/>
            <a:ext cx="609600" cy="879791"/>
          </a:xfrm>
          <a:prstGeom prst="rect">
            <a:avLst/>
          </a:prstGeom>
        </p:spPr>
      </p:pic>
    </p:spTree>
    <p:extLst>
      <p:ext uri="{BB962C8B-B14F-4D97-AF65-F5344CB8AC3E}">
        <p14:creationId xmlns:p14="http://schemas.microsoft.com/office/powerpoint/2010/main" val="2928368597"/>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62626"/>
        </a:solidFill>
        <a:effectLst/>
      </p:bgPr>
    </p:bg>
    <p:spTree>
      <p:nvGrpSpPr>
        <p:cNvPr id="1" name=""/>
        <p:cNvGrpSpPr/>
        <p:nvPr/>
      </p:nvGrpSpPr>
      <p:grpSpPr>
        <a:xfrm>
          <a:off x="0" y="0"/>
          <a:ext cx="0" cy="0"/>
          <a:chOff x="0" y="0"/>
          <a:chExt cx="0" cy="0"/>
        </a:xfrm>
      </p:grpSpPr>
      <p:grpSp>
        <p:nvGrpSpPr>
          <p:cNvPr id="4" name="组合 3"/>
          <p:cNvGrpSpPr/>
          <p:nvPr/>
        </p:nvGrpSpPr>
        <p:grpSpPr>
          <a:xfrm>
            <a:off x="4840605" y="911290"/>
            <a:ext cx="7160895" cy="5089460"/>
            <a:chOff x="4478655" y="911290"/>
            <a:chExt cx="7160895" cy="5089460"/>
          </a:xfrm>
        </p:grpSpPr>
        <p:sp>
          <p:nvSpPr>
            <p:cNvPr id="5" name="平行四边形 4"/>
            <p:cNvSpPr/>
            <p:nvPr/>
          </p:nvSpPr>
          <p:spPr>
            <a:xfrm>
              <a:off x="6446520" y="1771417"/>
              <a:ext cx="3608070" cy="3562350"/>
            </a:xfrm>
            <a:prstGeom prst="parallelogram">
              <a:avLst>
                <a:gd name="adj" fmla="val 36111"/>
              </a:avLst>
            </a:prstGeom>
            <a:noFill/>
            <a:ln w="28575">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平行四边形 5"/>
            <p:cNvSpPr/>
            <p:nvPr/>
          </p:nvSpPr>
          <p:spPr>
            <a:xfrm>
              <a:off x="4794885" y="1095143"/>
              <a:ext cx="3608070" cy="3562350"/>
            </a:xfrm>
            <a:prstGeom prst="parallelogram">
              <a:avLst>
                <a:gd name="adj" fmla="val 36111"/>
              </a:avLst>
            </a:prstGeom>
            <a:noFill/>
            <a:ln w="28575">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3" cstate="email">
              <a:grayscl/>
              <a:extLst>
                <a:ext uri="{28A0092B-C50C-407E-A947-70E740481C1C}">
                  <a14:useLocalDpi xmlns:a14="http://schemas.microsoft.com/office/drawing/2010/main" val="0"/>
                </a:ext>
              </a:extLst>
            </a:blip>
            <a:srcRect/>
            <a:stretch>
              <a:fillRect/>
            </a:stretch>
          </p:blipFill>
          <p:spPr>
            <a:xfrm>
              <a:off x="4478655" y="911290"/>
              <a:ext cx="3608070" cy="3562350"/>
            </a:xfrm>
            <a:custGeom>
              <a:avLst/>
              <a:gdLst>
                <a:gd name="connsiteX0" fmla="*/ 1286400 w 3608070"/>
                <a:gd name="connsiteY0" fmla="*/ 0 h 3562350"/>
                <a:gd name="connsiteX1" fmla="*/ 3608070 w 3608070"/>
                <a:gd name="connsiteY1" fmla="*/ 0 h 3562350"/>
                <a:gd name="connsiteX2" fmla="*/ 2321670 w 3608070"/>
                <a:gd name="connsiteY2" fmla="*/ 3562350 h 3562350"/>
                <a:gd name="connsiteX3" fmla="*/ 0 w 360807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608070" h="3562350">
                  <a:moveTo>
                    <a:pt x="1286400" y="0"/>
                  </a:moveTo>
                  <a:lnTo>
                    <a:pt x="3608070" y="0"/>
                  </a:lnTo>
                  <a:lnTo>
                    <a:pt x="2321670" y="3562350"/>
                  </a:lnTo>
                  <a:lnTo>
                    <a:pt x="0" y="3562350"/>
                  </a:lnTo>
                  <a:close/>
                </a:path>
              </a:pathLst>
            </a:custGeom>
          </p:spPr>
        </p:pic>
        <p:pic>
          <p:nvPicPr>
            <p:cNvPr id="8" name="图片 7"/>
            <p:cNvPicPr>
              <a:picLocks noChangeAspect="1"/>
            </p:cNvPicPr>
            <p:nvPr/>
          </p:nvPicPr>
          <p:blipFill>
            <a:blip r:embed="rId4" cstate="email">
              <a:grayscl/>
              <a:extLst>
                <a:ext uri="{28A0092B-C50C-407E-A947-70E740481C1C}">
                  <a14:useLocalDpi xmlns:a14="http://schemas.microsoft.com/office/drawing/2010/main" val="0"/>
                </a:ext>
              </a:extLst>
            </a:blip>
            <a:srcRect/>
            <a:stretch>
              <a:fillRect/>
            </a:stretch>
          </p:blipFill>
          <p:spPr>
            <a:xfrm>
              <a:off x="6170295" y="1609725"/>
              <a:ext cx="3608070" cy="3562350"/>
            </a:xfrm>
            <a:custGeom>
              <a:avLst/>
              <a:gdLst>
                <a:gd name="connsiteX0" fmla="*/ 1286400 w 3608070"/>
                <a:gd name="connsiteY0" fmla="*/ 0 h 3562350"/>
                <a:gd name="connsiteX1" fmla="*/ 3608070 w 3608070"/>
                <a:gd name="connsiteY1" fmla="*/ 0 h 3562350"/>
                <a:gd name="connsiteX2" fmla="*/ 2321670 w 3608070"/>
                <a:gd name="connsiteY2" fmla="*/ 3562350 h 3562350"/>
                <a:gd name="connsiteX3" fmla="*/ 0 w 360807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608070" h="3562350">
                  <a:moveTo>
                    <a:pt x="1286400" y="0"/>
                  </a:moveTo>
                  <a:lnTo>
                    <a:pt x="3608070" y="0"/>
                  </a:lnTo>
                  <a:lnTo>
                    <a:pt x="2321670" y="3562350"/>
                  </a:lnTo>
                  <a:lnTo>
                    <a:pt x="0" y="3562350"/>
                  </a:lnTo>
                  <a:close/>
                </a:path>
              </a:pathLst>
            </a:custGeom>
          </p:spPr>
        </p:pic>
        <p:grpSp>
          <p:nvGrpSpPr>
            <p:cNvPr id="9" name="组合 8"/>
            <p:cNvGrpSpPr/>
            <p:nvPr/>
          </p:nvGrpSpPr>
          <p:grpSpPr>
            <a:xfrm>
              <a:off x="7821930" y="2261195"/>
              <a:ext cx="3817620" cy="3739555"/>
              <a:chOff x="7821930" y="2261195"/>
              <a:chExt cx="3817620" cy="3739555"/>
            </a:xfrm>
          </p:grpSpPr>
          <p:sp>
            <p:nvSpPr>
              <p:cNvPr id="10" name="平行四边形 9"/>
              <p:cNvSpPr/>
              <p:nvPr/>
            </p:nvSpPr>
            <p:spPr>
              <a:xfrm>
                <a:off x="8031480" y="2438400"/>
                <a:ext cx="3608070" cy="3562350"/>
              </a:xfrm>
              <a:prstGeom prst="parallelogram">
                <a:avLst>
                  <a:gd name="adj" fmla="val 36111"/>
                </a:avLst>
              </a:prstGeom>
              <a:noFill/>
              <a:ln w="28575">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5" cstate="email">
                <a:grayscl/>
                <a:extLst>
                  <a:ext uri="{28A0092B-C50C-407E-A947-70E740481C1C}">
                    <a14:useLocalDpi xmlns:a14="http://schemas.microsoft.com/office/drawing/2010/main" val="0"/>
                  </a:ext>
                </a:extLst>
              </a:blip>
              <a:srcRect/>
              <a:stretch>
                <a:fillRect/>
              </a:stretch>
            </p:blipFill>
            <p:spPr>
              <a:xfrm>
                <a:off x="7821930" y="2261195"/>
                <a:ext cx="3608070" cy="3562350"/>
              </a:xfrm>
              <a:custGeom>
                <a:avLst/>
                <a:gdLst>
                  <a:gd name="connsiteX0" fmla="*/ 1286400 w 3608070"/>
                  <a:gd name="connsiteY0" fmla="*/ 0 h 3562350"/>
                  <a:gd name="connsiteX1" fmla="*/ 3608070 w 3608070"/>
                  <a:gd name="connsiteY1" fmla="*/ 0 h 3562350"/>
                  <a:gd name="connsiteX2" fmla="*/ 2321670 w 3608070"/>
                  <a:gd name="connsiteY2" fmla="*/ 3562350 h 3562350"/>
                  <a:gd name="connsiteX3" fmla="*/ 0 w 360807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608070" h="3562350">
                    <a:moveTo>
                      <a:pt x="1286400" y="0"/>
                    </a:moveTo>
                    <a:lnTo>
                      <a:pt x="3608070" y="0"/>
                    </a:lnTo>
                    <a:lnTo>
                      <a:pt x="2321670" y="3562350"/>
                    </a:lnTo>
                    <a:lnTo>
                      <a:pt x="0" y="3562350"/>
                    </a:lnTo>
                    <a:close/>
                  </a:path>
                </a:pathLst>
              </a:custGeom>
              <a:ln w="28575">
                <a:solidFill>
                  <a:schemeClr val="tx1"/>
                </a:solidFill>
              </a:ln>
            </p:spPr>
          </p:pic>
        </p:grpSp>
      </p:grpSp>
      <p:grpSp>
        <p:nvGrpSpPr>
          <p:cNvPr id="12" name="组合 11"/>
          <p:cNvGrpSpPr/>
          <p:nvPr/>
        </p:nvGrpSpPr>
        <p:grpSpPr>
          <a:xfrm>
            <a:off x="807900" y="2645127"/>
            <a:ext cx="3878400" cy="2462058"/>
            <a:chOff x="7877269" y="3270038"/>
            <a:chExt cx="3878400" cy="2462058"/>
          </a:xfrm>
        </p:grpSpPr>
        <p:sp>
          <p:nvSpPr>
            <p:cNvPr id="13" name="矩形 12"/>
            <p:cNvSpPr/>
            <p:nvPr/>
          </p:nvSpPr>
          <p:spPr>
            <a:xfrm>
              <a:off x="7877269" y="3378310"/>
              <a:ext cx="3878400" cy="2353786"/>
            </a:xfrm>
            <a:prstGeom prst="rect">
              <a:avLst/>
            </a:prstGeom>
          </p:spPr>
          <p:txBody>
            <a:bodyPr wrap="square">
              <a:spAutoFit/>
            </a:bodyPr>
            <a:lstStyle/>
            <a:p>
              <a:pPr latinLnBrk="1">
                <a:lnSpc>
                  <a:spcPct val="150000"/>
                </a:lnSpc>
              </a:pPr>
              <a:r>
                <a:rPr lang="en-US" altLang="zh-CN" sz="2000" noProof="1">
                  <a:solidFill>
                    <a:schemeClr val="bg1"/>
                  </a:solidFill>
                </a:rPr>
                <a:t>Lorem ipsum dolor sit er elit lamet, consectetaur cillium adipisicing pecu, sed do eiusmod tempor incididunt ut labore et dolore magna aliqua. Ut minim veniam, </a:t>
              </a:r>
              <a:endParaRPr lang="zh-CN" altLang="en-US" sz="2000" dirty="0">
                <a:solidFill>
                  <a:schemeClr val="bg1"/>
                </a:solidFill>
              </a:endParaRPr>
            </a:p>
          </p:txBody>
        </p:sp>
        <p:cxnSp>
          <p:nvCxnSpPr>
            <p:cNvPr id="14" name="直接连接符 13"/>
            <p:cNvCxnSpPr/>
            <p:nvPr/>
          </p:nvCxnSpPr>
          <p:spPr>
            <a:xfrm>
              <a:off x="7957399" y="3270038"/>
              <a:ext cx="248751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55238" y="1926557"/>
            <a:ext cx="3672800" cy="523220"/>
          </a:xfrm>
          <a:prstGeom prst="rect">
            <a:avLst/>
          </a:prstGeom>
        </p:spPr>
        <p:txBody>
          <a:bodyPr wrap="none">
            <a:spAutoFit/>
          </a:bodyPr>
          <a:lstStyle/>
          <a:p>
            <a:pPr algn="ctr"/>
            <a:r>
              <a:rPr lang="zh-CN" altLang="en-US" sz="2800" b="1" spc="600" dirty="0">
                <a:solidFill>
                  <a:schemeClr val="bg1"/>
                </a:solidFill>
                <a:latin typeface="思源黑体 CN Heavy" panose="020B0A00000000000000" pitchFamily="34" charset="-122"/>
                <a:ea typeface="思源黑体 CN Heavy" panose="020B0A00000000000000" pitchFamily="34" charset="-122"/>
              </a:rPr>
              <a:t>点击输入你的标题</a:t>
            </a:r>
          </a:p>
        </p:txBody>
      </p:sp>
    </p:spTree>
    <p:extLst>
      <p:ext uri="{BB962C8B-B14F-4D97-AF65-F5344CB8AC3E}">
        <p14:creationId xmlns:p14="http://schemas.microsoft.com/office/powerpoint/2010/main" val="164251688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rcRect b="16169"/>
          <a:stretch/>
        </p:blipFill>
        <p:spPr>
          <a:xfrm>
            <a:off x="0" y="0"/>
            <a:ext cx="12192000" cy="685800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2437176" y="1966669"/>
            <a:ext cx="1554695" cy="1803446"/>
          </a:xfrm>
          <a:custGeom>
            <a:avLst/>
            <a:gdLst>
              <a:gd name="connsiteX0" fmla="*/ 962168 w 1924335"/>
              <a:gd name="connsiteY0" fmla="*/ 0 h 2232229"/>
              <a:gd name="connsiteX1" fmla="*/ 1924335 w 1924335"/>
              <a:gd name="connsiteY1" fmla="*/ 481084 h 2232229"/>
              <a:gd name="connsiteX2" fmla="*/ 1924335 w 1924335"/>
              <a:gd name="connsiteY2" fmla="*/ 1751145 h 2232229"/>
              <a:gd name="connsiteX3" fmla="*/ 962168 w 1924335"/>
              <a:gd name="connsiteY3" fmla="*/ 2232229 h 2232229"/>
              <a:gd name="connsiteX4" fmla="*/ 0 w 1924335"/>
              <a:gd name="connsiteY4" fmla="*/ 1751145 h 2232229"/>
              <a:gd name="connsiteX5" fmla="*/ 0 w 1924335"/>
              <a:gd name="connsiteY5" fmla="*/ 481084 h 223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335" h="2232229">
                <a:moveTo>
                  <a:pt x="962168" y="0"/>
                </a:moveTo>
                <a:lnTo>
                  <a:pt x="1924335" y="481084"/>
                </a:lnTo>
                <a:lnTo>
                  <a:pt x="1924335" y="1751145"/>
                </a:lnTo>
                <a:lnTo>
                  <a:pt x="962168" y="2232229"/>
                </a:lnTo>
                <a:lnTo>
                  <a:pt x="0" y="1751145"/>
                </a:lnTo>
                <a:lnTo>
                  <a:pt x="0" y="481084"/>
                </a:lnTo>
                <a:close/>
              </a:path>
            </a:pathLst>
          </a:custGeom>
          <a:ln w="12700">
            <a:solidFill>
              <a:srgbClr val="23AED3"/>
            </a:solidFill>
          </a:ln>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8200128" y="1971097"/>
            <a:ext cx="1554697" cy="1803448"/>
          </a:xfrm>
          <a:custGeom>
            <a:avLst/>
            <a:gdLst>
              <a:gd name="connsiteX0" fmla="*/ 777348 w 1554697"/>
              <a:gd name="connsiteY0" fmla="*/ 0 h 1803448"/>
              <a:gd name="connsiteX1" fmla="*/ 777350 w 1554697"/>
              <a:gd name="connsiteY1" fmla="*/ 0 h 1803448"/>
              <a:gd name="connsiteX2" fmla="*/ 1554697 w 1554697"/>
              <a:gd name="connsiteY2" fmla="*/ 388674 h 1803448"/>
              <a:gd name="connsiteX3" fmla="*/ 1554697 w 1554697"/>
              <a:gd name="connsiteY3" fmla="*/ 1414774 h 1803448"/>
              <a:gd name="connsiteX4" fmla="*/ 777349 w 1554697"/>
              <a:gd name="connsiteY4" fmla="*/ 1803448 h 1803448"/>
              <a:gd name="connsiteX5" fmla="*/ 0 w 1554697"/>
              <a:gd name="connsiteY5" fmla="*/ 1414774 h 1803448"/>
              <a:gd name="connsiteX6" fmla="*/ 0 w 1554697"/>
              <a:gd name="connsiteY6" fmla="*/ 388674 h 180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4697" h="1803448">
                <a:moveTo>
                  <a:pt x="777348" y="0"/>
                </a:moveTo>
                <a:lnTo>
                  <a:pt x="777350" y="0"/>
                </a:lnTo>
                <a:lnTo>
                  <a:pt x="1554697" y="388674"/>
                </a:lnTo>
                <a:lnTo>
                  <a:pt x="1554697" y="1414774"/>
                </a:lnTo>
                <a:lnTo>
                  <a:pt x="777349" y="1803448"/>
                </a:lnTo>
                <a:lnTo>
                  <a:pt x="0" y="1414774"/>
                </a:lnTo>
                <a:lnTo>
                  <a:pt x="0" y="388674"/>
                </a:lnTo>
                <a:close/>
              </a:path>
            </a:pathLst>
          </a:custGeom>
          <a:ln w="12700">
            <a:solidFill>
              <a:srgbClr val="23AED3"/>
            </a:solidFill>
          </a:ln>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5311859" y="1952155"/>
            <a:ext cx="1568281" cy="1817960"/>
          </a:xfrm>
          <a:custGeom>
            <a:avLst/>
            <a:gdLst>
              <a:gd name="connsiteX0" fmla="*/ 781648 w 1568281"/>
              <a:gd name="connsiteY0" fmla="*/ 0 h 1817960"/>
              <a:gd name="connsiteX1" fmla="*/ 786634 w 1568281"/>
              <a:gd name="connsiteY1" fmla="*/ 0 h 1817960"/>
              <a:gd name="connsiteX2" fmla="*/ 1568281 w 1568281"/>
              <a:gd name="connsiteY2" fmla="*/ 390824 h 1817960"/>
              <a:gd name="connsiteX3" fmla="*/ 1568281 w 1568281"/>
              <a:gd name="connsiteY3" fmla="*/ 1425890 h 1817960"/>
              <a:gd name="connsiteX4" fmla="*/ 784141 w 1568281"/>
              <a:gd name="connsiteY4" fmla="*/ 1817960 h 1817960"/>
              <a:gd name="connsiteX5" fmla="*/ 0 w 1568281"/>
              <a:gd name="connsiteY5" fmla="*/ 1425890 h 1817960"/>
              <a:gd name="connsiteX6" fmla="*/ 0 w 1568281"/>
              <a:gd name="connsiteY6" fmla="*/ 390824 h 181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8281" h="1817960">
                <a:moveTo>
                  <a:pt x="781648" y="0"/>
                </a:moveTo>
                <a:lnTo>
                  <a:pt x="786634" y="0"/>
                </a:lnTo>
                <a:lnTo>
                  <a:pt x="1568281" y="390824"/>
                </a:lnTo>
                <a:lnTo>
                  <a:pt x="1568281" y="1425890"/>
                </a:lnTo>
                <a:lnTo>
                  <a:pt x="784141" y="1817960"/>
                </a:lnTo>
                <a:lnTo>
                  <a:pt x="0" y="1425890"/>
                </a:lnTo>
                <a:lnTo>
                  <a:pt x="0" y="390824"/>
                </a:lnTo>
                <a:close/>
              </a:path>
            </a:pathLst>
          </a:custGeom>
          <a:ln w="12700">
            <a:solidFill>
              <a:srgbClr val="23AED3"/>
            </a:solidFill>
          </a:ln>
        </p:spPr>
      </p:pic>
      <p:sp>
        <p:nvSpPr>
          <p:cNvPr id="8" name="文本框 7"/>
          <p:cNvSpPr txBox="1"/>
          <p:nvPr/>
        </p:nvSpPr>
        <p:spPr>
          <a:xfrm>
            <a:off x="2055038" y="4090659"/>
            <a:ext cx="2353188" cy="1477328"/>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 your life.</a:t>
            </a:r>
            <a:endPar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endParaRPr lang="zh-CN" altLang="en-US" dirty="0"/>
          </a:p>
        </p:txBody>
      </p:sp>
      <p:sp>
        <p:nvSpPr>
          <p:cNvPr id="9" name="文本框 8"/>
          <p:cNvSpPr txBox="1"/>
          <p:nvPr/>
        </p:nvSpPr>
        <p:spPr>
          <a:xfrm>
            <a:off x="4919406" y="4090659"/>
            <a:ext cx="2353188" cy="1477328"/>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 your life.</a:t>
            </a:r>
            <a:endPar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endParaRPr lang="zh-CN" altLang="en-US" dirty="0"/>
          </a:p>
        </p:txBody>
      </p:sp>
      <p:sp>
        <p:nvSpPr>
          <p:cNvPr id="10" name="文本框 9"/>
          <p:cNvSpPr txBox="1"/>
          <p:nvPr/>
        </p:nvSpPr>
        <p:spPr>
          <a:xfrm>
            <a:off x="7795760" y="4090659"/>
            <a:ext cx="2353188" cy="1477328"/>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 your life.</a:t>
            </a:r>
            <a:endPar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endParaRPr lang="zh-CN" altLang="en-US" dirty="0"/>
          </a:p>
        </p:txBody>
      </p:sp>
    </p:spTree>
    <p:extLst>
      <p:ext uri="{BB962C8B-B14F-4D97-AF65-F5344CB8AC3E}">
        <p14:creationId xmlns:p14="http://schemas.microsoft.com/office/powerpoint/2010/main" val="31167628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par>
                                <p:cTn id="12" presetID="2" presetClass="entr" presetSubtype="4" fill="hold" nodeType="withEffect">
                                  <p:stCondLst>
                                    <p:cond delay="10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ppt_x"/>
                                          </p:val>
                                        </p:tav>
                                        <p:tav tm="100000">
                                          <p:val>
                                            <p:strVal val="#ppt_x"/>
                                          </p:val>
                                        </p:tav>
                                      </p:tavLst>
                                    </p:anim>
                                    <p:anim calcmode="lin" valueType="num">
                                      <p:cBhvr additive="base">
                                        <p:cTn id="15" dur="750" fill="hold"/>
                                        <p:tgtEl>
                                          <p:spTgt spid="7"/>
                                        </p:tgtEl>
                                        <p:attrNameLst>
                                          <p:attrName>ppt_y</p:attrName>
                                        </p:attrNameLst>
                                      </p:cBhvr>
                                      <p:tavLst>
                                        <p:tav tm="0">
                                          <p:val>
                                            <p:strVal val="1+#ppt_h/2"/>
                                          </p:val>
                                        </p:tav>
                                        <p:tav tm="100000">
                                          <p:val>
                                            <p:strVal val="#ppt_y"/>
                                          </p:val>
                                        </p:tav>
                                      </p:tavLst>
                                    </p:anim>
                                  </p:childTnLst>
                                </p:cTn>
                              </p:par>
                              <p:par>
                                <p:cTn id="16" presetID="10" presetClass="entr" presetSubtype="0" fill="hold" nodeType="withEffect">
                                  <p:stCondLst>
                                    <p:cond delay="1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childTnLst>
                                </p:cTn>
                              </p:par>
                              <p:par>
                                <p:cTn id="19" presetID="2" presetClass="entr" presetSubtype="4"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childTnLst>
                                </p:cTn>
                              </p:par>
                            </p:childTnLst>
                          </p:cTn>
                        </p:par>
                        <p:par>
                          <p:cTn id="26" fill="hold">
                            <p:stCondLst>
                              <p:cond delay="95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additive="base">
                                        <p:cTn id="29" dur="250"/>
                                        <p:tgtEl>
                                          <p:spTgt spid="8"/>
                                        </p:tgtEl>
                                        <p:attrNameLst>
                                          <p:attrName>ppt_y</p:attrName>
                                        </p:attrNameLst>
                                      </p:cBhvr>
                                      <p:tavLst>
                                        <p:tav tm="0">
                                          <p:val>
                                            <p:strVal val="#ppt_y+#ppt_h*1.125000"/>
                                          </p:val>
                                        </p:tav>
                                        <p:tav tm="100000">
                                          <p:val>
                                            <p:strVal val="#ppt_y"/>
                                          </p:val>
                                        </p:tav>
                                      </p:tavLst>
                                    </p:anim>
                                    <p:animEffect transition="in" filter="wipe(up)">
                                      <p:cBhvr>
                                        <p:cTn id="30" dur="250"/>
                                        <p:tgtEl>
                                          <p:spTgt spid="8"/>
                                        </p:tgtEl>
                                      </p:cBhvr>
                                    </p:animEffect>
                                  </p:childTnLst>
                                </p:cTn>
                              </p:par>
                              <p:par>
                                <p:cTn id="31" presetID="10" presetClass="entr" presetSubtype="0" fill="hold" grpId="1" nodeType="with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250"/>
                                        <p:tgtEl>
                                          <p:spTgt spid="8"/>
                                        </p:tgtEl>
                                      </p:cBhvr>
                                    </p:animEffect>
                                  </p:childTnLst>
                                </p:cTn>
                              </p:par>
                              <p:par>
                                <p:cTn id="34" presetID="12" presetClass="entr" presetSubtype="4" fill="hold" grpId="0" nodeType="withEffect">
                                  <p:stCondLst>
                                    <p:cond delay="10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additive="base">
                                        <p:cTn id="36" dur="250"/>
                                        <p:tgtEl>
                                          <p:spTgt spid="9"/>
                                        </p:tgtEl>
                                        <p:attrNameLst>
                                          <p:attrName>ppt_y</p:attrName>
                                        </p:attrNameLst>
                                      </p:cBhvr>
                                      <p:tavLst>
                                        <p:tav tm="0">
                                          <p:val>
                                            <p:strVal val="#ppt_y+#ppt_h*1.125000"/>
                                          </p:val>
                                        </p:tav>
                                        <p:tav tm="100000">
                                          <p:val>
                                            <p:strVal val="#ppt_y"/>
                                          </p:val>
                                        </p:tav>
                                      </p:tavLst>
                                    </p:anim>
                                    <p:animEffect transition="in" filter="wipe(up)">
                                      <p:cBhvr>
                                        <p:cTn id="37" dur="250"/>
                                        <p:tgtEl>
                                          <p:spTgt spid="9"/>
                                        </p:tgtEl>
                                      </p:cBhvr>
                                    </p:animEffect>
                                  </p:childTnLst>
                                </p:cTn>
                              </p:par>
                              <p:par>
                                <p:cTn id="38" presetID="10" presetClass="entr" presetSubtype="0" fill="hold" grpId="1" nodeType="withEffect">
                                  <p:stCondLst>
                                    <p:cond delay="100"/>
                                  </p:stCondLst>
                                  <p:iterate type="lt">
                                    <p:tmPct val="10000"/>
                                  </p:iterate>
                                  <p:childTnLst>
                                    <p:set>
                                      <p:cBhvr>
                                        <p:cTn id="39" dur="1" fill="hold">
                                          <p:stCondLst>
                                            <p:cond delay="0"/>
                                          </p:stCondLst>
                                        </p:cTn>
                                        <p:tgtEl>
                                          <p:spTgt spid="9"/>
                                        </p:tgtEl>
                                        <p:attrNameLst>
                                          <p:attrName>style.visibility</p:attrName>
                                        </p:attrNameLst>
                                      </p:cBhvr>
                                      <p:to>
                                        <p:strVal val="visible"/>
                                      </p:to>
                                    </p:set>
                                    <p:animEffect transition="in" filter="fade">
                                      <p:cBhvr>
                                        <p:cTn id="40" dur="250"/>
                                        <p:tgtEl>
                                          <p:spTgt spid="9"/>
                                        </p:tgtEl>
                                      </p:cBhvr>
                                    </p:animEffect>
                                  </p:childTnLst>
                                </p:cTn>
                              </p:par>
                              <p:par>
                                <p:cTn id="41" presetID="12" presetClass="entr" presetSubtype="4" fill="hold" grpId="0" nodeType="withEffect">
                                  <p:stCondLst>
                                    <p:cond delay="20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p:tgtEl>
                                          <p:spTgt spid="10"/>
                                        </p:tgtEl>
                                        <p:attrNameLst>
                                          <p:attrName>ppt_y</p:attrName>
                                        </p:attrNameLst>
                                      </p:cBhvr>
                                      <p:tavLst>
                                        <p:tav tm="0">
                                          <p:val>
                                            <p:strVal val="#ppt_y+#ppt_h*1.125000"/>
                                          </p:val>
                                        </p:tav>
                                        <p:tav tm="100000">
                                          <p:val>
                                            <p:strVal val="#ppt_y"/>
                                          </p:val>
                                        </p:tav>
                                      </p:tavLst>
                                    </p:anim>
                                    <p:animEffect transition="in" filter="wipe(up)">
                                      <p:cBhvr>
                                        <p:cTn id="44" dur="250"/>
                                        <p:tgtEl>
                                          <p:spTgt spid="10"/>
                                        </p:tgtEl>
                                      </p:cBhvr>
                                    </p:animEffect>
                                  </p:childTnLst>
                                </p:cTn>
                              </p:par>
                              <p:par>
                                <p:cTn id="45" presetID="10" presetClass="entr" presetSubtype="0" fill="hold" grpId="1" nodeType="withEffect">
                                  <p:stCondLst>
                                    <p:cond delay="200"/>
                                  </p:stCondLst>
                                  <p:iterate type="lt">
                                    <p:tmPct val="10000"/>
                                  </p:iterate>
                                  <p:childTnLst>
                                    <p:set>
                                      <p:cBhvr>
                                        <p:cTn id="46" dur="1" fill="hold">
                                          <p:stCondLst>
                                            <p:cond delay="0"/>
                                          </p:stCondLst>
                                        </p:cTn>
                                        <p:tgtEl>
                                          <p:spTgt spid="10"/>
                                        </p:tgtEl>
                                        <p:attrNameLst>
                                          <p:attrName>style.visibility</p:attrName>
                                        </p:attrNameLst>
                                      </p:cBhvr>
                                      <p:to>
                                        <p:strVal val="visible"/>
                                      </p:to>
                                    </p:set>
                                    <p:animEffect transition="in" filter="fade">
                                      <p:cBhvr>
                                        <p:cTn id="47"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32061" y="476644"/>
            <a:ext cx="3931266" cy="5883214"/>
          </a:xfrm>
          <a:prstGeom prst="rect">
            <a:avLst/>
          </a:prstGeom>
          <a:solidFill>
            <a:srgbClr val="23AED3"/>
          </a:solidFill>
          <a:ln>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5290789" y="395781"/>
            <a:ext cx="4262651" cy="523220"/>
          </a:xfrm>
          <a:prstGeom prst="rect">
            <a:avLst/>
          </a:prstGeom>
          <a:noFill/>
        </p:spPr>
        <p:txBody>
          <a:bodyPr wrap="square" rtlCol="0">
            <a:spAutoFit/>
          </a:bodyPr>
          <a:lstStyle/>
          <a:p>
            <a:r>
              <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rPr>
              <a:t>01 /</a:t>
            </a:r>
            <a:r>
              <a:rPr lang="zh-CN" altLang="en-US" sz="2800" dirty="0">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p:txBody>
      </p:sp>
      <p:cxnSp>
        <p:nvCxnSpPr>
          <p:cNvPr id="32" name="直接连接符 31"/>
          <p:cNvCxnSpPr/>
          <p:nvPr/>
        </p:nvCxnSpPr>
        <p:spPr>
          <a:xfrm>
            <a:off x="6100555" y="844076"/>
            <a:ext cx="2552133" cy="0"/>
          </a:xfrm>
          <a:prstGeom prst="line">
            <a:avLst/>
          </a:prstGeom>
          <a:ln>
            <a:solidFill>
              <a:srgbClr val="23AED3">
                <a:alpha val="75000"/>
              </a:srgb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018668" y="996281"/>
            <a:ext cx="5022376" cy="1200329"/>
          </a:xfrm>
          <a:prstGeom prst="rect">
            <a:avLst/>
          </a:prstGeom>
          <a:noFill/>
        </p:spPr>
        <p:txBody>
          <a:bodyPr wrap="square" rtlCol="0">
            <a:spAutoFit/>
          </a:bodyPr>
          <a:lstStyle/>
          <a:p>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Perhaps, true success is the way , as he likes to spend your life. Perhaps, true success is the way , as he likes to spend your life.</a:t>
            </a:r>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p>
        </p:txBody>
      </p:sp>
      <p:sp>
        <p:nvSpPr>
          <p:cNvPr id="34" name="文本框 33"/>
          <p:cNvSpPr txBox="1"/>
          <p:nvPr/>
        </p:nvSpPr>
        <p:spPr>
          <a:xfrm>
            <a:off x="5290789" y="2374034"/>
            <a:ext cx="4262651" cy="523220"/>
          </a:xfrm>
          <a:prstGeom prst="rect">
            <a:avLst/>
          </a:prstGeom>
          <a:noFill/>
        </p:spPr>
        <p:txBody>
          <a:bodyPr wrap="square" rtlCol="0">
            <a:spAutoFit/>
          </a:bodyPr>
          <a:lstStyle/>
          <a:p>
            <a:r>
              <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rPr>
              <a:t>02 /</a:t>
            </a:r>
            <a:r>
              <a:rPr lang="zh-CN" altLang="en-US" sz="2800" dirty="0">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p:txBody>
      </p:sp>
      <p:cxnSp>
        <p:nvCxnSpPr>
          <p:cNvPr id="35" name="直接连接符 34"/>
          <p:cNvCxnSpPr/>
          <p:nvPr/>
        </p:nvCxnSpPr>
        <p:spPr>
          <a:xfrm>
            <a:off x="6100555" y="2822329"/>
            <a:ext cx="2552133" cy="0"/>
          </a:xfrm>
          <a:prstGeom prst="line">
            <a:avLst/>
          </a:prstGeom>
          <a:ln>
            <a:solidFill>
              <a:srgbClr val="23AED3">
                <a:alpha val="75000"/>
              </a:srgb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018668" y="2974534"/>
            <a:ext cx="5022376" cy="923330"/>
          </a:xfrm>
          <a:prstGeom prst="rect">
            <a:avLst/>
          </a:prstGeom>
          <a:noFill/>
        </p:spPr>
        <p:txBody>
          <a:bodyPr wrap="square" rtlCol="0">
            <a:spAutoFit/>
          </a:bodyPr>
          <a:lstStyle/>
          <a:p>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Perhaps, true success is the way , as he likes to spend your life. Perhaps, true success is the .</a:t>
            </a:r>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p>
        </p:txBody>
      </p:sp>
      <p:sp>
        <p:nvSpPr>
          <p:cNvPr id="37" name="文本框 36"/>
          <p:cNvSpPr txBox="1"/>
          <p:nvPr/>
        </p:nvSpPr>
        <p:spPr>
          <a:xfrm>
            <a:off x="5290789" y="4055659"/>
            <a:ext cx="4262651" cy="523220"/>
          </a:xfrm>
          <a:prstGeom prst="rect">
            <a:avLst/>
          </a:prstGeom>
          <a:noFill/>
        </p:spPr>
        <p:txBody>
          <a:bodyPr wrap="square" rtlCol="0">
            <a:spAutoFit/>
          </a:bodyPr>
          <a:lstStyle/>
          <a:p>
            <a:r>
              <a:rPr lang="en-US" altLang="zh-CN" sz="2800" dirty="0">
                <a:latin typeface="Arial Unicode MS" panose="020B0604020202020204" pitchFamily="34" charset="-122"/>
                <a:ea typeface="Arial Unicode MS" panose="020B0604020202020204" pitchFamily="34" charset="-122"/>
                <a:cs typeface="Arial Unicode MS" panose="020B0604020202020204" pitchFamily="34" charset="-122"/>
              </a:rPr>
              <a:t>03 /</a:t>
            </a:r>
            <a:r>
              <a:rPr lang="zh-CN" altLang="en-US" sz="2800" dirty="0">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p:txBody>
      </p:sp>
      <p:cxnSp>
        <p:nvCxnSpPr>
          <p:cNvPr id="38" name="直接连接符 37"/>
          <p:cNvCxnSpPr/>
          <p:nvPr/>
        </p:nvCxnSpPr>
        <p:spPr>
          <a:xfrm>
            <a:off x="6100555" y="4503954"/>
            <a:ext cx="2556256" cy="0"/>
          </a:xfrm>
          <a:prstGeom prst="line">
            <a:avLst/>
          </a:prstGeom>
          <a:ln>
            <a:solidFill>
              <a:srgbClr val="23AED3">
                <a:alpha val="75000"/>
              </a:srgb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6018668" y="4656159"/>
            <a:ext cx="5022376" cy="1200329"/>
          </a:xfrm>
          <a:prstGeom prst="rect">
            <a:avLst/>
          </a:prstGeom>
          <a:noFill/>
        </p:spPr>
        <p:txBody>
          <a:bodyPr wrap="square" rtlCol="0">
            <a:spAutoFit/>
          </a:bodyPr>
          <a:lstStyle/>
          <a:p>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Perhaps, true success is the way , as he likes to spend your life. Perhaps, true success is the way , as he likes to spend your life.</a:t>
            </a:r>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a:p>
            <a:endParaRPr lang="zh-CN" altLang="en-US" dirty="0"/>
          </a:p>
        </p:txBody>
      </p:sp>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197461" y="3086943"/>
            <a:ext cx="1831739" cy="3253865"/>
          </a:xfrm>
          <a:prstGeom prst="rect">
            <a:avLst/>
          </a:prstGeom>
        </p:spPr>
      </p:pic>
      <p:pic>
        <p:nvPicPr>
          <p:cNvPr id="44" name="图片 4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170161" y="3105994"/>
            <a:ext cx="1896889" cy="3234815"/>
          </a:xfrm>
          <a:prstGeom prst="rect">
            <a:avLst/>
          </a:prstGeom>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1111" y="505076"/>
            <a:ext cx="3887865" cy="2553436"/>
          </a:xfrm>
          <a:prstGeom prst="rect">
            <a:avLst/>
          </a:prstGeom>
        </p:spPr>
      </p:pic>
    </p:spTree>
    <p:extLst>
      <p:ext uri="{BB962C8B-B14F-4D97-AF65-F5344CB8AC3E}">
        <p14:creationId xmlns:p14="http://schemas.microsoft.com/office/powerpoint/2010/main" val="1804012384"/>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additive="base">
                                        <p:cTn id="7" dur="400"/>
                                        <p:tgtEl>
                                          <p:spTgt spid="31"/>
                                        </p:tgtEl>
                                        <p:attrNameLst>
                                          <p:attrName>ppt_y</p:attrName>
                                        </p:attrNameLst>
                                      </p:cBhvr>
                                      <p:tavLst>
                                        <p:tav tm="0">
                                          <p:val>
                                            <p:strVal val="#ppt_y+#ppt_h*1.125000"/>
                                          </p:val>
                                        </p:tav>
                                        <p:tav tm="100000">
                                          <p:val>
                                            <p:strVal val="#ppt_y"/>
                                          </p:val>
                                        </p:tav>
                                      </p:tavLst>
                                    </p:anim>
                                    <p:animEffect transition="in" filter="wipe(up)">
                                      <p:cBhvr>
                                        <p:cTn id="8" dur="400"/>
                                        <p:tgtEl>
                                          <p:spTgt spid="31"/>
                                        </p:tgtEl>
                                      </p:cBhvr>
                                    </p:animEffect>
                                  </p:childTnLst>
                                </p:cTn>
                              </p:par>
                            </p:childTnLst>
                          </p:cTn>
                        </p:par>
                        <p:par>
                          <p:cTn id="9" fill="hold">
                            <p:stCondLst>
                              <p:cond delay="720"/>
                            </p:stCondLst>
                            <p:childTnLst>
                              <p:par>
                                <p:cTn id="10" presetID="2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42"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anim calcmode="lin" valueType="num">
                                      <p:cBhvr>
                                        <p:cTn id="16" dur="500" fill="hold"/>
                                        <p:tgtEl>
                                          <p:spTgt spid="32"/>
                                        </p:tgtEl>
                                        <p:attrNameLst>
                                          <p:attrName>ppt_x</p:attrName>
                                        </p:attrNameLst>
                                      </p:cBhvr>
                                      <p:tavLst>
                                        <p:tav tm="0">
                                          <p:val>
                                            <p:strVal val="#ppt_x"/>
                                          </p:val>
                                        </p:tav>
                                        <p:tav tm="100000">
                                          <p:val>
                                            <p:strVal val="#ppt_x"/>
                                          </p:val>
                                        </p:tav>
                                      </p:tavLst>
                                    </p:anim>
                                    <p:anim calcmode="lin" valueType="num">
                                      <p:cBhvr>
                                        <p:cTn id="17" dur="500" fill="hold"/>
                                        <p:tgtEl>
                                          <p:spTgt spid="32"/>
                                        </p:tgtEl>
                                        <p:attrNameLst>
                                          <p:attrName>ppt_y</p:attrName>
                                        </p:attrNameLst>
                                      </p:cBhvr>
                                      <p:tavLst>
                                        <p:tav tm="0">
                                          <p:val>
                                            <p:strVal val="#ppt_y+.1"/>
                                          </p:val>
                                        </p:tav>
                                        <p:tav tm="100000">
                                          <p:val>
                                            <p:strVal val="#ppt_y"/>
                                          </p:val>
                                        </p:tav>
                                      </p:tavLst>
                                    </p:anim>
                                  </p:childTnLst>
                                </p:cTn>
                              </p:par>
                            </p:childTnLst>
                          </p:cTn>
                        </p:par>
                        <p:par>
                          <p:cTn id="18" fill="hold">
                            <p:stCondLst>
                              <p:cond delay="1220"/>
                            </p:stCondLst>
                            <p:childTnLst>
                              <p:par>
                                <p:cTn id="19" presetID="2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childTnLst>
                          </p:cTn>
                        </p:par>
                        <p:par>
                          <p:cTn id="22" fill="hold">
                            <p:stCondLst>
                              <p:cond delay="1720"/>
                            </p:stCondLst>
                            <p:childTnLst>
                              <p:par>
                                <p:cTn id="23" presetID="12" presetClass="entr" presetSubtype="4" fill="hold" grpId="0" nodeType="afterEffect">
                                  <p:stCondLst>
                                    <p:cond delay="0"/>
                                  </p:stCondLst>
                                  <p:iterate type="lt">
                                    <p:tmPct val="10000"/>
                                  </p:iterate>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400"/>
                                        <p:tgtEl>
                                          <p:spTgt spid="34"/>
                                        </p:tgtEl>
                                        <p:attrNameLst>
                                          <p:attrName>ppt_y</p:attrName>
                                        </p:attrNameLst>
                                      </p:cBhvr>
                                      <p:tavLst>
                                        <p:tav tm="0">
                                          <p:val>
                                            <p:strVal val="#ppt_y+#ppt_h*1.125000"/>
                                          </p:val>
                                        </p:tav>
                                        <p:tav tm="100000">
                                          <p:val>
                                            <p:strVal val="#ppt_y"/>
                                          </p:val>
                                        </p:tav>
                                      </p:tavLst>
                                    </p:anim>
                                    <p:animEffect transition="in" filter="wipe(up)">
                                      <p:cBhvr>
                                        <p:cTn id="26" dur="400"/>
                                        <p:tgtEl>
                                          <p:spTgt spid="34"/>
                                        </p:tgtEl>
                                      </p:cBhvr>
                                    </p:animEffect>
                                  </p:childTnLst>
                                </p:cTn>
                              </p:par>
                            </p:childTnLst>
                          </p:cTn>
                        </p:par>
                        <p:par>
                          <p:cTn id="27" fill="hold">
                            <p:stCondLst>
                              <p:cond delay="244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par>
                                <p:cTn id="31" presetID="42"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anim calcmode="lin" valueType="num">
                                      <p:cBhvr>
                                        <p:cTn id="34" dur="500" fill="hold"/>
                                        <p:tgtEl>
                                          <p:spTgt spid="35"/>
                                        </p:tgtEl>
                                        <p:attrNameLst>
                                          <p:attrName>ppt_x</p:attrName>
                                        </p:attrNameLst>
                                      </p:cBhvr>
                                      <p:tavLst>
                                        <p:tav tm="0">
                                          <p:val>
                                            <p:strVal val="#ppt_x"/>
                                          </p:val>
                                        </p:tav>
                                        <p:tav tm="100000">
                                          <p:val>
                                            <p:strVal val="#ppt_x"/>
                                          </p:val>
                                        </p:tav>
                                      </p:tavLst>
                                    </p:anim>
                                    <p:anim calcmode="lin" valueType="num">
                                      <p:cBhvr>
                                        <p:cTn id="35" dur="500" fill="hold"/>
                                        <p:tgtEl>
                                          <p:spTgt spid="35"/>
                                        </p:tgtEl>
                                        <p:attrNameLst>
                                          <p:attrName>ppt_y</p:attrName>
                                        </p:attrNameLst>
                                      </p:cBhvr>
                                      <p:tavLst>
                                        <p:tav tm="0">
                                          <p:val>
                                            <p:strVal val="#ppt_y+.1"/>
                                          </p:val>
                                        </p:tav>
                                        <p:tav tm="100000">
                                          <p:val>
                                            <p:strVal val="#ppt_y"/>
                                          </p:val>
                                        </p:tav>
                                      </p:tavLst>
                                    </p:anim>
                                  </p:childTnLst>
                                </p:cTn>
                              </p:par>
                            </p:childTnLst>
                          </p:cTn>
                        </p:par>
                        <p:par>
                          <p:cTn id="36" fill="hold">
                            <p:stCondLst>
                              <p:cond delay="294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3440"/>
                            </p:stCondLst>
                            <p:childTnLst>
                              <p:par>
                                <p:cTn id="41" presetID="12" presetClass="entr" presetSubtype="4" fill="hold" grpId="0" nodeType="afterEffect">
                                  <p:stCondLst>
                                    <p:cond delay="0"/>
                                  </p:stCondLst>
                                  <p:iterate type="lt">
                                    <p:tmPct val="10000"/>
                                  </p:iterate>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400"/>
                                        <p:tgtEl>
                                          <p:spTgt spid="37"/>
                                        </p:tgtEl>
                                        <p:attrNameLst>
                                          <p:attrName>ppt_y</p:attrName>
                                        </p:attrNameLst>
                                      </p:cBhvr>
                                      <p:tavLst>
                                        <p:tav tm="0">
                                          <p:val>
                                            <p:strVal val="#ppt_y+#ppt_h*1.125000"/>
                                          </p:val>
                                        </p:tav>
                                        <p:tav tm="100000">
                                          <p:val>
                                            <p:strVal val="#ppt_y"/>
                                          </p:val>
                                        </p:tav>
                                      </p:tavLst>
                                    </p:anim>
                                    <p:animEffect transition="in" filter="wipe(up)">
                                      <p:cBhvr>
                                        <p:cTn id="44" dur="400"/>
                                        <p:tgtEl>
                                          <p:spTgt spid="37"/>
                                        </p:tgtEl>
                                      </p:cBhvr>
                                    </p:animEffect>
                                  </p:childTnLst>
                                </p:cTn>
                              </p:par>
                            </p:childTnLst>
                          </p:cTn>
                        </p:par>
                        <p:par>
                          <p:cTn id="45" fill="hold">
                            <p:stCondLst>
                              <p:cond delay="4160"/>
                            </p:stCondLst>
                            <p:childTnLst>
                              <p:par>
                                <p:cTn id="46" presetID="22" presetClass="entr" presetSubtype="8"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par>
                                <p:cTn id="49" presetID="42" presetClass="entr" presetSubtype="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anim calcmode="lin" valueType="num">
                                      <p:cBhvr>
                                        <p:cTn id="52" dur="500" fill="hold"/>
                                        <p:tgtEl>
                                          <p:spTgt spid="38"/>
                                        </p:tgtEl>
                                        <p:attrNameLst>
                                          <p:attrName>ppt_x</p:attrName>
                                        </p:attrNameLst>
                                      </p:cBhvr>
                                      <p:tavLst>
                                        <p:tav tm="0">
                                          <p:val>
                                            <p:strVal val="#ppt_x"/>
                                          </p:val>
                                        </p:tav>
                                        <p:tav tm="100000">
                                          <p:val>
                                            <p:strVal val="#ppt_x"/>
                                          </p:val>
                                        </p:tav>
                                      </p:tavLst>
                                    </p:anim>
                                    <p:anim calcmode="lin" valueType="num">
                                      <p:cBhvr>
                                        <p:cTn id="53" dur="500" fill="hold"/>
                                        <p:tgtEl>
                                          <p:spTgt spid="38"/>
                                        </p:tgtEl>
                                        <p:attrNameLst>
                                          <p:attrName>ppt_y</p:attrName>
                                        </p:attrNameLst>
                                      </p:cBhvr>
                                      <p:tavLst>
                                        <p:tav tm="0">
                                          <p:val>
                                            <p:strVal val="#ppt_y+.1"/>
                                          </p:val>
                                        </p:tav>
                                        <p:tav tm="100000">
                                          <p:val>
                                            <p:strVal val="#ppt_y"/>
                                          </p:val>
                                        </p:tav>
                                      </p:tavLst>
                                    </p:anim>
                                  </p:childTnLst>
                                </p:cTn>
                              </p:par>
                            </p:childTnLst>
                          </p:cTn>
                        </p:par>
                        <p:par>
                          <p:cTn id="54" fill="hold">
                            <p:stCondLst>
                              <p:cond delay="4660"/>
                            </p:stCondLst>
                            <p:childTnLst>
                              <p:par>
                                <p:cTn id="55" presetID="22" presetClass="entr" presetSubtype="8"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6" grpId="0"/>
      <p:bldP spid="37"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71813" y="872197"/>
            <a:ext cx="3596641" cy="3596641"/>
          </a:xfrm>
          <a:prstGeom prst="ellipse">
            <a:avLst/>
          </a:prstGeom>
          <a:solidFill>
            <a:srgbClr val="23AED3"/>
          </a:solidFill>
          <a:ln>
            <a:solidFill>
              <a:srgbClr val="01B3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1504637" y="2004369"/>
            <a:ext cx="3530991" cy="1754326"/>
          </a:xfrm>
          <a:prstGeom prst="rect">
            <a:avLst/>
          </a:prstGeom>
          <a:noFill/>
        </p:spPr>
        <p:txBody>
          <a:bodyPr wrap="square" rtlCol="0">
            <a:spAutoFit/>
          </a:bodyPr>
          <a:lstStyle/>
          <a:p>
            <a:pPr algn="ctr"/>
            <a:r>
              <a:rPr lang="zh-CN" altLang="en-US" dirty="0">
                <a:solidFill>
                  <a:schemeClr val="bg1"/>
                </a:solidFill>
                <a:latin typeface="Adobe Gothic Std B" panose="020B0800000000000000" pitchFamily="34" charset="-128"/>
                <a:ea typeface="Adobe Gothic Std B" panose="020B0800000000000000" pitchFamily="34" charset="-128"/>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Perhaps, true success is the way , as he likes to spend your life. Perhaps, true success is the way , as he likes to spend your life. </a:t>
            </a:r>
            <a:endPar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461301" y="5072634"/>
            <a:ext cx="5596599" cy="1200329"/>
          </a:xfrm>
          <a:prstGeom prst="rect">
            <a:avLst/>
          </a:prstGeom>
          <a:noFill/>
        </p:spPr>
        <p:txBody>
          <a:bodyPr wrap="square" rtlCol="0">
            <a:spAutoFit/>
          </a:bodyPr>
          <a:lstStyle/>
          <a:p>
            <a:r>
              <a:rPr lang="zh-CN" altLang="en-US" dirty="0">
                <a:latin typeface="Adobe Gothic Std B" panose="020B0800000000000000" pitchFamily="34" charset="-128"/>
                <a:ea typeface="Adobe Gothic Std B" panose="020B0800000000000000" pitchFamily="34" charset="-128"/>
              </a:rPr>
              <a:t>点击添加主题</a:t>
            </a:r>
          </a:p>
          <a:p>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Perhaps, true success is the way , as he likes to spend your life. Perhaps, true success is the way , as he likes to spend your life. </a:t>
            </a:r>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57900" y="0"/>
            <a:ext cx="6134100" cy="6858000"/>
          </a:xfrm>
          <a:prstGeom prst="rect">
            <a:avLst/>
          </a:prstGeom>
        </p:spPr>
      </p:pic>
    </p:spTree>
    <p:extLst>
      <p:ext uri="{BB962C8B-B14F-4D97-AF65-F5344CB8AC3E}">
        <p14:creationId xmlns:p14="http://schemas.microsoft.com/office/powerpoint/2010/main" val="111532507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iterate type="wd">
                                    <p:tmPct val="10000"/>
                                  </p:iterate>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childTnLst>
                          </p:cTn>
                        </p:par>
                        <p:par>
                          <p:cTn id="11" fill="hold">
                            <p:stCondLst>
                              <p:cond delay="2050"/>
                            </p:stCondLst>
                            <p:childTnLst>
                              <p:par>
                                <p:cTn id="12" presetID="21"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par>
                          <p:cTn id="15" fill="hold">
                            <p:stCondLst>
                              <p:cond delay="4050"/>
                            </p:stCondLst>
                            <p:childTnLst>
                              <p:par>
                                <p:cTn id="16" presetID="22" presetClass="entr" presetSubtype="8" fill="hold" grpId="0" nodeType="afterEffect">
                                  <p:stCondLst>
                                    <p:cond delay="0"/>
                                  </p:stCondLst>
                                  <p:iterate type="wd">
                                    <p:tmPct val="10000"/>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4371067" y="6366062"/>
            <a:ext cx="4154747" cy="400110"/>
          </a:xfrm>
          <a:prstGeom prst="rect">
            <a:avLst/>
          </a:prstGeom>
          <a:noFill/>
        </p:spPr>
        <p:txBody>
          <a:bodyPr wrap="square" rtlCol="0">
            <a:spAutoFit/>
          </a:bodyPr>
          <a:lstStyle/>
          <a:p>
            <a:pPr algn="ctr"/>
            <a:r>
              <a:rPr lang="en-US" altLang="zh-CN" sz="2000" spc="300" dirty="0">
                <a:solidFill>
                  <a:schemeClr val="bg1"/>
                </a:solidFill>
                <a:latin typeface="Bebas Neue" panose="020B0606020202050201" pitchFamily="34" charset="0"/>
                <a:ea typeface="思源黑体 CN Heavy" panose="020B0A00000000000000" pitchFamily="34" charset="-122"/>
              </a:rPr>
              <a:t>POWERPOINT TEMPLATE</a:t>
            </a:r>
            <a:endParaRPr lang="zh-CN" altLang="en-US" sz="2000" spc="300" dirty="0">
              <a:solidFill>
                <a:schemeClr val="bg1"/>
              </a:solidFill>
              <a:latin typeface="Bebas Neue" panose="020B0606020202050201" pitchFamily="34" charset="0"/>
              <a:ea typeface="思源黑体 CN Heavy" panose="020B0A00000000000000" pitchFamily="34" charset="-122"/>
            </a:endParaRPr>
          </a:p>
        </p:txBody>
      </p:sp>
      <p:sp>
        <p:nvSpPr>
          <p:cNvPr id="7" name="文本框 6"/>
          <p:cNvSpPr txBox="1"/>
          <p:nvPr/>
        </p:nvSpPr>
        <p:spPr>
          <a:xfrm>
            <a:off x="-297009" y="3013501"/>
            <a:ext cx="8595019" cy="830997"/>
          </a:xfrm>
          <a:prstGeom prst="rect">
            <a:avLst/>
          </a:prstGeom>
          <a:noFill/>
        </p:spPr>
        <p:txBody>
          <a:bodyPr wrap="square" rtlCol="0">
            <a:spAutoFit/>
          </a:bodyPr>
          <a:lstStyle/>
          <a:p>
            <a:pPr algn="r"/>
            <a:r>
              <a:rPr lang="en-US" altLang="zh-CN" sz="4800" b="1" spc="600" dirty="0">
                <a:solidFill>
                  <a:schemeClr val="bg1"/>
                </a:solidFill>
                <a:latin typeface="微软雅黑" panose="020B0503020204020204" pitchFamily="34" charset="-122"/>
                <a:ea typeface="微软雅黑" panose="020B0503020204020204" pitchFamily="34" charset="-122"/>
              </a:rPr>
              <a:t>03 </a:t>
            </a:r>
            <a:r>
              <a:rPr lang="zh-CN" altLang="en-US" sz="4800" b="1" spc="3000" dirty="0">
                <a:solidFill>
                  <a:schemeClr val="bg1"/>
                </a:solidFill>
                <a:latin typeface="微软雅黑" panose="020B0503020204020204" pitchFamily="34" charset="-122"/>
                <a:ea typeface="微软雅黑" panose="020B0503020204020204" pitchFamily="34" charset="-122"/>
              </a:rPr>
              <a:t>输入你的标题</a:t>
            </a:r>
          </a:p>
        </p:txBody>
      </p:sp>
      <p:sp>
        <p:nvSpPr>
          <p:cNvPr id="8" name="矩形 9"/>
          <p:cNvSpPr>
            <a:spLocks noChangeArrowheads="1"/>
          </p:cNvSpPr>
          <p:nvPr/>
        </p:nvSpPr>
        <p:spPr bwMode="auto">
          <a:xfrm>
            <a:off x="1040856" y="3916667"/>
            <a:ext cx="831958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a:t>
            </a:r>
          </a:p>
        </p:txBody>
      </p:sp>
    </p:spTree>
    <p:extLst>
      <p:ext uri="{BB962C8B-B14F-4D97-AF65-F5344CB8AC3E}">
        <p14:creationId xmlns:p14="http://schemas.microsoft.com/office/powerpoint/2010/main" val="2203549428"/>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1184" y="638174"/>
            <a:ext cx="10809633" cy="621982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908071" y="2036201"/>
            <a:ext cx="909780" cy="4821799"/>
            <a:chOff x="4850921" y="2036201"/>
            <a:chExt cx="909780" cy="4821799"/>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850921" y="2036201"/>
              <a:ext cx="909780" cy="1055346"/>
            </a:xfrm>
            <a:custGeom>
              <a:avLst/>
              <a:gdLst>
                <a:gd name="connsiteX0" fmla="*/ 454890 w 909780"/>
                <a:gd name="connsiteY0" fmla="*/ 0 h 1055346"/>
                <a:gd name="connsiteX1" fmla="*/ 909780 w 909780"/>
                <a:gd name="connsiteY1" fmla="*/ 227445 h 1055346"/>
                <a:gd name="connsiteX2" fmla="*/ 909780 w 909780"/>
                <a:gd name="connsiteY2" fmla="*/ 827901 h 1055346"/>
                <a:gd name="connsiteX3" fmla="*/ 454890 w 909780"/>
                <a:gd name="connsiteY3" fmla="*/ 1055346 h 1055346"/>
                <a:gd name="connsiteX4" fmla="*/ 0 w 909780"/>
                <a:gd name="connsiteY4" fmla="*/ 827901 h 1055346"/>
                <a:gd name="connsiteX5" fmla="*/ 0 w 909780"/>
                <a:gd name="connsiteY5" fmla="*/ 227445 h 105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780" h="1055346">
                  <a:moveTo>
                    <a:pt x="454890" y="0"/>
                  </a:moveTo>
                  <a:lnTo>
                    <a:pt x="909780" y="227445"/>
                  </a:lnTo>
                  <a:lnTo>
                    <a:pt x="909780" y="827901"/>
                  </a:lnTo>
                  <a:lnTo>
                    <a:pt x="454890" y="1055346"/>
                  </a:lnTo>
                  <a:lnTo>
                    <a:pt x="0" y="827901"/>
                  </a:lnTo>
                  <a:lnTo>
                    <a:pt x="0" y="227445"/>
                  </a:lnTo>
                  <a:close/>
                </a:path>
              </a:pathLst>
            </a:custGeom>
            <a:ln>
              <a:solidFill>
                <a:srgbClr val="23AED3"/>
              </a:solidFill>
            </a:ln>
          </p:spPr>
        </p:pic>
        <p:grpSp>
          <p:nvGrpSpPr>
            <p:cNvPr id="7" name="组合 6"/>
            <p:cNvGrpSpPr/>
            <p:nvPr/>
          </p:nvGrpSpPr>
          <p:grpSpPr>
            <a:xfrm>
              <a:off x="5245448" y="3209328"/>
              <a:ext cx="120726" cy="3648672"/>
              <a:chOff x="5245448" y="3209328"/>
              <a:chExt cx="120726" cy="3648672"/>
            </a:xfrm>
          </p:grpSpPr>
          <p:cxnSp>
            <p:nvCxnSpPr>
              <p:cNvPr id="8" name="直接连接符 7"/>
              <p:cNvCxnSpPr/>
              <p:nvPr/>
            </p:nvCxnSpPr>
            <p:spPr>
              <a:xfrm>
                <a:off x="5305811" y="3209328"/>
                <a:ext cx="0" cy="3648672"/>
              </a:xfrm>
              <a:prstGeom prst="line">
                <a:avLst/>
              </a:prstGeom>
              <a:ln w="19050">
                <a:solidFill>
                  <a:srgbClr val="23AED3"/>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245448" y="3537716"/>
                <a:ext cx="120726" cy="120726"/>
              </a:xfrm>
              <a:prstGeom prst="ellipse">
                <a:avLst/>
              </a:prstGeom>
              <a:solidFill>
                <a:srgbClr val="F2F2F2"/>
              </a:solidFill>
              <a:ln w="19050">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082779" y="2647403"/>
            <a:ext cx="3636238" cy="1342304"/>
            <a:chOff x="1075462" y="2809875"/>
            <a:chExt cx="3636238" cy="1342304"/>
          </a:xfrm>
        </p:grpSpPr>
        <p:sp>
          <p:nvSpPr>
            <p:cNvPr id="11" name="直角三角形 10"/>
            <p:cNvSpPr/>
            <p:nvPr/>
          </p:nvSpPr>
          <p:spPr>
            <a:xfrm rot="5400000">
              <a:off x="1215612" y="3882151"/>
              <a:ext cx="270028" cy="270028"/>
            </a:xfrm>
            <a:prstGeom prst="rtTriangle">
              <a:avLst/>
            </a:prstGeom>
            <a:solidFill>
              <a:srgbClr val="23AED3"/>
            </a:solidFill>
            <a:ln>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AED3"/>
                </a:solidFill>
              </a:endParaRPr>
            </a:p>
          </p:txBody>
        </p:sp>
        <p:sp>
          <p:nvSpPr>
            <p:cNvPr id="12" name="文本框 11"/>
            <p:cNvSpPr txBox="1"/>
            <p:nvPr/>
          </p:nvSpPr>
          <p:spPr>
            <a:xfrm>
              <a:off x="1075462" y="2809875"/>
              <a:ext cx="3636238" cy="1107996"/>
            </a:xfrm>
            <a:prstGeom prst="rect">
              <a:avLst/>
            </a:prstGeom>
            <a:noFill/>
          </p:spPr>
          <p:txBody>
            <a:bodyPr wrap="square" rtlCol="0">
              <a:spAutoFit/>
            </a:bodyPr>
            <a:lstStyle/>
            <a:p>
              <a:r>
                <a:rPr lang="en-US" altLang="zh-CN" sz="6600" dirty="0">
                  <a:solidFill>
                    <a:schemeClr val="bg1"/>
                  </a:solidFill>
                  <a:latin typeface="Bebas Neue" panose="020B0606020202050201" pitchFamily="34" charset="0"/>
                </a:rPr>
                <a:t>TIMELINE</a:t>
              </a:r>
              <a:endParaRPr lang="zh-CN" altLang="en-US" sz="6600" dirty="0">
                <a:solidFill>
                  <a:schemeClr val="bg1"/>
                </a:solidFill>
                <a:latin typeface="Bebas Neue" panose="020B0606020202050201" pitchFamily="34" charset="0"/>
              </a:endParaRPr>
            </a:p>
          </p:txBody>
        </p:sp>
      </p:grpSp>
      <p:sp>
        <p:nvSpPr>
          <p:cNvPr id="13" name="矩形 12"/>
          <p:cNvSpPr/>
          <p:nvPr/>
        </p:nvSpPr>
        <p:spPr>
          <a:xfrm>
            <a:off x="1082779" y="4728087"/>
            <a:ext cx="2765321" cy="923330"/>
          </a:xfrm>
          <a:prstGeom prst="rect">
            <a:avLst/>
          </a:prstGeom>
        </p:spPr>
        <p:txBody>
          <a:bodyPr wrap="square">
            <a:spAutoFit/>
          </a:bodyPr>
          <a:lstStyle/>
          <a:p>
            <a:r>
              <a:rPr lang="en-US" altLang="zh-CN" b="1" noProof="1">
                <a:solidFill>
                  <a:srgbClr val="FFFFFF"/>
                </a:solidFill>
                <a:latin typeface="+mj-lt"/>
              </a:rPr>
              <a:t>Lorem ipsum </a:t>
            </a:r>
            <a:r>
              <a:rPr lang="en-US" altLang="zh-CN" noProof="1">
                <a:solidFill>
                  <a:srgbClr val="FFFFFF"/>
                </a:solidFill>
                <a:latin typeface="+mj-lt"/>
              </a:rPr>
              <a:t>dolor sit er elit lamet, consectetaur cillium adipisicing pecu. </a:t>
            </a:r>
            <a:endParaRPr lang="zh-CN" altLang="en-US" dirty="0">
              <a:solidFill>
                <a:srgbClr val="FFFFFF"/>
              </a:solidFill>
              <a:latin typeface="+mj-lt"/>
            </a:endParaRPr>
          </a:p>
        </p:txBody>
      </p:sp>
      <p:sp>
        <p:nvSpPr>
          <p:cNvPr id="14" name="文本框 13"/>
          <p:cNvSpPr txBox="1"/>
          <p:nvPr/>
        </p:nvSpPr>
        <p:spPr>
          <a:xfrm>
            <a:off x="4530316" y="3398024"/>
            <a:ext cx="848065" cy="400110"/>
          </a:xfrm>
          <a:prstGeom prst="rect">
            <a:avLst/>
          </a:prstGeom>
          <a:noFill/>
        </p:spPr>
        <p:txBody>
          <a:bodyPr wrap="square" rtlCol="0">
            <a:spAutoFit/>
          </a:bodyPr>
          <a:lstStyle/>
          <a:p>
            <a:pPr algn="ctr"/>
            <a:r>
              <a:rPr lang="en-US" altLang="zh-CN" sz="2000" dirty="0">
                <a:solidFill>
                  <a:schemeClr val="bg1">
                    <a:lumMod val="75000"/>
                  </a:schemeClr>
                </a:solidFill>
                <a:latin typeface="Bebas Neue" panose="020B0606020202050201" pitchFamily="34" charset="0"/>
              </a:rPr>
              <a:t>2000</a:t>
            </a:r>
            <a:endParaRPr lang="zh-CN" altLang="en-US" sz="2000" dirty="0">
              <a:solidFill>
                <a:schemeClr val="bg1">
                  <a:lumMod val="75000"/>
                </a:schemeClr>
              </a:solidFill>
              <a:latin typeface="Bebas Neue" panose="020B0606020202050201" pitchFamily="34" charset="0"/>
            </a:endParaRPr>
          </a:p>
        </p:txBody>
      </p:sp>
      <p:grpSp>
        <p:nvGrpSpPr>
          <p:cNvPr id="15" name="组合 14"/>
          <p:cNvGrpSpPr/>
          <p:nvPr/>
        </p:nvGrpSpPr>
        <p:grpSpPr>
          <a:xfrm>
            <a:off x="5705351" y="3384067"/>
            <a:ext cx="4215087" cy="1065849"/>
            <a:chOff x="5476751" y="3427609"/>
            <a:chExt cx="4215087" cy="1065849"/>
          </a:xfrm>
        </p:grpSpPr>
        <p:sp>
          <p:nvSpPr>
            <p:cNvPr id="16" name="文本框 15"/>
            <p:cNvSpPr txBox="1"/>
            <p:nvPr/>
          </p:nvSpPr>
          <p:spPr>
            <a:xfrm>
              <a:off x="5476752" y="3427609"/>
              <a:ext cx="1474973" cy="461665"/>
            </a:xfrm>
            <a:prstGeom prst="rect">
              <a:avLst/>
            </a:prstGeom>
            <a:noFill/>
          </p:spPr>
          <p:txBody>
            <a:bodyPr wrap="square" rtlCol="0">
              <a:spAutoFit/>
            </a:bodyPr>
            <a:lstStyle/>
            <a:p>
              <a:r>
                <a:rPr lang="en-US" altLang="zh-CN" sz="2400" dirty="0">
                  <a:solidFill>
                    <a:srgbClr val="FFFFFF"/>
                  </a:solidFill>
                  <a:latin typeface="Bebas Neue" panose="020B0606020202050201" pitchFamily="34" charset="0"/>
                </a:rPr>
                <a:t>YOUR TITLE</a:t>
              </a:r>
              <a:endParaRPr lang="zh-CN" altLang="en-US" sz="2400" dirty="0">
                <a:solidFill>
                  <a:srgbClr val="FFFFFF"/>
                </a:solidFill>
                <a:latin typeface="Bebas Neue" panose="020B0606020202050201" pitchFamily="34" charset="0"/>
              </a:endParaRPr>
            </a:p>
          </p:txBody>
        </p:sp>
        <p:sp>
          <p:nvSpPr>
            <p:cNvPr id="17" name="矩形 16"/>
            <p:cNvSpPr/>
            <p:nvPr/>
          </p:nvSpPr>
          <p:spPr>
            <a:xfrm>
              <a:off x="5476751" y="3847127"/>
              <a:ext cx="4215087" cy="646331"/>
            </a:xfrm>
            <a:prstGeom prst="rect">
              <a:avLst/>
            </a:prstGeom>
          </p:spPr>
          <p:txBody>
            <a:bodyPr wrap="square">
              <a:spAutoFit/>
            </a:bodyPr>
            <a:lstStyle/>
            <a:p>
              <a:r>
                <a:rPr lang="en-US" altLang="zh-CN" b="1" noProof="1">
                  <a:solidFill>
                    <a:srgbClr val="FFFFFF"/>
                  </a:solidFill>
                  <a:latin typeface="+mj-lt"/>
                </a:rPr>
                <a:t>Lorem ipsum </a:t>
              </a:r>
              <a:r>
                <a:rPr lang="en-US" altLang="zh-CN" noProof="1">
                  <a:solidFill>
                    <a:srgbClr val="FFFFFF"/>
                  </a:solidFill>
                  <a:latin typeface="+mj-lt"/>
                </a:rPr>
                <a:t>dolor sit er elit lamet, consectetaur cillium adipisicing</a:t>
              </a:r>
              <a:endParaRPr lang="zh-CN" altLang="en-US" dirty="0">
                <a:solidFill>
                  <a:srgbClr val="FFFFFF"/>
                </a:solidFill>
                <a:latin typeface="+mj-lt"/>
              </a:endParaRPr>
            </a:p>
          </p:txBody>
        </p:sp>
      </p:grpSp>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91504" y="4557771"/>
            <a:ext cx="3981146" cy="1747780"/>
          </a:xfrm>
          <a:prstGeom prst="rect">
            <a:avLst/>
          </a:prstGeom>
        </p:spPr>
      </p:pic>
    </p:spTree>
    <p:extLst>
      <p:ext uri="{BB962C8B-B14F-4D97-AF65-F5344CB8AC3E}">
        <p14:creationId xmlns:p14="http://schemas.microsoft.com/office/powerpoint/2010/main" val="26100461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91184" y="0"/>
            <a:ext cx="1080963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4" name="组合 3"/>
          <p:cNvGrpSpPr/>
          <p:nvPr/>
        </p:nvGrpSpPr>
        <p:grpSpPr>
          <a:xfrm>
            <a:off x="5302598" y="-10122"/>
            <a:ext cx="120726" cy="6897532"/>
            <a:chOff x="5245448" y="3209328"/>
            <a:chExt cx="120726" cy="6897532"/>
          </a:xfrm>
          <a:solidFill>
            <a:srgbClr val="23AED3"/>
          </a:solidFill>
        </p:grpSpPr>
        <p:cxnSp>
          <p:nvCxnSpPr>
            <p:cNvPr id="5" name="直接连接符 4"/>
            <p:cNvCxnSpPr/>
            <p:nvPr/>
          </p:nvCxnSpPr>
          <p:spPr>
            <a:xfrm>
              <a:off x="5305811" y="3209328"/>
              <a:ext cx="0" cy="6897532"/>
            </a:xfrm>
            <a:prstGeom prst="line">
              <a:avLst/>
            </a:prstGeom>
            <a:grpFill/>
            <a:ln w="19050">
              <a:solidFill>
                <a:srgbClr val="23AED3"/>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245448" y="3537716"/>
              <a:ext cx="120726" cy="120726"/>
            </a:xfrm>
            <a:prstGeom prst="ellipse">
              <a:avLst/>
            </a:prstGeom>
            <a:grpFill/>
            <a:ln w="19050">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5302598" y="4553716"/>
            <a:ext cx="120726" cy="120726"/>
          </a:xfrm>
          <a:prstGeom prst="ellipse">
            <a:avLst/>
          </a:prstGeom>
          <a:solidFill>
            <a:srgbClr val="23AED3"/>
          </a:solidFill>
          <a:ln w="19050">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705351" y="164617"/>
            <a:ext cx="4215087" cy="1065849"/>
            <a:chOff x="5476751" y="3427609"/>
            <a:chExt cx="4215087" cy="1065849"/>
          </a:xfrm>
        </p:grpSpPr>
        <p:sp>
          <p:nvSpPr>
            <p:cNvPr id="9" name="文本框 8"/>
            <p:cNvSpPr txBox="1"/>
            <p:nvPr/>
          </p:nvSpPr>
          <p:spPr>
            <a:xfrm>
              <a:off x="5476751" y="3427609"/>
              <a:ext cx="2150761" cy="461665"/>
            </a:xfrm>
            <a:prstGeom prst="rect">
              <a:avLst/>
            </a:prstGeom>
            <a:noFill/>
          </p:spPr>
          <p:txBody>
            <a:bodyPr wrap="square" rtlCol="0">
              <a:spAutoFit/>
            </a:bodyPr>
            <a:lstStyle/>
            <a:p>
              <a:r>
                <a:rPr lang="zh-CN" altLang="en-US" sz="2400" dirty="0">
                  <a:solidFill>
                    <a:srgbClr val="FFFFFF"/>
                  </a:solidFill>
                  <a:latin typeface="Bebas Neue" panose="020B0606020202050201" pitchFamily="34" charset="0"/>
                </a:rPr>
                <a:t>点击添加主题</a:t>
              </a:r>
            </a:p>
          </p:txBody>
        </p:sp>
        <p:sp>
          <p:nvSpPr>
            <p:cNvPr id="10" name="矩形 9"/>
            <p:cNvSpPr/>
            <p:nvPr/>
          </p:nvSpPr>
          <p:spPr>
            <a:xfrm>
              <a:off x="5476751" y="3847127"/>
              <a:ext cx="4215087" cy="646331"/>
            </a:xfrm>
            <a:prstGeom prst="rect">
              <a:avLst/>
            </a:prstGeom>
          </p:spPr>
          <p:txBody>
            <a:bodyPr wrap="square">
              <a:spAutoFit/>
            </a:bodyPr>
            <a:lstStyle/>
            <a:p>
              <a:r>
                <a:rPr lang="en-US" altLang="zh-CN" b="1" noProof="1">
                  <a:solidFill>
                    <a:srgbClr val="FFFFFF"/>
                  </a:solidFill>
                  <a:latin typeface="+mj-lt"/>
                </a:rPr>
                <a:t>Lorem ipsum </a:t>
              </a:r>
              <a:r>
                <a:rPr lang="en-US" altLang="zh-CN" noProof="1">
                  <a:solidFill>
                    <a:srgbClr val="FFFFFF"/>
                  </a:solidFill>
                  <a:latin typeface="+mj-lt"/>
                </a:rPr>
                <a:t>dolor sit er elit lamet, consectetaur cillium adipisicing</a:t>
              </a:r>
              <a:endParaRPr lang="zh-CN" altLang="en-US" dirty="0">
                <a:solidFill>
                  <a:srgbClr val="FFFFFF"/>
                </a:solidFill>
                <a:latin typeface="+mj-lt"/>
              </a:endParaRPr>
            </a:p>
          </p:txBody>
        </p:sp>
      </p:grpSp>
      <p:grpSp>
        <p:nvGrpSpPr>
          <p:cNvPr id="16" name="组合 15"/>
          <p:cNvGrpSpPr/>
          <p:nvPr/>
        </p:nvGrpSpPr>
        <p:grpSpPr>
          <a:xfrm>
            <a:off x="5705351" y="4389546"/>
            <a:ext cx="4215087" cy="1065849"/>
            <a:chOff x="5476751" y="3427609"/>
            <a:chExt cx="4215087" cy="1065849"/>
          </a:xfrm>
        </p:grpSpPr>
        <p:sp>
          <p:nvSpPr>
            <p:cNvPr id="17" name="文本框 16"/>
            <p:cNvSpPr txBox="1"/>
            <p:nvPr/>
          </p:nvSpPr>
          <p:spPr>
            <a:xfrm>
              <a:off x="5476752" y="3427609"/>
              <a:ext cx="2472733" cy="461665"/>
            </a:xfrm>
            <a:prstGeom prst="rect">
              <a:avLst/>
            </a:prstGeom>
            <a:noFill/>
          </p:spPr>
          <p:txBody>
            <a:bodyPr wrap="square" rtlCol="0">
              <a:spAutoFit/>
            </a:bodyPr>
            <a:lstStyle/>
            <a:p>
              <a:r>
                <a:rPr lang="zh-CN" altLang="en-US" sz="2400" dirty="0">
                  <a:solidFill>
                    <a:srgbClr val="FFFFFF"/>
                  </a:solidFill>
                  <a:latin typeface="Bebas Neue" panose="020B0606020202050201" pitchFamily="34" charset="0"/>
                </a:rPr>
                <a:t>点击添加主题</a:t>
              </a:r>
            </a:p>
          </p:txBody>
        </p:sp>
        <p:sp>
          <p:nvSpPr>
            <p:cNvPr id="18" name="矩形 17"/>
            <p:cNvSpPr/>
            <p:nvPr/>
          </p:nvSpPr>
          <p:spPr>
            <a:xfrm>
              <a:off x="5476751" y="3847127"/>
              <a:ext cx="4215087" cy="646331"/>
            </a:xfrm>
            <a:prstGeom prst="rect">
              <a:avLst/>
            </a:prstGeom>
          </p:spPr>
          <p:txBody>
            <a:bodyPr wrap="square">
              <a:spAutoFit/>
            </a:bodyPr>
            <a:lstStyle/>
            <a:p>
              <a:r>
                <a:rPr lang="en-US" altLang="zh-CN" b="1" noProof="1">
                  <a:solidFill>
                    <a:srgbClr val="FFFFFF"/>
                  </a:solidFill>
                  <a:latin typeface="+mj-lt"/>
                </a:rPr>
                <a:t>Lorem ipsum </a:t>
              </a:r>
              <a:r>
                <a:rPr lang="en-US" altLang="zh-CN" noProof="1">
                  <a:solidFill>
                    <a:srgbClr val="FFFFFF"/>
                  </a:solidFill>
                  <a:latin typeface="+mj-lt"/>
                </a:rPr>
                <a:t>dolor sit er elit lamet, consectetaur cillium adipisicing</a:t>
              </a:r>
              <a:endParaRPr lang="zh-CN" altLang="en-US" dirty="0">
                <a:solidFill>
                  <a:srgbClr val="FFFFFF"/>
                </a:solidFill>
                <a:latin typeface="+mj-lt"/>
              </a:endParaRPr>
            </a:p>
          </p:txBody>
        </p:sp>
      </p:grpSp>
      <p:sp>
        <p:nvSpPr>
          <p:cNvPr id="19" name="文本框 18"/>
          <p:cNvSpPr txBox="1"/>
          <p:nvPr/>
        </p:nvSpPr>
        <p:spPr>
          <a:xfrm>
            <a:off x="4523088" y="195394"/>
            <a:ext cx="848065" cy="400110"/>
          </a:xfrm>
          <a:prstGeom prst="rect">
            <a:avLst/>
          </a:prstGeom>
          <a:noFill/>
        </p:spPr>
        <p:txBody>
          <a:bodyPr wrap="square" rtlCol="0">
            <a:spAutoFit/>
          </a:bodyPr>
          <a:lstStyle/>
          <a:p>
            <a:pPr algn="ctr"/>
            <a:r>
              <a:rPr lang="en-US" altLang="zh-CN" sz="2000" dirty="0">
                <a:solidFill>
                  <a:schemeClr val="bg1">
                    <a:lumMod val="75000"/>
                  </a:schemeClr>
                </a:solidFill>
                <a:latin typeface="Bebas Neue" panose="020B0606020202050201" pitchFamily="34" charset="0"/>
              </a:rPr>
              <a:t>2010</a:t>
            </a:r>
            <a:endParaRPr lang="zh-CN" altLang="en-US" sz="2000" dirty="0">
              <a:solidFill>
                <a:schemeClr val="bg1">
                  <a:lumMod val="75000"/>
                </a:schemeClr>
              </a:solidFill>
              <a:latin typeface="Bebas Neue" panose="020B0606020202050201" pitchFamily="34" charset="0"/>
            </a:endParaRPr>
          </a:p>
        </p:txBody>
      </p:sp>
      <p:sp>
        <p:nvSpPr>
          <p:cNvPr id="20" name="文本框 19"/>
          <p:cNvSpPr txBox="1"/>
          <p:nvPr/>
        </p:nvSpPr>
        <p:spPr>
          <a:xfrm>
            <a:off x="4523088" y="4451101"/>
            <a:ext cx="848065" cy="400110"/>
          </a:xfrm>
          <a:prstGeom prst="rect">
            <a:avLst/>
          </a:prstGeom>
          <a:noFill/>
        </p:spPr>
        <p:txBody>
          <a:bodyPr wrap="square" rtlCol="0">
            <a:spAutoFit/>
          </a:bodyPr>
          <a:lstStyle/>
          <a:p>
            <a:pPr algn="ctr"/>
            <a:r>
              <a:rPr lang="en-US" altLang="zh-CN" sz="2000" dirty="0">
                <a:solidFill>
                  <a:schemeClr val="bg1">
                    <a:lumMod val="75000"/>
                  </a:schemeClr>
                </a:solidFill>
                <a:latin typeface="Bebas Neue" panose="020B0606020202050201" pitchFamily="34" charset="0"/>
              </a:rPr>
              <a:t>2015</a:t>
            </a:r>
            <a:endParaRPr lang="zh-CN" altLang="en-US" sz="2000" dirty="0">
              <a:solidFill>
                <a:schemeClr val="bg1">
                  <a:lumMod val="75000"/>
                </a:schemeClr>
              </a:solidFill>
              <a:latin typeface="Bebas Neue" panose="020B0606020202050201" pitchFamily="34" charset="0"/>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5351" y="1352106"/>
            <a:ext cx="3502236" cy="2323879"/>
          </a:xfrm>
          <a:prstGeom prst="rect">
            <a:avLst/>
          </a:prstGeom>
        </p:spPr>
      </p:pic>
    </p:spTree>
    <p:extLst>
      <p:ext uri="{BB962C8B-B14F-4D97-AF65-F5344CB8AC3E}">
        <p14:creationId xmlns:p14="http://schemas.microsoft.com/office/powerpoint/2010/main" val="450228284"/>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1184" y="0"/>
            <a:ext cx="10809633" cy="621982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908071" y="3693551"/>
            <a:ext cx="909780" cy="1055346"/>
          </a:xfrm>
          <a:custGeom>
            <a:avLst/>
            <a:gdLst>
              <a:gd name="connsiteX0" fmla="*/ 454890 w 909780"/>
              <a:gd name="connsiteY0" fmla="*/ 0 h 1055346"/>
              <a:gd name="connsiteX1" fmla="*/ 909780 w 909780"/>
              <a:gd name="connsiteY1" fmla="*/ 227445 h 1055346"/>
              <a:gd name="connsiteX2" fmla="*/ 909780 w 909780"/>
              <a:gd name="connsiteY2" fmla="*/ 827901 h 1055346"/>
              <a:gd name="connsiteX3" fmla="*/ 454890 w 909780"/>
              <a:gd name="connsiteY3" fmla="*/ 1055346 h 1055346"/>
              <a:gd name="connsiteX4" fmla="*/ 0 w 909780"/>
              <a:gd name="connsiteY4" fmla="*/ 827901 h 1055346"/>
              <a:gd name="connsiteX5" fmla="*/ 0 w 909780"/>
              <a:gd name="connsiteY5" fmla="*/ 227445 h 105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9780" h="1055346">
                <a:moveTo>
                  <a:pt x="454890" y="0"/>
                </a:moveTo>
                <a:lnTo>
                  <a:pt x="909780" y="227445"/>
                </a:lnTo>
                <a:lnTo>
                  <a:pt x="909780" y="827901"/>
                </a:lnTo>
                <a:lnTo>
                  <a:pt x="454890" y="1055346"/>
                </a:lnTo>
                <a:lnTo>
                  <a:pt x="0" y="827901"/>
                </a:lnTo>
                <a:lnTo>
                  <a:pt x="0" y="227445"/>
                </a:lnTo>
                <a:close/>
              </a:path>
            </a:pathLst>
          </a:custGeom>
          <a:ln>
            <a:solidFill>
              <a:srgbClr val="23AED3"/>
            </a:solidFill>
          </a:ln>
        </p:spPr>
      </p:pic>
      <p:grpSp>
        <p:nvGrpSpPr>
          <p:cNvPr id="6" name="组合 5"/>
          <p:cNvGrpSpPr/>
          <p:nvPr/>
        </p:nvGrpSpPr>
        <p:grpSpPr>
          <a:xfrm>
            <a:off x="5302598" y="-10122"/>
            <a:ext cx="120726" cy="3648672"/>
            <a:chOff x="5245448" y="3209328"/>
            <a:chExt cx="120726" cy="3648672"/>
          </a:xfrm>
        </p:grpSpPr>
        <p:cxnSp>
          <p:nvCxnSpPr>
            <p:cNvPr id="7" name="直接连接符 6"/>
            <p:cNvCxnSpPr/>
            <p:nvPr/>
          </p:nvCxnSpPr>
          <p:spPr>
            <a:xfrm>
              <a:off x="5305811" y="3209328"/>
              <a:ext cx="0" cy="3648672"/>
            </a:xfrm>
            <a:prstGeom prst="line">
              <a:avLst/>
            </a:prstGeom>
            <a:ln w="19050">
              <a:solidFill>
                <a:srgbClr val="23AED3"/>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5245448" y="3537716"/>
              <a:ext cx="120726" cy="120726"/>
            </a:xfrm>
            <a:prstGeom prst="ellipse">
              <a:avLst/>
            </a:prstGeom>
            <a:solidFill>
              <a:srgbClr val="F2F2F2"/>
            </a:solidFill>
            <a:ln w="19050">
              <a:solidFill>
                <a:srgbClr val="23A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4523088" y="195394"/>
            <a:ext cx="848065" cy="400110"/>
          </a:xfrm>
          <a:prstGeom prst="rect">
            <a:avLst/>
          </a:prstGeom>
          <a:noFill/>
        </p:spPr>
        <p:txBody>
          <a:bodyPr wrap="square" rtlCol="0">
            <a:spAutoFit/>
          </a:bodyPr>
          <a:lstStyle/>
          <a:p>
            <a:pPr algn="ctr"/>
            <a:r>
              <a:rPr lang="en-US" altLang="zh-CN" sz="2000" dirty="0">
                <a:solidFill>
                  <a:schemeClr val="bg1">
                    <a:lumMod val="75000"/>
                  </a:schemeClr>
                </a:solidFill>
                <a:latin typeface="Bebas Neue" panose="020B0606020202050201" pitchFamily="34" charset="0"/>
              </a:rPr>
              <a:t>2016</a:t>
            </a:r>
            <a:endParaRPr lang="zh-CN" altLang="en-US" sz="2000" dirty="0">
              <a:solidFill>
                <a:schemeClr val="bg1">
                  <a:lumMod val="75000"/>
                </a:schemeClr>
              </a:solidFill>
              <a:latin typeface="Bebas Neue" panose="020B0606020202050201" pitchFamily="34" charset="0"/>
            </a:endParaRPr>
          </a:p>
        </p:txBody>
      </p:sp>
      <p:grpSp>
        <p:nvGrpSpPr>
          <p:cNvPr id="10" name="组合 9"/>
          <p:cNvGrpSpPr/>
          <p:nvPr/>
        </p:nvGrpSpPr>
        <p:grpSpPr>
          <a:xfrm>
            <a:off x="5705351" y="198546"/>
            <a:ext cx="4215087" cy="1065849"/>
            <a:chOff x="5476751" y="3427609"/>
            <a:chExt cx="4215087" cy="1065849"/>
          </a:xfrm>
        </p:grpSpPr>
        <p:sp>
          <p:nvSpPr>
            <p:cNvPr id="11" name="文本框 10"/>
            <p:cNvSpPr txBox="1"/>
            <p:nvPr/>
          </p:nvSpPr>
          <p:spPr>
            <a:xfrm>
              <a:off x="5476752" y="3427609"/>
              <a:ext cx="2730310" cy="461665"/>
            </a:xfrm>
            <a:prstGeom prst="rect">
              <a:avLst/>
            </a:prstGeom>
            <a:noFill/>
          </p:spPr>
          <p:txBody>
            <a:bodyPr wrap="square" rtlCol="0">
              <a:spAutoFit/>
            </a:bodyPr>
            <a:lstStyle/>
            <a:p>
              <a:r>
                <a:rPr lang="zh-CN" altLang="en-US" sz="2400" dirty="0">
                  <a:solidFill>
                    <a:srgbClr val="FFFFFF"/>
                  </a:solidFill>
                  <a:latin typeface="Bebas Neue" panose="020B0606020202050201" pitchFamily="34" charset="0"/>
                </a:rPr>
                <a:t>点击添加主题</a:t>
              </a:r>
            </a:p>
          </p:txBody>
        </p:sp>
        <p:sp>
          <p:nvSpPr>
            <p:cNvPr id="12" name="矩形 11"/>
            <p:cNvSpPr/>
            <p:nvPr/>
          </p:nvSpPr>
          <p:spPr>
            <a:xfrm>
              <a:off x="5476751" y="3847127"/>
              <a:ext cx="4215087" cy="646331"/>
            </a:xfrm>
            <a:prstGeom prst="rect">
              <a:avLst/>
            </a:prstGeom>
          </p:spPr>
          <p:txBody>
            <a:bodyPr wrap="square">
              <a:spAutoFit/>
            </a:bodyPr>
            <a:lstStyle/>
            <a:p>
              <a:r>
                <a:rPr lang="en-US" altLang="zh-CN" b="1" noProof="1">
                  <a:solidFill>
                    <a:srgbClr val="FFFFFF"/>
                  </a:solidFill>
                  <a:latin typeface="+mj-lt"/>
                </a:rPr>
                <a:t>Lorem ipsum </a:t>
              </a:r>
              <a:r>
                <a:rPr lang="en-US" altLang="zh-CN" noProof="1">
                  <a:solidFill>
                    <a:srgbClr val="FFFFFF"/>
                  </a:solidFill>
                  <a:latin typeface="+mj-lt"/>
                </a:rPr>
                <a:t>dolor sit er elit lamet, consectetaur cillium adipisicing</a:t>
              </a:r>
              <a:endParaRPr lang="zh-CN" altLang="en-US" dirty="0">
                <a:solidFill>
                  <a:srgbClr val="FFFFFF"/>
                </a:solidFill>
                <a:latin typeface="+mj-lt"/>
              </a:endParaRPr>
            </a:p>
          </p:txBody>
        </p:sp>
      </p:grpSp>
      <p:sp>
        <p:nvSpPr>
          <p:cNvPr id="13" name="矩形 12"/>
          <p:cNvSpPr/>
          <p:nvPr/>
        </p:nvSpPr>
        <p:spPr>
          <a:xfrm>
            <a:off x="5817852" y="1581150"/>
            <a:ext cx="3857090" cy="125730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noChangeAspect="1"/>
          </p:cNvGrpSpPr>
          <p:nvPr/>
        </p:nvGrpSpPr>
        <p:grpSpPr bwMode="auto">
          <a:xfrm>
            <a:off x="6117285" y="1966209"/>
            <a:ext cx="416047" cy="512764"/>
            <a:chOff x="3912" y="1052"/>
            <a:chExt cx="499" cy="615"/>
          </a:xfrm>
          <a:solidFill>
            <a:schemeClr val="bg1"/>
          </a:solidFill>
        </p:grpSpPr>
        <p:sp>
          <p:nvSpPr>
            <p:cNvPr id="15" name="Freeform 5"/>
            <p:cNvSpPr>
              <a:spLocks/>
            </p:cNvSpPr>
            <p:nvPr/>
          </p:nvSpPr>
          <p:spPr bwMode="auto">
            <a:xfrm>
              <a:off x="4295" y="1057"/>
              <a:ext cx="111" cy="105"/>
            </a:xfrm>
            <a:custGeom>
              <a:avLst/>
              <a:gdLst>
                <a:gd name="T0" fmla="*/ 111 w 111"/>
                <a:gd name="T1" fmla="*/ 105 h 105"/>
                <a:gd name="T2" fmla="*/ 0 w 111"/>
                <a:gd name="T3" fmla="*/ 105 h 105"/>
                <a:gd name="T4" fmla="*/ 0 w 111"/>
                <a:gd name="T5" fmla="*/ 0 h 105"/>
                <a:gd name="T6" fmla="*/ 111 w 111"/>
                <a:gd name="T7" fmla="*/ 105 h 105"/>
              </a:gdLst>
              <a:ahLst/>
              <a:cxnLst>
                <a:cxn ang="0">
                  <a:pos x="T0" y="T1"/>
                </a:cxn>
                <a:cxn ang="0">
                  <a:pos x="T2" y="T3"/>
                </a:cxn>
                <a:cxn ang="0">
                  <a:pos x="T4" y="T5"/>
                </a:cxn>
                <a:cxn ang="0">
                  <a:pos x="T6" y="T7"/>
                </a:cxn>
              </a:cxnLst>
              <a:rect l="0" t="0" r="r" b="b"/>
              <a:pathLst>
                <a:path w="111" h="105">
                  <a:moveTo>
                    <a:pt x="111" y="105"/>
                  </a:moveTo>
                  <a:lnTo>
                    <a:pt x="0" y="105"/>
                  </a:lnTo>
                  <a:lnTo>
                    <a:pt x="0" y="0"/>
                  </a:lnTo>
                  <a:lnTo>
                    <a:pt x="111"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noEditPoints="1"/>
            </p:cNvSpPr>
            <p:nvPr/>
          </p:nvSpPr>
          <p:spPr bwMode="auto">
            <a:xfrm>
              <a:off x="3912" y="1052"/>
              <a:ext cx="499" cy="615"/>
            </a:xfrm>
            <a:custGeom>
              <a:avLst/>
              <a:gdLst>
                <a:gd name="T0" fmla="*/ 96 w 103"/>
                <a:gd name="T1" fmla="*/ 128 h 128"/>
                <a:gd name="T2" fmla="*/ 7 w 103"/>
                <a:gd name="T3" fmla="*/ 128 h 128"/>
                <a:gd name="T4" fmla="*/ 0 w 103"/>
                <a:gd name="T5" fmla="*/ 121 h 128"/>
                <a:gd name="T6" fmla="*/ 0 w 103"/>
                <a:gd name="T7" fmla="*/ 7 h 128"/>
                <a:gd name="T8" fmla="*/ 7 w 103"/>
                <a:gd name="T9" fmla="*/ 0 h 128"/>
                <a:gd name="T10" fmla="*/ 74 w 103"/>
                <a:gd name="T11" fmla="*/ 0 h 128"/>
                <a:gd name="T12" fmla="*/ 74 w 103"/>
                <a:gd name="T13" fmla="*/ 28 h 128"/>
                <a:gd name="T14" fmla="*/ 103 w 103"/>
                <a:gd name="T15" fmla="*/ 28 h 128"/>
                <a:gd name="T16" fmla="*/ 103 w 103"/>
                <a:gd name="T17" fmla="*/ 121 h 128"/>
                <a:gd name="T18" fmla="*/ 96 w 103"/>
                <a:gd name="T19" fmla="*/ 128 h 128"/>
                <a:gd name="T20" fmla="*/ 8 w 103"/>
                <a:gd name="T21" fmla="*/ 120 h 128"/>
                <a:gd name="T22" fmla="*/ 95 w 103"/>
                <a:gd name="T23" fmla="*/ 120 h 128"/>
                <a:gd name="T24" fmla="*/ 95 w 103"/>
                <a:gd name="T25" fmla="*/ 36 h 128"/>
                <a:gd name="T26" fmla="*/ 66 w 103"/>
                <a:gd name="T27" fmla="*/ 36 h 128"/>
                <a:gd name="T28" fmla="*/ 66 w 103"/>
                <a:gd name="T29" fmla="*/ 8 h 128"/>
                <a:gd name="T30" fmla="*/ 8 w 103"/>
                <a:gd name="T31" fmla="*/ 8 h 128"/>
                <a:gd name="T32" fmla="*/ 8 w 103"/>
                <a:gd name="T33"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128">
                  <a:moveTo>
                    <a:pt x="96" y="128"/>
                  </a:moveTo>
                  <a:cubicBezTo>
                    <a:pt x="7" y="128"/>
                    <a:pt x="7" y="128"/>
                    <a:pt x="7" y="128"/>
                  </a:cubicBezTo>
                  <a:cubicBezTo>
                    <a:pt x="3" y="128"/>
                    <a:pt x="0" y="125"/>
                    <a:pt x="0" y="121"/>
                  </a:cubicBezTo>
                  <a:cubicBezTo>
                    <a:pt x="0" y="7"/>
                    <a:pt x="0" y="7"/>
                    <a:pt x="0" y="7"/>
                  </a:cubicBezTo>
                  <a:cubicBezTo>
                    <a:pt x="0" y="3"/>
                    <a:pt x="3" y="0"/>
                    <a:pt x="7" y="0"/>
                  </a:cubicBezTo>
                  <a:cubicBezTo>
                    <a:pt x="74" y="0"/>
                    <a:pt x="74" y="0"/>
                    <a:pt x="74" y="0"/>
                  </a:cubicBezTo>
                  <a:cubicBezTo>
                    <a:pt x="74" y="28"/>
                    <a:pt x="74" y="28"/>
                    <a:pt x="74" y="28"/>
                  </a:cubicBezTo>
                  <a:cubicBezTo>
                    <a:pt x="103" y="28"/>
                    <a:pt x="103" y="28"/>
                    <a:pt x="103" y="28"/>
                  </a:cubicBezTo>
                  <a:cubicBezTo>
                    <a:pt x="103" y="121"/>
                    <a:pt x="103" y="121"/>
                    <a:pt x="103" y="121"/>
                  </a:cubicBezTo>
                  <a:cubicBezTo>
                    <a:pt x="103" y="125"/>
                    <a:pt x="100" y="128"/>
                    <a:pt x="96" y="128"/>
                  </a:cubicBezTo>
                  <a:close/>
                  <a:moveTo>
                    <a:pt x="8" y="120"/>
                  </a:moveTo>
                  <a:cubicBezTo>
                    <a:pt x="95" y="120"/>
                    <a:pt x="95" y="120"/>
                    <a:pt x="95" y="120"/>
                  </a:cubicBezTo>
                  <a:cubicBezTo>
                    <a:pt x="95" y="36"/>
                    <a:pt x="95" y="36"/>
                    <a:pt x="95" y="36"/>
                  </a:cubicBezTo>
                  <a:cubicBezTo>
                    <a:pt x="66" y="36"/>
                    <a:pt x="66" y="36"/>
                    <a:pt x="66" y="36"/>
                  </a:cubicBezTo>
                  <a:cubicBezTo>
                    <a:pt x="66" y="8"/>
                    <a:pt x="66" y="8"/>
                    <a:pt x="66" y="8"/>
                  </a:cubicBezTo>
                  <a:cubicBezTo>
                    <a:pt x="8" y="8"/>
                    <a:pt x="8" y="8"/>
                    <a:pt x="8" y="8"/>
                  </a:cubicBezTo>
                  <a:lnTo>
                    <a:pt x="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4091" y="1259"/>
              <a:ext cx="141" cy="28"/>
            </a:xfrm>
            <a:custGeom>
              <a:avLst/>
              <a:gdLst>
                <a:gd name="T0" fmla="*/ 0 w 29"/>
                <a:gd name="T1" fmla="*/ 4 h 6"/>
                <a:gd name="T2" fmla="*/ 1 w 29"/>
                <a:gd name="T3" fmla="*/ 6 h 6"/>
                <a:gd name="T4" fmla="*/ 28 w 29"/>
                <a:gd name="T5" fmla="*/ 6 h 6"/>
                <a:gd name="T6" fmla="*/ 29 w 29"/>
                <a:gd name="T7" fmla="*/ 4 h 6"/>
                <a:gd name="T8" fmla="*/ 29 w 29"/>
                <a:gd name="T9" fmla="*/ 2 h 6"/>
                <a:gd name="T10" fmla="*/ 28 w 29"/>
                <a:gd name="T11" fmla="*/ 0 h 6"/>
                <a:gd name="T12" fmla="*/ 1 w 29"/>
                <a:gd name="T13" fmla="*/ 0 h 6"/>
                <a:gd name="T14" fmla="*/ 0 w 29"/>
                <a:gd name="T15" fmla="*/ 2 h 6"/>
                <a:gd name="T16" fmla="*/ 0 w 29"/>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0" y="4"/>
                  </a:moveTo>
                  <a:cubicBezTo>
                    <a:pt x="0" y="5"/>
                    <a:pt x="1" y="6"/>
                    <a:pt x="1" y="6"/>
                  </a:cubicBezTo>
                  <a:cubicBezTo>
                    <a:pt x="28" y="6"/>
                    <a:pt x="28" y="6"/>
                    <a:pt x="28" y="6"/>
                  </a:cubicBezTo>
                  <a:cubicBezTo>
                    <a:pt x="28" y="6"/>
                    <a:pt x="29" y="5"/>
                    <a:pt x="29" y="4"/>
                  </a:cubicBezTo>
                  <a:cubicBezTo>
                    <a:pt x="29" y="2"/>
                    <a:pt x="29" y="2"/>
                    <a:pt x="29" y="2"/>
                  </a:cubicBezTo>
                  <a:cubicBezTo>
                    <a:pt x="29" y="1"/>
                    <a:pt x="28" y="0"/>
                    <a:pt x="28" y="0"/>
                  </a:cubicBezTo>
                  <a:cubicBezTo>
                    <a:pt x="1" y="0"/>
                    <a:pt x="1" y="0"/>
                    <a:pt x="1" y="0"/>
                  </a:cubicBezTo>
                  <a:cubicBezTo>
                    <a:pt x="1" y="0"/>
                    <a:pt x="0" y="1"/>
                    <a:pt x="0" y="2"/>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4222" y="1484"/>
              <a:ext cx="68" cy="29"/>
            </a:xfrm>
            <a:custGeom>
              <a:avLst/>
              <a:gdLst>
                <a:gd name="T0" fmla="*/ 14 w 14"/>
                <a:gd name="T1" fmla="*/ 1 h 6"/>
                <a:gd name="T2" fmla="*/ 13 w 14"/>
                <a:gd name="T3" fmla="*/ 0 h 6"/>
                <a:gd name="T4" fmla="*/ 1 w 14"/>
                <a:gd name="T5" fmla="*/ 0 h 6"/>
                <a:gd name="T6" fmla="*/ 0 w 14"/>
                <a:gd name="T7" fmla="*/ 1 h 6"/>
                <a:gd name="T8" fmla="*/ 0 w 14"/>
                <a:gd name="T9" fmla="*/ 4 h 6"/>
                <a:gd name="T10" fmla="*/ 1 w 14"/>
                <a:gd name="T11" fmla="*/ 6 h 6"/>
                <a:gd name="T12" fmla="*/ 13 w 14"/>
                <a:gd name="T13" fmla="*/ 6 h 6"/>
                <a:gd name="T14" fmla="*/ 14 w 14"/>
                <a:gd name="T15" fmla="*/ 4 h 6"/>
                <a:gd name="T16" fmla="*/ 14 w 14"/>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14" y="1"/>
                  </a:moveTo>
                  <a:cubicBezTo>
                    <a:pt x="14" y="1"/>
                    <a:pt x="14" y="0"/>
                    <a:pt x="13" y="0"/>
                  </a:cubicBezTo>
                  <a:cubicBezTo>
                    <a:pt x="1" y="0"/>
                    <a:pt x="1" y="0"/>
                    <a:pt x="1" y="0"/>
                  </a:cubicBezTo>
                  <a:cubicBezTo>
                    <a:pt x="1" y="0"/>
                    <a:pt x="0" y="1"/>
                    <a:pt x="0" y="1"/>
                  </a:cubicBezTo>
                  <a:cubicBezTo>
                    <a:pt x="0" y="4"/>
                    <a:pt x="0" y="4"/>
                    <a:pt x="0" y="4"/>
                  </a:cubicBezTo>
                  <a:cubicBezTo>
                    <a:pt x="0" y="5"/>
                    <a:pt x="1" y="6"/>
                    <a:pt x="1" y="6"/>
                  </a:cubicBezTo>
                  <a:cubicBezTo>
                    <a:pt x="13" y="6"/>
                    <a:pt x="13" y="6"/>
                    <a:pt x="13" y="6"/>
                  </a:cubicBezTo>
                  <a:cubicBezTo>
                    <a:pt x="14" y="6"/>
                    <a:pt x="14" y="5"/>
                    <a:pt x="14" y="4"/>
                  </a:cubicBezTo>
                  <a:lnTo>
                    <a:pt x="1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4028" y="1408"/>
              <a:ext cx="267" cy="24"/>
            </a:xfrm>
            <a:custGeom>
              <a:avLst/>
              <a:gdLst>
                <a:gd name="T0" fmla="*/ 55 w 55"/>
                <a:gd name="T1" fmla="*/ 1 h 5"/>
                <a:gd name="T2" fmla="*/ 54 w 55"/>
                <a:gd name="T3" fmla="*/ 0 h 5"/>
                <a:gd name="T4" fmla="*/ 1 w 55"/>
                <a:gd name="T5" fmla="*/ 0 h 5"/>
                <a:gd name="T6" fmla="*/ 0 w 55"/>
                <a:gd name="T7" fmla="*/ 1 h 5"/>
                <a:gd name="T8" fmla="*/ 0 w 55"/>
                <a:gd name="T9" fmla="*/ 4 h 5"/>
                <a:gd name="T10" fmla="*/ 1 w 55"/>
                <a:gd name="T11" fmla="*/ 5 h 5"/>
                <a:gd name="T12" fmla="*/ 54 w 55"/>
                <a:gd name="T13" fmla="*/ 5 h 5"/>
                <a:gd name="T14" fmla="*/ 55 w 55"/>
                <a:gd name="T15" fmla="*/ 4 h 5"/>
                <a:gd name="T16" fmla="*/ 55 w 5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
                  <a:moveTo>
                    <a:pt x="55" y="1"/>
                  </a:moveTo>
                  <a:cubicBezTo>
                    <a:pt x="55" y="0"/>
                    <a:pt x="55" y="0"/>
                    <a:pt x="54" y="0"/>
                  </a:cubicBezTo>
                  <a:cubicBezTo>
                    <a:pt x="1" y="0"/>
                    <a:pt x="1" y="0"/>
                    <a:pt x="1" y="0"/>
                  </a:cubicBezTo>
                  <a:cubicBezTo>
                    <a:pt x="0" y="0"/>
                    <a:pt x="0" y="0"/>
                    <a:pt x="0" y="1"/>
                  </a:cubicBezTo>
                  <a:cubicBezTo>
                    <a:pt x="0" y="4"/>
                    <a:pt x="0" y="4"/>
                    <a:pt x="0" y="4"/>
                  </a:cubicBezTo>
                  <a:cubicBezTo>
                    <a:pt x="0" y="4"/>
                    <a:pt x="0" y="5"/>
                    <a:pt x="1" y="5"/>
                  </a:cubicBezTo>
                  <a:cubicBezTo>
                    <a:pt x="54" y="5"/>
                    <a:pt x="54" y="5"/>
                    <a:pt x="54" y="5"/>
                  </a:cubicBezTo>
                  <a:cubicBezTo>
                    <a:pt x="55" y="5"/>
                    <a:pt x="55" y="4"/>
                    <a:pt x="55" y="4"/>
                  </a:cubicBezTo>
                  <a:lnTo>
                    <a:pt x="5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4028" y="1335"/>
              <a:ext cx="267" cy="29"/>
            </a:xfrm>
            <a:custGeom>
              <a:avLst/>
              <a:gdLst>
                <a:gd name="T0" fmla="*/ 55 w 55"/>
                <a:gd name="T1" fmla="*/ 2 h 6"/>
                <a:gd name="T2" fmla="*/ 54 w 55"/>
                <a:gd name="T3" fmla="*/ 0 h 6"/>
                <a:gd name="T4" fmla="*/ 1 w 55"/>
                <a:gd name="T5" fmla="*/ 0 h 6"/>
                <a:gd name="T6" fmla="*/ 0 w 55"/>
                <a:gd name="T7" fmla="*/ 2 h 6"/>
                <a:gd name="T8" fmla="*/ 0 w 55"/>
                <a:gd name="T9" fmla="*/ 4 h 6"/>
                <a:gd name="T10" fmla="*/ 1 w 55"/>
                <a:gd name="T11" fmla="*/ 6 h 6"/>
                <a:gd name="T12" fmla="*/ 54 w 55"/>
                <a:gd name="T13" fmla="*/ 6 h 6"/>
                <a:gd name="T14" fmla="*/ 55 w 55"/>
                <a:gd name="T15" fmla="*/ 4 h 6"/>
                <a:gd name="T16" fmla="*/ 55 w 55"/>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
                  <a:moveTo>
                    <a:pt x="55" y="2"/>
                  </a:moveTo>
                  <a:cubicBezTo>
                    <a:pt x="55" y="1"/>
                    <a:pt x="55" y="0"/>
                    <a:pt x="54" y="0"/>
                  </a:cubicBezTo>
                  <a:cubicBezTo>
                    <a:pt x="1" y="0"/>
                    <a:pt x="1" y="0"/>
                    <a:pt x="1" y="0"/>
                  </a:cubicBezTo>
                  <a:cubicBezTo>
                    <a:pt x="0" y="0"/>
                    <a:pt x="0" y="1"/>
                    <a:pt x="0" y="2"/>
                  </a:cubicBezTo>
                  <a:cubicBezTo>
                    <a:pt x="0" y="4"/>
                    <a:pt x="0" y="4"/>
                    <a:pt x="0" y="4"/>
                  </a:cubicBezTo>
                  <a:cubicBezTo>
                    <a:pt x="0" y="5"/>
                    <a:pt x="0" y="6"/>
                    <a:pt x="1" y="6"/>
                  </a:cubicBezTo>
                  <a:cubicBezTo>
                    <a:pt x="54" y="6"/>
                    <a:pt x="54" y="6"/>
                    <a:pt x="54" y="6"/>
                  </a:cubicBezTo>
                  <a:cubicBezTo>
                    <a:pt x="55" y="6"/>
                    <a:pt x="55" y="5"/>
                    <a:pt x="55" y="4"/>
                  </a:cubicBezTo>
                  <a:lnTo>
                    <a:pt x="5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p:cNvSpPr/>
          <p:nvPr/>
        </p:nvSpPr>
        <p:spPr>
          <a:xfrm>
            <a:off x="6743611" y="1801363"/>
            <a:ext cx="2759895" cy="1200329"/>
          </a:xfrm>
          <a:prstGeom prst="rect">
            <a:avLst/>
          </a:prstGeom>
        </p:spPr>
        <p:txBody>
          <a:bodyPr wrap="square">
            <a:spAutoFit/>
          </a:bodyPr>
          <a:lstStyle/>
          <a:p>
            <a:r>
              <a:rPr lang="zh-CN" altLang="en-US" b="1" noProof="1">
                <a:solidFill>
                  <a:srgbClr val="FFFFFF"/>
                </a:solidFill>
                <a:latin typeface="+mj-lt"/>
              </a:rPr>
              <a:t>点击添加主题</a:t>
            </a:r>
          </a:p>
          <a:p>
            <a:r>
              <a:rPr lang="en-US" altLang="zh-CN" noProof="1">
                <a:solidFill>
                  <a:srgbClr val="FFFFFF"/>
                </a:solidFill>
                <a:latin typeface="+mj-lt"/>
              </a:rPr>
              <a:t>dolor sit er elit lamet, consectetaur cillium adipisicing</a:t>
            </a:r>
            <a:endParaRPr lang="zh-CN" altLang="en-US" dirty="0">
              <a:solidFill>
                <a:srgbClr val="FFFFFF"/>
              </a:solidFill>
              <a:latin typeface="+mj-lt"/>
            </a:endParaRPr>
          </a:p>
        </p:txBody>
      </p:sp>
    </p:spTree>
    <p:extLst>
      <p:ext uri="{BB962C8B-B14F-4D97-AF65-F5344CB8AC3E}">
        <p14:creationId xmlns:p14="http://schemas.microsoft.com/office/powerpoint/2010/main" val="108119515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62626"/>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050" y="0"/>
            <a:ext cx="6076950" cy="6858000"/>
          </a:xfrm>
          <a:prstGeom prst="rect">
            <a:avLst/>
          </a:prstGeom>
        </p:spPr>
      </p:pic>
      <p:graphicFrame>
        <p:nvGraphicFramePr>
          <p:cNvPr id="5" name="图表 4"/>
          <p:cNvGraphicFramePr/>
          <p:nvPr>
            <p:extLst>
              <p:ext uri="{D42A27DB-BD31-4B8C-83A1-F6EECF244321}">
                <p14:modId xmlns:p14="http://schemas.microsoft.com/office/powerpoint/2010/main" val="3540793708"/>
              </p:ext>
            </p:extLst>
          </p:nvPr>
        </p:nvGraphicFramePr>
        <p:xfrm>
          <a:off x="316298" y="890191"/>
          <a:ext cx="2105819" cy="14038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extLst>
              <p:ext uri="{D42A27DB-BD31-4B8C-83A1-F6EECF244321}">
                <p14:modId xmlns:p14="http://schemas.microsoft.com/office/powerpoint/2010/main" val="4062001359"/>
              </p:ext>
            </p:extLst>
          </p:nvPr>
        </p:nvGraphicFramePr>
        <p:xfrm>
          <a:off x="3330959" y="890191"/>
          <a:ext cx="2105819" cy="14038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p:cNvGraphicFramePr/>
          <p:nvPr>
            <p:extLst>
              <p:ext uri="{D42A27DB-BD31-4B8C-83A1-F6EECF244321}">
                <p14:modId xmlns:p14="http://schemas.microsoft.com/office/powerpoint/2010/main" val="1068983399"/>
              </p:ext>
            </p:extLst>
          </p:nvPr>
        </p:nvGraphicFramePr>
        <p:xfrm>
          <a:off x="316298" y="3693658"/>
          <a:ext cx="2105819" cy="140388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图表 7"/>
          <p:cNvGraphicFramePr/>
          <p:nvPr>
            <p:extLst>
              <p:ext uri="{D42A27DB-BD31-4B8C-83A1-F6EECF244321}">
                <p14:modId xmlns:p14="http://schemas.microsoft.com/office/powerpoint/2010/main" val="113913050"/>
              </p:ext>
            </p:extLst>
          </p:nvPr>
        </p:nvGraphicFramePr>
        <p:xfrm>
          <a:off x="3330959" y="3693658"/>
          <a:ext cx="2105819" cy="1403880"/>
        </p:xfrm>
        <a:graphic>
          <a:graphicData uri="http://schemas.openxmlformats.org/drawingml/2006/chart">
            <c:chart xmlns:c="http://schemas.openxmlformats.org/drawingml/2006/chart" xmlns:r="http://schemas.openxmlformats.org/officeDocument/2006/relationships" r:id="rId7"/>
          </a:graphicData>
        </a:graphic>
      </p:graphicFrame>
      <p:sp>
        <p:nvSpPr>
          <p:cNvPr id="9" name="文本框 8"/>
          <p:cNvSpPr txBox="1"/>
          <p:nvPr/>
        </p:nvSpPr>
        <p:spPr>
          <a:xfrm>
            <a:off x="412167" y="2189186"/>
            <a:ext cx="2385996" cy="923330"/>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a:t>
            </a:r>
            <a:endParaRPr lang="zh-CN" altLang="en-US" dirty="0"/>
          </a:p>
        </p:txBody>
      </p:sp>
      <p:sp>
        <p:nvSpPr>
          <p:cNvPr id="10" name="文本框 9"/>
          <p:cNvSpPr txBox="1"/>
          <p:nvPr/>
        </p:nvSpPr>
        <p:spPr>
          <a:xfrm>
            <a:off x="3356580" y="2189186"/>
            <a:ext cx="2385996" cy="923330"/>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a:t>
            </a:r>
            <a:endParaRPr lang="zh-CN" altLang="en-US" dirty="0"/>
          </a:p>
        </p:txBody>
      </p:sp>
      <p:sp>
        <p:nvSpPr>
          <p:cNvPr id="11" name="文本框 10"/>
          <p:cNvSpPr txBox="1"/>
          <p:nvPr/>
        </p:nvSpPr>
        <p:spPr>
          <a:xfrm>
            <a:off x="342893" y="4986346"/>
            <a:ext cx="2385996" cy="923330"/>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a:t>
            </a:r>
            <a:endParaRPr lang="zh-CN" altLang="en-US" dirty="0"/>
          </a:p>
        </p:txBody>
      </p:sp>
      <p:sp>
        <p:nvSpPr>
          <p:cNvPr id="12" name="文本框 11"/>
          <p:cNvSpPr txBox="1"/>
          <p:nvPr/>
        </p:nvSpPr>
        <p:spPr>
          <a:xfrm>
            <a:off x="3342292" y="5045425"/>
            <a:ext cx="2385996" cy="923330"/>
          </a:xfrm>
          <a:prstGeom prst="rect">
            <a:avLst/>
          </a:prstGeom>
          <a:noFill/>
        </p:spPr>
        <p:txBody>
          <a:bodyPr wrap="square" rtlCol="0">
            <a:spAutoFit/>
          </a:bodyPr>
          <a:lstStyle/>
          <a:p>
            <a:pPr algn="ctr"/>
            <a:r>
              <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点击添加主题</a:t>
            </a:r>
          </a:p>
          <a:p>
            <a:pPr algn="ctr"/>
            <a:r>
              <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success is the way , as he likes to spend.</a:t>
            </a:r>
            <a:endParaRPr lang="zh-CN" altLang="en-US" dirty="0"/>
          </a:p>
        </p:txBody>
      </p:sp>
    </p:spTree>
    <p:extLst>
      <p:ext uri="{BB962C8B-B14F-4D97-AF65-F5344CB8AC3E}">
        <p14:creationId xmlns:p14="http://schemas.microsoft.com/office/powerpoint/2010/main" val="963863801"/>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600"/>
                                        <p:tgtEl>
                                          <p:spTgt spid="9"/>
                                        </p:tgtEl>
                                      </p:cBhvr>
                                    </p:animEffect>
                                  </p:childTnLst>
                                </p:cTn>
                              </p:par>
                            </p:childTnLst>
                          </p:cTn>
                        </p:par>
                        <p:par>
                          <p:cTn id="11" fill="hold">
                            <p:stCondLst>
                              <p:cond delay="2000"/>
                            </p:stCondLst>
                            <p:childTnLst>
                              <p:par>
                                <p:cTn id="12" presetID="21" presetClass="entr" presetSubtype="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4000"/>
                            </p:stCondLst>
                            <p:childTnLst>
                              <p:par>
                                <p:cTn id="19" presetID="21"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6000"/>
                            </p:stCondLst>
                            <p:childTnLst>
                              <p:par>
                                <p:cTn id="26" presetID="21"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4371067" y="6366062"/>
            <a:ext cx="4077474" cy="400110"/>
          </a:xfrm>
          <a:prstGeom prst="rect">
            <a:avLst/>
          </a:prstGeom>
          <a:noFill/>
        </p:spPr>
        <p:txBody>
          <a:bodyPr wrap="square" rtlCol="0">
            <a:spAutoFit/>
          </a:bodyPr>
          <a:lstStyle/>
          <a:p>
            <a:pPr algn="ctr"/>
            <a:r>
              <a:rPr lang="en-US" altLang="zh-CN" sz="2000" spc="300" dirty="0">
                <a:solidFill>
                  <a:schemeClr val="bg1"/>
                </a:solidFill>
                <a:latin typeface="Bebas Neue" panose="020B0606020202050201" pitchFamily="34" charset="0"/>
                <a:ea typeface="思源黑体 CN Heavy" panose="020B0A00000000000000" pitchFamily="34" charset="-122"/>
              </a:rPr>
              <a:t>POWERPOINT TEMPLATE</a:t>
            </a:r>
            <a:endParaRPr lang="zh-CN" altLang="en-US" sz="2000" spc="300" dirty="0">
              <a:solidFill>
                <a:schemeClr val="bg1"/>
              </a:solidFill>
              <a:latin typeface="Bebas Neue" panose="020B0606020202050201" pitchFamily="34" charset="0"/>
              <a:ea typeface="思源黑体 CN Heavy" panose="020B0A00000000000000" pitchFamily="34" charset="-122"/>
            </a:endParaRPr>
          </a:p>
        </p:txBody>
      </p:sp>
      <p:sp>
        <p:nvSpPr>
          <p:cNvPr id="6" name="文本框 5"/>
          <p:cNvSpPr txBox="1"/>
          <p:nvPr/>
        </p:nvSpPr>
        <p:spPr>
          <a:xfrm>
            <a:off x="-297009" y="3013501"/>
            <a:ext cx="8595019" cy="830997"/>
          </a:xfrm>
          <a:prstGeom prst="rect">
            <a:avLst/>
          </a:prstGeom>
          <a:noFill/>
        </p:spPr>
        <p:txBody>
          <a:bodyPr wrap="square" rtlCol="0">
            <a:spAutoFit/>
          </a:bodyPr>
          <a:lstStyle/>
          <a:p>
            <a:pPr algn="r"/>
            <a:r>
              <a:rPr lang="en-US" altLang="zh-CN" sz="4800" b="1" spc="600" dirty="0">
                <a:solidFill>
                  <a:schemeClr val="bg1"/>
                </a:solidFill>
                <a:latin typeface="微软雅黑" panose="020B0503020204020204" pitchFamily="34" charset="-122"/>
                <a:ea typeface="微软雅黑" panose="020B0503020204020204" pitchFamily="34" charset="-122"/>
              </a:rPr>
              <a:t>04 </a:t>
            </a:r>
            <a:r>
              <a:rPr lang="zh-CN" altLang="en-US" sz="4800" b="1" spc="3000" dirty="0">
                <a:solidFill>
                  <a:schemeClr val="bg1"/>
                </a:solidFill>
                <a:latin typeface="微软雅黑" panose="020B0503020204020204" pitchFamily="34" charset="-122"/>
                <a:ea typeface="微软雅黑" panose="020B0503020204020204" pitchFamily="34" charset="-122"/>
              </a:rPr>
              <a:t>输入你的标题</a:t>
            </a:r>
          </a:p>
        </p:txBody>
      </p:sp>
      <p:sp>
        <p:nvSpPr>
          <p:cNvPr id="7" name="矩形 9"/>
          <p:cNvSpPr>
            <a:spLocks noChangeArrowheads="1"/>
          </p:cNvSpPr>
          <p:nvPr/>
        </p:nvSpPr>
        <p:spPr bwMode="auto">
          <a:xfrm>
            <a:off x="1040856" y="3916667"/>
            <a:ext cx="831958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a:t>
            </a:r>
          </a:p>
        </p:txBody>
      </p:sp>
    </p:spTree>
    <p:extLst>
      <p:ext uri="{BB962C8B-B14F-4D97-AF65-F5344CB8AC3E}">
        <p14:creationId xmlns:p14="http://schemas.microsoft.com/office/powerpoint/2010/main" val="1839038509"/>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22415"/>
          <a:stretch/>
        </p:blipFill>
        <p:spPr>
          <a:xfrm>
            <a:off x="-19050" y="1206015"/>
            <a:ext cx="6376010" cy="5322269"/>
          </a:xfrm>
          <a:prstGeom prst="rect">
            <a:avLst/>
          </a:prstGeom>
        </p:spPr>
      </p:pic>
      <p:sp>
        <p:nvSpPr>
          <p:cNvPr id="17" name="文本框 16"/>
          <p:cNvSpPr txBox="1"/>
          <p:nvPr/>
        </p:nvSpPr>
        <p:spPr>
          <a:xfrm>
            <a:off x="4371067" y="6366062"/>
            <a:ext cx="4206263" cy="400110"/>
          </a:xfrm>
          <a:prstGeom prst="rect">
            <a:avLst/>
          </a:prstGeom>
          <a:noFill/>
        </p:spPr>
        <p:txBody>
          <a:bodyPr wrap="square" rtlCol="0">
            <a:spAutoFit/>
          </a:bodyPr>
          <a:lstStyle/>
          <a:p>
            <a:pPr algn="ctr"/>
            <a:r>
              <a:rPr lang="en-US" altLang="zh-CN" sz="2000" spc="300" dirty="0">
                <a:solidFill>
                  <a:schemeClr val="bg1"/>
                </a:solidFill>
                <a:latin typeface="Bebas Neue" panose="020B0606020202050201" pitchFamily="34" charset="0"/>
                <a:ea typeface="思源黑体 CN Heavy" panose="020B0A00000000000000" pitchFamily="34" charset="-122"/>
              </a:rPr>
              <a:t>POWERPOINT TEMPLATE</a:t>
            </a:r>
            <a:endParaRPr lang="zh-CN" altLang="en-US" sz="2000" spc="300" dirty="0">
              <a:solidFill>
                <a:schemeClr val="bg1"/>
              </a:solidFill>
              <a:latin typeface="Bebas Neue" panose="020B0606020202050201" pitchFamily="34" charset="0"/>
              <a:ea typeface="思源黑体 CN Heavy" panose="020B0A00000000000000" pitchFamily="34" charset="-122"/>
            </a:endParaRPr>
          </a:p>
        </p:txBody>
      </p:sp>
      <p:grpSp>
        <p:nvGrpSpPr>
          <p:cNvPr id="18" name="组合 17"/>
          <p:cNvGrpSpPr/>
          <p:nvPr/>
        </p:nvGrpSpPr>
        <p:grpSpPr>
          <a:xfrm>
            <a:off x="1043794" y="1597847"/>
            <a:ext cx="4475662" cy="4062724"/>
            <a:chOff x="6953250" y="1705392"/>
            <a:chExt cx="4008412" cy="3638584"/>
          </a:xfrm>
        </p:grpSpPr>
        <p:grpSp>
          <p:nvGrpSpPr>
            <p:cNvPr id="19" name="组合 18"/>
            <p:cNvGrpSpPr/>
            <p:nvPr/>
          </p:nvGrpSpPr>
          <p:grpSpPr>
            <a:xfrm>
              <a:off x="6953250" y="1705392"/>
              <a:ext cx="4008412" cy="514350"/>
              <a:chOff x="6953250" y="1332172"/>
              <a:chExt cx="4008412" cy="514350"/>
            </a:xfrm>
          </p:grpSpPr>
          <p:sp>
            <p:nvSpPr>
              <p:cNvPr id="29" name="矩形 28"/>
              <p:cNvSpPr/>
              <p:nvPr/>
            </p:nvSpPr>
            <p:spPr>
              <a:xfrm>
                <a:off x="6953250" y="1332172"/>
                <a:ext cx="514350" cy="51435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Heavy" panose="020B0A00000000000000" pitchFamily="34" charset="-122"/>
                    <a:ea typeface="思源黑体 CN Heavy" panose="020B0A00000000000000" pitchFamily="34" charset="-122"/>
                  </a:rPr>
                  <a:t>01</a:t>
                </a:r>
                <a:endParaRPr lang="zh-CN" altLang="en-US" sz="2400" b="1" dirty="0">
                  <a:solidFill>
                    <a:schemeClr val="bg1"/>
                  </a:solidFill>
                  <a:latin typeface="思源黑体 CN Heavy" panose="020B0A00000000000000" pitchFamily="34" charset="-122"/>
                  <a:ea typeface="思源黑体 CN Heavy" panose="020B0A00000000000000" pitchFamily="34" charset="-122"/>
                </a:endParaRPr>
              </a:p>
            </p:txBody>
          </p:sp>
          <p:sp>
            <p:nvSpPr>
              <p:cNvPr id="30" name="文本框 29"/>
              <p:cNvSpPr txBox="1"/>
              <p:nvPr/>
            </p:nvSpPr>
            <p:spPr>
              <a:xfrm>
                <a:off x="7551712" y="1358514"/>
                <a:ext cx="3409950" cy="413468"/>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点击添加主题</a:t>
                </a:r>
              </a:p>
            </p:txBody>
          </p:sp>
        </p:grpSp>
        <p:grpSp>
          <p:nvGrpSpPr>
            <p:cNvPr id="20" name="组合 19"/>
            <p:cNvGrpSpPr/>
            <p:nvPr/>
          </p:nvGrpSpPr>
          <p:grpSpPr>
            <a:xfrm>
              <a:off x="6953250" y="2746803"/>
              <a:ext cx="4008412" cy="514350"/>
              <a:chOff x="6953250" y="1332172"/>
              <a:chExt cx="4008412" cy="514350"/>
            </a:xfrm>
          </p:grpSpPr>
          <p:sp>
            <p:nvSpPr>
              <p:cNvPr id="27" name="矩形 26"/>
              <p:cNvSpPr/>
              <p:nvPr/>
            </p:nvSpPr>
            <p:spPr>
              <a:xfrm>
                <a:off x="6953250" y="1332172"/>
                <a:ext cx="514350" cy="51435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Heavy" panose="020B0A00000000000000" pitchFamily="34" charset="-122"/>
                    <a:ea typeface="思源黑体 CN Heavy" panose="020B0A00000000000000" pitchFamily="34" charset="-122"/>
                  </a:rPr>
                  <a:t>02</a:t>
                </a:r>
                <a:endParaRPr lang="zh-CN" altLang="en-US" sz="2400" b="1" dirty="0">
                  <a:solidFill>
                    <a:schemeClr val="bg1"/>
                  </a:solidFill>
                  <a:latin typeface="思源黑体 CN Heavy" panose="020B0A00000000000000" pitchFamily="34" charset="-122"/>
                  <a:ea typeface="思源黑体 CN Heavy" panose="020B0A00000000000000" pitchFamily="34" charset="-122"/>
                </a:endParaRPr>
              </a:p>
            </p:txBody>
          </p:sp>
          <p:sp>
            <p:nvSpPr>
              <p:cNvPr id="28" name="文本框 27"/>
              <p:cNvSpPr txBox="1"/>
              <p:nvPr/>
            </p:nvSpPr>
            <p:spPr>
              <a:xfrm>
                <a:off x="7551712" y="1358514"/>
                <a:ext cx="3409950" cy="413468"/>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点击添加主题</a:t>
                </a:r>
              </a:p>
            </p:txBody>
          </p:sp>
        </p:grpSp>
        <p:grpSp>
          <p:nvGrpSpPr>
            <p:cNvPr id="21" name="组合 20"/>
            <p:cNvGrpSpPr/>
            <p:nvPr/>
          </p:nvGrpSpPr>
          <p:grpSpPr>
            <a:xfrm>
              <a:off x="6953250" y="3788214"/>
              <a:ext cx="4008412" cy="514350"/>
              <a:chOff x="6953250" y="1332172"/>
              <a:chExt cx="4008412" cy="514350"/>
            </a:xfrm>
          </p:grpSpPr>
          <p:sp>
            <p:nvSpPr>
              <p:cNvPr id="25" name="矩形 24"/>
              <p:cNvSpPr/>
              <p:nvPr/>
            </p:nvSpPr>
            <p:spPr>
              <a:xfrm>
                <a:off x="6953250" y="1332172"/>
                <a:ext cx="514350" cy="51435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Heavy" panose="020B0A00000000000000" pitchFamily="34" charset="-122"/>
                    <a:ea typeface="思源黑体 CN Heavy" panose="020B0A00000000000000" pitchFamily="34" charset="-122"/>
                  </a:rPr>
                  <a:t>03</a:t>
                </a:r>
                <a:endParaRPr lang="zh-CN" altLang="en-US" sz="2400" b="1" dirty="0">
                  <a:solidFill>
                    <a:schemeClr val="bg1"/>
                  </a:solidFill>
                  <a:latin typeface="思源黑体 CN Heavy" panose="020B0A00000000000000" pitchFamily="34" charset="-122"/>
                  <a:ea typeface="思源黑体 CN Heavy" panose="020B0A00000000000000" pitchFamily="34" charset="-122"/>
                </a:endParaRPr>
              </a:p>
            </p:txBody>
          </p:sp>
          <p:sp>
            <p:nvSpPr>
              <p:cNvPr id="26" name="文本框 25"/>
              <p:cNvSpPr txBox="1"/>
              <p:nvPr/>
            </p:nvSpPr>
            <p:spPr>
              <a:xfrm>
                <a:off x="7551712" y="1358514"/>
                <a:ext cx="3409950" cy="413468"/>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点击添加主题</a:t>
                </a:r>
              </a:p>
            </p:txBody>
          </p:sp>
        </p:grpSp>
        <p:grpSp>
          <p:nvGrpSpPr>
            <p:cNvPr id="22" name="组合 21"/>
            <p:cNvGrpSpPr/>
            <p:nvPr/>
          </p:nvGrpSpPr>
          <p:grpSpPr>
            <a:xfrm>
              <a:off x="6953250" y="4829626"/>
              <a:ext cx="4008412" cy="514350"/>
              <a:chOff x="6953250" y="1332172"/>
              <a:chExt cx="4008412" cy="514350"/>
            </a:xfrm>
          </p:grpSpPr>
          <p:sp>
            <p:nvSpPr>
              <p:cNvPr id="23" name="矩形 22"/>
              <p:cNvSpPr/>
              <p:nvPr/>
            </p:nvSpPr>
            <p:spPr>
              <a:xfrm>
                <a:off x="6953250" y="1332172"/>
                <a:ext cx="514350" cy="51435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Heavy" panose="020B0A00000000000000" pitchFamily="34" charset="-122"/>
                    <a:ea typeface="思源黑体 CN Heavy" panose="020B0A00000000000000" pitchFamily="34" charset="-122"/>
                  </a:rPr>
                  <a:t>04</a:t>
                </a:r>
                <a:endParaRPr lang="zh-CN" altLang="en-US" sz="2400" b="1" dirty="0">
                  <a:solidFill>
                    <a:schemeClr val="bg1"/>
                  </a:solidFill>
                  <a:latin typeface="思源黑体 CN Heavy" panose="020B0A00000000000000" pitchFamily="34" charset="-122"/>
                  <a:ea typeface="思源黑体 CN Heavy" panose="020B0A00000000000000" pitchFamily="34" charset="-122"/>
                </a:endParaRPr>
              </a:p>
            </p:txBody>
          </p:sp>
          <p:sp>
            <p:nvSpPr>
              <p:cNvPr id="24" name="文本框 23"/>
              <p:cNvSpPr txBox="1"/>
              <p:nvPr/>
            </p:nvSpPr>
            <p:spPr>
              <a:xfrm>
                <a:off x="7551712" y="1358514"/>
                <a:ext cx="3409950" cy="413468"/>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点击添加主题</a:t>
                </a:r>
              </a:p>
            </p:txBody>
          </p:sp>
        </p:grpSp>
      </p:grpSp>
    </p:spTree>
    <p:extLst>
      <p:ext uri="{BB962C8B-B14F-4D97-AF65-F5344CB8AC3E}">
        <p14:creationId xmlns:p14="http://schemas.microsoft.com/office/powerpoint/2010/main" val="2212018930"/>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2950" y="1038225"/>
            <a:ext cx="5962650" cy="478155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360171" y="1573530"/>
            <a:ext cx="4716780" cy="3531870"/>
          </a:xfrm>
          <a:prstGeom prst="rect">
            <a:avLst/>
          </a:prstGeom>
        </p:spPr>
      </p:pic>
      <p:grpSp>
        <p:nvGrpSpPr>
          <p:cNvPr id="12" name="组合 11"/>
          <p:cNvGrpSpPr/>
          <p:nvPr/>
        </p:nvGrpSpPr>
        <p:grpSpPr>
          <a:xfrm>
            <a:off x="6893964" y="782357"/>
            <a:ext cx="4603532" cy="3147782"/>
            <a:chOff x="7122564" y="1957618"/>
            <a:chExt cx="4603532" cy="3147782"/>
          </a:xfrm>
        </p:grpSpPr>
        <p:graphicFrame>
          <p:nvGraphicFramePr>
            <p:cNvPr id="6" name="图表 5"/>
            <p:cNvGraphicFramePr/>
            <p:nvPr>
              <p:extLst>
                <p:ext uri="{D42A27DB-BD31-4B8C-83A1-F6EECF244321}">
                  <p14:modId xmlns:p14="http://schemas.microsoft.com/office/powerpoint/2010/main" val="2799903670"/>
                </p:ext>
              </p:extLst>
            </p:nvPr>
          </p:nvGraphicFramePr>
          <p:xfrm>
            <a:off x="7122564" y="1957618"/>
            <a:ext cx="4603532" cy="3147782"/>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p:cNvSpPr txBox="1"/>
            <p:nvPr/>
          </p:nvSpPr>
          <p:spPr>
            <a:xfrm>
              <a:off x="8852830" y="3146788"/>
              <a:ext cx="1143000" cy="769441"/>
            </a:xfrm>
            <a:prstGeom prst="rect">
              <a:avLst/>
            </a:prstGeom>
            <a:noFill/>
          </p:spPr>
          <p:txBody>
            <a:bodyPr wrap="square" rtlCol="0">
              <a:spAutoFit/>
            </a:bodyPr>
            <a:lstStyle/>
            <a:p>
              <a:pPr algn="ctr"/>
              <a:r>
                <a:rPr lang="en-US" altLang="zh-CN" sz="4400" b="1" dirty="0"/>
                <a:t>40%</a:t>
              </a:r>
              <a:endParaRPr lang="zh-CN" altLang="en-US" sz="4400" b="1" dirty="0"/>
            </a:p>
          </p:txBody>
        </p:sp>
      </p:grpSp>
      <p:grpSp>
        <p:nvGrpSpPr>
          <p:cNvPr id="8" name="组合 7"/>
          <p:cNvGrpSpPr/>
          <p:nvPr/>
        </p:nvGrpSpPr>
        <p:grpSpPr>
          <a:xfrm>
            <a:off x="7376530" y="4475399"/>
            <a:ext cx="3878400" cy="1801336"/>
            <a:chOff x="7854599" y="1468702"/>
            <a:chExt cx="3878400" cy="1801336"/>
          </a:xfrm>
        </p:grpSpPr>
        <p:sp>
          <p:nvSpPr>
            <p:cNvPr id="9" name="矩形 8"/>
            <p:cNvSpPr/>
            <p:nvPr/>
          </p:nvSpPr>
          <p:spPr>
            <a:xfrm>
              <a:off x="7854599" y="1468702"/>
              <a:ext cx="3878400" cy="1477328"/>
            </a:xfrm>
            <a:prstGeom prst="rect">
              <a:avLst/>
            </a:prstGeom>
          </p:spPr>
          <p:txBody>
            <a:bodyPr wrap="square">
              <a:spAutoFit/>
            </a:bodyPr>
            <a:lstStyle/>
            <a:p>
              <a:pPr algn="ctr" latinLnBrk="1">
                <a:lnSpc>
                  <a:spcPct val="150000"/>
                </a:lnSpc>
              </a:pPr>
              <a:r>
                <a:rPr lang="en-US" altLang="zh-CN" sz="2000" noProof="1"/>
                <a:t>Lorem ipsum dolor sit er elit lamet, consectetaur cillium adipisicing pecu, sed do eiusmod </a:t>
              </a:r>
              <a:endParaRPr lang="zh-CN" altLang="en-US" sz="2000" dirty="0"/>
            </a:p>
          </p:txBody>
        </p:sp>
        <p:cxnSp>
          <p:nvCxnSpPr>
            <p:cNvPr id="10" name="直接连接符 9"/>
            <p:cNvCxnSpPr/>
            <p:nvPr/>
          </p:nvCxnSpPr>
          <p:spPr>
            <a:xfrm>
              <a:off x="7957399" y="3270038"/>
              <a:ext cx="248751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79330" y="4038410"/>
            <a:ext cx="3672800" cy="523220"/>
          </a:xfrm>
          <a:prstGeom prst="rect">
            <a:avLst/>
          </a:prstGeom>
        </p:spPr>
        <p:txBody>
          <a:bodyPr wrap="none">
            <a:spAutoFit/>
          </a:bodyPr>
          <a:lstStyle/>
          <a:p>
            <a:pPr algn="ctr"/>
            <a:r>
              <a:rPr lang="zh-CN" altLang="en-US" sz="2800" b="1" spc="600" dirty="0">
                <a:latin typeface="思源黑体 CN Heavy" panose="020B0A00000000000000" pitchFamily="34" charset="-122"/>
                <a:ea typeface="思源黑体 CN Heavy" panose="020B0A00000000000000" pitchFamily="34" charset="-122"/>
              </a:rPr>
              <a:t>点击输入你的标题</a:t>
            </a:r>
          </a:p>
        </p:txBody>
      </p:sp>
    </p:spTree>
    <p:extLst>
      <p:ext uri="{BB962C8B-B14F-4D97-AF65-F5344CB8AC3E}">
        <p14:creationId xmlns:p14="http://schemas.microsoft.com/office/powerpoint/2010/main" val="4029635335"/>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
        <p:nvSpPr>
          <p:cNvPr id="5" name="平行四边形 4"/>
          <p:cNvSpPr/>
          <p:nvPr/>
        </p:nvSpPr>
        <p:spPr>
          <a:xfrm flipH="1">
            <a:off x="5143499" y="-1"/>
            <a:ext cx="8749482" cy="6858001"/>
          </a:xfrm>
          <a:prstGeom prst="parallelogram">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500778" y="2886428"/>
            <a:ext cx="5130784" cy="2053544"/>
            <a:chOff x="7316831" y="3350837"/>
            <a:chExt cx="5130784" cy="2053544"/>
          </a:xfrm>
        </p:grpSpPr>
        <p:sp>
          <p:nvSpPr>
            <p:cNvPr id="7" name="矩形 6"/>
            <p:cNvSpPr/>
            <p:nvPr/>
          </p:nvSpPr>
          <p:spPr>
            <a:xfrm>
              <a:off x="7316831" y="3465389"/>
              <a:ext cx="5130784" cy="1938992"/>
            </a:xfrm>
            <a:prstGeom prst="rect">
              <a:avLst/>
            </a:prstGeom>
          </p:spPr>
          <p:txBody>
            <a:bodyPr wrap="square">
              <a:spAutoFit/>
            </a:bodyPr>
            <a:lstStyle/>
            <a:p>
              <a:pPr latinLnBrk="1">
                <a:lnSpc>
                  <a:spcPct val="150000"/>
                </a:lnSpc>
              </a:pPr>
              <a:r>
                <a:rPr lang="en-US" altLang="zh-CN" sz="2000" noProof="1">
                  <a:solidFill>
                    <a:schemeClr val="bg1"/>
                  </a:solidFill>
                </a:rPr>
                <a:t>Lorem ipsum dolor sit er elit lamet, consectetaur cillium adipisicing pecu, sed do eiusmod tempor incididunt ut labore et dolore magna aliqua. Ut minim veniam, </a:t>
              </a:r>
              <a:endParaRPr lang="zh-CN" altLang="en-US" sz="2000" dirty="0">
                <a:solidFill>
                  <a:schemeClr val="bg1"/>
                </a:solidFill>
              </a:endParaRPr>
            </a:p>
          </p:txBody>
        </p:sp>
        <p:cxnSp>
          <p:nvCxnSpPr>
            <p:cNvPr id="8" name="直接连接符 7"/>
            <p:cNvCxnSpPr/>
            <p:nvPr/>
          </p:nvCxnSpPr>
          <p:spPr>
            <a:xfrm>
              <a:off x="7394713" y="3350837"/>
              <a:ext cx="248751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500778" y="2087059"/>
            <a:ext cx="3672800" cy="523220"/>
          </a:xfrm>
          <a:prstGeom prst="rect">
            <a:avLst/>
          </a:prstGeom>
        </p:spPr>
        <p:txBody>
          <a:bodyPr wrap="none">
            <a:spAutoFit/>
          </a:bodyPr>
          <a:lstStyle/>
          <a:p>
            <a:pPr algn="ctr"/>
            <a:r>
              <a:rPr lang="zh-CN" altLang="en-US" sz="2800" b="1" spc="600" dirty="0">
                <a:solidFill>
                  <a:schemeClr val="bg1"/>
                </a:solidFill>
                <a:latin typeface="思源黑体 CN Heavy" panose="020B0A00000000000000" pitchFamily="34" charset="-122"/>
                <a:ea typeface="思源黑体 CN Heavy" panose="020B0A00000000000000" pitchFamily="34" charset="-122"/>
              </a:rPr>
              <a:t>点击输入你的标题</a:t>
            </a:r>
          </a:p>
        </p:txBody>
      </p:sp>
    </p:spTree>
    <p:extLst>
      <p:ext uri="{BB962C8B-B14F-4D97-AF65-F5344CB8AC3E}">
        <p14:creationId xmlns:p14="http://schemas.microsoft.com/office/powerpoint/2010/main" val="101346199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6059488"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766036" y="1466282"/>
            <a:ext cx="6321976" cy="3947900"/>
            <a:chOff x="5604554" y="1455050"/>
            <a:chExt cx="6321976" cy="394790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4554" y="1455050"/>
              <a:ext cx="6321976" cy="39479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84620" y="1878330"/>
              <a:ext cx="4526280" cy="2807970"/>
            </a:xfrm>
            <a:prstGeom prst="rect">
              <a:avLst/>
            </a:prstGeom>
          </p:spPr>
        </p:pic>
      </p:grpSp>
      <p:grpSp>
        <p:nvGrpSpPr>
          <p:cNvPr id="7" name="组合 6"/>
          <p:cNvGrpSpPr/>
          <p:nvPr/>
        </p:nvGrpSpPr>
        <p:grpSpPr>
          <a:xfrm>
            <a:off x="933291" y="1878330"/>
            <a:ext cx="4671263" cy="652743"/>
            <a:chOff x="5607549" y="2476056"/>
            <a:chExt cx="3563693" cy="497976"/>
          </a:xfrm>
        </p:grpSpPr>
        <p:sp>
          <p:nvSpPr>
            <p:cNvPr id="8" name="矩形 7"/>
            <p:cNvSpPr/>
            <p:nvPr/>
          </p:nvSpPr>
          <p:spPr>
            <a:xfrm>
              <a:off x="6228719" y="2517295"/>
              <a:ext cx="2942523" cy="328723"/>
            </a:xfrm>
            <a:prstGeom prst="rect">
              <a:avLst/>
            </a:prstGeom>
          </p:spPr>
          <p:txBody>
            <a:bodyPr wrap="square">
              <a:spAutoFit/>
            </a:bodyPr>
            <a:lstStyle/>
            <a:p>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点击添加主题</a:t>
              </a:r>
            </a:p>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national income and national product have roughly </a:t>
              </a:r>
            </a:p>
          </p:txBody>
        </p:sp>
        <p:grpSp>
          <p:nvGrpSpPr>
            <p:cNvPr id="9" name="组合 8"/>
            <p:cNvGrpSpPr/>
            <p:nvPr/>
          </p:nvGrpSpPr>
          <p:grpSpPr>
            <a:xfrm>
              <a:off x="5607549" y="2476056"/>
              <a:ext cx="497976" cy="497976"/>
              <a:chOff x="5607549" y="2521897"/>
              <a:chExt cx="497976" cy="497976"/>
            </a:xfrm>
          </p:grpSpPr>
          <p:sp>
            <p:nvSpPr>
              <p:cNvPr id="10" name="椭圆 9"/>
              <p:cNvSpPr/>
              <p:nvPr/>
            </p:nvSpPr>
            <p:spPr>
              <a:xfrm>
                <a:off x="5607549" y="2521897"/>
                <a:ext cx="497976" cy="497976"/>
              </a:xfrm>
              <a:prstGeom prst="ellipse">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p:cNvGrpSpPr/>
              <p:nvPr/>
            </p:nvGrpSpPr>
            <p:grpSpPr>
              <a:xfrm flipH="1">
                <a:off x="5709115" y="2621443"/>
                <a:ext cx="294846" cy="298883"/>
                <a:chOff x="9363075" y="4967288"/>
                <a:chExt cx="463551" cy="469900"/>
              </a:xfrm>
              <a:solidFill>
                <a:schemeClr val="bg1"/>
              </a:solidFill>
            </p:grpSpPr>
            <p:sp>
              <p:nvSpPr>
                <p:cNvPr id="12"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grpSp>
        <p:nvGrpSpPr>
          <p:cNvPr id="16" name="组合 15"/>
          <p:cNvGrpSpPr/>
          <p:nvPr/>
        </p:nvGrpSpPr>
        <p:grpSpPr>
          <a:xfrm>
            <a:off x="933291" y="3082756"/>
            <a:ext cx="4671263" cy="652743"/>
            <a:chOff x="5607549" y="3099264"/>
            <a:chExt cx="3563693" cy="497976"/>
          </a:xfrm>
        </p:grpSpPr>
        <p:sp>
          <p:nvSpPr>
            <p:cNvPr id="17" name="矩形 16"/>
            <p:cNvSpPr/>
            <p:nvPr/>
          </p:nvSpPr>
          <p:spPr>
            <a:xfrm>
              <a:off x="6228719" y="3140503"/>
              <a:ext cx="2942523" cy="328723"/>
            </a:xfrm>
            <a:prstGeom prst="rect">
              <a:avLst/>
            </a:prstGeom>
          </p:spPr>
          <p:txBody>
            <a:bodyPr wrap="square">
              <a:spAutoFit/>
            </a:bodyPr>
            <a:lstStyle/>
            <a:p>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点击添加主题</a:t>
              </a:r>
            </a:p>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national income and national product have roughly </a:t>
              </a:r>
            </a:p>
          </p:txBody>
        </p:sp>
        <p:grpSp>
          <p:nvGrpSpPr>
            <p:cNvPr id="18" name="组合 17"/>
            <p:cNvGrpSpPr/>
            <p:nvPr/>
          </p:nvGrpSpPr>
          <p:grpSpPr>
            <a:xfrm>
              <a:off x="5607549" y="3099264"/>
              <a:ext cx="497976" cy="497976"/>
              <a:chOff x="5607549" y="3099264"/>
              <a:chExt cx="497976" cy="497976"/>
            </a:xfrm>
          </p:grpSpPr>
          <p:sp>
            <p:nvSpPr>
              <p:cNvPr id="19" name="椭圆 18"/>
              <p:cNvSpPr/>
              <p:nvPr/>
            </p:nvSpPr>
            <p:spPr>
              <a:xfrm>
                <a:off x="5607549" y="3099264"/>
                <a:ext cx="497976" cy="497976"/>
              </a:xfrm>
              <a:prstGeom prst="ellipse">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0" name="组合 19"/>
              <p:cNvGrpSpPr/>
              <p:nvPr/>
            </p:nvGrpSpPr>
            <p:grpSpPr>
              <a:xfrm>
                <a:off x="5705580" y="3197296"/>
                <a:ext cx="301913" cy="301913"/>
                <a:chOff x="13057188" y="3740150"/>
                <a:chExt cx="474663" cy="474663"/>
              </a:xfrm>
              <a:solidFill>
                <a:schemeClr val="bg1"/>
              </a:solidFill>
            </p:grpSpPr>
            <p:sp>
              <p:nvSpPr>
                <p:cNvPr id="21"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grpSp>
        <p:nvGrpSpPr>
          <p:cNvPr id="25" name="组合 24"/>
          <p:cNvGrpSpPr/>
          <p:nvPr/>
        </p:nvGrpSpPr>
        <p:grpSpPr>
          <a:xfrm>
            <a:off x="933291" y="4287182"/>
            <a:ext cx="4671263" cy="652743"/>
            <a:chOff x="5607549" y="3722472"/>
            <a:chExt cx="3563693" cy="497976"/>
          </a:xfrm>
        </p:grpSpPr>
        <p:sp>
          <p:nvSpPr>
            <p:cNvPr id="26" name="矩形 25"/>
            <p:cNvSpPr/>
            <p:nvPr/>
          </p:nvSpPr>
          <p:spPr>
            <a:xfrm>
              <a:off x="6228719" y="3763711"/>
              <a:ext cx="2942523" cy="328723"/>
            </a:xfrm>
            <a:prstGeom prst="rect">
              <a:avLst/>
            </a:prstGeom>
          </p:spPr>
          <p:txBody>
            <a:bodyPr wrap="square">
              <a:spAutoFit/>
            </a:bodyPr>
            <a:lstStyle/>
            <a:p>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点击添加主题</a:t>
              </a:r>
            </a:p>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national income and national product have roughly </a:t>
              </a:r>
            </a:p>
          </p:txBody>
        </p:sp>
        <p:grpSp>
          <p:nvGrpSpPr>
            <p:cNvPr id="27" name="组合 26"/>
            <p:cNvGrpSpPr/>
            <p:nvPr/>
          </p:nvGrpSpPr>
          <p:grpSpPr>
            <a:xfrm>
              <a:off x="5607549" y="3722472"/>
              <a:ext cx="497976" cy="497976"/>
              <a:chOff x="5607549" y="3676631"/>
              <a:chExt cx="497976" cy="497976"/>
            </a:xfrm>
          </p:grpSpPr>
          <p:sp>
            <p:nvSpPr>
              <p:cNvPr id="28" name="椭圆 27"/>
              <p:cNvSpPr/>
              <p:nvPr/>
            </p:nvSpPr>
            <p:spPr>
              <a:xfrm>
                <a:off x="5607549" y="3676631"/>
                <a:ext cx="497976" cy="497976"/>
              </a:xfrm>
              <a:prstGeom prst="ellipse">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9" name="组合 28"/>
              <p:cNvGrpSpPr/>
              <p:nvPr/>
            </p:nvGrpSpPr>
            <p:grpSpPr>
              <a:xfrm>
                <a:off x="5687435" y="3756519"/>
                <a:ext cx="338204" cy="338200"/>
                <a:chOff x="3459051" y="-884634"/>
                <a:chExt cx="492125" cy="492125"/>
              </a:xfrm>
              <a:solidFill>
                <a:schemeClr val="bg1"/>
              </a:solidFill>
            </p:grpSpPr>
            <p:sp>
              <p:nvSpPr>
                <p:cNvPr id="30"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spTree>
    <p:extLst>
      <p:ext uri="{BB962C8B-B14F-4D97-AF65-F5344CB8AC3E}">
        <p14:creationId xmlns:p14="http://schemas.microsoft.com/office/powerpoint/2010/main" val="1582390477"/>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8" name="组合 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9" name="矩形 8"/>
            <p:cNvSpPr/>
            <p:nvPr/>
          </p:nvSpPr>
          <p:spPr>
            <a:xfrm>
              <a:off x="3320287" y="1160656"/>
              <a:ext cx="2714078" cy="3959115"/>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99099" y="1586674"/>
              <a:ext cx="1756454" cy="1054161"/>
            </a:xfrm>
            <a:prstGeom prst="rect">
              <a:avLst/>
            </a:prstGeom>
            <a:noFill/>
          </p:spPr>
          <p:txBody>
            <a:bodyPr wrap="square" rtlCol="0">
              <a:spAutoFit/>
            </a:bodyPr>
            <a:lstStyle/>
            <a:p>
              <a:pPr algn="ctr"/>
              <a:r>
                <a:rPr lang="en-US" altLang="zh-CN" sz="4400" dirty="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1" name="直接连接符 10"/>
            <p:cNvCxnSpPr/>
            <p:nvPr/>
          </p:nvCxnSpPr>
          <p:spPr>
            <a:xfrm>
              <a:off x="4025799" y="2548363"/>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799099" y="2562962"/>
              <a:ext cx="175645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点击添加主题</a:t>
              </a:r>
            </a:p>
          </p:txBody>
        </p:sp>
        <p:sp>
          <p:nvSpPr>
            <p:cNvPr id="13" name="矩形 12"/>
            <p:cNvSpPr/>
            <p:nvPr/>
          </p:nvSpPr>
          <p:spPr>
            <a:xfrm>
              <a:off x="3320288" y="3083558"/>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6353" y="1431113"/>
            <a:ext cx="2674047" cy="3959115"/>
          </a:xfrm>
          <a:prstGeom prst="rect">
            <a:avLst/>
          </a:prstGeom>
        </p:spPr>
      </p:pic>
    </p:spTree>
    <p:extLst>
      <p:ext uri="{BB962C8B-B14F-4D97-AF65-F5344CB8AC3E}">
        <p14:creationId xmlns:p14="http://schemas.microsoft.com/office/powerpoint/2010/main" val="1151372422"/>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p:cNvSpPr/>
          <p:nvPr/>
        </p:nvSpPr>
        <p:spPr>
          <a:xfrm rot="5400000">
            <a:off x="2666025" y="-2667975"/>
            <a:ext cx="6858000" cy="12193950"/>
          </a:xfrm>
          <a:prstGeom prst="parallelogram">
            <a:avLst>
              <a:gd name="adj" fmla="val 8611"/>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66968" y="2138707"/>
            <a:ext cx="2240823" cy="2240824"/>
          </a:xfrm>
          <a:prstGeom prst="ellipse">
            <a:avLst/>
          </a:prstGeom>
          <a:solidFill>
            <a:srgbClr val="23AED3"/>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6" name="文本框 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a:solidFill>
                  <a:schemeClr val="bg1"/>
                </a:solidFill>
                <a:latin typeface="华文细黑" panose="02010600040101010101" pitchFamily="2" charset="-122"/>
                <a:ea typeface="华文细黑" panose="02010600040101010101" pitchFamily="2" charset="-122"/>
              </a:rPr>
              <a:t>Million</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7" name="椭圆 6"/>
          <p:cNvSpPr/>
          <p:nvPr/>
        </p:nvSpPr>
        <p:spPr>
          <a:xfrm>
            <a:off x="4975588" y="2138707"/>
            <a:ext cx="2240823" cy="2240824"/>
          </a:xfrm>
          <a:prstGeom prst="ellipse">
            <a:avLst/>
          </a:prstGeom>
          <a:solidFill>
            <a:srgbClr val="23AED3"/>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10" name="椭圆 9"/>
          <p:cNvSpPr/>
          <p:nvPr/>
        </p:nvSpPr>
        <p:spPr>
          <a:xfrm>
            <a:off x="8984208" y="2138707"/>
            <a:ext cx="2240823" cy="2240824"/>
          </a:xfrm>
          <a:prstGeom prst="ellipse">
            <a:avLst/>
          </a:prstGeom>
          <a:solidFill>
            <a:srgbClr val="23AED3"/>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12" name="文本框 1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13" name="矩形 55"/>
          <p:cNvSpPr/>
          <p:nvPr/>
        </p:nvSpPr>
        <p:spPr>
          <a:xfrm>
            <a:off x="747188" y="4523956"/>
            <a:ext cx="2680385" cy="904862"/>
          </a:xfrm>
          <a:prstGeom prst="rect">
            <a:avLst/>
          </a:prstGeom>
        </p:spPr>
        <p:txBody>
          <a:bodyPr wrap="square">
            <a:spAutoFit/>
          </a:bodyPr>
          <a:lstStyle/>
          <a:p>
            <a:pPr algn="ctr">
              <a:lnSpc>
                <a:spcPct val="120000"/>
              </a:lnSpc>
            </a:pPr>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点击添加主题</a:t>
            </a:r>
          </a:p>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4" name="矩形 55"/>
          <p:cNvSpPr/>
          <p:nvPr/>
        </p:nvSpPr>
        <p:spPr>
          <a:xfrm>
            <a:off x="4755808" y="4523956"/>
            <a:ext cx="2680385" cy="904864"/>
          </a:xfrm>
          <a:prstGeom prst="rect">
            <a:avLst/>
          </a:prstGeom>
        </p:spPr>
        <p:txBody>
          <a:bodyPr wrap="square">
            <a:spAutoFit/>
          </a:bodyPr>
          <a:lstStyle/>
          <a:p>
            <a:pPr algn="ctr">
              <a:lnSpc>
                <a:spcPct val="120000"/>
              </a:lnSpc>
            </a:pPr>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点击添加主题</a:t>
            </a:r>
          </a:p>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5" name="矩形 55"/>
          <p:cNvSpPr/>
          <p:nvPr/>
        </p:nvSpPr>
        <p:spPr>
          <a:xfrm>
            <a:off x="8764428" y="4523956"/>
            <a:ext cx="2680385" cy="904862"/>
          </a:xfrm>
          <a:prstGeom prst="rect">
            <a:avLst/>
          </a:prstGeom>
        </p:spPr>
        <p:txBody>
          <a:bodyPr wrap="square">
            <a:spAutoFit/>
          </a:bodyPr>
          <a:lstStyle/>
          <a:p>
            <a:pPr algn="ctr">
              <a:lnSpc>
                <a:spcPct val="120000"/>
              </a:lnSpc>
            </a:pPr>
            <a:r>
              <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点击添加主题</a:t>
            </a:r>
          </a:p>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2135210193"/>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组合 11"/>
          <p:cNvGrpSpPr/>
          <p:nvPr/>
        </p:nvGrpSpPr>
        <p:grpSpPr>
          <a:xfrm>
            <a:off x="1972717" y="2364621"/>
            <a:ext cx="8319589" cy="2600711"/>
            <a:chOff x="1972717" y="2633397"/>
            <a:chExt cx="8319589" cy="2600711"/>
          </a:xfrm>
        </p:grpSpPr>
        <p:sp>
          <p:nvSpPr>
            <p:cNvPr id="7" name="文本框 6"/>
            <p:cNvSpPr txBox="1"/>
            <p:nvPr/>
          </p:nvSpPr>
          <p:spPr>
            <a:xfrm>
              <a:off x="2892278" y="2633397"/>
              <a:ext cx="6480469" cy="830997"/>
            </a:xfrm>
            <a:prstGeom prst="rect">
              <a:avLst/>
            </a:prstGeom>
            <a:noFill/>
          </p:spPr>
          <p:txBody>
            <a:bodyPr wrap="square" rtlCol="0">
              <a:spAutoFit/>
            </a:bodyPr>
            <a:lstStyle/>
            <a:p>
              <a:pPr algn="r"/>
              <a:r>
                <a:rPr lang="zh-CN" altLang="en-US" sz="4800" b="1" spc="3000" dirty="0">
                  <a:solidFill>
                    <a:schemeClr val="bg1"/>
                  </a:solidFill>
                  <a:latin typeface="微软雅黑" panose="020B0503020204020204" pitchFamily="34" charset="-122"/>
                  <a:ea typeface="微软雅黑" panose="020B0503020204020204" pitchFamily="34" charset="-122"/>
                </a:rPr>
                <a:t>感谢您的到来</a:t>
              </a:r>
            </a:p>
          </p:txBody>
        </p:sp>
        <p:sp>
          <p:nvSpPr>
            <p:cNvPr id="8" name="矩形 9"/>
            <p:cNvSpPr>
              <a:spLocks noChangeArrowheads="1"/>
            </p:cNvSpPr>
            <p:nvPr/>
          </p:nvSpPr>
          <p:spPr bwMode="auto">
            <a:xfrm>
              <a:off x="1972717" y="3513188"/>
              <a:ext cx="83195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p>
          </p:txBody>
        </p:sp>
        <p:sp>
          <p:nvSpPr>
            <p:cNvPr id="9" name="矩形 8"/>
            <p:cNvSpPr/>
            <p:nvPr/>
          </p:nvSpPr>
          <p:spPr>
            <a:xfrm>
              <a:off x="4987132" y="4672788"/>
              <a:ext cx="2290763" cy="557194"/>
            </a:xfrm>
            <a:prstGeom prst="rect">
              <a:avLst/>
            </a:prstGeom>
            <a:solidFill>
              <a:srgbClr val="23AED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46638" y="4710888"/>
              <a:ext cx="2571750" cy="523220"/>
            </a:xfrm>
            <a:prstGeom prst="rect">
              <a:avLst/>
            </a:prstGeom>
            <a:noFill/>
            <a:ln>
              <a:noFill/>
            </a:ln>
          </p:spPr>
          <p:txBody>
            <a:bodyPr wrap="square" rtlCol="0">
              <a:spAutoFit/>
            </a:bodyPr>
            <a:lstStyle/>
            <a:p>
              <a:pPr algn="ctr"/>
              <a:r>
                <a:rPr lang="en-US" altLang="zh-CN" sz="2800" spc="300" dirty="0">
                  <a:solidFill>
                    <a:schemeClr val="bg1"/>
                  </a:solidFill>
                  <a:latin typeface="Bebas Neue" panose="020B0606020202050201" pitchFamily="34" charset="0"/>
                  <a:ea typeface="思源黑体 CN Heavy" panose="020B0A00000000000000" pitchFamily="34" charset="-122"/>
                </a:rPr>
                <a:t>YOUR LOGO</a:t>
              </a:r>
              <a:endParaRPr lang="zh-CN" altLang="en-US" sz="2800" spc="300" dirty="0">
                <a:solidFill>
                  <a:schemeClr val="bg1"/>
                </a:solidFill>
                <a:latin typeface="Bebas Neue" panose="020B0606020202050201" pitchFamily="34" charset="0"/>
                <a:ea typeface="思源黑体 CN Heavy" panose="020B0A00000000000000" pitchFamily="34" charset="-122"/>
              </a:endParaRPr>
            </a:p>
          </p:txBody>
        </p:sp>
      </p:grpSp>
    </p:spTree>
    <p:extLst>
      <p:ext uri="{BB962C8B-B14F-4D97-AF65-F5344CB8AC3E}">
        <p14:creationId xmlns:p14="http://schemas.microsoft.com/office/powerpoint/2010/main" val="32586693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4371067" y="6366062"/>
            <a:ext cx="3926943" cy="400110"/>
          </a:xfrm>
          <a:prstGeom prst="rect">
            <a:avLst/>
          </a:prstGeom>
          <a:noFill/>
        </p:spPr>
        <p:txBody>
          <a:bodyPr wrap="square" rtlCol="0">
            <a:spAutoFit/>
          </a:bodyPr>
          <a:lstStyle/>
          <a:p>
            <a:pPr algn="ctr"/>
            <a:r>
              <a:rPr lang="en-US" altLang="zh-CN" sz="2000" spc="300" dirty="0">
                <a:solidFill>
                  <a:schemeClr val="bg1"/>
                </a:solidFill>
                <a:latin typeface="Bebas Neue" panose="020B0606020202050201" pitchFamily="34" charset="0"/>
                <a:ea typeface="思源黑体 CN Heavy" panose="020B0A00000000000000" pitchFamily="34" charset="-122"/>
              </a:rPr>
              <a:t>POWERPOINT TEMPLATE</a:t>
            </a:r>
            <a:endParaRPr lang="zh-CN" altLang="en-US" sz="2000" spc="300" dirty="0">
              <a:solidFill>
                <a:schemeClr val="bg1"/>
              </a:solidFill>
              <a:latin typeface="Bebas Neue" panose="020B0606020202050201" pitchFamily="34" charset="0"/>
              <a:ea typeface="思源黑体 CN Heavy" panose="020B0A00000000000000" pitchFamily="34" charset="-122"/>
            </a:endParaRPr>
          </a:p>
        </p:txBody>
      </p:sp>
      <p:sp>
        <p:nvSpPr>
          <p:cNvPr id="7" name="文本框 6"/>
          <p:cNvSpPr txBox="1"/>
          <p:nvPr/>
        </p:nvSpPr>
        <p:spPr>
          <a:xfrm>
            <a:off x="-297009" y="3013501"/>
            <a:ext cx="8595019" cy="830997"/>
          </a:xfrm>
          <a:prstGeom prst="rect">
            <a:avLst/>
          </a:prstGeom>
          <a:noFill/>
        </p:spPr>
        <p:txBody>
          <a:bodyPr wrap="square" rtlCol="0">
            <a:spAutoFit/>
          </a:bodyPr>
          <a:lstStyle/>
          <a:p>
            <a:pPr algn="r"/>
            <a:r>
              <a:rPr lang="en-US" altLang="zh-CN" sz="4800" b="1" spc="600" dirty="0">
                <a:solidFill>
                  <a:schemeClr val="bg1"/>
                </a:solidFill>
                <a:latin typeface="微软雅黑" panose="020B0503020204020204" pitchFamily="34" charset="-122"/>
                <a:ea typeface="微软雅黑" panose="020B0503020204020204" pitchFamily="34" charset="-122"/>
              </a:rPr>
              <a:t>01 </a:t>
            </a:r>
            <a:r>
              <a:rPr lang="zh-CN" altLang="en-US" sz="4800" b="1" spc="3000" dirty="0">
                <a:solidFill>
                  <a:schemeClr val="bg1"/>
                </a:solidFill>
                <a:latin typeface="微软雅黑" panose="020B0503020204020204" pitchFamily="34" charset="-122"/>
                <a:ea typeface="微软雅黑" panose="020B0503020204020204" pitchFamily="34" charset="-122"/>
              </a:rPr>
              <a:t>输入你的标题</a:t>
            </a:r>
          </a:p>
        </p:txBody>
      </p:sp>
      <p:sp>
        <p:nvSpPr>
          <p:cNvPr id="8" name="矩形 9"/>
          <p:cNvSpPr>
            <a:spLocks noChangeArrowheads="1"/>
          </p:cNvSpPr>
          <p:nvPr/>
        </p:nvSpPr>
        <p:spPr bwMode="auto">
          <a:xfrm>
            <a:off x="1040856" y="3916667"/>
            <a:ext cx="831958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a:t>
            </a:r>
          </a:p>
        </p:txBody>
      </p:sp>
    </p:spTree>
    <p:extLst>
      <p:ext uri="{BB962C8B-B14F-4D97-AF65-F5344CB8AC3E}">
        <p14:creationId xmlns:p14="http://schemas.microsoft.com/office/powerpoint/2010/main" val="3850407928"/>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4933950" cy="6858000"/>
          </a:xfrm>
          <a:prstGeom prst="rect">
            <a:avLst/>
          </a:prstGeom>
        </p:spPr>
      </p:pic>
      <p:sp>
        <p:nvSpPr>
          <p:cNvPr id="5" name="文本框 4"/>
          <p:cNvSpPr txBox="1"/>
          <p:nvPr/>
        </p:nvSpPr>
        <p:spPr>
          <a:xfrm>
            <a:off x="5582194" y="1551653"/>
            <a:ext cx="4499430" cy="1754326"/>
          </a:xfrm>
          <a:prstGeom prst="rect">
            <a:avLst/>
          </a:prstGeom>
          <a:noFill/>
        </p:spPr>
        <p:txBody>
          <a:bodyPr wrap="square" rtlCol="0">
            <a:spAutoFit/>
          </a:bodyPr>
          <a:lstStyle/>
          <a:p>
            <a:r>
              <a:rPr lang="en-US" altLang="zh-CN" sz="3600" b="1" spc="300" noProof="1">
                <a:latin typeface="Century Gothic" panose="020B0502020202020204" pitchFamily="34" charset="0"/>
              </a:rPr>
              <a:t>CREATIVE CHART SLIDE</a:t>
            </a:r>
            <a:r>
              <a:rPr lang="zh-CN" altLang="en-US" sz="3600" b="1" spc="300" noProof="1">
                <a:latin typeface="Century Gothic" panose="020B0502020202020204" pitchFamily="34" charset="0"/>
              </a:rPr>
              <a:t>点击添加主题</a:t>
            </a:r>
          </a:p>
          <a:p>
            <a:endParaRPr lang="zh-CN" altLang="en-US" sz="3600" b="1" spc="300" dirty="0">
              <a:latin typeface="Century Gothic" panose="020B0502020202020204" pitchFamily="34" charset="0"/>
            </a:endParaRPr>
          </a:p>
        </p:txBody>
      </p:sp>
      <p:sp>
        <p:nvSpPr>
          <p:cNvPr id="6" name="矩形 5"/>
          <p:cNvSpPr/>
          <p:nvPr/>
        </p:nvSpPr>
        <p:spPr>
          <a:xfrm>
            <a:off x="5582194" y="3013501"/>
            <a:ext cx="4499430" cy="1200329"/>
          </a:xfrm>
          <a:prstGeom prst="rect">
            <a:avLst/>
          </a:prstGeom>
        </p:spPr>
        <p:txBody>
          <a:bodyPr wrap="square">
            <a:spAutoFit/>
          </a:bodyPr>
          <a:lstStyle/>
          <a:p>
            <a:pPr>
              <a:lnSpc>
                <a:spcPct val="150000"/>
              </a:lnSpc>
            </a:pPr>
            <a:r>
              <a:rPr lang="zh-CN" altLang="en-US" sz="1600" i="1" dirty="0">
                <a:solidFill>
                  <a:srgbClr val="23AED3"/>
                </a:solidFill>
                <a:latin typeface="Open Sans" panose="020B0606030504020204" pitchFamily="34" charset="0"/>
                <a:ea typeface="Open Sans" panose="020B0606030504020204" pitchFamily="34" charset="0"/>
                <a:cs typeface="Open Sans" panose="020B0606030504020204" pitchFamily="34" charset="0"/>
              </a:rPr>
              <a:t>点击添加主题</a:t>
            </a:r>
          </a:p>
          <a:p>
            <a:pPr>
              <a:lnSpc>
                <a:spcPct val="150000"/>
              </a:lnSpc>
            </a:pPr>
            <a:r>
              <a:rPr lang="en-US" altLang="zh-CN" sz="1600" i="1" dirty="0">
                <a:solidFill>
                  <a:srgbClr val="23AED3"/>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emit, eiusmod tempo do lore magna </a:t>
            </a:r>
            <a:endParaRPr lang="zh-CN" altLang="en-US" sz="1600" i="1" dirty="0">
              <a:solidFill>
                <a:srgbClr val="23AED3"/>
              </a:solidFill>
            </a:endParaRPr>
          </a:p>
        </p:txBody>
      </p:sp>
      <p:sp>
        <p:nvSpPr>
          <p:cNvPr id="7" name="矩形 6"/>
          <p:cNvSpPr/>
          <p:nvPr/>
        </p:nvSpPr>
        <p:spPr>
          <a:xfrm>
            <a:off x="5582194" y="4308879"/>
            <a:ext cx="4914356" cy="1938992"/>
          </a:xfrm>
          <a:prstGeom prst="rect">
            <a:avLst/>
          </a:prstGeom>
        </p:spPr>
        <p:txBody>
          <a:bodyPr wrap="square">
            <a:spAutoFit/>
          </a:bodyPr>
          <a:lstStyle/>
          <a:p>
            <a:pPr latinLnBrk="1">
              <a:lnSpc>
                <a:spcPct val="150000"/>
              </a:lnSpc>
            </a:pPr>
            <a:r>
              <a:rPr lang="en-US" altLang="zh-CN" sz="2000" noProof="1"/>
              <a:t>Lorem ipsum dolor sit er elit lamet, consectetaur cillium adipisicing pecu, sed do eiusmod tempor incididunt ut labore et dolore magna aliqua. Ut minim veniam, </a:t>
            </a:r>
            <a:endParaRPr lang="zh-CN" altLang="en-US" sz="2000" dirty="0"/>
          </a:p>
        </p:txBody>
      </p:sp>
    </p:spTree>
    <p:extLst>
      <p:ext uri="{BB962C8B-B14F-4D97-AF65-F5344CB8AC3E}">
        <p14:creationId xmlns:p14="http://schemas.microsoft.com/office/powerpoint/2010/main" val="108066426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3771900"/>
            <a:ext cx="12192000" cy="2762250"/>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3581400" cy="6858000"/>
          </a:xfrm>
          <a:prstGeom prst="rect">
            <a:avLst/>
          </a:prstGeom>
        </p:spPr>
      </p:pic>
      <p:sp>
        <p:nvSpPr>
          <p:cNvPr id="7" name="Freeform 5"/>
          <p:cNvSpPr>
            <a:spLocks/>
          </p:cNvSpPr>
          <p:nvPr/>
        </p:nvSpPr>
        <p:spPr bwMode="auto">
          <a:xfrm>
            <a:off x="4922868" y="2859228"/>
            <a:ext cx="745457" cy="741882"/>
          </a:xfrm>
          <a:custGeom>
            <a:avLst/>
            <a:gdLst>
              <a:gd name="T0" fmla="*/ 233 w 417"/>
              <a:gd name="T1" fmla="*/ 415 h 415"/>
              <a:gd name="T2" fmla="*/ 417 w 417"/>
              <a:gd name="T3" fmla="*/ 0 h 415"/>
              <a:gd name="T4" fmla="*/ 0 w 417"/>
              <a:gd name="T5" fmla="*/ 187 h 415"/>
              <a:gd name="T6" fmla="*/ 0 w 417"/>
              <a:gd name="T7" fmla="*/ 187 h 415"/>
              <a:gd name="T8" fmla="*/ 205 w 417"/>
              <a:gd name="T9" fmla="*/ 214 h 415"/>
              <a:gd name="T10" fmla="*/ 233 w 417"/>
              <a:gd name="T11" fmla="*/ 415 h 415"/>
            </a:gdLst>
            <a:ahLst/>
            <a:cxnLst>
              <a:cxn ang="0">
                <a:pos x="T0" y="T1"/>
              </a:cxn>
              <a:cxn ang="0">
                <a:pos x="T2" y="T3"/>
              </a:cxn>
              <a:cxn ang="0">
                <a:pos x="T4" y="T5"/>
              </a:cxn>
              <a:cxn ang="0">
                <a:pos x="T6" y="T7"/>
              </a:cxn>
              <a:cxn ang="0">
                <a:pos x="T8" y="T9"/>
              </a:cxn>
              <a:cxn ang="0">
                <a:pos x="T10" y="T11"/>
              </a:cxn>
            </a:cxnLst>
            <a:rect l="0" t="0" r="r" b="b"/>
            <a:pathLst>
              <a:path w="417" h="415">
                <a:moveTo>
                  <a:pt x="233" y="415"/>
                </a:moveTo>
                <a:lnTo>
                  <a:pt x="417" y="0"/>
                </a:lnTo>
                <a:lnTo>
                  <a:pt x="0" y="187"/>
                </a:lnTo>
                <a:lnTo>
                  <a:pt x="0" y="187"/>
                </a:lnTo>
                <a:lnTo>
                  <a:pt x="205" y="214"/>
                </a:lnTo>
                <a:lnTo>
                  <a:pt x="233" y="415"/>
                </a:lnTo>
                <a:close/>
              </a:path>
            </a:pathLst>
          </a:custGeom>
          <a:solidFill>
            <a:srgbClr val="FFFFFF"/>
          </a:solidFill>
          <a:ln w="44450" cap="rnd">
            <a:solidFill>
              <a:schemeClr val="tx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3941650" y="3938971"/>
            <a:ext cx="2451682" cy="1661994"/>
            <a:chOff x="4869358" y="3006208"/>
            <a:chExt cx="2451682" cy="1661994"/>
          </a:xfrm>
        </p:grpSpPr>
        <p:sp>
          <p:nvSpPr>
            <p:cNvPr id="9" name="文本框 8"/>
            <p:cNvSpPr txBox="1"/>
            <p:nvPr/>
          </p:nvSpPr>
          <p:spPr>
            <a:xfrm>
              <a:off x="4869358" y="3006208"/>
              <a:ext cx="2091433"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10" name="矩形 9"/>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nvGrpSpPr>
          <p:cNvPr id="11" name="组合 10"/>
          <p:cNvGrpSpPr/>
          <p:nvPr/>
        </p:nvGrpSpPr>
        <p:grpSpPr>
          <a:xfrm>
            <a:off x="6393332" y="2859228"/>
            <a:ext cx="2254350" cy="2746117"/>
            <a:chOff x="6709385" y="1967031"/>
            <a:chExt cx="2254350" cy="2746117"/>
          </a:xfrm>
        </p:grpSpPr>
        <p:grpSp>
          <p:nvGrpSpPr>
            <p:cNvPr id="12" name="Group 8"/>
            <p:cNvGrpSpPr>
              <a:grpSpLocks noChangeAspect="1"/>
            </p:cNvGrpSpPr>
            <p:nvPr/>
          </p:nvGrpSpPr>
          <p:grpSpPr bwMode="auto">
            <a:xfrm>
              <a:off x="7491980" y="1967031"/>
              <a:ext cx="748039" cy="746262"/>
              <a:chOff x="4553" y="1175"/>
              <a:chExt cx="421" cy="420"/>
            </a:xfrm>
          </p:grpSpPr>
          <p:sp>
            <p:nvSpPr>
              <p:cNvPr id="16" name="Oval 9"/>
              <p:cNvSpPr>
                <a:spLocks noChangeArrowheads="1"/>
              </p:cNvSpPr>
              <p:nvPr/>
            </p:nvSpPr>
            <p:spPr bwMode="auto">
              <a:xfrm>
                <a:off x="4553" y="1175"/>
                <a:ext cx="421" cy="420"/>
              </a:xfrm>
              <a:prstGeom prst="ellipse">
                <a:avLst/>
              </a:prstGeom>
              <a:noFill/>
              <a:ln w="444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4763" y="1228"/>
                <a:ext cx="88" cy="241"/>
              </a:xfrm>
              <a:custGeom>
                <a:avLst/>
                <a:gdLst>
                  <a:gd name="T0" fmla="*/ 0 w 88"/>
                  <a:gd name="T1" fmla="*/ 0 h 241"/>
                  <a:gd name="T2" fmla="*/ 0 w 88"/>
                  <a:gd name="T3" fmla="*/ 157 h 241"/>
                  <a:gd name="T4" fmla="*/ 88 w 88"/>
                  <a:gd name="T5" fmla="*/ 241 h 241"/>
                </a:gdLst>
                <a:ahLst/>
                <a:cxnLst>
                  <a:cxn ang="0">
                    <a:pos x="T0" y="T1"/>
                  </a:cxn>
                  <a:cxn ang="0">
                    <a:pos x="T2" y="T3"/>
                  </a:cxn>
                  <a:cxn ang="0">
                    <a:pos x="T4" y="T5"/>
                  </a:cxn>
                </a:cxnLst>
                <a:rect l="0" t="0" r="r" b="b"/>
                <a:pathLst>
                  <a:path w="88" h="241">
                    <a:moveTo>
                      <a:pt x="0" y="0"/>
                    </a:moveTo>
                    <a:lnTo>
                      <a:pt x="0" y="157"/>
                    </a:lnTo>
                    <a:lnTo>
                      <a:pt x="88" y="241"/>
                    </a:lnTo>
                  </a:path>
                </a:pathLst>
              </a:custGeom>
              <a:noFill/>
              <a:ln w="444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709385" y="3051154"/>
              <a:ext cx="2254350" cy="1661994"/>
              <a:chOff x="5066690" y="3006208"/>
              <a:chExt cx="2254350" cy="1661994"/>
            </a:xfrm>
          </p:grpSpPr>
          <p:sp>
            <p:nvSpPr>
              <p:cNvPr id="14" name="文本框 13"/>
              <p:cNvSpPr txBox="1"/>
              <p:nvPr/>
            </p:nvSpPr>
            <p:spPr>
              <a:xfrm>
                <a:off x="5066690" y="3006208"/>
                <a:ext cx="2080967"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15" name="矩形 14"/>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grpSp>
        <p:nvGrpSpPr>
          <p:cNvPr id="18" name="组合 17"/>
          <p:cNvGrpSpPr/>
          <p:nvPr/>
        </p:nvGrpSpPr>
        <p:grpSpPr>
          <a:xfrm>
            <a:off x="8706560" y="2859228"/>
            <a:ext cx="2451682" cy="2749270"/>
            <a:chOff x="8668605" y="1967031"/>
            <a:chExt cx="2451682" cy="2749270"/>
          </a:xfrm>
        </p:grpSpPr>
        <p:grpSp>
          <p:nvGrpSpPr>
            <p:cNvPr id="19" name="Group 13"/>
            <p:cNvGrpSpPr>
              <a:grpSpLocks noChangeAspect="1"/>
            </p:cNvGrpSpPr>
            <p:nvPr/>
          </p:nvGrpSpPr>
          <p:grpSpPr bwMode="auto">
            <a:xfrm>
              <a:off x="9498889" y="1967031"/>
              <a:ext cx="534905" cy="721618"/>
              <a:chOff x="5769" y="1169"/>
              <a:chExt cx="318" cy="429"/>
            </a:xfrm>
          </p:grpSpPr>
          <p:sp>
            <p:nvSpPr>
              <p:cNvPr id="23" name="Freeform 14"/>
              <p:cNvSpPr>
                <a:spLocks/>
              </p:cNvSpPr>
              <p:nvPr/>
            </p:nvSpPr>
            <p:spPr bwMode="auto">
              <a:xfrm>
                <a:off x="5769" y="1169"/>
                <a:ext cx="318" cy="429"/>
              </a:xfrm>
              <a:custGeom>
                <a:avLst/>
                <a:gdLst>
                  <a:gd name="T0" fmla="*/ 88 w 88"/>
                  <a:gd name="T1" fmla="*/ 43 h 120"/>
                  <a:gd name="T2" fmla="*/ 44 w 88"/>
                  <a:gd name="T3" fmla="*/ 0 h 120"/>
                  <a:gd name="T4" fmla="*/ 0 w 88"/>
                  <a:gd name="T5" fmla="*/ 43 h 120"/>
                  <a:gd name="T6" fmla="*/ 6 w 88"/>
                  <a:gd name="T7" fmla="*/ 64 h 120"/>
                  <a:gd name="T8" fmla="*/ 44 w 88"/>
                  <a:gd name="T9" fmla="*/ 120 h 120"/>
                  <a:gd name="T10" fmla="*/ 82 w 88"/>
                  <a:gd name="T11" fmla="*/ 64 h 120"/>
                  <a:gd name="T12" fmla="*/ 88 w 88"/>
                  <a:gd name="T13" fmla="*/ 43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88" y="43"/>
                    </a:moveTo>
                    <a:cubicBezTo>
                      <a:pt x="88" y="19"/>
                      <a:pt x="68" y="0"/>
                      <a:pt x="44" y="0"/>
                    </a:cubicBezTo>
                    <a:cubicBezTo>
                      <a:pt x="20" y="0"/>
                      <a:pt x="0" y="19"/>
                      <a:pt x="0" y="43"/>
                    </a:cubicBezTo>
                    <a:cubicBezTo>
                      <a:pt x="0" y="51"/>
                      <a:pt x="2" y="58"/>
                      <a:pt x="6" y="64"/>
                    </a:cubicBezTo>
                    <a:cubicBezTo>
                      <a:pt x="44" y="120"/>
                      <a:pt x="44" y="120"/>
                      <a:pt x="44" y="120"/>
                    </a:cubicBezTo>
                    <a:cubicBezTo>
                      <a:pt x="82" y="64"/>
                      <a:pt x="82" y="64"/>
                      <a:pt x="82" y="64"/>
                    </a:cubicBezTo>
                    <a:cubicBezTo>
                      <a:pt x="86" y="58"/>
                      <a:pt x="88" y="51"/>
                      <a:pt x="88" y="43"/>
                    </a:cubicBezTo>
                    <a:close/>
                  </a:path>
                </a:pathLst>
              </a:custGeom>
              <a:noFill/>
              <a:ln w="4603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15"/>
              <p:cNvSpPr>
                <a:spLocks noChangeArrowheads="1"/>
              </p:cNvSpPr>
              <p:nvPr/>
            </p:nvSpPr>
            <p:spPr bwMode="auto">
              <a:xfrm>
                <a:off x="5859" y="1255"/>
                <a:ext cx="138" cy="128"/>
              </a:xfrm>
              <a:prstGeom prst="ellipse">
                <a:avLst/>
              </a:prstGeom>
              <a:noFill/>
              <a:ln w="46038"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8668605" y="3046773"/>
              <a:ext cx="2451682" cy="1669528"/>
              <a:chOff x="5125568" y="2998674"/>
              <a:chExt cx="2451682" cy="1669528"/>
            </a:xfrm>
          </p:grpSpPr>
          <p:sp>
            <p:nvSpPr>
              <p:cNvPr id="21" name="文本框 20"/>
              <p:cNvSpPr txBox="1"/>
              <p:nvPr/>
            </p:nvSpPr>
            <p:spPr>
              <a:xfrm>
                <a:off x="5125568" y="2998674"/>
                <a:ext cx="2451682"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22" name="矩形 21"/>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spTree>
    <p:extLst>
      <p:ext uri="{BB962C8B-B14F-4D97-AF65-F5344CB8AC3E}">
        <p14:creationId xmlns:p14="http://schemas.microsoft.com/office/powerpoint/2010/main" val="3582564775"/>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val="0"/>
              </a:ext>
            </a:extLst>
          </a:blip>
          <a:srcRect b="16094"/>
          <a:stretch/>
        </p:blipFill>
        <p:spPr>
          <a:xfrm>
            <a:off x="0" y="0"/>
            <a:ext cx="12192000" cy="6858000"/>
          </a:xfrm>
          <a:prstGeom prst="rect">
            <a:avLst/>
          </a:prstGeom>
        </p:spPr>
      </p:pic>
      <p:grpSp>
        <p:nvGrpSpPr>
          <p:cNvPr id="8" name="组合 7"/>
          <p:cNvGrpSpPr/>
          <p:nvPr/>
        </p:nvGrpSpPr>
        <p:grpSpPr>
          <a:xfrm>
            <a:off x="1062038" y="1543050"/>
            <a:ext cx="10067925" cy="3771900"/>
            <a:chOff x="1409700" y="1543050"/>
            <a:chExt cx="10067925" cy="3771900"/>
          </a:xfrm>
        </p:grpSpPr>
        <p:sp>
          <p:nvSpPr>
            <p:cNvPr id="5" name="矩形 4"/>
            <p:cNvSpPr/>
            <p:nvPr/>
          </p:nvSpPr>
          <p:spPr>
            <a:xfrm>
              <a:off x="1409700" y="1543050"/>
              <a:ext cx="2914650" cy="377190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33950" y="1543050"/>
              <a:ext cx="2914650" cy="377190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562975" y="1543050"/>
              <a:ext cx="2914650" cy="377190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5"/>
          <p:cNvSpPr>
            <a:spLocks/>
          </p:cNvSpPr>
          <p:nvPr/>
        </p:nvSpPr>
        <p:spPr bwMode="auto">
          <a:xfrm>
            <a:off x="2236149" y="2055941"/>
            <a:ext cx="745457" cy="741882"/>
          </a:xfrm>
          <a:custGeom>
            <a:avLst/>
            <a:gdLst>
              <a:gd name="T0" fmla="*/ 233 w 417"/>
              <a:gd name="T1" fmla="*/ 415 h 415"/>
              <a:gd name="T2" fmla="*/ 417 w 417"/>
              <a:gd name="T3" fmla="*/ 0 h 415"/>
              <a:gd name="T4" fmla="*/ 0 w 417"/>
              <a:gd name="T5" fmla="*/ 187 h 415"/>
              <a:gd name="T6" fmla="*/ 0 w 417"/>
              <a:gd name="T7" fmla="*/ 187 h 415"/>
              <a:gd name="T8" fmla="*/ 205 w 417"/>
              <a:gd name="T9" fmla="*/ 214 h 415"/>
              <a:gd name="T10" fmla="*/ 233 w 417"/>
              <a:gd name="T11" fmla="*/ 415 h 415"/>
            </a:gdLst>
            <a:ahLst/>
            <a:cxnLst>
              <a:cxn ang="0">
                <a:pos x="T0" y="T1"/>
              </a:cxn>
              <a:cxn ang="0">
                <a:pos x="T2" y="T3"/>
              </a:cxn>
              <a:cxn ang="0">
                <a:pos x="T4" y="T5"/>
              </a:cxn>
              <a:cxn ang="0">
                <a:pos x="T6" y="T7"/>
              </a:cxn>
              <a:cxn ang="0">
                <a:pos x="T8" y="T9"/>
              </a:cxn>
              <a:cxn ang="0">
                <a:pos x="T10" y="T11"/>
              </a:cxn>
            </a:cxnLst>
            <a:rect l="0" t="0" r="r" b="b"/>
            <a:pathLst>
              <a:path w="417" h="415">
                <a:moveTo>
                  <a:pt x="233" y="415"/>
                </a:moveTo>
                <a:lnTo>
                  <a:pt x="417" y="0"/>
                </a:lnTo>
                <a:lnTo>
                  <a:pt x="0" y="187"/>
                </a:lnTo>
                <a:lnTo>
                  <a:pt x="0" y="187"/>
                </a:lnTo>
                <a:lnTo>
                  <a:pt x="205" y="214"/>
                </a:lnTo>
                <a:lnTo>
                  <a:pt x="233" y="415"/>
                </a:lnTo>
                <a:close/>
              </a:path>
            </a:pathLst>
          </a:custGeom>
          <a:noFill/>
          <a:ln w="4445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p:cNvGrpSpPr/>
          <p:nvPr/>
        </p:nvGrpSpPr>
        <p:grpSpPr>
          <a:xfrm>
            <a:off x="1403797" y="3135684"/>
            <a:ext cx="2302816" cy="1661994"/>
            <a:chOff x="5018224" y="3006208"/>
            <a:chExt cx="2302816" cy="1661994"/>
          </a:xfrm>
        </p:grpSpPr>
        <p:sp>
          <p:nvSpPr>
            <p:cNvPr id="11" name="文本框 10"/>
            <p:cNvSpPr txBox="1"/>
            <p:nvPr/>
          </p:nvSpPr>
          <p:spPr>
            <a:xfrm>
              <a:off x="5018224" y="3006208"/>
              <a:ext cx="2302816"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12" name="矩形 11"/>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nvGrpSpPr>
          <p:cNvPr id="13" name="组合 12"/>
          <p:cNvGrpSpPr/>
          <p:nvPr/>
        </p:nvGrpSpPr>
        <p:grpSpPr>
          <a:xfrm>
            <a:off x="5038726" y="2055941"/>
            <a:ext cx="2195472" cy="2746117"/>
            <a:chOff x="6768263" y="1967031"/>
            <a:chExt cx="2195472" cy="2746117"/>
          </a:xfrm>
        </p:grpSpPr>
        <p:grpSp>
          <p:nvGrpSpPr>
            <p:cNvPr id="14" name="Group 8"/>
            <p:cNvGrpSpPr>
              <a:grpSpLocks noChangeAspect="1"/>
            </p:cNvGrpSpPr>
            <p:nvPr/>
          </p:nvGrpSpPr>
          <p:grpSpPr bwMode="auto">
            <a:xfrm>
              <a:off x="7491980" y="1967031"/>
              <a:ext cx="748039" cy="746262"/>
              <a:chOff x="4553" y="1175"/>
              <a:chExt cx="421" cy="420"/>
            </a:xfrm>
          </p:grpSpPr>
          <p:sp>
            <p:nvSpPr>
              <p:cNvPr id="18" name="Oval 9"/>
              <p:cNvSpPr>
                <a:spLocks noChangeArrowheads="1"/>
              </p:cNvSpPr>
              <p:nvPr/>
            </p:nvSpPr>
            <p:spPr bwMode="auto">
              <a:xfrm>
                <a:off x="4553" y="1175"/>
                <a:ext cx="421" cy="420"/>
              </a:xfrm>
              <a:prstGeom prst="ellipse">
                <a:avLst/>
              </a:prstGeom>
              <a:noFill/>
              <a:ln w="444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4763" y="1228"/>
                <a:ext cx="88" cy="241"/>
              </a:xfrm>
              <a:custGeom>
                <a:avLst/>
                <a:gdLst>
                  <a:gd name="T0" fmla="*/ 0 w 88"/>
                  <a:gd name="T1" fmla="*/ 0 h 241"/>
                  <a:gd name="T2" fmla="*/ 0 w 88"/>
                  <a:gd name="T3" fmla="*/ 157 h 241"/>
                  <a:gd name="T4" fmla="*/ 88 w 88"/>
                  <a:gd name="T5" fmla="*/ 241 h 241"/>
                </a:gdLst>
                <a:ahLst/>
                <a:cxnLst>
                  <a:cxn ang="0">
                    <a:pos x="T0" y="T1"/>
                  </a:cxn>
                  <a:cxn ang="0">
                    <a:pos x="T2" y="T3"/>
                  </a:cxn>
                  <a:cxn ang="0">
                    <a:pos x="T4" y="T5"/>
                  </a:cxn>
                </a:cxnLst>
                <a:rect l="0" t="0" r="r" b="b"/>
                <a:pathLst>
                  <a:path w="88" h="241">
                    <a:moveTo>
                      <a:pt x="0" y="0"/>
                    </a:moveTo>
                    <a:lnTo>
                      <a:pt x="0" y="157"/>
                    </a:lnTo>
                    <a:lnTo>
                      <a:pt x="88" y="241"/>
                    </a:lnTo>
                  </a:path>
                </a:pathLst>
              </a:custGeom>
              <a:noFill/>
              <a:ln w="444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6768263" y="3051154"/>
              <a:ext cx="2195472" cy="1661994"/>
              <a:chOff x="5125568" y="3006208"/>
              <a:chExt cx="2195472" cy="1661994"/>
            </a:xfrm>
          </p:grpSpPr>
          <p:sp>
            <p:nvSpPr>
              <p:cNvPr id="16" name="文本框 15"/>
              <p:cNvSpPr txBox="1"/>
              <p:nvPr/>
            </p:nvSpPr>
            <p:spPr>
              <a:xfrm>
                <a:off x="5125568" y="3006208"/>
                <a:ext cx="2114550"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17" name="矩形 16"/>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grpSp>
        <p:nvGrpSpPr>
          <p:cNvPr id="20" name="组合 19"/>
          <p:cNvGrpSpPr/>
          <p:nvPr/>
        </p:nvGrpSpPr>
        <p:grpSpPr>
          <a:xfrm>
            <a:off x="8574902" y="2075411"/>
            <a:ext cx="2195472" cy="2749270"/>
            <a:chOff x="8668605" y="1967031"/>
            <a:chExt cx="2195472" cy="2749270"/>
          </a:xfrm>
        </p:grpSpPr>
        <p:grpSp>
          <p:nvGrpSpPr>
            <p:cNvPr id="21" name="Group 13"/>
            <p:cNvGrpSpPr>
              <a:grpSpLocks noChangeAspect="1"/>
            </p:cNvGrpSpPr>
            <p:nvPr/>
          </p:nvGrpSpPr>
          <p:grpSpPr bwMode="auto">
            <a:xfrm>
              <a:off x="9498889" y="1967031"/>
              <a:ext cx="534905" cy="721618"/>
              <a:chOff x="5769" y="1169"/>
              <a:chExt cx="318" cy="429"/>
            </a:xfrm>
          </p:grpSpPr>
          <p:sp>
            <p:nvSpPr>
              <p:cNvPr id="25" name="Freeform 14"/>
              <p:cNvSpPr>
                <a:spLocks/>
              </p:cNvSpPr>
              <p:nvPr/>
            </p:nvSpPr>
            <p:spPr bwMode="auto">
              <a:xfrm>
                <a:off x="5769" y="1169"/>
                <a:ext cx="318" cy="429"/>
              </a:xfrm>
              <a:custGeom>
                <a:avLst/>
                <a:gdLst>
                  <a:gd name="T0" fmla="*/ 88 w 88"/>
                  <a:gd name="T1" fmla="*/ 43 h 120"/>
                  <a:gd name="T2" fmla="*/ 44 w 88"/>
                  <a:gd name="T3" fmla="*/ 0 h 120"/>
                  <a:gd name="T4" fmla="*/ 0 w 88"/>
                  <a:gd name="T5" fmla="*/ 43 h 120"/>
                  <a:gd name="T6" fmla="*/ 6 w 88"/>
                  <a:gd name="T7" fmla="*/ 64 h 120"/>
                  <a:gd name="T8" fmla="*/ 44 w 88"/>
                  <a:gd name="T9" fmla="*/ 120 h 120"/>
                  <a:gd name="T10" fmla="*/ 82 w 88"/>
                  <a:gd name="T11" fmla="*/ 64 h 120"/>
                  <a:gd name="T12" fmla="*/ 88 w 88"/>
                  <a:gd name="T13" fmla="*/ 43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88" y="43"/>
                    </a:moveTo>
                    <a:cubicBezTo>
                      <a:pt x="88" y="19"/>
                      <a:pt x="68" y="0"/>
                      <a:pt x="44" y="0"/>
                    </a:cubicBezTo>
                    <a:cubicBezTo>
                      <a:pt x="20" y="0"/>
                      <a:pt x="0" y="19"/>
                      <a:pt x="0" y="43"/>
                    </a:cubicBezTo>
                    <a:cubicBezTo>
                      <a:pt x="0" y="51"/>
                      <a:pt x="2" y="58"/>
                      <a:pt x="6" y="64"/>
                    </a:cubicBezTo>
                    <a:cubicBezTo>
                      <a:pt x="44" y="120"/>
                      <a:pt x="44" y="120"/>
                      <a:pt x="44" y="120"/>
                    </a:cubicBezTo>
                    <a:cubicBezTo>
                      <a:pt x="82" y="64"/>
                      <a:pt x="82" y="64"/>
                      <a:pt x="82" y="64"/>
                    </a:cubicBezTo>
                    <a:cubicBezTo>
                      <a:pt x="86" y="58"/>
                      <a:pt x="88" y="51"/>
                      <a:pt x="88" y="43"/>
                    </a:cubicBezTo>
                    <a:close/>
                  </a:path>
                </a:pathLst>
              </a:custGeom>
              <a:noFill/>
              <a:ln w="460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5"/>
              <p:cNvSpPr>
                <a:spLocks noChangeArrowheads="1"/>
              </p:cNvSpPr>
              <p:nvPr/>
            </p:nvSpPr>
            <p:spPr bwMode="auto">
              <a:xfrm>
                <a:off x="5859" y="1255"/>
                <a:ext cx="138" cy="128"/>
              </a:xfrm>
              <a:prstGeom prst="ellipse">
                <a:avLst/>
              </a:prstGeom>
              <a:noFill/>
              <a:ln w="460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8668605" y="3054307"/>
              <a:ext cx="2195472" cy="1661994"/>
              <a:chOff x="5125568" y="3006208"/>
              <a:chExt cx="2195472" cy="1661994"/>
            </a:xfrm>
          </p:grpSpPr>
          <p:sp>
            <p:nvSpPr>
              <p:cNvPr id="23" name="文本框 22"/>
              <p:cNvSpPr txBox="1"/>
              <p:nvPr/>
            </p:nvSpPr>
            <p:spPr>
              <a:xfrm>
                <a:off x="5125568" y="3006208"/>
                <a:ext cx="2195472" cy="461665"/>
              </a:xfrm>
              <a:prstGeom prst="rect">
                <a:avLst/>
              </a:prstGeom>
              <a:noFill/>
            </p:spPr>
            <p:txBody>
              <a:bodyPr wrap="square" rtlCol="0">
                <a:spAutoFit/>
              </a:bodyPr>
              <a:lstStyle/>
              <a:p>
                <a:pPr algn="ctr"/>
                <a:r>
                  <a:rPr lang="zh-CN" altLang="en-US" sz="2400" dirty="0">
                    <a:solidFill>
                      <a:schemeClr val="bg1"/>
                    </a:solidFill>
                    <a:latin typeface="Bebas Neue" panose="020B0606020202050201" pitchFamily="34" charset="0"/>
                  </a:rPr>
                  <a:t>点击添加主题</a:t>
                </a:r>
              </a:p>
            </p:txBody>
          </p:sp>
          <p:sp>
            <p:nvSpPr>
              <p:cNvPr id="24" name="矩形 23"/>
              <p:cNvSpPr/>
              <p:nvPr/>
            </p:nvSpPr>
            <p:spPr>
              <a:xfrm>
                <a:off x="5125568" y="3467873"/>
                <a:ext cx="2195472" cy="1200329"/>
              </a:xfrm>
              <a:prstGeom prst="rect">
                <a:avLst/>
              </a:prstGeom>
            </p:spPr>
            <p:txBody>
              <a:bodyPr wrap="square">
                <a:spAutoFit/>
              </a:bodyPr>
              <a:lstStyle/>
              <a:p>
                <a:pPr algn="ctr"/>
                <a:r>
                  <a:rPr lang="en-US" altLang="zh-CN" b="1" noProof="1">
                    <a:solidFill>
                      <a:schemeClr val="bg1"/>
                    </a:solidFill>
                    <a:latin typeface="+mj-lt"/>
                  </a:rPr>
                  <a:t>Lorem ipsum </a:t>
                </a:r>
                <a:r>
                  <a:rPr lang="en-US" altLang="zh-CN" noProof="1">
                    <a:solidFill>
                      <a:schemeClr val="bg1"/>
                    </a:solidFill>
                    <a:latin typeface="+mj-lt"/>
                  </a:rPr>
                  <a:t>dolor sit er elit lamet, consectetaur cillium adipisicing pecu. </a:t>
                </a:r>
                <a:endParaRPr lang="zh-CN" altLang="en-US" dirty="0">
                  <a:solidFill>
                    <a:schemeClr val="bg1"/>
                  </a:solidFill>
                  <a:latin typeface="+mj-lt"/>
                </a:endParaRPr>
              </a:p>
            </p:txBody>
          </p:sp>
        </p:grpSp>
      </p:grpSp>
    </p:spTree>
    <p:extLst>
      <p:ext uri="{BB962C8B-B14F-4D97-AF65-F5344CB8AC3E}">
        <p14:creationId xmlns:p14="http://schemas.microsoft.com/office/powerpoint/2010/main" val="2790196513"/>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35328" y="0"/>
            <a:ext cx="6056671" cy="6858000"/>
          </a:xfrm>
          <a:prstGeom prst="rect">
            <a:avLst/>
          </a:prstGeom>
        </p:spPr>
      </p:pic>
      <p:sp>
        <p:nvSpPr>
          <p:cNvPr id="6" name="矩形 5"/>
          <p:cNvSpPr/>
          <p:nvPr/>
        </p:nvSpPr>
        <p:spPr>
          <a:xfrm>
            <a:off x="678426" y="3038168"/>
            <a:ext cx="7993626" cy="3097161"/>
          </a:xfrm>
          <a:prstGeom prst="rect">
            <a:avLst/>
          </a:prstGeom>
          <a:solidFill>
            <a:srgbClr val="23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132363" y="4147570"/>
            <a:ext cx="6772771" cy="1585600"/>
            <a:chOff x="7877268" y="3270038"/>
            <a:chExt cx="6772771" cy="1585600"/>
          </a:xfrm>
        </p:grpSpPr>
        <p:sp>
          <p:nvSpPr>
            <p:cNvPr id="8" name="矩形 7"/>
            <p:cNvSpPr/>
            <p:nvPr/>
          </p:nvSpPr>
          <p:spPr>
            <a:xfrm>
              <a:off x="7877268" y="3378310"/>
              <a:ext cx="6772771" cy="1477328"/>
            </a:xfrm>
            <a:prstGeom prst="rect">
              <a:avLst/>
            </a:prstGeom>
          </p:spPr>
          <p:txBody>
            <a:bodyPr wrap="square">
              <a:spAutoFit/>
            </a:bodyPr>
            <a:lstStyle/>
            <a:p>
              <a:pPr latinLnBrk="1">
                <a:lnSpc>
                  <a:spcPct val="150000"/>
                </a:lnSpc>
              </a:pPr>
              <a:r>
                <a:rPr lang="en-US" altLang="zh-CN" sz="2000" noProof="1">
                  <a:solidFill>
                    <a:schemeClr val="bg1"/>
                  </a:solidFill>
                </a:rPr>
                <a:t>Lorem ipsum dolor sit er elit lamet, consectetaur cillium adipisicing pecu, sed do eiusmod tempor incididunt ut labore et dolore magna aliqua. Ut minim veniam, </a:t>
              </a:r>
              <a:endParaRPr lang="zh-CN" altLang="en-US" sz="2000" dirty="0">
                <a:solidFill>
                  <a:schemeClr val="bg1"/>
                </a:solidFill>
              </a:endParaRPr>
            </a:p>
          </p:txBody>
        </p:sp>
        <p:cxnSp>
          <p:nvCxnSpPr>
            <p:cNvPr id="9" name="直接连接符 8"/>
            <p:cNvCxnSpPr/>
            <p:nvPr/>
          </p:nvCxnSpPr>
          <p:spPr>
            <a:xfrm>
              <a:off x="7957399" y="3270038"/>
              <a:ext cx="248751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079702" y="3429000"/>
            <a:ext cx="3672800" cy="523220"/>
          </a:xfrm>
          <a:prstGeom prst="rect">
            <a:avLst/>
          </a:prstGeom>
        </p:spPr>
        <p:txBody>
          <a:bodyPr wrap="none">
            <a:spAutoFit/>
          </a:bodyPr>
          <a:lstStyle/>
          <a:p>
            <a:pPr algn="ctr"/>
            <a:r>
              <a:rPr lang="zh-CN" altLang="en-US" sz="2800" b="1" spc="600" dirty="0">
                <a:solidFill>
                  <a:schemeClr val="bg1"/>
                </a:solidFill>
                <a:latin typeface="思源黑体 CN Heavy" panose="020B0A00000000000000" pitchFamily="34" charset="-122"/>
                <a:ea typeface="思源黑体 CN Heavy" panose="020B0A00000000000000" pitchFamily="34" charset="-122"/>
              </a:rPr>
              <a:t>点击输入你的标题</a:t>
            </a:r>
          </a:p>
        </p:txBody>
      </p:sp>
    </p:spTree>
    <p:extLst>
      <p:ext uri="{BB962C8B-B14F-4D97-AF65-F5344CB8AC3E}">
        <p14:creationId xmlns:p14="http://schemas.microsoft.com/office/powerpoint/2010/main" val="2128672596"/>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4371067" y="6366062"/>
            <a:ext cx="4116110" cy="400110"/>
          </a:xfrm>
          <a:prstGeom prst="rect">
            <a:avLst/>
          </a:prstGeom>
          <a:noFill/>
        </p:spPr>
        <p:txBody>
          <a:bodyPr wrap="square" rtlCol="0">
            <a:spAutoFit/>
          </a:bodyPr>
          <a:lstStyle/>
          <a:p>
            <a:pPr algn="ctr"/>
            <a:r>
              <a:rPr lang="en-US" altLang="zh-CN" sz="2000" spc="300" dirty="0">
                <a:solidFill>
                  <a:schemeClr val="bg1"/>
                </a:solidFill>
                <a:latin typeface="Bebas Neue" panose="020B0606020202050201" pitchFamily="34" charset="0"/>
                <a:ea typeface="思源黑体 CN Heavy" panose="020B0A00000000000000" pitchFamily="34" charset="-122"/>
              </a:rPr>
              <a:t>POWERPOINT TEMPLATE</a:t>
            </a:r>
            <a:endParaRPr lang="zh-CN" altLang="en-US" sz="2000" spc="300" dirty="0">
              <a:solidFill>
                <a:schemeClr val="bg1"/>
              </a:solidFill>
              <a:latin typeface="Bebas Neue" panose="020B0606020202050201" pitchFamily="34" charset="0"/>
              <a:ea typeface="思源黑体 CN Heavy" panose="020B0A00000000000000" pitchFamily="34" charset="-122"/>
            </a:endParaRPr>
          </a:p>
        </p:txBody>
      </p:sp>
      <p:sp>
        <p:nvSpPr>
          <p:cNvPr id="7" name="文本框 6"/>
          <p:cNvSpPr txBox="1"/>
          <p:nvPr/>
        </p:nvSpPr>
        <p:spPr>
          <a:xfrm>
            <a:off x="-297009" y="3013501"/>
            <a:ext cx="8595019" cy="830997"/>
          </a:xfrm>
          <a:prstGeom prst="rect">
            <a:avLst/>
          </a:prstGeom>
          <a:noFill/>
        </p:spPr>
        <p:txBody>
          <a:bodyPr wrap="square" rtlCol="0">
            <a:spAutoFit/>
          </a:bodyPr>
          <a:lstStyle/>
          <a:p>
            <a:pPr algn="r"/>
            <a:r>
              <a:rPr lang="en-US" altLang="zh-CN" sz="4800" b="1" spc="600" dirty="0">
                <a:solidFill>
                  <a:schemeClr val="bg1"/>
                </a:solidFill>
                <a:latin typeface="微软雅黑" panose="020B0503020204020204" pitchFamily="34" charset="-122"/>
                <a:ea typeface="微软雅黑" panose="020B0503020204020204" pitchFamily="34" charset="-122"/>
              </a:rPr>
              <a:t>02 </a:t>
            </a:r>
            <a:r>
              <a:rPr lang="zh-CN" altLang="en-US" sz="4800" b="1" spc="3000" dirty="0">
                <a:solidFill>
                  <a:schemeClr val="bg1"/>
                </a:solidFill>
                <a:latin typeface="微软雅黑" panose="020B0503020204020204" pitchFamily="34" charset="-122"/>
                <a:ea typeface="微软雅黑" panose="020B0503020204020204" pitchFamily="34" charset="-122"/>
              </a:rPr>
              <a:t>输入你的标题</a:t>
            </a:r>
          </a:p>
        </p:txBody>
      </p:sp>
      <p:sp>
        <p:nvSpPr>
          <p:cNvPr id="8" name="矩形 9"/>
          <p:cNvSpPr>
            <a:spLocks noChangeArrowheads="1"/>
          </p:cNvSpPr>
          <p:nvPr/>
        </p:nvSpPr>
        <p:spPr bwMode="auto">
          <a:xfrm>
            <a:off x="1040856" y="3916667"/>
            <a:ext cx="831958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800" dirty="0">
                <a:solidFill>
                  <a:schemeClr val="bg1"/>
                </a:solidFill>
                <a:latin typeface="微软雅黑" panose="020B0503020204020204" pitchFamily="34" charset="-122"/>
                <a:ea typeface="微软雅黑" panose="020B0503020204020204" pitchFamily="34" charset="-122"/>
              </a:rPr>
              <a:t>Supporters say that the ease of use of presentation software can save</a:t>
            </a:r>
          </a:p>
        </p:txBody>
      </p:sp>
    </p:spTree>
    <p:extLst>
      <p:ext uri="{BB962C8B-B14F-4D97-AF65-F5344CB8AC3E}">
        <p14:creationId xmlns:p14="http://schemas.microsoft.com/office/powerpoint/2010/main" val="1739739009"/>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0"/>
            <a:ext cx="6164827" cy="6858000"/>
          </a:xfrm>
          <a:prstGeom prst="rect">
            <a:avLst/>
          </a:prstGeom>
        </p:spPr>
      </p:pic>
      <p:graphicFrame>
        <p:nvGraphicFramePr>
          <p:cNvPr id="6" name="图表 5"/>
          <p:cNvGraphicFramePr/>
          <p:nvPr>
            <p:extLst>
              <p:ext uri="{D42A27DB-BD31-4B8C-83A1-F6EECF244321}">
                <p14:modId xmlns:p14="http://schemas.microsoft.com/office/powerpoint/2010/main" val="1045768602"/>
              </p:ext>
            </p:extLst>
          </p:nvPr>
        </p:nvGraphicFramePr>
        <p:xfrm>
          <a:off x="6164826" y="2772696"/>
          <a:ext cx="5663380" cy="3454127"/>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组合 6"/>
          <p:cNvGrpSpPr/>
          <p:nvPr/>
        </p:nvGrpSpPr>
        <p:grpSpPr>
          <a:xfrm>
            <a:off x="6707253" y="1194470"/>
            <a:ext cx="5120953" cy="1585600"/>
            <a:chOff x="7877268" y="3270038"/>
            <a:chExt cx="5120953" cy="1585600"/>
          </a:xfrm>
        </p:grpSpPr>
        <p:sp>
          <p:nvSpPr>
            <p:cNvPr id="8" name="矩形 7"/>
            <p:cNvSpPr/>
            <p:nvPr/>
          </p:nvSpPr>
          <p:spPr>
            <a:xfrm>
              <a:off x="7877268" y="3378310"/>
              <a:ext cx="5120953" cy="1477328"/>
            </a:xfrm>
            <a:prstGeom prst="rect">
              <a:avLst/>
            </a:prstGeom>
          </p:spPr>
          <p:txBody>
            <a:bodyPr wrap="square">
              <a:spAutoFit/>
            </a:bodyPr>
            <a:lstStyle/>
            <a:p>
              <a:pPr latinLnBrk="1">
                <a:lnSpc>
                  <a:spcPct val="150000"/>
                </a:lnSpc>
              </a:pPr>
              <a:r>
                <a:rPr lang="en-US" altLang="zh-CN" sz="2000" noProof="1"/>
                <a:t>Lorem ipsum dolor sit er elit lamet, consectetaur cillium adipisicing pecu, sed do eiusmod tempor in</a:t>
              </a:r>
              <a:endParaRPr lang="zh-CN" altLang="en-US" sz="2000" dirty="0"/>
            </a:p>
          </p:txBody>
        </p:sp>
        <p:cxnSp>
          <p:nvCxnSpPr>
            <p:cNvPr id="9" name="直接连接符 8"/>
            <p:cNvCxnSpPr/>
            <p:nvPr/>
          </p:nvCxnSpPr>
          <p:spPr>
            <a:xfrm>
              <a:off x="7957399" y="3270038"/>
              <a:ext cx="248751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707253" y="779522"/>
            <a:ext cx="3672800" cy="523220"/>
          </a:xfrm>
          <a:prstGeom prst="rect">
            <a:avLst/>
          </a:prstGeom>
        </p:spPr>
        <p:txBody>
          <a:bodyPr wrap="none">
            <a:spAutoFit/>
          </a:bodyPr>
          <a:lstStyle/>
          <a:p>
            <a:pPr algn="ctr"/>
            <a:r>
              <a:rPr lang="zh-CN" altLang="en-US" sz="2800" b="1" spc="600" dirty="0">
                <a:latin typeface="思源黑体 CN Heavy" panose="020B0A00000000000000" pitchFamily="34" charset="-122"/>
                <a:ea typeface="思源黑体 CN Heavy" panose="020B0A00000000000000" pitchFamily="34" charset="-122"/>
              </a:rPr>
              <a:t>点击输入你的标题</a:t>
            </a:r>
          </a:p>
        </p:txBody>
      </p:sp>
    </p:spTree>
    <p:extLst>
      <p:ext uri="{BB962C8B-B14F-4D97-AF65-F5344CB8AC3E}">
        <p14:creationId xmlns:p14="http://schemas.microsoft.com/office/powerpoint/2010/main" val="1479022539"/>
      </p:ext>
    </p:extLst>
  </p:cSld>
  <p:clrMapOvr>
    <a:masterClrMapping/>
  </p:clrMapOvr>
  <mc:AlternateContent xmlns:mc="http://schemas.openxmlformats.org/markup-compatibility/2006" xmlns:p14="http://schemas.microsoft.com/office/powerpoint/2010/main">
    <mc:Choice Requires="p14">
      <p:transition spd="slow" p14:dur="2000" advTm="0">
        <p:pull/>
      </p:transition>
    </mc:Choice>
    <mc:Fallback xmlns="">
      <p:transition spd="slow"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音乐主题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1009</Words>
  <Application>Microsoft Office PowerPoint</Application>
  <PresentationFormat>宽屏</PresentationFormat>
  <Paragraphs>141</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Adobe Gothic Std B</vt:lpstr>
      <vt:lpstr>Arial Unicode MS</vt:lpstr>
      <vt:lpstr>Bebas Neue</vt:lpstr>
      <vt:lpstr>HelveticaNeueLT Pro 67 MdCn</vt:lpstr>
      <vt:lpstr>Open Sans</vt:lpstr>
      <vt:lpstr>等线</vt:lpstr>
      <vt:lpstr>等线 Light</vt:lpstr>
      <vt:lpstr>华文细黑</vt:lpstr>
      <vt:lpstr>思源黑体 CN Heavy</vt:lpstr>
      <vt:lpstr>微软雅黑</vt:lpstr>
      <vt:lpstr>Arial</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音乐主题通用ppt模板</dc:title>
  <dc:creator>龙时富</dc:creator>
  <cp:lastModifiedBy>杨 康弘</cp:lastModifiedBy>
  <cp:revision>17</cp:revision>
  <dcterms:created xsi:type="dcterms:W3CDTF">2017-07-14T05:42:43Z</dcterms:created>
  <dcterms:modified xsi:type="dcterms:W3CDTF">2019-05-03T07:08:44Z</dcterms:modified>
</cp:coreProperties>
</file>