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22.jpg" ContentType="image/png"/>
  <Override PartName="/ppt/notesSlides/notesSlide10.xml" ContentType="application/vnd.openxmlformats-officedocument.presentationml.notesSlide+xml"/>
  <Override PartName="/ppt/theme/themeOverride3.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4" r:id="rId2"/>
    <p:sldMasterId id="2147483669" r:id="rId3"/>
  </p:sldMasterIdLst>
  <p:notesMasterIdLst>
    <p:notesMasterId r:id="rId35"/>
  </p:notesMasterIdLst>
  <p:sldIdLst>
    <p:sldId id="276" r:id="rId4"/>
    <p:sldId id="258" r:id="rId5"/>
    <p:sldId id="273" r:id="rId6"/>
    <p:sldId id="297" r:id="rId7"/>
    <p:sldId id="325" r:id="rId8"/>
    <p:sldId id="304" r:id="rId9"/>
    <p:sldId id="326" r:id="rId10"/>
    <p:sldId id="317" r:id="rId11"/>
    <p:sldId id="291" r:id="rId12"/>
    <p:sldId id="307" r:id="rId13"/>
    <p:sldId id="305" r:id="rId14"/>
    <p:sldId id="296" r:id="rId15"/>
    <p:sldId id="294" r:id="rId16"/>
    <p:sldId id="316" r:id="rId17"/>
    <p:sldId id="289" r:id="rId18"/>
    <p:sldId id="300" r:id="rId19"/>
    <p:sldId id="320" r:id="rId20"/>
    <p:sldId id="322" r:id="rId21"/>
    <p:sldId id="309" r:id="rId22"/>
    <p:sldId id="290" r:id="rId23"/>
    <p:sldId id="327" r:id="rId24"/>
    <p:sldId id="314" r:id="rId25"/>
    <p:sldId id="298" r:id="rId26"/>
    <p:sldId id="288" r:id="rId27"/>
    <p:sldId id="323" r:id="rId28"/>
    <p:sldId id="292" r:id="rId29"/>
    <p:sldId id="324" r:id="rId30"/>
    <p:sldId id="312" r:id="rId31"/>
    <p:sldId id="271" r:id="rId32"/>
    <p:sldId id="1723" r:id="rId33"/>
    <p:sldId id="1728" r:id="rId34"/>
  </p:sldIdLst>
  <p:sldSz cx="12192000" cy="6858000"/>
  <p:notesSz cx="6858000" cy="9144000"/>
  <p:embeddedFontLst>
    <p:embeddedFont>
      <p:font typeface="草檀斋毛泽东字体" panose="02010600030101010101" charset="-122"/>
      <p:regular r:id="rId36"/>
    </p:embeddedFont>
    <p:embeddedFont>
      <p:font typeface="思源黑体 CN Heavy" panose="02010600030101010101" charset="-122"/>
      <p:bold r:id="rId37"/>
    </p:embeddedFont>
    <p:embeddedFont>
      <p:font typeface="思源黑体 CN Light" panose="02010600030101010101" charset="-122"/>
      <p:regular r:id="rId38"/>
    </p:embeddedFon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Century Gothic" panose="020B0502020202020204" pitchFamily="34" charset="0"/>
      <p:regular r:id="rId45"/>
      <p:bold r:id="rId46"/>
      <p:italic r:id="rId47"/>
      <p:boldItalic r:id="rId48"/>
    </p:embeddedFont>
    <p:embeddedFont>
      <p:font typeface="Microsoft YaHei Light" panose="020B0502040204020203" pitchFamily="34" charset="-122"/>
      <p:regular r:id="rId49"/>
    </p:embeddedFont>
    <p:embeddedFont>
      <p:font typeface="Segoe UI" panose="020B0502040204020203" pitchFamily="34" charset="0"/>
      <p:regular r:id="rId50"/>
      <p:bold r:id="rId51"/>
      <p:italic r:id="rId52"/>
      <p:boldItalic r:id="rId53"/>
    </p:embeddedFont>
    <p:embeddedFont>
      <p:font typeface="Segoe UI Light" panose="020B0502040204020203" pitchFamily="34" charset="0"/>
      <p:regular r:id="rId54"/>
      <p:italic r:id="rId55"/>
    </p:embeddedFont>
    <p:embeddedFont>
      <p:font typeface="等线" panose="02010600030101010101" pitchFamily="2" charset="-122"/>
      <p:regular r:id="rId56"/>
      <p:bold r:id="rId57"/>
    </p:embeddedFont>
    <p:embeddedFont>
      <p:font typeface="等线 Light" panose="02010600030101010101" pitchFamily="2" charset="-122"/>
      <p:regular r:id="rId58"/>
    </p:embeddedFont>
    <p:embeddedFont>
      <p:font typeface="思源宋体 CN Heavy" panose="02020900000000000000" pitchFamily="18" charset="-122"/>
      <p:bold r:id="rId59"/>
    </p:embeddedFont>
    <p:embeddedFont>
      <p:font typeface="思源宋体 CN Medium" panose="02020500000000000000" pitchFamily="18" charset="-122"/>
      <p:regular r:id="rId60"/>
    </p:embeddedFont>
    <p:embeddedFont>
      <p:font typeface="微软雅黑" panose="020B0503020204020204" pitchFamily="34" charset="-122"/>
      <p:regular r:id="rId61"/>
      <p:bold r:id="rId6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87940BDC-B158-451B-99DA-8896F64731F1}">
          <p14:sldIdLst>
            <p14:sldId id="276"/>
          </p14:sldIdLst>
        </p14:section>
        <p14:section name="目录" id="{006C7093-B625-48DE-881F-30929872409E}">
          <p14:sldIdLst>
            <p14:sldId id="258"/>
          </p14:sldIdLst>
        </p14:section>
        <p14:section name="内容" id="{3B1736A3-A0E4-4B5D-91AA-A66F87EF3DE5}">
          <p14:sldIdLst>
            <p14:sldId id="273"/>
            <p14:sldId id="297"/>
            <p14:sldId id="325"/>
            <p14:sldId id="304"/>
            <p14:sldId id="326"/>
            <p14:sldId id="317"/>
            <p14:sldId id="291"/>
            <p14:sldId id="307"/>
            <p14:sldId id="305"/>
            <p14:sldId id="296"/>
            <p14:sldId id="294"/>
            <p14:sldId id="316"/>
            <p14:sldId id="289"/>
            <p14:sldId id="300"/>
            <p14:sldId id="320"/>
            <p14:sldId id="322"/>
            <p14:sldId id="309"/>
            <p14:sldId id="290"/>
            <p14:sldId id="327"/>
            <p14:sldId id="314"/>
            <p14:sldId id="298"/>
            <p14:sldId id="288"/>
            <p14:sldId id="323"/>
            <p14:sldId id="292"/>
            <p14:sldId id="324"/>
          </p14:sldIdLst>
        </p14:section>
        <p14:section name="结尾" id="{17BF0E3D-E18B-4358-B64E-F538A6C847D7}">
          <p14:sldIdLst>
            <p14:sldId id="312"/>
            <p14:sldId id="271"/>
            <p14:sldId id="1723"/>
            <p14:sldId id="1728"/>
          </p14:sldIdLst>
        </p14:section>
      </p14:sectionLst>
    </p:ext>
    <p:ext uri="{EFAFB233-063F-42B5-8137-9DF3F51BA10A}">
      <p15:sldGuideLst xmlns:p15="http://schemas.microsoft.com/office/powerpoint/2012/main">
        <p15:guide id="3" orient="horz" pos="3974" userDrawn="1">
          <p15:clr>
            <a:srgbClr val="A4A3A4"/>
          </p15:clr>
        </p15:guide>
        <p15:guide id="4" orient="horz" pos="459" userDrawn="1">
          <p15:clr>
            <a:srgbClr val="A4A3A4"/>
          </p15:clr>
        </p15:guide>
        <p15:guide id="5" pos="7129" userDrawn="1">
          <p15:clr>
            <a:srgbClr val="A4A3A4"/>
          </p15:clr>
        </p15:guide>
        <p15:guide id="6" pos="438" userDrawn="1">
          <p15:clr>
            <a:srgbClr val="A4A3A4"/>
          </p15:clr>
        </p15:guide>
        <p15:guide id="7" orient="horz" pos="3861" userDrawn="1">
          <p15:clr>
            <a:srgbClr val="A4A3A4"/>
          </p15:clr>
        </p15:guide>
        <p15:guide id="9" pos="7242" userDrawn="1">
          <p15:clr>
            <a:srgbClr val="A4A3A4"/>
          </p15:clr>
        </p15:guide>
        <p15:guide id="10" pos="3840" userDrawn="1">
          <p15:clr>
            <a:srgbClr val="A4A3A4"/>
          </p15:clr>
        </p15:guide>
        <p15:guide id="14" pos="5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E98"/>
    <a:srgbClr val="00376E"/>
    <a:srgbClr val="003399"/>
    <a:srgbClr val="0263A8"/>
    <a:srgbClr val="600201"/>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58" autoAdjust="0"/>
    <p:restoredTop sz="90125" autoAdjust="0"/>
  </p:normalViewPr>
  <p:slideViewPr>
    <p:cSldViewPr snapToGrid="0" showGuides="1">
      <p:cViewPr varScale="1">
        <p:scale>
          <a:sx n="73" d="100"/>
          <a:sy n="73" d="100"/>
        </p:scale>
        <p:origin x="90" y="54"/>
      </p:cViewPr>
      <p:guideLst>
        <p:guide orient="horz" pos="3974"/>
        <p:guide orient="horz" pos="459"/>
        <p:guide pos="7129"/>
        <p:guide pos="438"/>
        <p:guide orient="horz" pos="3861"/>
        <p:guide pos="7242"/>
        <p:guide pos="3840"/>
        <p:guide pos="57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4.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font" Target="fonts/font20.fntdata"/><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6.fntdata"/><Relationship Id="rId54" Type="http://schemas.openxmlformats.org/officeDocument/2006/relationships/font" Target="fonts/font19.fntdata"/><Relationship Id="rId62" Type="http://schemas.openxmlformats.org/officeDocument/2006/relationships/font" Target="fonts/font27.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font" Target="fonts/font18.fntdata"/><Relationship Id="rId58" Type="http://schemas.openxmlformats.org/officeDocument/2006/relationships/font" Target="fonts/font23.fntdata"/><Relationship Id="rId66"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1.fntdata"/><Relationship Id="rId49" Type="http://schemas.openxmlformats.org/officeDocument/2006/relationships/font" Target="fonts/font14.fntdata"/><Relationship Id="rId57" Type="http://schemas.openxmlformats.org/officeDocument/2006/relationships/font" Target="fonts/font22.fntdata"/><Relationship Id="rId61" Type="http://schemas.openxmlformats.org/officeDocument/2006/relationships/font" Target="fonts/font26.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9.fntdata"/><Relationship Id="rId52" Type="http://schemas.openxmlformats.org/officeDocument/2006/relationships/font" Target="fonts/font17.fntdata"/><Relationship Id="rId60" Type="http://schemas.openxmlformats.org/officeDocument/2006/relationships/font" Target="fonts/font25.fntdata"/><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font" Target="fonts/font21.fntdata"/><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font" Target="fonts/font16.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3.fntdata"/><Relationship Id="rId46" Type="http://schemas.openxmlformats.org/officeDocument/2006/relationships/font" Target="fonts/font11.fntdata"/><Relationship Id="rId59" Type="http://schemas.openxmlformats.org/officeDocument/2006/relationships/font" Target="fonts/font24.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hade val="76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9D4-4002-8953-3E345CF5F9DA}"/>
            </c:ext>
          </c:extLst>
        </c:ser>
        <c:ser>
          <c:idx val="1"/>
          <c:order val="1"/>
          <c:tx>
            <c:strRef>
              <c:f>Sheet1!$C$1</c:f>
              <c:strCache>
                <c:ptCount val="1"/>
                <c:pt idx="0">
                  <c:v>系列 2</c:v>
                </c:pt>
              </c:strCache>
            </c:strRef>
          </c:tx>
          <c:spPr>
            <a:solidFill>
              <a:schemeClr val="accent1">
                <a:tint val="77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9D4-4002-8953-3E345CF5F9DA}"/>
            </c:ext>
          </c:extLst>
        </c:ser>
        <c:dLbls>
          <c:showLegendKey val="0"/>
          <c:showVal val="0"/>
          <c:showCatName val="0"/>
          <c:showSerName val="0"/>
          <c:showPercent val="0"/>
          <c:showBubbleSize val="0"/>
        </c:dLbls>
        <c:gapWidth val="150"/>
        <c:axId val="1259046488"/>
        <c:axId val="1259043864"/>
      </c:barChart>
      <c:catAx>
        <c:axId val="1259046488"/>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04E98"/>
                </a:solidFill>
                <a:latin typeface="思源宋体 CN Medium" panose="02020500000000000000" pitchFamily="18" charset="-122"/>
                <a:ea typeface="思源宋体 CN Medium" panose="02020500000000000000" pitchFamily="18" charset="-122"/>
                <a:cs typeface="+mn-cs"/>
              </a:defRPr>
            </a:pPr>
            <a:endParaRPr lang="zh-CN"/>
          </a:p>
        </c:txPr>
        <c:crossAx val="1259043864"/>
        <c:crosses val="autoZero"/>
        <c:auto val="1"/>
        <c:lblAlgn val="ctr"/>
        <c:lblOffset val="100"/>
        <c:noMultiLvlLbl val="0"/>
      </c:catAx>
      <c:valAx>
        <c:axId val="1259043864"/>
        <c:scaling>
          <c:orientation val="minMax"/>
        </c:scaling>
        <c:delete val="0"/>
        <c:axPos val="b"/>
        <c:majorGridlines>
          <c:spPr>
            <a:ln w="9525" cap="flat" cmpd="sng" algn="ctr">
              <a:no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04E98"/>
                </a:solidFill>
                <a:latin typeface="思源宋体 CN Medium" panose="02020500000000000000" pitchFamily="18" charset="-122"/>
                <a:ea typeface="思源宋体 CN Medium" panose="02020500000000000000" pitchFamily="18" charset="-122"/>
                <a:cs typeface="+mn-cs"/>
              </a:defRPr>
            </a:pPr>
            <a:endParaRPr lang="zh-CN"/>
          </a:p>
        </c:txPr>
        <c:crossAx val="1259046488"/>
        <c:crosses val="autoZero"/>
        <c:crossBetween val="between"/>
      </c:valAx>
      <c:spPr>
        <a:noFill/>
        <a:ln>
          <a:noFill/>
        </a:ln>
        <a:effectLst/>
      </c:spPr>
    </c:plotArea>
    <c:legend>
      <c:legendPos val="r"/>
      <c:layout>
        <c:manualLayout>
          <c:xMode val="edge"/>
          <c:yMode val="edge"/>
          <c:x val="0.82842211265614973"/>
          <c:y val="0.25342094338286464"/>
          <c:w val="0.15520084747605431"/>
          <c:h val="0.20052750849373241"/>
        </c:manualLayout>
      </c:layout>
      <c:overlay val="0"/>
      <c:spPr>
        <a:noFill/>
        <a:ln>
          <a:noFill/>
        </a:ln>
        <a:effectLst/>
      </c:spPr>
      <c:txPr>
        <a:bodyPr rot="0" spcFirstLastPara="1" vertOverflow="ellipsis" vert="horz" wrap="square" anchor="ctr" anchorCtr="1"/>
        <a:lstStyle/>
        <a:p>
          <a:pPr>
            <a:defRPr sz="1197" b="0" i="0" u="none" strike="noStrike" kern="1200" baseline="0">
              <a:solidFill>
                <a:srgbClr val="004E98"/>
              </a:solidFill>
              <a:latin typeface="思源宋体 CN Medium" panose="02020500000000000000" pitchFamily="18" charset="-122"/>
              <a:ea typeface="思源宋体 CN Medium" panose="02020500000000000000" pitchFamily="18"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rgbClr val="004E98"/>
          </a:solidFill>
          <a:latin typeface="思源宋体 CN Medium" panose="02020500000000000000" pitchFamily="18" charset="-122"/>
          <a:ea typeface="思源宋体 CN Medium" panose="02020500000000000000" pitchFamily="18"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B1D621-06CF-4195-8F68-1FBF58DD444D}"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B9FE5A-EF66-4766-8407-3544EDF3E803}" type="slidenum">
              <a:rPr lang="zh-CN" altLang="en-US" smtClean="0"/>
              <a:t>‹#›</a:t>
            </a:fld>
            <a:endParaRPr lang="zh-CN" altLang="en-US"/>
          </a:p>
        </p:txBody>
      </p:sp>
    </p:spTree>
    <p:extLst>
      <p:ext uri="{BB962C8B-B14F-4D97-AF65-F5344CB8AC3E}">
        <p14:creationId xmlns:p14="http://schemas.microsoft.com/office/powerpoint/2010/main" val="4056962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3B9FE5A-EF66-4766-8407-3544EDF3E803}" type="slidenum">
              <a:rPr lang="zh-CN" altLang="en-US" smtClean="0"/>
              <a:t>1</a:t>
            </a:fld>
            <a:endParaRPr lang="zh-CN" altLang="en-US"/>
          </a:p>
        </p:txBody>
      </p:sp>
    </p:spTree>
    <p:extLst>
      <p:ext uri="{BB962C8B-B14F-4D97-AF65-F5344CB8AC3E}">
        <p14:creationId xmlns:p14="http://schemas.microsoft.com/office/powerpoint/2010/main" val="27952548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B9FE5A-EF66-4766-8407-3544EDF3E80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7781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B9FE5A-EF66-4766-8407-3544EDF3E80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69316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B9FE5A-EF66-4766-8407-3544EDF3E80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30072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3B9FE5A-EF66-4766-8407-3544EDF3E803}" type="slidenum">
              <a:rPr lang="zh-CN" altLang="en-US" smtClean="0"/>
              <a:t>26</a:t>
            </a:fld>
            <a:endParaRPr lang="zh-CN" altLang="en-US"/>
          </a:p>
        </p:txBody>
      </p:sp>
    </p:spTree>
    <p:extLst>
      <p:ext uri="{BB962C8B-B14F-4D97-AF65-F5344CB8AC3E}">
        <p14:creationId xmlns:p14="http://schemas.microsoft.com/office/powerpoint/2010/main" val="2704385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3B9FE5A-EF66-4766-8407-3544EDF3E803}" type="slidenum">
              <a:rPr lang="zh-CN" altLang="en-US" smtClean="0"/>
              <a:t>3</a:t>
            </a:fld>
            <a:endParaRPr lang="zh-CN" altLang="en-US"/>
          </a:p>
        </p:txBody>
      </p:sp>
    </p:spTree>
    <p:extLst>
      <p:ext uri="{BB962C8B-B14F-4D97-AF65-F5344CB8AC3E}">
        <p14:creationId xmlns:p14="http://schemas.microsoft.com/office/powerpoint/2010/main" val="1852661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3B9FE5A-EF66-4766-8407-3544EDF3E803}" type="slidenum">
              <a:rPr lang="zh-CN" altLang="en-US" smtClean="0"/>
              <a:t>6</a:t>
            </a:fld>
            <a:endParaRPr lang="zh-CN" altLang="en-US"/>
          </a:p>
        </p:txBody>
      </p:sp>
    </p:spTree>
    <p:extLst>
      <p:ext uri="{BB962C8B-B14F-4D97-AF65-F5344CB8AC3E}">
        <p14:creationId xmlns:p14="http://schemas.microsoft.com/office/powerpoint/2010/main" val="1448171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B9FE5A-EF66-4766-8407-3544EDF3E80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16213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B9FE5A-EF66-4766-8407-3544EDF3E80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80939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B9FE5A-EF66-4766-8407-3544EDF3E80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90863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3B9FE5A-EF66-4766-8407-3544EDF3E803}" type="slidenum">
              <a:rPr lang="zh-CN" altLang="en-US" smtClean="0"/>
              <a:t>13</a:t>
            </a:fld>
            <a:endParaRPr lang="zh-CN" altLang="en-US"/>
          </a:p>
        </p:txBody>
      </p:sp>
    </p:spTree>
    <p:extLst>
      <p:ext uri="{BB962C8B-B14F-4D97-AF65-F5344CB8AC3E}">
        <p14:creationId xmlns:p14="http://schemas.microsoft.com/office/powerpoint/2010/main" val="822433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3B9FE5A-EF66-4766-8407-3544EDF3E803}" type="slidenum">
              <a:rPr lang="zh-CN" altLang="en-US" smtClean="0"/>
              <a:t>14</a:t>
            </a:fld>
            <a:endParaRPr lang="zh-CN" altLang="en-US"/>
          </a:p>
        </p:txBody>
      </p:sp>
    </p:spTree>
    <p:extLst>
      <p:ext uri="{BB962C8B-B14F-4D97-AF65-F5344CB8AC3E}">
        <p14:creationId xmlns:p14="http://schemas.microsoft.com/office/powerpoint/2010/main" val="3267817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B9FE5A-EF66-4766-8407-3544EDF3E80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90770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E33F08-8C22-4596-A84E-14440F96E9A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3B77FBA-7E1F-4ABE-A897-36CCA8204F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D451B45-0484-42E3-AEF7-A6A3689FC399}"/>
              </a:ext>
            </a:extLst>
          </p:cNvPr>
          <p:cNvSpPr>
            <a:spLocks noGrp="1"/>
          </p:cNvSpPr>
          <p:nvPr>
            <p:ph type="dt" sz="half" idx="10"/>
          </p:nvPr>
        </p:nvSpPr>
        <p:spPr/>
        <p:txBody>
          <a:bodyPr/>
          <a:lstStyle/>
          <a:p>
            <a:fld id="{D23E2A7A-06EE-4B90-8FCA-EA7A5ACFD9A6}"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4734CA11-0549-45D8-B79A-7164C71092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6F85B9F-D331-4B33-87E3-D9B8FE84E73A}"/>
              </a:ext>
            </a:extLst>
          </p:cNvPr>
          <p:cNvSpPr>
            <a:spLocks noGrp="1"/>
          </p:cNvSpPr>
          <p:nvPr>
            <p:ph type="sldNum" sz="quarter" idx="12"/>
          </p:nvPr>
        </p:nvSpPr>
        <p:spPr/>
        <p:txBody>
          <a:bodyPr/>
          <a:lstStyle/>
          <a:p>
            <a:fld id="{42DFAA2C-C792-4D70-A6EA-D55D7E85EC44}" type="slidenum">
              <a:rPr lang="zh-CN" altLang="en-US" smtClean="0"/>
              <a:t>‹#›</a:t>
            </a:fld>
            <a:endParaRPr lang="zh-CN" altLang="en-US"/>
          </a:p>
        </p:txBody>
      </p:sp>
    </p:spTree>
    <p:extLst>
      <p:ext uri="{BB962C8B-B14F-4D97-AF65-F5344CB8AC3E}">
        <p14:creationId xmlns:p14="http://schemas.microsoft.com/office/powerpoint/2010/main" val="2013702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4/13/2019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68494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79845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4/13/2019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84285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547316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304153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064501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178768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4213911"/>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23D4C8F-ACC0-49EF-894E-F1EC71165D14}"/>
              </a:ext>
            </a:extLst>
          </p:cNvPr>
          <p:cNvSpPr/>
          <p:nvPr userDrawn="1"/>
        </p:nvSpPr>
        <p:spPr>
          <a:xfrm>
            <a:off x="572349" y="780466"/>
            <a:ext cx="11047307" cy="5297075"/>
          </a:xfrm>
          <a:prstGeom prst="rect">
            <a:avLst/>
          </a:prstGeom>
          <a:solidFill>
            <a:srgbClr val="FFFFFF"/>
          </a:solidFill>
          <a:ln w="28575">
            <a:solidFill>
              <a:schemeClr val="tx1">
                <a:lumMod val="75000"/>
                <a:lumOff val="25000"/>
              </a:schemeClr>
            </a:solidFill>
          </a:ln>
          <a:effectLst>
            <a:outerShdw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a:solidFill>
                <a:prstClr val="white"/>
              </a:solidFill>
              <a:latin typeface="Arial"/>
              <a:ea typeface="微软雅黑"/>
            </a:endParaRPr>
          </a:p>
        </p:txBody>
      </p:sp>
      <p:grpSp>
        <p:nvGrpSpPr>
          <p:cNvPr id="3" name="组合 2">
            <a:extLst>
              <a:ext uri="{FF2B5EF4-FFF2-40B4-BE49-F238E27FC236}">
                <a16:creationId xmlns:a16="http://schemas.microsoft.com/office/drawing/2014/main" id="{7697B832-E759-40C9-9571-34DD2FBD8446}"/>
              </a:ext>
            </a:extLst>
          </p:cNvPr>
          <p:cNvGrpSpPr/>
          <p:nvPr userDrawn="1"/>
        </p:nvGrpSpPr>
        <p:grpSpPr>
          <a:xfrm>
            <a:off x="1168907" y="547410"/>
            <a:ext cx="2529333" cy="811255"/>
            <a:chOff x="876679" y="527088"/>
            <a:chExt cx="1897001" cy="811254"/>
          </a:xfrm>
        </p:grpSpPr>
        <p:sp>
          <p:nvSpPr>
            <p:cNvPr id="4" name="直角三角形 3">
              <a:extLst>
                <a:ext uri="{FF2B5EF4-FFF2-40B4-BE49-F238E27FC236}">
                  <a16:creationId xmlns:a16="http://schemas.microsoft.com/office/drawing/2014/main" id="{8CA4AD1E-9035-4304-817F-D49FDFBFB8F0}"/>
                </a:ext>
              </a:extLst>
            </p:cNvPr>
            <p:cNvSpPr/>
            <p:nvPr/>
          </p:nvSpPr>
          <p:spPr>
            <a:xfrm flipH="1">
              <a:off x="876679" y="555909"/>
              <a:ext cx="106136" cy="190654"/>
            </a:xfrm>
            <a:prstGeom prst="rtTriangle">
              <a:avLst/>
            </a:prstGeom>
            <a:solidFill>
              <a:srgbClr val="656B6E"/>
            </a:solidFill>
            <a:ln w="28575">
              <a:solidFill>
                <a:schemeClr val="tx1">
                  <a:lumMod val="75000"/>
                  <a:lumOff val="25000"/>
                </a:schemeClr>
              </a:solid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dirty="0">
                <a:solidFill>
                  <a:prstClr val="white"/>
                </a:solidFill>
                <a:latin typeface="Arial"/>
                <a:ea typeface="微软雅黑"/>
              </a:endParaRPr>
            </a:p>
          </p:txBody>
        </p:sp>
        <p:sp>
          <p:nvSpPr>
            <p:cNvPr id="5" name="矩形 4">
              <a:extLst>
                <a:ext uri="{FF2B5EF4-FFF2-40B4-BE49-F238E27FC236}">
                  <a16:creationId xmlns:a16="http://schemas.microsoft.com/office/drawing/2014/main" id="{743E1BCA-5ECB-43F0-AE4A-35946797788C}"/>
                </a:ext>
              </a:extLst>
            </p:cNvPr>
            <p:cNvSpPr/>
            <p:nvPr/>
          </p:nvSpPr>
          <p:spPr>
            <a:xfrm>
              <a:off x="990053" y="527088"/>
              <a:ext cx="1783627" cy="811254"/>
            </a:xfrm>
            <a:prstGeom prst="rect">
              <a:avLst/>
            </a:prstGeom>
            <a:solidFill>
              <a:srgbClr val="808C94"/>
            </a:solidFill>
            <a:ln w="28575">
              <a:solidFill>
                <a:schemeClr val="tx1">
                  <a:lumMod val="75000"/>
                  <a:lumOff val="25000"/>
                </a:schemeClr>
              </a:solid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a:solidFill>
                  <a:prstClr val="white"/>
                </a:solidFill>
                <a:latin typeface="Arial"/>
                <a:ea typeface="微软雅黑"/>
              </a:endParaRPr>
            </a:p>
          </p:txBody>
        </p:sp>
      </p:grpSp>
      <p:grpSp>
        <p:nvGrpSpPr>
          <p:cNvPr id="6" name="组合 5">
            <a:extLst>
              <a:ext uri="{FF2B5EF4-FFF2-40B4-BE49-F238E27FC236}">
                <a16:creationId xmlns:a16="http://schemas.microsoft.com/office/drawing/2014/main" id="{B86CCDDB-46E0-4506-82D2-EB4A463D6955}"/>
              </a:ext>
            </a:extLst>
          </p:cNvPr>
          <p:cNvGrpSpPr/>
          <p:nvPr userDrawn="1"/>
        </p:nvGrpSpPr>
        <p:grpSpPr>
          <a:xfrm>
            <a:off x="4718231" y="6323884"/>
            <a:ext cx="3019698" cy="361855"/>
            <a:chOff x="3336324" y="6323884"/>
            <a:chExt cx="3019698" cy="361855"/>
          </a:xfrm>
        </p:grpSpPr>
        <p:grpSp>
          <p:nvGrpSpPr>
            <p:cNvPr id="21" name="PA_组合 2">
              <a:extLst>
                <a:ext uri="{FF2B5EF4-FFF2-40B4-BE49-F238E27FC236}">
                  <a16:creationId xmlns:a16="http://schemas.microsoft.com/office/drawing/2014/main" id="{A315260C-0BF2-4EAF-ADA2-5B777D0FEC07}"/>
                </a:ext>
              </a:extLst>
            </p:cNvPr>
            <p:cNvGrpSpPr/>
            <p:nvPr userDrawn="1">
              <p:custDataLst>
                <p:tags r:id="rId1"/>
              </p:custDataLst>
            </p:nvPr>
          </p:nvGrpSpPr>
          <p:grpSpPr>
            <a:xfrm>
              <a:off x="3336324" y="6388864"/>
              <a:ext cx="736171" cy="263181"/>
              <a:chOff x="9668623" y="5462875"/>
              <a:chExt cx="2145277" cy="766937"/>
            </a:xfrm>
            <a:solidFill>
              <a:srgbClr val="BB1C22"/>
            </a:solidFill>
          </p:grpSpPr>
          <p:sp>
            <p:nvSpPr>
              <p:cNvPr id="22" name="Freeform 51">
                <a:extLst>
                  <a:ext uri="{FF2B5EF4-FFF2-40B4-BE49-F238E27FC236}">
                    <a16:creationId xmlns:a16="http://schemas.microsoft.com/office/drawing/2014/main" id="{1DA26C2C-9DCE-4F65-875D-1D48CF49D055}"/>
                  </a:ext>
                </a:extLst>
              </p:cNvPr>
              <p:cNvSpPr>
                <a:spLocks/>
              </p:cNvSpPr>
              <p:nvPr/>
            </p:nvSpPr>
            <p:spPr bwMode="auto">
              <a:xfrm>
                <a:off x="10891431" y="5484328"/>
                <a:ext cx="445145" cy="745484"/>
              </a:xfrm>
              <a:custGeom>
                <a:avLst/>
                <a:gdLst>
                  <a:gd name="T0" fmla="*/ 83 w 83"/>
                  <a:gd name="T1" fmla="*/ 46 h 139"/>
                  <a:gd name="T2" fmla="*/ 50 w 83"/>
                  <a:gd name="T3" fmla="*/ 46 h 139"/>
                  <a:gd name="T4" fmla="*/ 50 w 83"/>
                  <a:gd name="T5" fmla="*/ 0 h 139"/>
                  <a:gd name="T6" fmla="*/ 33 w 83"/>
                  <a:gd name="T7" fmla="*/ 0 h 139"/>
                  <a:gd name="T8" fmla="*/ 33 w 83"/>
                  <a:gd name="T9" fmla="*/ 46 h 139"/>
                  <a:gd name="T10" fmla="*/ 0 w 83"/>
                  <a:gd name="T11" fmla="*/ 46 h 139"/>
                  <a:gd name="T12" fmla="*/ 0 w 83"/>
                  <a:gd name="T13" fmla="*/ 62 h 139"/>
                  <a:gd name="T14" fmla="*/ 33 w 83"/>
                  <a:gd name="T15" fmla="*/ 62 h 139"/>
                  <a:gd name="T16" fmla="*/ 33 w 83"/>
                  <a:gd name="T17" fmla="*/ 139 h 139"/>
                  <a:gd name="T18" fmla="*/ 50 w 83"/>
                  <a:gd name="T19" fmla="*/ 139 h 139"/>
                  <a:gd name="T20" fmla="*/ 50 w 83"/>
                  <a:gd name="T21" fmla="*/ 62 h 139"/>
                  <a:gd name="T22" fmla="*/ 83 w 83"/>
                  <a:gd name="T23" fmla="*/ 62 h 139"/>
                  <a:gd name="T24" fmla="*/ 83 w 83"/>
                  <a:gd name="T25" fmla="*/ 4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39">
                    <a:moveTo>
                      <a:pt x="83" y="46"/>
                    </a:moveTo>
                    <a:lnTo>
                      <a:pt x="50" y="46"/>
                    </a:lnTo>
                    <a:lnTo>
                      <a:pt x="50" y="0"/>
                    </a:lnTo>
                    <a:lnTo>
                      <a:pt x="33" y="0"/>
                    </a:lnTo>
                    <a:lnTo>
                      <a:pt x="33" y="46"/>
                    </a:lnTo>
                    <a:lnTo>
                      <a:pt x="0" y="46"/>
                    </a:lnTo>
                    <a:lnTo>
                      <a:pt x="0" y="62"/>
                    </a:lnTo>
                    <a:lnTo>
                      <a:pt x="33" y="62"/>
                    </a:lnTo>
                    <a:lnTo>
                      <a:pt x="33" y="139"/>
                    </a:lnTo>
                    <a:lnTo>
                      <a:pt x="50" y="139"/>
                    </a:lnTo>
                    <a:lnTo>
                      <a:pt x="50" y="62"/>
                    </a:lnTo>
                    <a:lnTo>
                      <a:pt x="83" y="62"/>
                    </a:lnTo>
                    <a:lnTo>
                      <a:pt x="8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3" name="Freeform 52">
                <a:extLst>
                  <a:ext uri="{FF2B5EF4-FFF2-40B4-BE49-F238E27FC236}">
                    <a16:creationId xmlns:a16="http://schemas.microsoft.com/office/drawing/2014/main" id="{1FB13653-45E6-4D11-BCC2-9B24CF030746}"/>
                  </a:ext>
                </a:extLst>
              </p:cNvPr>
              <p:cNvSpPr>
                <a:spLocks noEditPoints="1"/>
              </p:cNvSpPr>
              <p:nvPr/>
            </p:nvSpPr>
            <p:spPr bwMode="auto">
              <a:xfrm>
                <a:off x="10580366" y="5489691"/>
                <a:ext cx="268160" cy="740120"/>
              </a:xfrm>
              <a:custGeom>
                <a:avLst/>
                <a:gdLst>
                  <a:gd name="T0" fmla="*/ 0 w 50"/>
                  <a:gd name="T1" fmla="*/ 0 h 138"/>
                  <a:gd name="T2" fmla="*/ 0 w 50"/>
                  <a:gd name="T3" fmla="*/ 13 h 138"/>
                  <a:gd name="T4" fmla="*/ 0 w 50"/>
                  <a:gd name="T5" fmla="*/ 124 h 138"/>
                  <a:gd name="T6" fmla="*/ 0 w 50"/>
                  <a:gd name="T7" fmla="*/ 138 h 138"/>
                  <a:gd name="T8" fmla="*/ 14 w 50"/>
                  <a:gd name="T9" fmla="*/ 138 h 138"/>
                  <a:gd name="T10" fmla="*/ 35 w 50"/>
                  <a:gd name="T11" fmla="*/ 138 h 138"/>
                  <a:gd name="T12" fmla="*/ 50 w 50"/>
                  <a:gd name="T13" fmla="*/ 138 h 138"/>
                  <a:gd name="T14" fmla="*/ 50 w 50"/>
                  <a:gd name="T15" fmla="*/ 124 h 138"/>
                  <a:gd name="T16" fmla="*/ 50 w 50"/>
                  <a:gd name="T17" fmla="*/ 13 h 138"/>
                  <a:gd name="T18" fmla="*/ 50 w 50"/>
                  <a:gd name="T19" fmla="*/ 0 h 138"/>
                  <a:gd name="T20" fmla="*/ 50 w 50"/>
                  <a:gd name="T21" fmla="*/ 0 h 138"/>
                  <a:gd name="T22" fmla="*/ 0 w 50"/>
                  <a:gd name="T23" fmla="*/ 0 h 138"/>
                  <a:gd name="T24" fmla="*/ 0 w 50"/>
                  <a:gd name="T25" fmla="*/ 0 h 138"/>
                  <a:gd name="T26" fmla="*/ 35 w 50"/>
                  <a:gd name="T27" fmla="*/ 124 h 138"/>
                  <a:gd name="T28" fmla="*/ 14 w 50"/>
                  <a:gd name="T29" fmla="*/ 124 h 138"/>
                  <a:gd name="T30" fmla="*/ 14 w 50"/>
                  <a:gd name="T31" fmla="*/ 13 h 138"/>
                  <a:gd name="T32" fmla="*/ 35 w 50"/>
                  <a:gd name="T33" fmla="*/ 13 h 138"/>
                  <a:gd name="T34" fmla="*/ 35 w 50"/>
                  <a:gd name="T35"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138">
                    <a:moveTo>
                      <a:pt x="0" y="0"/>
                    </a:moveTo>
                    <a:lnTo>
                      <a:pt x="0" y="13"/>
                    </a:lnTo>
                    <a:lnTo>
                      <a:pt x="0" y="124"/>
                    </a:lnTo>
                    <a:lnTo>
                      <a:pt x="0" y="138"/>
                    </a:lnTo>
                    <a:lnTo>
                      <a:pt x="14" y="138"/>
                    </a:lnTo>
                    <a:lnTo>
                      <a:pt x="35" y="138"/>
                    </a:lnTo>
                    <a:lnTo>
                      <a:pt x="50" y="138"/>
                    </a:lnTo>
                    <a:lnTo>
                      <a:pt x="50" y="124"/>
                    </a:lnTo>
                    <a:lnTo>
                      <a:pt x="50" y="13"/>
                    </a:lnTo>
                    <a:lnTo>
                      <a:pt x="50" y="0"/>
                    </a:lnTo>
                    <a:lnTo>
                      <a:pt x="50" y="0"/>
                    </a:lnTo>
                    <a:lnTo>
                      <a:pt x="0" y="0"/>
                    </a:lnTo>
                    <a:lnTo>
                      <a:pt x="0" y="0"/>
                    </a:lnTo>
                    <a:close/>
                    <a:moveTo>
                      <a:pt x="35" y="124"/>
                    </a:moveTo>
                    <a:lnTo>
                      <a:pt x="14" y="124"/>
                    </a:lnTo>
                    <a:lnTo>
                      <a:pt x="14" y="13"/>
                    </a:lnTo>
                    <a:lnTo>
                      <a:pt x="35" y="13"/>
                    </a:lnTo>
                    <a:lnTo>
                      <a:pt x="3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6" name="Freeform 53">
                <a:extLst>
                  <a:ext uri="{FF2B5EF4-FFF2-40B4-BE49-F238E27FC236}">
                    <a16:creationId xmlns:a16="http://schemas.microsoft.com/office/drawing/2014/main" id="{306BEB0A-B8ED-410C-8F50-5D5102CF646D}"/>
                  </a:ext>
                </a:extLst>
              </p:cNvPr>
              <p:cNvSpPr>
                <a:spLocks/>
              </p:cNvSpPr>
              <p:nvPr/>
            </p:nvSpPr>
            <p:spPr bwMode="auto">
              <a:xfrm>
                <a:off x="10891431" y="5484328"/>
                <a:ext cx="445145" cy="745484"/>
              </a:xfrm>
              <a:custGeom>
                <a:avLst/>
                <a:gdLst>
                  <a:gd name="T0" fmla="*/ 83 w 83"/>
                  <a:gd name="T1" fmla="*/ 46 h 139"/>
                  <a:gd name="T2" fmla="*/ 50 w 83"/>
                  <a:gd name="T3" fmla="*/ 46 h 139"/>
                  <a:gd name="T4" fmla="*/ 50 w 83"/>
                  <a:gd name="T5" fmla="*/ 0 h 139"/>
                  <a:gd name="T6" fmla="*/ 33 w 83"/>
                  <a:gd name="T7" fmla="*/ 0 h 139"/>
                  <a:gd name="T8" fmla="*/ 33 w 83"/>
                  <a:gd name="T9" fmla="*/ 46 h 139"/>
                  <a:gd name="T10" fmla="*/ 0 w 83"/>
                  <a:gd name="T11" fmla="*/ 46 h 139"/>
                  <a:gd name="T12" fmla="*/ 0 w 83"/>
                  <a:gd name="T13" fmla="*/ 62 h 139"/>
                  <a:gd name="T14" fmla="*/ 33 w 83"/>
                  <a:gd name="T15" fmla="*/ 62 h 139"/>
                  <a:gd name="T16" fmla="*/ 33 w 83"/>
                  <a:gd name="T17" fmla="*/ 139 h 139"/>
                  <a:gd name="T18" fmla="*/ 50 w 83"/>
                  <a:gd name="T19" fmla="*/ 139 h 139"/>
                  <a:gd name="T20" fmla="*/ 50 w 83"/>
                  <a:gd name="T21" fmla="*/ 62 h 139"/>
                  <a:gd name="T22" fmla="*/ 83 w 83"/>
                  <a:gd name="T23" fmla="*/ 62 h 139"/>
                  <a:gd name="T24" fmla="*/ 83 w 83"/>
                  <a:gd name="T25" fmla="*/ 4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39">
                    <a:moveTo>
                      <a:pt x="83" y="46"/>
                    </a:moveTo>
                    <a:lnTo>
                      <a:pt x="50" y="46"/>
                    </a:lnTo>
                    <a:lnTo>
                      <a:pt x="50" y="0"/>
                    </a:lnTo>
                    <a:lnTo>
                      <a:pt x="33" y="0"/>
                    </a:lnTo>
                    <a:lnTo>
                      <a:pt x="33" y="46"/>
                    </a:lnTo>
                    <a:lnTo>
                      <a:pt x="0" y="46"/>
                    </a:lnTo>
                    <a:lnTo>
                      <a:pt x="0" y="62"/>
                    </a:lnTo>
                    <a:lnTo>
                      <a:pt x="33" y="62"/>
                    </a:lnTo>
                    <a:lnTo>
                      <a:pt x="33" y="139"/>
                    </a:lnTo>
                    <a:lnTo>
                      <a:pt x="50" y="139"/>
                    </a:lnTo>
                    <a:lnTo>
                      <a:pt x="50" y="62"/>
                    </a:lnTo>
                    <a:lnTo>
                      <a:pt x="83" y="62"/>
                    </a:lnTo>
                    <a:lnTo>
                      <a:pt x="8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7" name="Freeform 54">
                <a:extLst>
                  <a:ext uri="{FF2B5EF4-FFF2-40B4-BE49-F238E27FC236}">
                    <a16:creationId xmlns:a16="http://schemas.microsoft.com/office/drawing/2014/main" id="{21D1DCD2-BC9B-4C79-B5B2-D50A9BB818B4}"/>
                  </a:ext>
                </a:extLst>
              </p:cNvPr>
              <p:cNvSpPr>
                <a:spLocks noEditPoints="1"/>
              </p:cNvSpPr>
              <p:nvPr/>
            </p:nvSpPr>
            <p:spPr bwMode="auto">
              <a:xfrm>
                <a:off x="10580366" y="5489691"/>
                <a:ext cx="268160" cy="740120"/>
              </a:xfrm>
              <a:custGeom>
                <a:avLst/>
                <a:gdLst>
                  <a:gd name="T0" fmla="*/ 0 w 50"/>
                  <a:gd name="T1" fmla="*/ 0 h 138"/>
                  <a:gd name="T2" fmla="*/ 0 w 50"/>
                  <a:gd name="T3" fmla="*/ 13 h 138"/>
                  <a:gd name="T4" fmla="*/ 0 w 50"/>
                  <a:gd name="T5" fmla="*/ 124 h 138"/>
                  <a:gd name="T6" fmla="*/ 0 w 50"/>
                  <a:gd name="T7" fmla="*/ 138 h 138"/>
                  <a:gd name="T8" fmla="*/ 14 w 50"/>
                  <a:gd name="T9" fmla="*/ 138 h 138"/>
                  <a:gd name="T10" fmla="*/ 35 w 50"/>
                  <a:gd name="T11" fmla="*/ 138 h 138"/>
                  <a:gd name="T12" fmla="*/ 50 w 50"/>
                  <a:gd name="T13" fmla="*/ 138 h 138"/>
                  <a:gd name="T14" fmla="*/ 50 w 50"/>
                  <a:gd name="T15" fmla="*/ 124 h 138"/>
                  <a:gd name="T16" fmla="*/ 50 w 50"/>
                  <a:gd name="T17" fmla="*/ 13 h 138"/>
                  <a:gd name="T18" fmla="*/ 50 w 50"/>
                  <a:gd name="T19" fmla="*/ 0 h 138"/>
                  <a:gd name="T20" fmla="*/ 50 w 50"/>
                  <a:gd name="T21" fmla="*/ 0 h 138"/>
                  <a:gd name="T22" fmla="*/ 0 w 50"/>
                  <a:gd name="T23" fmla="*/ 0 h 138"/>
                  <a:gd name="T24" fmla="*/ 0 w 50"/>
                  <a:gd name="T25" fmla="*/ 0 h 138"/>
                  <a:gd name="T26" fmla="*/ 35 w 50"/>
                  <a:gd name="T27" fmla="*/ 124 h 138"/>
                  <a:gd name="T28" fmla="*/ 14 w 50"/>
                  <a:gd name="T29" fmla="*/ 124 h 138"/>
                  <a:gd name="T30" fmla="*/ 14 w 50"/>
                  <a:gd name="T31" fmla="*/ 13 h 138"/>
                  <a:gd name="T32" fmla="*/ 35 w 50"/>
                  <a:gd name="T33" fmla="*/ 13 h 138"/>
                  <a:gd name="T34" fmla="*/ 35 w 50"/>
                  <a:gd name="T35"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138">
                    <a:moveTo>
                      <a:pt x="0" y="0"/>
                    </a:moveTo>
                    <a:lnTo>
                      <a:pt x="0" y="13"/>
                    </a:lnTo>
                    <a:lnTo>
                      <a:pt x="0" y="124"/>
                    </a:lnTo>
                    <a:lnTo>
                      <a:pt x="0" y="138"/>
                    </a:lnTo>
                    <a:lnTo>
                      <a:pt x="14" y="138"/>
                    </a:lnTo>
                    <a:lnTo>
                      <a:pt x="35" y="138"/>
                    </a:lnTo>
                    <a:lnTo>
                      <a:pt x="50" y="138"/>
                    </a:lnTo>
                    <a:lnTo>
                      <a:pt x="50" y="124"/>
                    </a:lnTo>
                    <a:lnTo>
                      <a:pt x="50" y="13"/>
                    </a:lnTo>
                    <a:lnTo>
                      <a:pt x="50" y="0"/>
                    </a:lnTo>
                    <a:lnTo>
                      <a:pt x="50" y="0"/>
                    </a:lnTo>
                    <a:lnTo>
                      <a:pt x="0" y="0"/>
                    </a:lnTo>
                    <a:lnTo>
                      <a:pt x="0" y="0"/>
                    </a:lnTo>
                    <a:close/>
                    <a:moveTo>
                      <a:pt x="35" y="124"/>
                    </a:moveTo>
                    <a:lnTo>
                      <a:pt x="14" y="124"/>
                    </a:lnTo>
                    <a:lnTo>
                      <a:pt x="14" y="13"/>
                    </a:lnTo>
                    <a:lnTo>
                      <a:pt x="35" y="13"/>
                    </a:lnTo>
                    <a:lnTo>
                      <a:pt x="3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8" name="Freeform 55">
                <a:extLst>
                  <a:ext uri="{FF2B5EF4-FFF2-40B4-BE49-F238E27FC236}">
                    <a16:creationId xmlns:a16="http://schemas.microsoft.com/office/drawing/2014/main" id="{39319923-E9DA-4BB3-8986-BBD08904CF12}"/>
                  </a:ext>
                </a:extLst>
              </p:cNvPr>
              <p:cNvSpPr>
                <a:spLocks/>
              </p:cNvSpPr>
              <p:nvPr/>
            </p:nvSpPr>
            <p:spPr bwMode="auto">
              <a:xfrm>
                <a:off x="9947509" y="5489691"/>
                <a:ext cx="316428" cy="740120"/>
              </a:xfrm>
              <a:custGeom>
                <a:avLst/>
                <a:gdLst>
                  <a:gd name="T0" fmla="*/ 59 w 59"/>
                  <a:gd name="T1" fmla="*/ 93 h 138"/>
                  <a:gd name="T2" fmla="*/ 59 w 59"/>
                  <a:gd name="T3" fmla="*/ 93 h 138"/>
                  <a:gd name="T4" fmla="*/ 59 w 59"/>
                  <a:gd name="T5" fmla="*/ 0 h 138"/>
                  <a:gd name="T6" fmla="*/ 43 w 59"/>
                  <a:gd name="T7" fmla="*/ 0 h 138"/>
                  <a:gd name="T8" fmla="*/ 43 w 59"/>
                  <a:gd name="T9" fmla="*/ 88 h 138"/>
                  <a:gd name="T10" fmla="*/ 0 w 59"/>
                  <a:gd name="T11" fmla="*/ 138 h 138"/>
                  <a:gd name="T12" fmla="*/ 22 w 59"/>
                  <a:gd name="T13" fmla="*/ 138 h 138"/>
                  <a:gd name="T14" fmla="*/ 59 w 59"/>
                  <a:gd name="T15" fmla="*/ 93 h 138"/>
                  <a:gd name="T16" fmla="*/ 59 w 59"/>
                  <a:gd name="T17" fmla="*/ 9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38">
                    <a:moveTo>
                      <a:pt x="59" y="93"/>
                    </a:moveTo>
                    <a:lnTo>
                      <a:pt x="59" y="93"/>
                    </a:lnTo>
                    <a:lnTo>
                      <a:pt x="59" y="0"/>
                    </a:lnTo>
                    <a:lnTo>
                      <a:pt x="43" y="0"/>
                    </a:lnTo>
                    <a:lnTo>
                      <a:pt x="43" y="88"/>
                    </a:lnTo>
                    <a:lnTo>
                      <a:pt x="0" y="138"/>
                    </a:lnTo>
                    <a:lnTo>
                      <a:pt x="22" y="138"/>
                    </a:lnTo>
                    <a:lnTo>
                      <a:pt x="59" y="93"/>
                    </a:lnTo>
                    <a:lnTo>
                      <a:pt x="59"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9" name="Freeform 56">
                <a:extLst>
                  <a:ext uri="{FF2B5EF4-FFF2-40B4-BE49-F238E27FC236}">
                    <a16:creationId xmlns:a16="http://schemas.microsoft.com/office/drawing/2014/main" id="{2216833F-463E-48C1-863A-EA9BD7ADD0D4}"/>
                  </a:ext>
                </a:extLst>
              </p:cNvPr>
              <p:cNvSpPr>
                <a:spLocks/>
              </p:cNvSpPr>
              <p:nvPr/>
            </p:nvSpPr>
            <p:spPr bwMode="auto">
              <a:xfrm>
                <a:off x="10237121" y="5999195"/>
                <a:ext cx="252070" cy="230617"/>
              </a:xfrm>
              <a:custGeom>
                <a:avLst/>
                <a:gdLst>
                  <a:gd name="T0" fmla="*/ 9 w 47"/>
                  <a:gd name="T1" fmla="*/ 0 h 43"/>
                  <a:gd name="T2" fmla="*/ 0 w 47"/>
                  <a:gd name="T3" fmla="*/ 11 h 43"/>
                  <a:gd name="T4" fmla="*/ 27 w 47"/>
                  <a:gd name="T5" fmla="*/ 43 h 43"/>
                  <a:gd name="T6" fmla="*/ 47 w 47"/>
                  <a:gd name="T7" fmla="*/ 43 h 43"/>
                  <a:gd name="T8" fmla="*/ 9 w 47"/>
                  <a:gd name="T9" fmla="*/ 0 h 43"/>
                </a:gdLst>
                <a:ahLst/>
                <a:cxnLst>
                  <a:cxn ang="0">
                    <a:pos x="T0" y="T1"/>
                  </a:cxn>
                  <a:cxn ang="0">
                    <a:pos x="T2" y="T3"/>
                  </a:cxn>
                  <a:cxn ang="0">
                    <a:pos x="T4" y="T5"/>
                  </a:cxn>
                  <a:cxn ang="0">
                    <a:pos x="T6" y="T7"/>
                  </a:cxn>
                  <a:cxn ang="0">
                    <a:pos x="T8" y="T9"/>
                  </a:cxn>
                </a:cxnLst>
                <a:rect l="0" t="0" r="r" b="b"/>
                <a:pathLst>
                  <a:path w="47" h="43">
                    <a:moveTo>
                      <a:pt x="9" y="0"/>
                    </a:moveTo>
                    <a:lnTo>
                      <a:pt x="0" y="11"/>
                    </a:lnTo>
                    <a:lnTo>
                      <a:pt x="27" y="43"/>
                    </a:lnTo>
                    <a:lnTo>
                      <a:pt x="47" y="4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0" name="Rectangle 57">
                <a:extLst>
                  <a:ext uri="{FF2B5EF4-FFF2-40B4-BE49-F238E27FC236}">
                    <a16:creationId xmlns:a16="http://schemas.microsoft.com/office/drawing/2014/main" id="{86222ECA-BCD5-4916-9AA0-FD440F535BCD}"/>
                  </a:ext>
                </a:extLst>
              </p:cNvPr>
              <p:cNvSpPr>
                <a:spLocks noChangeArrowheads="1"/>
              </p:cNvSpPr>
              <p:nvPr/>
            </p:nvSpPr>
            <p:spPr bwMode="auto">
              <a:xfrm>
                <a:off x="9668623" y="5800756"/>
                <a:ext cx="91174" cy="4290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1" name="Rectangle 58">
                <a:extLst>
                  <a:ext uri="{FF2B5EF4-FFF2-40B4-BE49-F238E27FC236}">
                    <a16:creationId xmlns:a16="http://schemas.microsoft.com/office/drawing/2014/main" id="{E36AD84B-64DD-4868-92C4-7A8CCBA36FD1}"/>
                  </a:ext>
                </a:extLst>
              </p:cNvPr>
              <p:cNvSpPr>
                <a:spLocks noChangeArrowheads="1"/>
              </p:cNvSpPr>
              <p:nvPr/>
            </p:nvSpPr>
            <p:spPr bwMode="auto">
              <a:xfrm>
                <a:off x="10017231" y="5489691"/>
                <a:ext cx="80448" cy="4183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2" name="Rectangle 59">
                <a:extLst>
                  <a:ext uri="{FF2B5EF4-FFF2-40B4-BE49-F238E27FC236}">
                    <a16:creationId xmlns:a16="http://schemas.microsoft.com/office/drawing/2014/main" id="{EFD3F554-6E71-4AC5-9BCA-DD8AF04D6317}"/>
                  </a:ext>
                </a:extLst>
              </p:cNvPr>
              <p:cNvSpPr>
                <a:spLocks noChangeArrowheads="1"/>
              </p:cNvSpPr>
              <p:nvPr/>
            </p:nvSpPr>
            <p:spPr bwMode="auto">
              <a:xfrm>
                <a:off x="10333659" y="5489691"/>
                <a:ext cx="85811" cy="4183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3" name="Freeform 60">
                <a:extLst>
                  <a:ext uri="{FF2B5EF4-FFF2-40B4-BE49-F238E27FC236}">
                    <a16:creationId xmlns:a16="http://schemas.microsoft.com/office/drawing/2014/main" id="{D5294EA9-0EAA-4160-8361-D7C5F3A5847F}"/>
                  </a:ext>
                </a:extLst>
              </p:cNvPr>
              <p:cNvSpPr>
                <a:spLocks/>
              </p:cNvSpPr>
              <p:nvPr/>
            </p:nvSpPr>
            <p:spPr bwMode="auto">
              <a:xfrm>
                <a:off x="9668623" y="5489691"/>
                <a:ext cx="278886" cy="740120"/>
              </a:xfrm>
              <a:custGeom>
                <a:avLst/>
                <a:gdLst>
                  <a:gd name="T0" fmla="*/ 52 w 52"/>
                  <a:gd name="T1" fmla="*/ 92 h 138"/>
                  <a:gd name="T2" fmla="*/ 52 w 52"/>
                  <a:gd name="T3" fmla="*/ 78 h 138"/>
                  <a:gd name="T4" fmla="*/ 45 w 52"/>
                  <a:gd name="T5" fmla="*/ 78 h 138"/>
                  <a:gd name="T6" fmla="*/ 45 w 52"/>
                  <a:gd name="T7" fmla="*/ 49 h 138"/>
                  <a:gd name="T8" fmla="*/ 52 w 52"/>
                  <a:gd name="T9" fmla="*/ 49 h 138"/>
                  <a:gd name="T10" fmla="*/ 52 w 52"/>
                  <a:gd name="T11" fmla="*/ 35 h 138"/>
                  <a:gd name="T12" fmla="*/ 45 w 52"/>
                  <a:gd name="T13" fmla="*/ 35 h 138"/>
                  <a:gd name="T14" fmla="*/ 45 w 52"/>
                  <a:gd name="T15" fmla="*/ 13 h 138"/>
                  <a:gd name="T16" fmla="*/ 52 w 52"/>
                  <a:gd name="T17" fmla="*/ 13 h 138"/>
                  <a:gd name="T18" fmla="*/ 52 w 52"/>
                  <a:gd name="T19" fmla="*/ 0 h 138"/>
                  <a:gd name="T20" fmla="*/ 45 w 52"/>
                  <a:gd name="T21" fmla="*/ 0 h 138"/>
                  <a:gd name="T22" fmla="*/ 29 w 52"/>
                  <a:gd name="T23" fmla="*/ 0 h 138"/>
                  <a:gd name="T24" fmla="*/ 0 w 52"/>
                  <a:gd name="T25" fmla="*/ 0 h 138"/>
                  <a:gd name="T26" fmla="*/ 0 w 52"/>
                  <a:gd name="T27" fmla="*/ 13 h 138"/>
                  <a:gd name="T28" fmla="*/ 29 w 52"/>
                  <a:gd name="T29" fmla="*/ 13 h 138"/>
                  <a:gd name="T30" fmla="*/ 29 w 52"/>
                  <a:gd name="T31" fmla="*/ 35 h 138"/>
                  <a:gd name="T32" fmla="*/ 0 w 52"/>
                  <a:gd name="T33" fmla="*/ 35 h 138"/>
                  <a:gd name="T34" fmla="*/ 0 w 52"/>
                  <a:gd name="T35" fmla="*/ 49 h 138"/>
                  <a:gd name="T36" fmla="*/ 29 w 52"/>
                  <a:gd name="T37" fmla="*/ 49 h 138"/>
                  <a:gd name="T38" fmla="*/ 29 w 52"/>
                  <a:gd name="T39" fmla="*/ 78 h 138"/>
                  <a:gd name="T40" fmla="*/ 29 w 52"/>
                  <a:gd name="T41" fmla="*/ 92 h 138"/>
                  <a:gd name="T42" fmla="*/ 29 w 52"/>
                  <a:gd name="T43" fmla="*/ 138 h 138"/>
                  <a:gd name="T44" fmla="*/ 45 w 52"/>
                  <a:gd name="T45" fmla="*/ 138 h 138"/>
                  <a:gd name="T46" fmla="*/ 45 w 52"/>
                  <a:gd name="T47" fmla="*/ 92 h 138"/>
                  <a:gd name="T48" fmla="*/ 52 w 52"/>
                  <a:gd name="T49" fmla="*/ 9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138">
                    <a:moveTo>
                      <a:pt x="52" y="92"/>
                    </a:moveTo>
                    <a:lnTo>
                      <a:pt x="52" y="78"/>
                    </a:lnTo>
                    <a:lnTo>
                      <a:pt x="45" y="78"/>
                    </a:lnTo>
                    <a:lnTo>
                      <a:pt x="45" y="49"/>
                    </a:lnTo>
                    <a:lnTo>
                      <a:pt x="52" y="49"/>
                    </a:lnTo>
                    <a:lnTo>
                      <a:pt x="52" y="35"/>
                    </a:lnTo>
                    <a:lnTo>
                      <a:pt x="45" y="35"/>
                    </a:lnTo>
                    <a:lnTo>
                      <a:pt x="45" y="13"/>
                    </a:lnTo>
                    <a:lnTo>
                      <a:pt x="52" y="13"/>
                    </a:lnTo>
                    <a:lnTo>
                      <a:pt x="52" y="0"/>
                    </a:lnTo>
                    <a:lnTo>
                      <a:pt x="45" y="0"/>
                    </a:lnTo>
                    <a:lnTo>
                      <a:pt x="29" y="0"/>
                    </a:lnTo>
                    <a:lnTo>
                      <a:pt x="0" y="0"/>
                    </a:lnTo>
                    <a:lnTo>
                      <a:pt x="0" y="13"/>
                    </a:lnTo>
                    <a:lnTo>
                      <a:pt x="29" y="13"/>
                    </a:lnTo>
                    <a:lnTo>
                      <a:pt x="29" y="35"/>
                    </a:lnTo>
                    <a:lnTo>
                      <a:pt x="0" y="35"/>
                    </a:lnTo>
                    <a:lnTo>
                      <a:pt x="0" y="49"/>
                    </a:lnTo>
                    <a:lnTo>
                      <a:pt x="29" y="49"/>
                    </a:lnTo>
                    <a:lnTo>
                      <a:pt x="29" y="78"/>
                    </a:lnTo>
                    <a:lnTo>
                      <a:pt x="29" y="92"/>
                    </a:lnTo>
                    <a:lnTo>
                      <a:pt x="29" y="138"/>
                    </a:lnTo>
                    <a:lnTo>
                      <a:pt x="45" y="138"/>
                    </a:lnTo>
                    <a:lnTo>
                      <a:pt x="45" y="92"/>
                    </a:lnTo>
                    <a:lnTo>
                      <a:pt x="52"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4" name="Freeform 61">
                <a:extLst>
                  <a:ext uri="{FF2B5EF4-FFF2-40B4-BE49-F238E27FC236}">
                    <a16:creationId xmlns:a16="http://schemas.microsoft.com/office/drawing/2014/main" id="{753CF6CC-5791-46CC-9B56-4614471036F4}"/>
                  </a:ext>
                </a:extLst>
              </p:cNvPr>
              <p:cNvSpPr>
                <a:spLocks noEditPoints="1"/>
              </p:cNvSpPr>
              <p:nvPr/>
            </p:nvSpPr>
            <p:spPr bwMode="auto">
              <a:xfrm>
                <a:off x="11438477" y="5462875"/>
                <a:ext cx="375423" cy="386150"/>
              </a:xfrm>
              <a:custGeom>
                <a:avLst/>
                <a:gdLst>
                  <a:gd name="T0" fmla="*/ 26 w 51"/>
                  <a:gd name="T1" fmla="*/ 52 h 52"/>
                  <a:gd name="T2" fmla="*/ 7 w 51"/>
                  <a:gd name="T3" fmla="*/ 44 h 52"/>
                  <a:gd name="T4" fmla="*/ 0 w 51"/>
                  <a:gd name="T5" fmla="*/ 26 h 52"/>
                  <a:gd name="T6" fmla="*/ 7 w 51"/>
                  <a:gd name="T7" fmla="*/ 8 h 52"/>
                  <a:gd name="T8" fmla="*/ 26 w 51"/>
                  <a:gd name="T9" fmla="*/ 0 h 52"/>
                  <a:gd name="T10" fmla="*/ 44 w 51"/>
                  <a:gd name="T11" fmla="*/ 8 h 52"/>
                  <a:gd name="T12" fmla="*/ 51 w 51"/>
                  <a:gd name="T13" fmla="*/ 26 h 52"/>
                  <a:gd name="T14" fmla="*/ 44 w 51"/>
                  <a:gd name="T15" fmla="*/ 44 h 52"/>
                  <a:gd name="T16" fmla="*/ 26 w 51"/>
                  <a:gd name="T17" fmla="*/ 52 h 52"/>
                  <a:gd name="T18" fmla="*/ 26 w 51"/>
                  <a:gd name="T19" fmla="*/ 4 h 52"/>
                  <a:gd name="T20" fmla="*/ 10 w 51"/>
                  <a:gd name="T21" fmla="*/ 11 h 52"/>
                  <a:gd name="T22" fmla="*/ 4 w 51"/>
                  <a:gd name="T23" fmla="*/ 26 h 52"/>
                  <a:gd name="T24" fmla="*/ 10 w 51"/>
                  <a:gd name="T25" fmla="*/ 41 h 52"/>
                  <a:gd name="T26" fmla="*/ 26 w 51"/>
                  <a:gd name="T27" fmla="*/ 48 h 52"/>
                  <a:gd name="T28" fmla="*/ 41 w 51"/>
                  <a:gd name="T29" fmla="*/ 41 h 52"/>
                  <a:gd name="T30" fmla="*/ 47 w 51"/>
                  <a:gd name="T31" fmla="*/ 26 h 52"/>
                  <a:gd name="T32" fmla="*/ 41 w 51"/>
                  <a:gd name="T33" fmla="*/ 11 h 52"/>
                  <a:gd name="T34" fmla="*/ 26 w 51"/>
                  <a:gd name="T35" fmla="*/ 4 h 52"/>
                  <a:gd name="T36" fmla="*/ 38 w 51"/>
                  <a:gd name="T37" fmla="*/ 42 h 52"/>
                  <a:gd name="T38" fmla="*/ 32 w 51"/>
                  <a:gd name="T39" fmla="*/ 42 h 52"/>
                  <a:gd name="T40" fmla="*/ 29 w 51"/>
                  <a:gd name="T41" fmla="*/ 34 h 52"/>
                  <a:gd name="T42" fmla="*/ 23 w 51"/>
                  <a:gd name="T43" fmla="*/ 28 h 52"/>
                  <a:gd name="T44" fmla="*/ 21 w 51"/>
                  <a:gd name="T45" fmla="*/ 28 h 52"/>
                  <a:gd name="T46" fmla="*/ 21 w 51"/>
                  <a:gd name="T47" fmla="*/ 42 h 52"/>
                  <a:gd name="T48" fmla="*/ 15 w 51"/>
                  <a:gd name="T49" fmla="*/ 42 h 52"/>
                  <a:gd name="T50" fmla="*/ 15 w 51"/>
                  <a:gd name="T51" fmla="*/ 9 h 52"/>
                  <a:gd name="T52" fmla="*/ 25 w 51"/>
                  <a:gd name="T53" fmla="*/ 9 h 52"/>
                  <a:gd name="T54" fmla="*/ 34 w 51"/>
                  <a:gd name="T55" fmla="*/ 12 h 52"/>
                  <a:gd name="T56" fmla="*/ 37 w 51"/>
                  <a:gd name="T57" fmla="*/ 18 h 52"/>
                  <a:gd name="T58" fmla="*/ 35 w 51"/>
                  <a:gd name="T59" fmla="*/ 24 h 52"/>
                  <a:gd name="T60" fmla="*/ 28 w 51"/>
                  <a:gd name="T61" fmla="*/ 27 h 52"/>
                  <a:gd name="T62" fmla="*/ 28 w 51"/>
                  <a:gd name="T63" fmla="*/ 27 h 52"/>
                  <a:gd name="T64" fmla="*/ 34 w 51"/>
                  <a:gd name="T65" fmla="*/ 33 h 52"/>
                  <a:gd name="T66" fmla="*/ 38 w 51"/>
                  <a:gd name="T67" fmla="*/ 42 h 52"/>
                  <a:gd name="T68" fmla="*/ 21 w 51"/>
                  <a:gd name="T69" fmla="*/ 14 h 52"/>
                  <a:gd name="T70" fmla="*/ 21 w 51"/>
                  <a:gd name="T71" fmla="*/ 24 h 52"/>
                  <a:gd name="T72" fmla="*/ 25 w 51"/>
                  <a:gd name="T73" fmla="*/ 24 h 52"/>
                  <a:gd name="T74" fmla="*/ 31 w 51"/>
                  <a:gd name="T75" fmla="*/ 19 h 52"/>
                  <a:gd name="T76" fmla="*/ 30 w 51"/>
                  <a:gd name="T77" fmla="*/ 15 h 52"/>
                  <a:gd name="T78" fmla="*/ 24 w 51"/>
                  <a:gd name="T79" fmla="*/ 14 h 52"/>
                  <a:gd name="T80" fmla="*/ 21 w 51"/>
                  <a:gd name="T81"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52">
                    <a:moveTo>
                      <a:pt x="26" y="52"/>
                    </a:moveTo>
                    <a:cubicBezTo>
                      <a:pt x="18" y="52"/>
                      <a:pt x="12" y="49"/>
                      <a:pt x="7" y="44"/>
                    </a:cubicBezTo>
                    <a:cubicBezTo>
                      <a:pt x="2" y="39"/>
                      <a:pt x="0" y="33"/>
                      <a:pt x="0" y="26"/>
                    </a:cubicBezTo>
                    <a:cubicBezTo>
                      <a:pt x="0" y="19"/>
                      <a:pt x="2" y="13"/>
                      <a:pt x="7" y="8"/>
                    </a:cubicBezTo>
                    <a:cubicBezTo>
                      <a:pt x="12" y="3"/>
                      <a:pt x="18" y="0"/>
                      <a:pt x="26" y="0"/>
                    </a:cubicBezTo>
                    <a:cubicBezTo>
                      <a:pt x="33" y="0"/>
                      <a:pt x="39" y="3"/>
                      <a:pt x="44" y="8"/>
                    </a:cubicBezTo>
                    <a:cubicBezTo>
                      <a:pt x="49" y="13"/>
                      <a:pt x="51" y="19"/>
                      <a:pt x="51" y="26"/>
                    </a:cubicBezTo>
                    <a:cubicBezTo>
                      <a:pt x="51" y="33"/>
                      <a:pt x="49" y="39"/>
                      <a:pt x="44" y="44"/>
                    </a:cubicBezTo>
                    <a:cubicBezTo>
                      <a:pt x="39" y="49"/>
                      <a:pt x="33" y="52"/>
                      <a:pt x="26" y="52"/>
                    </a:cubicBezTo>
                    <a:close/>
                    <a:moveTo>
                      <a:pt x="26" y="4"/>
                    </a:moveTo>
                    <a:cubicBezTo>
                      <a:pt x="20" y="4"/>
                      <a:pt x="14" y="6"/>
                      <a:pt x="10" y="11"/>
                    </a:cubicBezTo>
                    <a:cubicBezTo>
                      <a:pt x="6" y="15"/>
                      <a:pt x="4" y="20"/>
                      <a:pt x="4" y="26"/>
                    </a:cubicBezTo>
                    <a:cubicBezTo>
                      <a:pt x="4" y="32"/>
                      <a:pt x="6" y="37"/>
                      <a:pt x="10" y="41"/>
                    </a:cubicBezTo>
                    <a:cubicBezTo>
                      <a:pt x="14" y="46"/>
                      <a:pt x="20" y="48"/>
                      <a:pt x="26" y="48"/>
                    </a:cubicBezTo>
                    <a:cubicBezTo>
                      <a:pt x="32" y="48"/>
                      <a:pt x="37" y="46"/>
                      <a:pt x="41" y="41"/>
                    </a:cubicBezTo>
                    <a:cubicBezTo>
                      <a:pt x="45" y="37"/>
                      <a:pt x="47" y="32"/>
                      <a:pt x="47" y="26"/>
                    </a:cubicBezTo>
                    <a:cubicBezTo>
                      <a:pt x="47" y="20"/>
                      <a:pt x="45" y="15"/>
                      <a:pt x="41" y="11"/>
                    </a:cubicBezTo>
                    <a:cubicBezTo>
                      <a:pt x="37" y="6"/>
                      <a:pt x="32" y="4"/>
                      <a:pt x="26" y="4"/>
                    </a:cubicBezTo>
                    <a:close/>
                    <a:moveTo>
                      <a:pt x="38" y="42"/>
                    </a:moveTo>
                    <a:cubicBezTo>
                      <a:pt x="32" y="42"/>
                      <a:pt x="32" y="42"/>
                      <a:pt x="32" y="42"/>
                    </a:cubicBezTo>
                    <a:cubicBezTo>
                      <a:pt x="29" y="34"/>
                      <a:pt x="29" y="34"/>
                      <a:pt x="29" y="34"/>
                    </a:cubicBezTo>
                    <a:cubicBezTo>
                      <a:pt x="27" y="30"/>
                      <a:pt x="25" y="28"/>
                      <a:pt x="23" y="28"/>
                    </a:cubicBezTo>
                    <a:cubicBezTo>
                      <a:pt x="21" y="28"/>
                      <a:pt x="21" y="28"/>
                      <a:pt x="21" y="28"/>
                    </a:cubicBezTo>
                    <a:cubicBezTo>
                      <a:pt x="21" y="42"/>
                      <a:pt x="21" y="42"/>
                      <a:pt x="21" y="42"/>
                    </a:cubicBezTo>
                    <a:cubicBezTo>
                      <a:pt x="15" y="42"/>
                      <a:pt x="15" y="42"/>
                      <a:pt x="15" y="42"/>
                    </a:cubicBezTo>
                    <a:cubicBezTo>
                      <a:pt x="15" y="9"/>
                      <a:pt x="15" y="9"/>
                      <a:pt x="15" y="9"/>
                    </a:cubicBezTo>
                    <a:cubicBezTo>
                      <a:pt x="25" y="9"/>
                      <a:pt x="25" y="9"/>
                      <a:pt x="25" y="9"/>
                    </a:cubicBezTo>
                    <a:cubicBezTo>
                      <a:pt x="29" y="9"/>
                      <a:pt x="32" y="10"/>
                      <a:pt x="34" y="12"/>
                    </a:cubicBezTo>
                    <a:cubicBezTo>
                      <a:pt x="36" y="13"/>
                      <a:pt x="37" y="15"/>
                      <a:pt x="37" y="18"/>
                    </a:cubicBezTo>
                    <a:cubicBezTo>
                      <a:pt x="37" y="20"/>
                      <a:pt x="36" y="22"/>
                      <a:pt x="35" y="24"/>
                    </a:cubicBezTo>
                    <a:cubicBezTo>
                      <a:pt x="33" y="26"/>
                      <a:pt x="31" y="27"/>
                      <a:pt x="28" y="27"/>
                    </a:cubicBezTo>
                    <a:cubicBezTo>
                      <a:pt x="28" y="27"/>
                      <a:pt x="28" y="27"/>
                      <a:pt x="28" y="27"/>
                    </a:cubicBezTo>
                    <a:cubicBezTo>
                      <a:pt x="30" y="28"/>
                      <a:pt x="32" y="30"/>
                      <a:pt x="34" y="33"/>
                    </a:cubicBezTo>
                    <a:lnTo>
                      <a:pt x="38" y="42"/>
                    </a:lnTo>
                    <a:close/>
                    <a:moveTo>
                      <a:pt x="21" y="14"/>
                    </a:moveTo>
                    <a:cubicBezTo>
                      <a:pt x="21" y="24"/>
                      <a:pt x="21" y="24"/>
                      <a:pt x="21" y="24"/>
                    </a:cubicBezTo>
                    <a:cubicBezTo>
                      <a:pt x="25" y="24"/>
                      <a:pt x="25" y="24"/>
                      <a:pt x="25" y="24"/>
                    </a:cubicBezTo>
                    <a:cubicBezTo>
                      <a:pt x="29" y="24"/>
                      <a:pt x="31" y="22"/>
                      <a:pt x="31" y="19"/>
                    </a:cubicBezTo>
                    <a:cubicBezTo>
                      <a:pt x="31" y="17"/>
                      <a:pt x="31" y="15"/>
                      <a:pt x="30" y="15"/>
                    </a:cubicBezTo>
                    <a:cubicBezTo>
                      <a:pt x="28" y="14"/>
                      <a:pt x="26" y="14"/>
                      <a:pt x="24" y="14"/>
                    </a:cubicBezTo>
                    <a:lnTo>
                      <a:pt x="21"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grpSp>
        <p:sp>
          <p:nvSpPr>
            <p:cNvPr id="35" name="十字形 34">
              <a:extLst>
                <a:ext uri="{FF2B5EF4-FFF2-40B4-BE49-F238E27FC236}">
                  <a16:creationId xmlns:a16="http://schemas.microsoft.com/office/drawing/2014/main" id="{8A02AAE0-42A5-4F83-A2C2-3BE323E28BA5}"/>
                </a:ext>
              </a:extLst>
            </p:cNvPr>
            <p:cNvSpPr/>
            <p:nvPr userDrawn="1"/>
          </p:nvSpPr>
          <p:spPr>
            <a:xfrm rot="2700000">
              <a:off x="4250784" y="6372326"/>
              <a:ext cx="298087" cy="298086"/>
            </a:xfrm>
            <a:prstGeom prst="plus">
              <a:avLst>
                <a:gd name="adj" fmla="val 4746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36" name="Picture 74">
              <a:extLst>
                <a:ext uri="{FF2B5EF4-FFF2-40B4-BE49-F238E27FC236}">
                  <a16:creationId xmlns:a16="http://schemas.microsoft.com/office/drawing/2014/main" id="{4DEA1505-4B89-44BC-91FD-BCE81431AF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57842" y="6323884"/>
              <a:ext cx="361855" cy="361855"/>
            </a:xfrm>
            <a:prstGeom prst="rect">
              <a:avLst/>
            </a:prstGeom>
          </p:spPr>
        </p:pic>
        <p:sp>
          <p:nvSpPr>
            <p:cNvPr id="37" name="TextBox 73">
              <a:extLst>
                <a:ext uri="{FF2B5EF4-FFF2-40B4-BE49-F238E27FC236}">
                  <a16:creationId xmlns:a16="http://schemas.microsoft.com/office/drawing/2014/main" id="{17F7E357-AEB9-4ABE-8D97-682337560DF2}"/>
                </a:ext>
              </a:extLst>
            </p:cNvPr>
            <p:cNvSpPr txBox="1"/>
            <p:nvPr userDrawn="1"/>
          </p:nvSpPr>
          <p:spPr>
            <a:xfrm>
              <a:off x="5094138" y="6367486"/>
              <a:ext cx="1261884" cy="307777"/>
            </a:xfrm>
            <a:prstGeom prst="rect">
              <a:avLst/>
            </a:prstGeom>
            <a:noFill/>
          </p:spPr>
          <p:txBody>
            <a:bodyPr wrap="none" rtlCol="0">
              <a:spAutoFit/>
            </a:bodyPr>
            <a:lstStyle/>
            <a:p>
              <a:pPr algn="ctr"/>
              <a:r>
                <a:rPr lang="zh-CN" altLang="en-US" sz="1400" dirty="0">
                  <a:solidFill>
                    <a:srgbClr val="D83B01"/>
                  </a:solidFill>
                  <a:latin typeface="Microsoft YaHei Light" charset="-122"/>
                  <a:ea typeface="Microsoft YaHei Light" charset="-122"/>
                </a:rPr>
                <a:t>微软听听文档</a:t>
              </a:r>
              <a:endParaRPr lang="en-US" altLang="zh-CN" sz="1400" dirty="0">
                <a:solidFill>
                  <a:srgbClr val="D83B01"/>
                </a:solidFill>
                <a:latin typeface="Microsoft YaHei Light" charset="-122"/>
                <a:ea typeface="Microsoft YaHei Light" charset="-122"/>
              </a:endParaRPr>
            </a:p>
          </p:txBody>
        </p:sp>
      </p:grpSp>
    </p:spTree>
    <p:extLst>
      <p:ext uri="{BB962C8B-B14F-4D97-AF65-F5344CB8AC3E}">
        <p14:creationId xmlns:p14="http://schemas.microsoft.com/office/powerpoint/2010/main" val="4045627604"/>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1533921" y="1625850"/>
            <a:ext cx="663064" cy="3942559"/>
            <a:chOff x="-1890670" y="575006"/>
            <a:chExt cx="765866" cy="6071755"/>
          </a:xfrm>
        </p:grpSpPr>
        <p:sp>
          <p:nvSpPr>
            <p:cNvPr id="4" name="椭圆 3"/>
            <p:cNvSpPr/>
            <p:nvPr/>
          </p:nvSpPr>
          <p:spPr>
            <a:xfrm>
              <a:off x="-1890670" y="1636183"/>
              <a:ext cx="765866" cy="765866"/>
            </a:xfrm>
            <a:prstGeom prst="ellipse">
              <a:avLst/>
            </a:prstGeom>
            <a:solidFill>
              <a:srgbClr val="B7D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5" name="椭圆 4"/>
            <p:cNvSpPr/>
            <p:nvPr/>
          </p:nvSpPr>
          <p:spPr>
            <a:xfrm>
              <a:off x="-1890670" y="4819716"/>
              <a:ext cx="765866" cy="765866"/>
            </a:xfrm>
            <a:prstGeom prst="ellipse">
              <a:avLst/>
            </a:prstGeom>
            <a:solidFill>
              <a:srgbClr val="E2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6" name="椭圆 5"/>
            <p:cNvSpPr/>
            <p:nvPr/>
          </p:nvSpPr>
          <p:spPr>
            <a:xfrm>
              <a:off x="-1890670" y="2697360"/>
              <a:ext cx="765866" cy="765866"/>
            </a:xfrm>
            <a:prstGeom prst="ellipse">
              <a:avLst/>
            </a:prstGeom>
            <a:solidFill>
              <a:srgbClr val="2E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7" name="椭圆 6"/>
            <p:cNvSpPr/>
            <p:nvPr/>
          </p:nvSpPr>
          <p:spPr>
            <a:xfrm>
              <a:off x="-1890670" y="3758537"/>
              <a:ext cx="765866" cy="765866"/>
            </a:xfrm>
            <a:prstGeom prst="ellipse">
              <a:avLst/>
            </a:prstGeom>
            <a:solidFill>
              <a:srgbClr val="00AD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8" name="椭圆 7"/>
            <p:cNvSpPr/>
            <p:nvPr/>
          </p:nvSpPr>
          <p:spPr>
            <a:xfrm>
              <a:off x="-1890670" y="575006"/>
              <a:ext cx="765866" cy="765866"/>
            </a:xfrm>
            <a:prstGeom prst="ellipse">
              <a:avLst/>
            </a:prstGeom>
            <a:solidFill>
              <a:srgbClr val="808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9" name="椭圆 8"/>
            <p:cNvSpPr/>
            <p:nvPr userDrawn="1"/>
          </p:nvSpPr>
          <p:spPr>
            <a:xfrm>
              <a:off x="-1890670" y="5880895"/>
              <a:ext cx="765866" cy="765866"/>
            </a:xfrm>
            <a:prstGeom prst="ellipse">
              <a:avLst/>
            </a:prstGeom>
            <a:solidFill>
              <a:srgbClr val="FFD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grpSp>
    </p:spTree>
    <p:extLst>
      <p:ext uri="{BB962C8B-B14F-4D97-AF65-F5344CB8AC3E}">
        <p14:creationId xmlns:p14="http://schemas.microsoft.com/office/powerpoint/2010/main" val="484253594"/>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校徽空白">
    <p:bg>
      <p:bgPr>
        <a:solidFill>
          <a:schemeClr val="bg1">
            <a:alpha val="99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0272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42223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574843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图书馆">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4400CDE6-2125-4C7A-8721-379B785060C1}"/>
              </a:ext>
            </a:extLst>
          </p:cNvPr>
          <p:cNvGrpSpPr/>
          <p:nvPr userDrawn="1"/>
        </p:nvGrpSpPr>
        <p:grpSpPr>
          <a:xfrm>
            <a:off x="9960041" y="312438"/>
            <a:ext cx="1556547" cy="424603"/>
            <a:chOff x="10573223" y="69146"/>
            <a:chExt cx="1556547" cy="424603"/>
          </a:xfrm>
        </p:grpSpPr>
        <p:grpSp>
          <p:nvGrpSpPr>
            <p:cNvPr id="12" name="组合 11">
              <a:extLst>
                <a:ext uri="{FF2B5EF4-FFF2-40B4-BE49-F238E27FC236}">
                  <a16:creationId xmlns:a16="http://schemas.microsoft.com/office/drawing/2014/main" id="{65DACFF5-1FF4-4ADF-975E-BEACAEFB32D1}"/>
                </a:ext>
              </a:extLst>
            </p:cNvPr>
            <p:cNvGrpSpPr/>
            <p:nvPr/>
          </p:nvGrpSpPr>
          <p:grpSpPr>
            <a:xfrm>
              <a:off x="10922972" y="69146"/>
              <a:ext cx="1206798" cy="424603"/>
              <a:chOff x="10664849" y="81771"/>
              <a:chExt cx="1334111" cy="469397"/>
            </a:xfrm>
          </p:grpSpPr>
          <p:sp>
            <p:nvSpPr>
              <p:cNvPr id="14" name="文本框 13">
                <a:extLst>
                  <a:ext uri="{FF2B5EF4-FFF2-40B4-BE49-F238E27FC236}">
                    <a16:creationId xmlns:a16="http://schemas.microsoft.com/office/drawing/2014/main" id="{7B11E701-5B67-491C-8DB8-571727F1AA15}"/>
                  </a:ext>
                </a:extLst>
              </p:cNvPr>
              <p:cNvSpPr txBox="1"/>
              <p:nvPr/>
            </p:nvSpPr>
            <p:spPr>
              <a:xfrm>
                <a:off x="10664849" y="81771"/>
                <a:ext cx="1334111" cy="374270"/>
              </a:xfrm>
              <a:prstGeom prst="rect">
                <a:avLst/>
              </a:prstGeom>
              <a:noFill/>
            </p:spPr>
            <p:txBody>
              <a:bodyPr wrap="square" rtlCol="0">
                <a:spAutoFit/>
              </a:bodyPr>
              <a:lstStyle/>
              <a:p>
                <a:pPr algn="dist"/>
                <a:r>
                  <a:rPr lang="zh-CN" altLang="en-US" sz="1600" dirty="0">
                    <a:solidFill>
                      <a:srgbClr val="004E98"/>
                    </a:solidFill>
                    <a:latin typeface="草檀斋毛泽东字体" panose="02010601030101010101" pitchFamily="2" charset="-122"/>
                    <a:ea typeface="草檀斋毛泽东字体" panose="02010601030101010101" pitchFamily="2" charset="-122"/>
                  </a:rPr>
                  <a:t>池州学院</a:t>
                </a:r>
              </a:p>
            </p:txBody>
          </p:sp>
          <p:sp>
            <p:nvSpPr>
              <p:cNvPr id="15" name="文本框 14">
                <a:extLst>
                  <a:ext uri="{FF2B5EF4-FFF2-40B4-BE49-F238E27FC236}">
                    <a16:creationId xmlns:a16="http://schemas.microsoft.com/office/drawing/2014/main" id="{7888A1BE-9E5E-4997-8F47-03ADD78F639B}"/>
                  </a:ext>
                </a:extLst>
              </p:cNvPr>
              <p:cNvSpPr txBox="1"/>
              <p:nvPr/>
            </p:nvSpPr>
            <p:spPr>
              <a:xfrm>
                <a:off x="10664849" y="364033"/>
                <a:ext cx="1334110" cy="187135"/>
              </a:xfrm>
              <a:prstGeom prst="rect">
                <a:avLst/>
              </a:prstGeom>
              <a:noFill/>
            </p:spPr>
            <p:txBody>
              <a:bodyPr wrap="square" rtlCol="0">
                <a:spAutoFit/>
              </a:bodyPr>
              <a:lstStyle/>
              <a:p>
                <a:pPr algn="dist"/>
                <a:r>
                  <a:rPr lang="en-US" altLang="zh-CN" sz="500" b="1" dirty="0">
                    <a:latin typeface="思源宋体 CN Heavy" panose="02020900000000000000" pitchFamily="18" charset="-122"/>
                    <a:ea typeface="思源宋体 CN Heavy" panose="02020900000000000000" pitchFamily="18" charset="-122"/>
                  </a:rPr>
                  <a:t>CHIZHOU  UNIVERSITY</a:t>
                </a:r>
                <a:endParaRPr lang="zh-CN" altLang="en-US" sz="500" b="1" dirty="0">
                  <a:latin typeface="思源宋体 CN Heavy" panose="02020900000000000000" pitchFamily="18" charset="-122"/>
                  <a:ea typeface="思源宋体 CN Heavy" panose="02020900000000000000" pitchFamily="18" charset="-122"/>
                </a:endParaRPr>
              </a:p>
            </p:txBody>
          </p:sp>
        </p:grpSp>
        <p:pic>
          <p:nvPicPr>
            <p:cNvPr id="13" name="图片 12">
              <a:extLst>
                <a:ext uri="{FF2B5EF4-FFF2-40B4-BE49-F238E27FC236}">
                  <a16:creationId xmlns:a16="http://schemas.microsoft.com/office/drawing/2014/main" id="{C70F464E-A9DC-4E8F-8E9A-E3A0CEC19C60}"/>
                </a:ext>
              </a:extLst>
            </p:cNvPr>
            <p:cNvPicPr>
              <a:picLocks noChangeAspect="1"/>
            </p:cNvPicPr>
            <p:nvPr/>
          </p:nvPicPr>
          <p:blipFill rotWithShape="1">
            <a:blip r:embed="rId2">
              <a:extLst>
                <a:ext uri="{28A0092B-C50C-407E-A947-70E740481C1C}">
                  <a14:useLocalDpi xmlns:a14="http://schemas.microsoft.com/office/drawing/2010/main" val="0"/>
                </a:ext>
              </a:extLst>
            </a:blip>
            <a:srcRect t="61994"/>
            <a:stretch/>
          </p:blipFill>
          <p:spPr>
            <a:xfrm>
              <a:off x="10573223" y="98978"/>
              <a:ext cx="459951" cy="363762"/>
            </a:xfrm>
            <a:prstGeom prst="rect">
              <a:avLst/>
            </a:prstGeom>
          </p:spPr>
        </p:pic>
      </p:grpSp>
    </p:spTree>
    <p:extLst>
      <p:ext uri="{BB962C8B-B14F-4D97-AF65-F5344CB8AC3E}">
        <p14:creationId xmlns:p14="http://schemas.microsoft.com/office/powerpoint/2010/main" val="431939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C2A53F1-8321-4586-867F-D0132DC34A70}"/>
              </a:ext>
            </a:extLst>
          </p:cNvPr>
          <p:cNvGrpSpPr/>
          <p:nvPr userDrawn="1"/>
        </p:nvGrpSpPr>
        <p:grpSpPr>
          <a:xfrm>
            <a:off x="9960041" y="312438"/>
            <a:ext cx="1556547" cy="424603"/>
            <a:chOff x="10573223" y="69146"/>
            <a:chExt cx="1556547" cy="424603"/>
          </a:xfrm>
        </p:grpSpPr>
        <p:grpSp>
          <p:nvGrpSpPr>
            <p:cNvPr id="9" name="组合 8">
              <a:extLst>
                <a:ext uri="{FF2B5EF4-FFF2-40B4-BE49-F238E27FC236}">
                  <a16:creationId xmlns:a16="http://schemas.microsoft.com/office/drawing/2014/main" id="{439FA92A-5D2D-4D3B-8FF7-DE4582BE3288}"/>
                </a:ext>
              </a:extLst>
            </p:cNvPr>
            <p:cNvGrpSpPr/>
            <p:nvPr/>
          </p:nvGrpSpPr>
          <p:grpSpPr>
            <a:xfrm>
              <a:off x="10922972" y="69146"/>
              <a:ext cx="1206798" cy="424603"/>
              <a:chOff x="10664849" y="81771"/>
              <a:chExt cx="1334111" cy="469397"/>
            </a:xfrm>
          </p:grpSpPr>
          <p:sp>
            <p:nvSpPr>
              <p:cNvPr id="11" name="文本框 10">
                <a:extLst>
                  <a:ext uri="{FF2B5EF4-FFF2-40B4-BE49-F238E27FC236}">
                    <a16:creationId xmlns:a16="http://schemas.microsoft.com/office/drawing/2014/main" id="{3CA66E26-8059-4D63-8ECA-0ECCA330E635}"/>
                  </a:ext>
                </a:extLst>
              </p:cNvPr>
              <p:cNvSpPr txBox="1"/>
              <p:nvPr/>
            </p:nvSpPr>
            <p:spPr>
              <a:xfrm>
                <a:off x="10664849" y="81771"/>
                <a:ext cx="1334111" cy="374270"/>
              </a:xfrm>
              <a:prstGeom prst="rect">
                <a:avLst/>
              </a:prstGeom>
              <a:noFill/>
            </p:spPr>
            <p:txBody>
              <a:bodyPr wrap="square" rtlCol="0">
                <a:spAutoFit/>
              </a:bodyPr>
              <a:lstStyle/>
              <a:p>
                <a:pPr algn="dist"/>
                <a:r>
                  <a:rPr lang="zh-CN" altLang="en-US" sz="1600" dirty="0">
                    <a:solidFill>
                      <a:srgbClr val="004E98"/>
                    </a:solidFill>
                    <a:latin typeface="草檀斋毛泽东字体" panose="02010601030101010101" pitchFamily="2" charset="-122"/>
                    <a:ea typeface="草檀斋毛泽东字体" panose="02010601030101010101" pitchFamily="2" charset="-122"/>
                  </a:rPr>
                  <a:t>池州学院</a:t>
                </a:r>
              </a:p>
            </p:txBody>
          </p:sp>
          <p:sp>
            <p:nvSpPr>
              <p:cNvPr id="12" name="文本框 11">
                <a:extLst>
                  <a:ext uri="{FF2B5EF4-FFF2-40B4-BE49-F238E27FC236}">
                    <a16:creationId xmlns:a16="http://schemas.microsoft.com/office/drawing/2014/main" id="{D126BDAA-2784-4A39-807E-886A50ADFAE5}"/>
                  </a:ext>
                </a:extLst>
              </p:cNvPr>
              <p:cNvSpPr txBox="1"/>
              <p:nvPr/>
            </p:nvSpPr>
            <p:spPr>
              <a:xfrm>
                <a:off x="10664849" y="364033"/>
                <a:ext cx="1334110" cy="187135"/>
              </a:xfrm>
              <a:prstGeom prst="rect">
                <a:avLst/>
              </a:prstGeom>
              <a:noFill/>
            </p:spPr>
            <p:txBody>
              <a:bodyPr wrap="square" rtlCol="0">
                <a:spAutoFit/>
              </a:bodyPr>
              <a:lstStyle/>
              <a:p>
                <a:pPr algn="dist"/>
                <a:r>
                  <a:rPr lang="en-US" altLang="zh-CN" sz="500" b="1" dirty="0">
                    <a:latin typeface="思源宋体 CN Heavy" panose="02020900000000000000" pitchFamily="18" charset="-122"/>
                    <a:ea typeface="思源宋体 CN Heavy" panose="02020900000000000000" pitchFamily="18" charset="-122"/>
                  </a:rPr>
                  <a:t>CHIZHOU  UNIVERSITY</a:t>
                </a:r>
                <a:endParaRPr lang="zh-CN" altLang="en-US" sz="500" b="1" dirty="0">
                  <a:latin typeface="思源宋体 CN Heavy" panose="02020900000000000000" pitchFamily="18" charset="-122"/>
                  <a:ea typeface="思源宋体 CN Heavy" panose="02020900000000000000" pitchFamily="18" charset="-122"/>
                </a:endParaRPr>
              </a:p>
            </p:txBody>
          </p:sp>
        </p:grpSp>
        <p:pic>
          <p:nvPicPr>
            <p:cNvPr id="10" name="图片 9">
              <a:extLst>
                <a:ext uri="{FF2B5EF4-FFF2-40B4-BE49-F238E27FC236}">
                  <a16:creationId xmlns:a16="http://schemas.microsoft.com/office/drawing/2014/main" id="{497D6D4C-3608-42AB-A3DF-0DD15D1E9C1A}"/>
                </a:ext>
              </a:extLst>
            </p:cNvPr>
            <p:cNvPicPr>
              <a:picLocks noChangeAspect="1"/>
            </p:cNvPicPr>
            <p:nvPr/>
          </p:nvPicPr>
          <p:blipFill rotWithShape="1">
            <a:blip r:embed="rId2">
              <a:extLst>
                <a:ext uri="{28A0092B-C50C-407E-A947-70E740481C1C}">
                  <a14:useLocalDpi xmlns:a14="http://schemas.microsoft.com/office/drawing/2010/main" val="0"/>
                </a:ext>
              </a:extLst>
            </a:blip>
            <a:srcRect t="61994"/>
            <a:stretch/>
          </p:blipFill>
          <p:spPr>
            <a:xfrm>
              <a:off x="10573223" y="98978"/>
              <a:ext cx="459951" cy="363762"/>
            </a:xfrm>
            <a:prstGeom prst="rect">
              <a:avLst/>
            </a:prstGeom>
          </p:spPr>
        </p:pic>
      </p:grpSp>
    </p:spTree>
    <p:extLst>
      <p:ext uri="{BB962C8B-B14F-4D97-AF65-F5344CB8AC3E}">
        <p14:creationId xmlns:p14="http://schemas.microsoft.com/office/powerpoint/2010/main" val="1153157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BEF4D5A-72FA-4E2F-8DFE-DB2E34B746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791"/>
            <a:ext cx="12192000" cy="6858000"/>
          </a:xfrm>
          <a:prstGeom prst="rect">
            <a:avLst/>
          </a:prstGeom>
        </p:spPr>
      </p:pic>
      <p:sp>
        <p:nvSpPr>
          <p:cNvPr id="13" name="矩形 12">
            <a:extLst>
              <a:ext uri="{FF2B5EF4-FFF2-40B4-BE49-F238E27FC236}">
                <a16:creationId xmlns:a16="http://schemas.microsoft.com/office/drawing/2014/main" id="{CA3B1534-8B5D-4CD6-BFAC-8C59FE15A6BA}"/>
              </a:ext>
            </a:extLst>
          </p:cNvPr>
          <p:cNvSpPr/>
          <p:nvPr userDrawn="1"/>
        </p:nvSpPr>
        <p:spPr>
          <a:xfrm>
            <a:off x="0" y="0"/>
            <a:ext cx="12192000" cy="6858000"/>
          </a:xfrm>
          <a:prstGeom prst="rect">
            <a:avLst/>
          </a:prstGeom>
          <a:gradFill flip="none" rotWithShape="1">
            <a:gsLst>
              <a:gs pos="19000">
                <a:schemeClr val="bg1"/>
              </a:gs>
              <a:gs pos="100000">
                <a:schemeClr val="bg1">
                  <a:alpha val="89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5" name="组合 4">
            <a:extLst>
              <a:ext uri="{FF2B5EF4-FFF2-40B4-BE49-F238E27FC236}">
                <a16:creationId xmlns:a16="http://schemas.microsoft.com/office/drawing/2014/main" id="{3F67F11D-893E-4ACC-AC48-6E5DA1589AEE}"/>
              </a:ext>
            </a:extLst>
          </p:cNvPr>
          <p:cNvGrpSpPr/>
          <p:nvPr userDrawn="1"/>
        </p:nvGrpSpPr>
        <p:grpSpPr>
          <a:xfrm>
            <a:off x="9960041" y="312438"/>
            <a:ext cx="1556547" cy="424603"/>
            <a:chOff x="10573223" y="69146"/>
            <a:chExt cx="1556547" cy="424603"/>
          </a:xfrm>
        </p:grpSpPr>
        <p:grpSp>
          <p:nvGrpSpPr>
            <p:cNvPr id="6" name="组合 5">
              <a:extLst>
                <a:ext uri="{FF2B5EF4-FFF2-40B4-BE49-F238E27FC236}">
                  <a16:creationId xmlns:a16="http://schemas.microsoft.com/office/drawing/2014/main" id="{8299285D-CA6E-470E-A0D2-A6E3C972D832}"/>
                </a:ext>
              </a:extLst>
            </p:cNvPr>
            <p:cNvGrpSpPr/>
            <p:nvPr/>
          </p:nvGrpSpPr>
          <p:grpSpPr>
            <a:xfrm>
              <a:off x="10922972" y="69146"/>
              <a:ext cx="1206798" cy="424603"/>
              <a:chOff x="10664849" y="81771"/>
              <a:chExt cx="1334111" cy="469397"/>
            </a:xfrm>
          </p:grpSpPr>
          <p:sp>
            <p:nvSpPr>
              <p:cNvPr id="8" name="文本框 7">
                <a:extLst>
                  <a:ext uri="{FF2B5EF4-FFF2-40B4-BE49-F238E27FC236}">
                    <a16:creationId xmlns:a16="http://schemas.microsoft.com/office/drawing/2014/main" id="{CD0FD651-97B2-406B-8E92-AE114046B654}"/>
                  </a:ext>
                </a:extLst>
              </p:cNvPr>
              <p:cNvSpPr txBox="1"/>
              <p:nvPr/>
            </p:nvSpPr>
            <p:spPr>
              <a:xfrm>
                <a:off x="10664849" y="81771"/>
                <a:ext cx="1334111" cy="374270"/>
              </a:xfrm>
              <a:prstGeom prst="rect">
                <a:avLst/>
              </a:prstGeom>
              <a:noFill/>
            </p:spPr>
            <p:txBody>
              <a:bodyPr wrap="square" rtlCol="0">
                <a:spAutoFit/>
              </a:bodyPr>
              <a:lstStyle/>
              <a:p>
                <a:pPr algn="dist"/>
                <a:r>
                  <a:rPr lang="zh-CN" altLang="en-US" sz="1600" dirty="0">
                    <a:solidFill>
                      <a:srgbClr val="004E98"/>
                    </a:solidFill>
                    <a:latin typeface="草檀斋毛泽东字体" panose="02010601030101010101" pitchFamily="2" charset="-122"/>
                    <a:ea typeface="草檀斋毛泽东字体" panose="02010601030101010101" pitchFamily="2" charset="-122"/>
                  </a:rPr>
                  <a:t>池州学院</a:t>
                </a:r>
              </a:p>
            </p:txBody>
          </p:sp>
          <p:sp>
            <p:nvSpPr>
              <p:cNvPr id="9" name="文本框 8">
                <a:extLst>
                  <a:ext uri="{FF2B5EF4-FFF2-40B4-BE49-F238E27FC236}">
                    <a16:creationId xmlns:a16="http://schemas.microsoft.com/office/drawing/2014/main" id="{920E4578-8D82-447F-99E2-1B47C3DDF40F}"/>
                  </a:ext>
                </a:extLst>
              </p:cNvPr>
              <p:cNvSpPr txBox="1"/>
              <p:nvPr/>
            </p:nvSpPr>
            <p:spPr>
              <a:xfrm>
                <a:off x="10664849" y="364033"/>
                <a:ext cx="1334110" cy="187135"/>
              </a:xfrm>
              <a:prstGeom prst="rect">
                <a:avLst/>
              </a:prstGeom>
              <a:noFill/>
            </p:spPr>
            <p:txBody>
              <a:bodyPr wrap="square" rtlCol="0">
                <a:spAutoFit/>
              </a:bodyPr>
              <a:lstStyle/>
              <a:p>
                <a:pPr algn="dist"/>
                <a:r>
                  <a:rPr lang="en-US" altLang="zh-CN" sz="500" b="1" dirty="0">
                    <a:latin typeface="思源宋体 CN Heavy" panose="02020900000000000000" pitchFamily="18" charset="-122"/>
                    <a:ea typeface="思源宋体 CN Heavy" panose="02020900000000000000" pitchFamily="18" charset="-122"/>
                  </a:rPr>
                  <a:t>CHIZHOU  UNIVERSITY</a:t>
                </a:r>
                <a:endParaRPr lang="zh-CN" altLang="en-US" sz="500" b="1" dirty="0">
                  <a:latin typeface="思源宋体 CN Heavy" panose="02020900000000000000" pitchFamily="18" charset="-122"/>
                  <a:ea typeface="思源宋体 CN Heavy" panose="02020900000000000000" pitchFamily="18" charset="-122"/>
                </a:endParaRPr>
              </a:p>
            </p:txBody>
          </p:sp>
        </p:grpSp>
        <p:pic>
          <p:nvPicPr>
            <p:cNvPr id="7" name="图片 6">
              <a:extLst>
                <a:ext uri="{FF2B5EF4-FFF2-40B4-BE49-F238E27FC236}">
                  <a16:creationId xmlns:a16="http://schemas.microsoft.com/office/drawing/2014/main" id="{157FCB73-E1AA-4970-B04A-CF1E2FE52A19}"/>
                </a:ext>
              </a:extLst>
            </p:cNvPr>
            <p:cNvPicPr>
              <a:picLocks noChangeAspect="1"/>
            </p:cNvPicPr>
            <p:nvPr/>
          </p:nvPicPr>
          <p:blipFill rotWithShape="1">
            <a:blip r:embed="rId3">
              <a:extLst>
                <a:ext uri="{28A0092B-C50C-407E-A947-70E740481C1C}">
                  <a14:useLocalDpi xmlns:a14="http://schemas.microsoft.com/office/drawing/2010/main" val="0"/>
                </a:ext>
              </a:extLst>
            </a:blip>
            <a:srcRect t="61994"/>
            <a:stretch/>
          </p:blipFill>
          <p:spPr>
            <a:xfrm>
              <a:off x="10573223" y="98978"/>
              <a:ext cx="459951" cy="363762"/>
            </a:xfrm>
            <a:prstGeom prst="rect">
              <a:avLst/>
            </a:prstGeom>
          </p:spPr>
        </p:pic>
      </p:grpSp>
      <p:sp>
        <p:nvSpPr>
          <p:cNvPr id="11" name="矩形 10">
            <a:extLst>
              <a:ext uri="{FF2B5EF4-FFF2-40B4-BE49-F238E27FC236}">
                <a16:creationId xmlns:a16="http://schemas.microsoft.com/office/drawing/2014/main" id="{491BC603-F435-4802-969B-9263EEE65527}"/>
              </a:ext>
            </a:extLst>
          </p:cNvPr>
          <p:cNvSpPr/>
          <p:nvPr userDrawn="1"/>
        </p:nvSpPr>
        <p:spPr>
          <a:xfrm>
            <a:off x="695325" y="371836"/>
            <a:ext cx="128792"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9524314E-181F-4065-84AE-172D8AB52548}"/>
              </a:ext>
            </a:extLst>
          </p:cNvPr>
          <p:cNvCxnSpPr>
            <a:cxnSpLocks/>
          </p:cNvCxnSpPr>
          <p:nvPr userDrawn="1"/>
        </p:nvCxnSpPr>
        <p:spPr>
          <a:xfrm>
            <a:off x="741498" y="723865"/>
            <a:ext cx="10692000" cy="0"/>
          </a:xfrm>
          <a:prstGeom prst="line">
            <a:avLst/>
          </a:prstGeom>
          <a:ln>
            <a:solidFill>
              <a:srgbClr val="004E98"/>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8F3BDB52-F5C5-48F0-AEF9-05CE1E1C8A4B}"/>
              </a:ext>
            </a:extLst>
          </p:cNvPr>
          <p:cNvSpPr txBox="1"/>
          <p:nvPr userDrawn="1"/>
        </p:nvSpPr>
        <p:spPr>
          <a:xfrm>
            <a:off x="9687786" y="6376501"/>
            <a:ext cx="1835357" cy="261610"/>
          </a:xfrm>
          <a:prstGeom prst="rect">
            <a:avLst/>
          </a:prstGeom>
          <a:noFill/>
        </p:spPr>
        <p:txBody>
          <a:bodyPr wrap="square" rtlCol="0">
            <a:spAutoFit/>
          </a:bodyPr>
          <a:lstStyle/>
          <a:p>
            <a:pPr algn="dist"/>
            <a:r>
              <a:rPr lang="zh-CN" altLang="en-US" sz="1100" dirty="0">
                <a:solidFill>
                  <a:srgbClr val="004E98"/>
                </a:solidFill>
                <a:latin typeface="思源宋体 CN Medium" panose="02020500000000000000" pitchFamily="18" charset="-122"/>
                <a:ea typeface="思源宋体 CN Medium" panose="02020500000000000000" pitchFamily="18" charset="-122"/>
              </a:rPr>
              <a:t>池州学院管理与法学院</a:t>
            </a:r>
          </a:p>
        </p:txBody>
      </p:sp>
      <p:cxnSp>
        <p:nvCxnSpPr>
          <p:cNvPr id="20" name="直接连接符 19">
            <a:extLst>
              <a:ext uri="{FF2B5EF4-FFF2-40B4-BE49-F238E27FC236}">
                <a16:creationId xmlns:a16="http://schemas.microsoft.com/office/drawing/2014/main" id="{6DC744A4-272F-41E2-A409-9EE970DC8B71}"/>
              </a:ext>
            </a:extLst>
          </p:cNvPr>
          <p:cNvCxnSpPr>
            <a:cxnSpLocks/>
          </p:cNvCxnSpPr>
          <p:nvPr userDrawn="1"/>
        </p:nvCxnSpPr>
        <p:spPr>
          <a:xfrm>
            <a:off x="695325" y="6308875"/>
            <a:ext cx="10738168" cy="0"/>
          </a:xfrm>
          <a:prstGeom prst="line">
            <a:avLst/>
          </a:prstGeom>
          <a:ln>
            <a:solidFill>
              <a:srgbClr val="004E98"/>
            </a:solidFill>
          </a:ln>
        </p:spPr>
        <p:style>
          <a:lnRef idx="1">
            <a:schemeClr val="accent1"/>
          </a:lnRef>
          <a:fillRef idx="0">
            <a:schemeClr val="accent1"/>
          </a:fillRef>
          <a:effectRef idx="0">
            <a:schemeClr val="accent1"/>
          </a:effectRef>
          <a:fontRef idx="minor">
            <a:schemeClr val="tx1"/>
          </a:fontRef>
        </p:style>
      </p:cxnSp>
      <p:pic>
        <p:nvPicPr>
          <p:cNvPr id="30" name="图片 29">
            <a:extLst>
              <a:ext uri="{FF2B5EF4-FFF2-40B4-BE49-F238E27FC236}">
                <a16:creationId xmlns:a16="http://schemas.microsoft.com/office/drawing/2014/main" id="{212D7B18-BD81-4585-B181-EE206C536CC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7564" y="6351827"/>
            <a:ext cx="2007518" cy="268674"/>
          </a:xfrm>
          <a:prstGeom prst="rect">
            <a:avLst/>
          </a:prstGeom>
        </p:spPr>
      </p:pic>
    </p:spTree>
    <p:extLst>
      <p:ext uri="{BB962C8B-B14F-4D97-AF65-F5344CB8AC3E}">
        <p14:creationId xmlns:p14="http://schemas.microsoft.com/office/powerpoint/2010/main" val="441315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79194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14804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071123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880042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theme" Target="../theme/theme2.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3301294-3C78-4580-AE51-F257638FC2A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F95A9EE-115E-4C82-8A3C-09730BA332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83874A2-02CC-4A40-B98D-0D328EE582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3E2A7A-06EE-4B90-8FCA-EA7A5ACFD9A6}"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0015A39-6B76-467C-8C6B-47B3EA51BF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BEC3EEC-1396-4AFE-B84A-9DB99BB016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DFAA2C-C792-4D70-A6EA-D55D7E85EC44}" type="slidenum">
              <a:rPr lang="zh-CN" altLang="en-US" smtClean="0"/>
              <a:t>‹#›</a:t>
            </a:fld>
            <a:endParaRPr lang="zh-CN" altLang="en-US"/>
          </a:p>
        </p:txBody>
      </p:sp>
    </p:spTree>
    <p:extLst>
      <p:ext uri="{BB962C8B-B14F-4D97-AF65-F5344CB8AC3E}">
        <p14:creationId xmlns:p14="http://schemas.microsoft.com/office/powerpoint/2010/main" val="3882208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4/13/2019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573950934"/>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727471"/>
      </p:ext>
    </p:extLst>
  </p:cSld>
  <p:clrMap bg1="lt1" tx1="dk1" bg2="lt2" tx2="dk2" accent1="accent1" accent2="accent2" accent3="accent3" accent4="accent4" accent5="accent5" accent6="accent6" hlink="hlink" folHlink="folHlink"/>
  <p:sldLayoutIdLst>
    <p:sldLayoutId id="2147483670" r:id="rId1"/>
    <p:sldLayoutId id="214748367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1.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5.xml"/><Relationship Id="rId6" Type="http://schemas.openxmlformats.org/officeDocument/2006/relationships/image" Target="../media/image30.jpg"/><Relationship Id="rId5" Type="http://schemas.openxmlformats.org/officeDocument/2006/relationships/image" Target="../media/image29.jpeg"/><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5.xml"/><Relationship Id="rId1" Type="http://schemas.openxmlformats.org/officeDocument/2006/relationships/themeOverride" Target="../theme/themeOverride3.xml"/><Relationship Id="rId5" Type="http://schemas.openxmlformats.org/officeDocument/2006/relationships/image" Target="../media/image34.jpeg"/><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1.pn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5.xml"/><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6.jpe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D684F23-C948-4B42-9D94-0E2A3C9A028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0" y="0"/>
            <a:ext cx="12192000" cy="5630286"/>
          </a:xfrm>
          <a:prstGeom prst="rect">
            <a:avLst/>
          </a:prstGeom>
        </p:spPr>
      </p:pic>
      <p:sp>
        <p:nvSpPr>
          <p:cNvPr id="7" name="矩形 6">
            <a:extLst>
              <a:ext uri="{FF2B5EF4-FFF2-40B4-BE49-F238E27FC236}">
                <a16:creationId xmlns:a16="http://schemas.microsoft.com/office/drawing/2014/main" id="{D0F4221A-397B-4A51-B2FF-8A7D0FD0DD01}"/>
              </a:ext>
            </a:extLst>
          </p:cNvPr>
          <p:cNvSpPr/>
          <p:nvPr/>
        </p:nvSpPr>
        <p:spPr>
          <a:xfrm>
            <a:off x="0" y="-3393"/>
            <a:ext cx="12192000" cy="5630286"/>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7D73B8AC-D6C5-495B-A722-E5CAC8F4C05E}"/>
              </a:ext>
            </a:extLst>
          </p:cNvPr>
          <p:cNvSpPr txBox="1"/>
          <p:nvPr/>
        </p:nvSpPr>
        <p:spPr>
          <a:xfrm>
            <a:off x="1498600" y="2181848"/>
            <a:ext cx="9194800" cy="769441"/>
          </a:xfrm>
          <a:prstGeom prst="rect">
            <a:avLst/>
          </a:prstGeom>
          <a:noFill/>
        </p:spPr>
        <p:txBody>
          <a:bodyPr wrap="square" rtlCol="0">
            <a:spAutoFit/>
          </a:bodyPr>
          <a:lstStyle/>
          <a:p>
            <a:pPr algn="dist"/>
            <a:r>
              <a:rPr lang="zh-CN" altLang="en-US" sz="4400" b="1" dirty="0">
                <a:solidFill>
                  <a:srgbClr val="004E98"/>
                </a:solidFill>
                <a:latin typeface="思源宋体 CN Heavy" panose="02020900000000000000" pitchFamily="18" charset="-122"/>
                <a:ea typeface="思源宋体 CN Heavy" panose="02020900000000000000" pitchFamily="18" charset="-122"/>
              </a:rPr>
              <a:t>池州学院汇报答辩通用模板</a:t>
            </a:r>
          </a:p>
        </p:txBody>
      </p:sp>
      <p:sp>
        <p:nvSpPr>
          <p:cNvPr id="10" name="文本框 9">
            <a:extLst>
              <a:ext uri="{FF2B5EF4-FFF2-40B4-BE49-F238E27FC236}">
                <a16:creationId xmlns:a16="http://schemas.microsoft.com/office/drawing/2014/main" id="{76A34DDB-2CBE-4A6B-A207-3EC734639F7F}"/>
              </a:ext>
            </a:extLst>
          </p:cNvPr>
          <p:cNvSpPr txBox="1"/>
          <p:nvPr/>
        </p:nvSpPr>
        <p:spPr>
          <a:xfrm>
            <a:off x="1978660" y="2877230"/>
            <a:ext cx="8234680" cy="307777"/>
          </a:xfrm>
          <a:prstGeom prst="rect">
            <a:avLst/>
          </a:prstGeom>
          <a:noFill/>
        </p:spPr>
        <p:txBody>
          <a:bodyPr wrap="square" rtlCol="0">
            <a:spAutoFit/>
          </a:bodyPr>
          <a:lstStyle/>
          <a:p>
            <a:pPr algn="dist"/>
            <a:r>
              <a:rPr lang="en-US" altLang="zh-CN" sz="1400" dirty="0">
                <a:solidFill>
                  <a:schemeClr val="tx1">
                    <a:lumMod val="50000"/>
                    <a:lumOff val="50000"/>
                  </a:schemeClr>
                </a:solidFill>
                <a:latin typeface="思源黑体 CN Light" panose="020B0300000000000000" pitchFamily="34" charset="-122"/>
                <a:ea typeface="思源黑体 CN Light" panose="020B0300000000000000" pitchFamily="34" charset="-122"/>
              </a:rPr>
              <a:t>GENERAL TEMPLATE FOR REPORTING AND REPLY FOR CHIZHOU UNIVERSITY</a:t>
            </a:r>
            <a:endParaRPr lang="zh-CN" altLang="en-US" sz="14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3" name="矩形 12">
            <a:extLst>
              <a:ext uri="{FF2B5EF4-FFF2-40B4-BE49-F238E27FC236}">
                <a16:creationId xmlns:a16="http://schemas.microsoft.com/office/drawing/2014/main" id="{EE45F983-C726-4F35-AC15-6576998B28A5}"/>
              </a:ext>
            </a:extLst>
          </p:cNvPr>
          <p:cNvSpPr/>
          <p:nvPr/>
        </p:nvSpPr>
        <p:spPr>
          <a:xfrm>
            <a:off x="0" y="5630286"/>
            <a:ext cx="12192000" cy="1227713"/>
          </a:xfrm>
          <a:prstGeom prst="rect">
            <a:avLst/>
          </a:prstGeom>
          <a:solidFill>
            <a:srgbClr val="004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F6836FD-B899-46C1-A0F5-BDF14CDC0C67}"/>
              </a:ext>
            </a:extLst>
          </p:cNvPr>
          <p:cNvSpPr txBox="1"/>
          <p:nvPr/>
        </p:nvSpPr>
        <p:spPr>
          <a:xfrm>
            <a:off x="4572000" y="6187168"/>
            <a:ext cx="3048000" cy="276999"/>
          </a:xfrm>
          <a:prstGeom prst="rect">
            <a:avLst/>
          </a:prstGeom>
          <a:noFill/>
        </p:spPr>
        <p:txBody>
          <a:bodyPr wrap="square" rtlCol="0">
            <a:spAutoFit/>
          </a:bodyPr>
          <a:lstStyle/>
          <a:p>
            <a:pPr algn="dist"/>
            <a:r>
              <a:rPr lang="zh-CN" altLang="en-US" sz="1200" dirty="0">
                <a:solidFill>
                  <a:schemeClr val="bg1"/>
                </a:solidFill>
                <a:latin typeface="思源宋体 CN Heavy" panose="02020900000000000000" pitchFamily="18" charset="-122"/>
                <a:ea typeface="思源宋体 CN Heavy" panose="02020900000000000000" pitchFamily="18" charset="-122"/>
              </a:rPr>
              <a:t>以孔子为师 </a:t>
            </a:r>
            <a:r>
              <a:rPr lang="en-US" altLang="zh-CN" sz="1200" dirty="0">
                <a:solidFill>
                  <a:schemeClr val="bg1"/>
                </a:solidFill>
                <a:latin typeface="思源宋体 CN Heavy" panose="02020900000000000000" pitchFamily="18" charset="-122"/>
                <a:ea typeface="思源宋体 CN Heavy" panose="02020900000000000000" pitchFamily="18" charset="-122"/>
              </a:rPr>
              <a:t>|</a:t>
            </a:r>
            <a:r>
              <a:rPr lang="zh-CN" altLang="en-US" sz="1200" dirty="0">
                <a:solidFill>
                  <a:schemeClr val="bg1"/>
                </a:solidFill>
                <a:latin typeface="思源宋体 CN Heavy" panose="02020900000000000000" pitchFamily="18" charset="-122"/>
                <a:ea typeface="思源宋体 CN Heavy" panose="02020900000000000000" pitchFamily="18" charset="-122"/>
              </a:rPr>
              <a:t> 以行知为友</a:t>
            </a:r>
          </a:p>
        </p:txBody>
      </p:sp>
      <p:grpSp>
        <p:nvGrpSpPr>
          <p:cNvPr id="23" name="组合 22">
            <a:extLst>
              <a:ext uri="{FF2B5EF4-FFF2-40B4-BE49-F238E27FC236}">
                <a16:creationId xmlns:a16="http://schemas.microsoft.com/office/drawing/2014/main" id="{F191650A-DFD3-4405-BA4F-A3C7325FEA15}"/>
              </a:ext>
            </a:extLst>
          </p:cNvPr>
          <p:cNvGrpSpPr/>
          <p:nvPr/>
        </p:nvGrpSpPr>
        <p:grpSpPr>
          <a:xfrm>
            <a:off x="4225524" y="4086889"/>
            <a:ext cx="1620000" cy="337310"/>
            <a:chOff x="3285725" y="4354008"/>
            <a:chExt cx="1879600" cy="386787"/>
          </a:xfrm>
        </p:grpSpPr>
        <p:sp>
          <p:nvSpPr>
            <p:cNvPr id="14" name="矩形 13">
              <a:extLst>
                <a:ext uri="{FF2B5EF4-FFF2-40B4-BE49-F238E27FC236}">
                  <a16:creationId xmlns:a16="http://schemas.microsoft.com/office/drawing/2014/main" id="{1D923C09-50E0-4C69-8957-0BF8DA08C731}"/>
                </a:ext>
              </a:extLst>
            </p:cNvPr>
            <p:cNvSpPr/>
            <p:nvPr/>
          </p:nvSpPr>
          <p:spPr>
            <a:xfrm>
              <a:off x="3285725" y="4370617"/>
              <a:ext cx="1879600" cy="370178"/>
            </a:xfrm>
            <a:prstGeom prst="rect">
              <a:avLst/>
            </a:prstGeom>
            <a:solidFill>
              <a:srgbClr val="004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Heavy" panose="02020900000000000000" pitchFamily="18" charset="-122"/>
                <a:ea typeface="思源宋体 CN Heavy" panose="02020900000000000000" pitchFamily="18" charset="-122"/>
              </a:endParaRPr>
            </a:p>
          </p:txBody>
        </p:sp>
        <p:sp>
          <p:nvSpPr>
            <p:cNvPr id="15" name="文本框 14">
              <a:extLst>
                <a:ext uri="{FF2B5EF4-FFF2-40B4-BE49-F238E27FC236}">
                  <a16:creationId xmlns:a16="http://schemas.microsoft.com/office/drawing/2014/main" id="{32FF5F2A-620C-4A11-ABDF-B81C097F374F}"/>
                </a:ext>
              </a:extLst>
            </p:cNvPr>
            <p:cNvSpPr txBox="1"/>
            <p:nvPr/>
          </p:nvSpPr>
          <p:spPr>
            <a:xfrm>
              <a:off x="3298547" y="4354008"/>
              <a:ext cx="1627664" cy="338554"/>
            </a:xfrm>
            <a:prstGeom prst="rect">
              <a:avLst/>
            </a:prstGeom>
            <a:noFill/>
          </p:spPr>
          <p:txBody>
            <a:bodyPr wrap="square" rtlCol="0">
              <a:spAutoFit/>
            </a:bodyPr>
            <a:lstStyle/>
            <a:p>
              <a:r>
                <a:rPr lang="zh-CN" altLang="en-US" sz="1600" dirty="0">
                  <a:solidFill>
                    <a:schemeClr val="bg1"/>
                  </a:solidFill>
                  <a:latin typeface="思源宋体 CN Heavy" panose="02020900000000000000" pitchFamily="18" charset="-122"/>
                  <a:ea typeface="思源宋体 CN Heavy" panose="02020900000000000000" pitchFamily="18" charset="-122"/>
                </a:rPr>
                <a:t>汇报人：励耘</a:t>
              </a:r>
            </a:p>
          </p:txBody>
        </p:sp>
      </p:grpSp>
      <p:grpSp>
        <p:nvGrpSpPr>
          <p:cNvPr id="24" name="组合 23">
            <a:extLst>
              <a:ext uri="{FF2B5EF4-FFF2-40B4-BE49-F238E27FC236}">
                <a16:creationId xmlns:a16="http://schemas.microsoft.com/office/drawing/2014/main" id="{040BF3C9-1716-403D-B07D-FBBC09007359}"/>
              </a:ext>
            </a:extLst>
          </p:cNvPr>
          <p:cNvGrpSpPr/>
          <p:nvPr/>
        </p:nvGrpSpPr>
        <p:grpSpPr>
          <a:xfrm>
            <a:off x="6345514" y="4086351"/>
            <a:ext cx="1836000" cy="331183"/>
            <a:chOff x="6239272" y="4362410"/>
            <a:chExt cx="1950761" cy="378385"/>
          </a:xfrm>
        </p:grpSpPr>
        <p:sp>
          <p:nvSpPr>
            <p:cNvPr id="16" name="矩形 15">
              <a:extLst>
                <a:ext uri="{FF2B5EF4-FFF2-40B4-BE49-F238E27FC236}">
                  <a16:creationId xmlns:a16="http://schemas.microsoft.com/office/drawing/2014/main" id="{528BF28F-AFC3-44FF-B3A9-D7A646AA60F8}"/>
                </a:ext>
              </a:extLst>
            </p:cNvPr>
            <p:cNvSpPr/>
            <p:nvPr/>
          </p:nvSpPr>
          <p:spPr>
            <a:xfrm>
              <a:off x="6239272" y="4370617"/>
              <a:ext cx="1879600" cy="370178"/>
            </a:xfrm>
            <a:prstGeom prst="rect">
              <a:avLst/>
            </a:prstGeom>
            <a:solidFill>
              <a:srgbClr val="004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Heavy" panose="02020900000000000000" pitchFamily="18" charset="-122"/>
                <a:ea typeface="思源宋体 CN Heavy" panose="02020900000000000000" pitchFamily="18" charset="-122"/>
              </a:endParaRPr>
            </a:p>
          </p:txBody>
        </p:sp>
        <p:sp>
          <p:nvSpPr>
            <p:cNvPr id="17" name="文本框 16">
              <a:extLst>
                <a:ext uri="{FF2B5EF4-FFF2-40B4-BE49-F238E27FC236}">
                  <a16:creationId xmlns:a16="http://schemas.microsoft.com/office/drawing/2014/main" id="{F81FA93C-AD68-4B38-BD69-0A5D640C8A67}"/>
                </a:ext>
              </a:extLst>
            </p:cNvPr>
            <p:cNvSpPr txBox="1"/>
            <p:nvPr/>
          </p:nvSpPr>
          <p:spPr>
            <a:xfrm>
              <a:off x="6239272" y="4362410"/>
              <a:ext cx="1950761" cy="338554"/>
            </a:xfrm>
            <a:prstGeom prst="rect">
              <a:avLst/>
            </a:prstGeom>
            <a:noFill/>
          </p:spPr>
          <p:txBody>
            <a:bodyPr wrap="square" rtlCol="0">
              <a:spAutoFit/>
            </a:bodyPr>
            <a:lstStyle/>
            <a:p>
              <a:r>
                <a:rPr lang="zh-CN" altLang="en-US" sz="1600" dirty="0">
                  <a:solidFill>
                    <a:schemeClr val="bg1"/>
                  </a:solidFill>
                  <a:latin typeface="思源宋体 CN Heavy" panose="02020900000000000000" pitchFamily="18" charset="-122"/>
                  <a:ea typeface="思源宋体 CN Heavy" panose="02020900000000000000" pitchFamily="18" charset="-122"/>
                </a:rPr>
                <a:t>指导教师：赵</a:t>
              </a:r>
              <a:r>
                <a:rPr lang="en-US" altLang="zh-CN" sz="1600" dirty="0">
                  <a:solidFill>
                    <a:schemeClr val="bg1"/>
                  </a:solidFill>
                  <a:latin typeface="思源宋体 CN Heavy" panose="02020900000000000000" pitchFamily="18" charset="-122"/>
                  <a:ea typeface="思源宋体 CN Heavy" panose="02020900000000000000" pitchFamily="18" charset="-122"/>
                </a:rPr>
                <a:t>XX</a:t>
              </a:r>
              <a:endParaRPr lang="zh-CN" altLang="en-US" sz="1600"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22" name="组合 21">
            <a:extLst>
              <a:ext uri="{FF2B5EF4-FFF2-40B4-BE49-F238E27FC236}">
                <a16:creationId xmlns:a16="http://schemas.microsoft.com/office/drawing/2014/main" id="{6C1F119E-6612-4017-B68B-56E0F43AA890}"/>
              </a:ext>
            </a:extLst>
          </p:cNvPr>
          <p:cNvGrpSpPr/>
          <p:nvPr/>
        </p:nvGrpSpPr>
        <p:grpSpPr>
          <a:xfrm>
            <a:off x="2852058" y="5628024"/>
            <a:ext cx="6487884" cy="148518"/>
            <a:chOff x="2950029" y="5627954"/>
            <a:chExt cx="6487884" cy="148518"/>
          </a:xfrm>
        </p:grpSpPr>
        <p:sp>
          <p:nvSpPr>
            <p:cNvPr id="18" name="矩形 17">
              <a:extLst>
                <a:ext uri="{FF2B5EF4-FFF2-40B4-BE49-F238E27FC236}">
                  <a16:creationId xmlns:a16="http://schemas.microsoft.com/office/drawing/2014/main" id="{ECBB9FB5-4889-4D71-821B-C1BC831F5C31}"/>
                </a:ext>
              </a:extLst>
            </p:cNvPr>
            <p:cNvSpPr/>
            <p:nvPr/>
          </p:nvSpPr>
          <p:spPr>
            <a:xfrm>
              <a:off x="2950029" y="5627955"/>
              <a:ext cx="1621971" cy="14851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A31EF6DC-D65D-4D3C-9B80-D827BAA09D6D}"/>
                </a:ext>
              </a:extLst>
            </p:cNvPr>
            <p:cNvSpPr/>
            <p:nvPr/>
          </p:nvSpPr>
          <p:spPr>
            <a:xfrm>
              <a:off x="4572000" y="5627954"/>
              <a:ext cx="1621971" cy="14851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0689CD9B-2A00-448D-9268-9D154D52B592}"/>
                </a:ext>
              </a:extLst>
            </p:cNvPr>
            <p:cNvSpPr/>
            <p:nvPr/>
          </p:nvSpPr>
          <p:spPr>
            <a:xfrm>
              <a:off x="6193971" y="5627957"/>
              <a:ext cx="1621971" cy="14851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B9DE3C14-BCC4-4AC0-95E4-C8FB00E5C026}"/>
                </a:ext>
              </a:extLst>
            </p:cNvPr>
            <p:cNvSpPr/>
            <p:nvPr/>
          </p:nvSpPr>
          <p:spPr>
            <a:xfrm>
              <a:off x="7815942" y="5627956"/>
              <a:ext cx="1621971" cy="1485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a:extLst>
              <a:ext uri="{FF2B5EF4-FFF2-40B4-BE49-F238E27FC236}">
                <a16:creationId xmlns:a16="http://schemas.microsoft.com/office/drawing/2014/main" id="{05C103CA-B7C7-488A-BE18-49C95C439DE7}"/>
              </a:ext>
            </a:extLst>
          </p:cNvPr>
          <p:cNvCxnSpPr>
            <a:cxnSpLocks/>
          </p:cNvCxnSpPr>
          <p:nvPr/>
        </p:nvCxnSpPr>
        <p:spPr>
          <a:xfrm>
            <a:off x="6096000" y="4101553"/>
            <a:ext cx="0" cy="322651"/>
          </a:xfrm>
          <a:prstGeom prst="line">
            <a:avLst/>
          </a:prstGeom>
          <a:ln w="28575">
            <a:solidFill>
              <a:srgbClr val="0263A8"/>
            </a:solidFill>
          </a:ln>
        </p:spPr>
        <p:style>
          <a:lnRef idx="1">
            <a:schemeClr val="accent1"/>
          </a:lnRef>
          <a:fillRef idx="0">
            <a:schemeClr val="accent1"/>
          </a:fillRef>
          <a:effectRef idx="0">
            <a:schemeClr val="accent1"/>
          </a:effectRef>
          <a:fontRef idx="minor">
            <a:schemeClr val="tx1"/>
          </a:fontRef>
        </p:style>
      </p:cxnSp>
      <p:pic>
        <p:nvPicPr>
          <p:cNvPr id="33" name="图片 32">
            <a:extLst>
              <a:ext uri="{FF2B5EF4-FFF2-40B4-BE49-F238E27FC236}">
                <a16:creationId xmlns:a16="http://schemas.microsoft.com/office/drawing/2014/main" id="{2E79D6F5-A345-4507-98B0-78D623CEB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32918" y="522512"/>
            <a:ext cx="3926164" cy="969348"/>
          </a:xfrm>
          <a:prstGeom prst="rect">
            <a:avLst/>
          </a:prstGeom>
        </p:spPr>
      </p:pic>
      <p:pic>
        <p:nvPicPr>
          <p:cNvPr id="25" name="纯音乐 - 午后柠檬树下的阳光">
            <a:hlinkClick r:id="" action="ppaction://media"/>
            <a:extLst>
              <a:ext uri="{FF2B5EF4-FFF2-40B4-BE49-F238E27FC236}">
                <a16:creationId xmlns:a16="http://schemas.microsoft.com/office/drawing/2014/main" id="{3E96DF7A-1234-4C48-B2BD-2CD80580FF2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46657" y="390623"/>
            <a:ext cx="487363" cy="487362"/>
          </a:xfrm>
          <a:prstGeom prst="rect">
            <a:avLst/>
          </a:prstGeom>
        </p:spPr>
      </p:pic>
    </p:spTree>
    <p:extLst>
      <p:ext uri="{BB962C8B-B14F-4D97-AF65-F5344CB8AC3E}">
        <p14:creationId xmlns:p14="http://schemas.microsoft.com/office/powerpoint/2010/main" val="315244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repeatCount="indefinite" fill="hold" display="0">
                  <p:stCondLst>
                    <p:cond delay="indefinite"/>
                  </p:stCondLst>
                  <p:endCondLst>
                    <p:cond evt="onStopAudio" delay="0">
                      <p:tgtEl>
                        <p:sldTgt/>
                      </p:tgtEl>
                    </p:cond>
                  </p:endCondLst>
                </p:cTn>
                <p:tgtEl>
                  <p:spTgt spid="2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BD2A507-BBEB-441D-A752-5BBDE22FF7E7}"/>
              </a:ext>
            </a:extLst>
          </p:cNvPr>
          <p:cNvSpPr/>
          <p:nvPr/>
        </p:nvSpPr>
        <p:spPr>
          <a:xfrm>
            <a:off x="695324" y="1344986"/>
            <a:ext cx="11496675" cy="22393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pic>
        <p:nvPicPr>
          <p:cNvPr id="6" name="图片 5">
            <a:extLst>
              <a:ext uri="{FF2B5EF4-FFF2-40B4-BE49-F238E27FC236}">
                <a16:creationId xmlns:a16="http://schemas.microsoft.com/office/drawing/2014/main" id="{450A6FD9-36AE-4EEE-94F8-002309B2AC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7240" y="1223523"/>
            <a:ext cx="4229435" cy="3581522"/>
          </a:xfrm>
          <a:prstGeom prst="rect">
            <a:avLst/>
          </a:prstGeom>
        </p:spPr>
      </p:pic>
      <p:grpSp>
        <p:nvGrpSpPr>
          <p:cNvPr id="7" name="组合 6">
            <a:extLst>
              <a:ext uri="{FF2B5EF4-FFF2-40B4-BE49-F238E27FC236}">
                <a16:creationId xmlns:a16="http://schemas.microsoft.com/office/drawing/2014/main" id="{0151F9AC-734F-4EE3-B85D-63BC3B1D0205}"/>
              </a:ext>
            </a:extLst>
          </p:cNvPr>
          <p:cNvGrpSpPr/>
          <p:nvPr/>
        </p:nvGrpSpPr>
        <p:grpSpPr>
          <a:xfrm>
            <a:off x="723318" y="1696182"/>
            <a:ext cx="4720533" cy="1084657"/>
            <a:chOff x="7001721" y="1251452"/>
            <a:chExt cx="4720533" cy="1084657"/>
          </a:xfrm>
        </p:grpSpPr>
        <p:sp>
          <p:nvSpPr>
            <p:cNvPr id="8" name="文本框 7">
              <a:extLst>
                <a:ext uri="{FF2B5EF4-FFF2-40B4-BE49-F238E27FC236}">
                  <a16:creationId xmlns:a16="http://schemas.microsoft.com/office/drawing/2014/main" id="{85A9F8CC-26C0-47EF-B284-638818993166}"/>
                </a:ext>
              </a:extLst>
            </p:cNvPr>
            <p:cNvSpPr txBox="1"/>
            <p:nvPr/>
          </p:nvSpPr>
          <p:spPr>
            <a:xfrm>
              <a:off x="7107935" y="1251452"/>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和而不同</a:t>
              </a:r>
            </a:p>
          </p:txBody>
        </p:sp>
        <p:sp>
          <p:nvSpPr>
            <p:cNvPr id="9" name="文本框 8">
              <a:extLst>
                <a:ext uri="{FF2B5EF4-FFF2-40B4-BE49-F238E27FC236}">
                  <a16:creationId xmlns:a16="http://schemas.microsoft.com/office/drawing/2014/main" id="{1E117264-FAF9-46C2-B94C-F917DCF5AD3A}"/>
                </a:ext>
              </a:extLst>
            </p:cNvPr>
            <p:cNvSpPr txBox="1"/>
            <p:nvPr/>
          </p:nvSpPr>
          <p:spPr>
            <a:xfrm>
              <a:off x="7001721" y="2028332"/>
              <a:ext cx="472053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a:t>
              </a: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出处</a:t>
              </a:r>
              <a:r>
                <a:rPr kumimoji="0" lang="en-US" altLang="zh-CN"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a:t>
              </a: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论语</a:t>
              </a:r>
              <a:r>
                <a:rPr kumimoji="0" lang="en-US" altLang="zh-CN"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a:t>
              </a: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子路</a:t>
              </a:r>
              <a:r>
                <a:rPr kumimoji="0" lang="en-US" altLang="zh-CN"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a:t>
              </a: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：“君子和而不同，小人同而不和。</a:t>
              </a:r>
            </a:p>
          </p:txBody>
        </p:sp>
        <p:cxnSp>
          <p:nvCxnSpPr>
            <p:cNvPr id="10" name="直接连接符 9">
              <a:extLst>
                <a:ext uri="{FF2B5EF4-FFF2-40B4-BE49-F238E27FC236}">
                  <a16:creationId xmlns:a16="http://schemas.microsoft.com/office/drawing/2014/main" id="{4EFBFEC3-1168-4FF7-AD17-A88056588F65}"/>
                </a:ext>
              </a:extLst>
            </p:cNvPr>
            <p:cNvCxnSpPr>
              <a:cxnSpLocks/>
            </p:cNvCxnSpPr>
            <p:nvPr/>
          </p:nvCxnSpPr>
          <p:spPr>
            <a:xfrm>
              <a:off x="7208753" y="1762203"/>
              <a:ext cx="96979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6C120662-E747-49CF-B71B-72D36A9B4D58}"/>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博识楼</a:t>
            </a:r>
          </a:p>
        </p:txBody>
      </p:sp>
      <p:pic>
        <p:nvPicPr>
          <p:cNvPr id="14" name="图片 13">
            <a:extLst>
              <a:ext uri="{FF2B5EF4-FFF2-40B4-BE49-F238E27FC236}">
                <a16:creationId xmlns:a16="http://schemas.microsoft.com/office/drawing/2014/main" id="{0B5B6894-5562-4823-A721-1C47F6A566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6640" y="1386095"/>
            <a:ext cx="3935933" cy="2227859"/>
          </a:xfrm>
          <a:prstGeom prst="rect">
            <a:avLst/>
          </a:prstGeom>
        </p:spPr>
      </p:pic>
      <p:sp>
        <p:nvSpPr>
          <p:cNvPr id="20" name="idea-lightbulb-symbol_45725">
            <a:extLst>
              <a:ext uri="{FF2B5EF4-FFF2-40B4-BE49-F238E27FC236}">
                <a16:creationId xmlns:a16="http://schemas.microsoft.com/office/drawing/2014/main" id="{27D03297-5AC7-4A55-8476-B79886BD1F53}"/>
              </a:ext>
            </a:extLst>
          </p:cNvPr>
          <p:cNvSpPr>
            <a:spLocks noChangeAspect="1"/>
          </p:cNvSpPr>
          <p:nvPr/>
        </p:nvSpPr>
        <p:spPr bwMode="auto">
          <a:xfrm>
            <a:off x="915002" y="4057751"/>
            <a:ext cx="390845" cy="378988"/>
          </a:xfrm>
          <a:custGeom>
            <a:avLst/>
            <a:gdLst>
              <a:gd name="connsiteX0" fmla="*/ 453585 w 598650"/>
              <a:gd name="connsiteY0" fmla="*/ 282542 h 580488"/>
              <a:gd name="connsiteX1" fmla="*/ 549682 w 598650"/>
              <a:gd name="connsiteY1" fmla="*/ 282542 h 580488"/>
              <a:gd name="connsiteX2" fmla="*/ 549682 w 598650"/>
              <a:gd name="connsiteY2" fmla="*/ 318406 h 580488"/>
              <a:gd name="connsiteX3" fmla="*/ 453585 w 598650"/>
              <a:gd name="connsiteY3" fmla="*/ 318406 h 580488"/>
              <a:gd name="connsiteX4" fmla="*/ 416347 w 598650"/>
              <a:gd name="connsiteY4" fmla="*/ 88970 h 580488"/>
              <a:gd name="connsiteX5" fmla="*/ 422090 w 598650"/>
              <a:gd name="connsiteY5" fmla="*/ 99001 h 580488"/>
              <a:gd name="connsiteX6" fmla="*/ 287283 w 598650"/>
              <a:gd name="connsiteY6" fmla="*/ 176299 h 580488"/>
              <a:gd name="connsiteX7" fmla="*/ 284265 w 598650"/>
              <a:gd name="connsiteY7" fmla="*/ 170651 h 580488"/>
              <a:gd name="connsiteX8" fmla="*/ 287136 w 598650"/>
              <a:gd name="connsiteY8" fmla="*/ 176383 h 580488"/>
              <a:gd name="connsiteX9" fmla="*/ 287283 w 598650"/>
              <a:gd name="connsiteY9" fmla="*/ 176299 h 580488"/>
              <a:gd name="connsiteX10" fmla="*/ 295750 w 598650"/>
              <a:gd name="connsiteY10" fmla="*/ 192146 h 580488"/>
              <a:gd name="connsiteX11" fmla="*/ 169410 w 598650"/>
              <a:gd name="connsiteY11" fmla="*/ 256631 h 580488"/>
              <a:gd name="connsiteX12" fmla="*/ 162232 w 598650"/>
              <a:gd name="connsiteY12" fmla="*/ 388467 h 580488"/>
              <a:gd name="connsiteX13" fmla="*/ 157925 w 598650"/>
              <a:gd name="connsiteY13" fmla="*/ 388467 h 580488"/>
              <a:gd name="connsiteX14" fmla="*/ 157925 w 598650"/>
              <a:gd name="connsiteY14" fmla="*/ 405663 h 580488"/>
              <a:gd name="connsiteX15" fmla="*/ 157925 w 598650"/>
              <a:gd name="connsiteY15" fmla="*/ 417127 h 580488"/>
              <a:gd name="connsiteX16" fmla="*/ 157925 w 598650"/>
              <a:gd name="connsiteY16" fmla="*/ 547529 h 580488"/>
              <a:gd name="connsiteX17" fmla="*/ 162232 w 598650"/>
              <a:gd name="connsiteY17" fmla="*/ 547529 h 580488"/>
              <a:gd name="connsiteX18" fmla="*/ 192381 w 598650"/>
              <a:gd name="connsiteY18" fmla="*/ 554694 h 580488"/>
              <a:gd name="connsiteX19" fmla="*/ 192381 w 598650"/>
              <a:gd name="connsiteY19" fmla="*/ 580488 h 580488"/>
              <a:gd name="connsiteX20" fmla="*/ 166539 w 598650"/>
              <a:gd name="connsiteY20" fmla="*/ 580488 h 580488"/>
              <a:gd name="connsiteX21" fmla="*/ 137825 w 598650"/>
              <a:gd name="connsiteY21" fmla="*/ 576189 h 580488"/>
              <a:gd name="connsiteX22" fmla="*/ 137825 w 598650"/>
              <a:gd name="connsiteY22" fmla="*/ 580488 h 580488"/>
              <a:gd name="connsiteX23" fmla="*/ 104805 w 598650"/>
              <a:gd name="connsiteY23" fmla="*/ 580488 h 580488"/>
              <a:gd name="connsiteX24" fmla="*/ 104805 w 598650"/>
              <a:gd name="connsiteY24" fmla="*/ 550395 h 580488"/>
              <a:gd name="connsiteX25" fmla="*/ 104805 w 598650"/>
              <a:gd name="connsiteY25" fmla="*/ 547529 h 580488"/>
              <a:gd name="connsiteX26" fmla="*/ 104805 w 598650"/>
              <a:gd name="connsiteY26" fmla="*/ 417127 h 580488"/>
              <a:gd name="connsiteX27" fmla="*/ 86141 w 598650"/>
              <a:gd name="connsiteY27" fmla="*/ 417127 h 580488"/>
              <a:gd name="connsiteX28" fmla="*/ 86141 w 598650"/>
              <a:gd name="connsiteY28" fmla="*/ 547529 h 580488"/>
              <a:gd name="connsiteX29" fmla="*/ 86141 w 598650"/>
              <a:gd name="connsiteY29" fmla="*/ 550395 h 580488"/>
              <a:gd name="connsiteX30" fmla="*/ 86141 w 598650"/>
              <a:gd name="connsiteY30" fmla="*/ 580488 h 580488"/>
              <a:gd name="connsiteX31" fmla="*/ 54556 w 598650"/>
              <a:gd name="connsiteY31" fmla="*/ 580488 h 580488"/>
              <a:gd name="connsiteX32" fmla="*/ 54556 w 598650"/>
              <a:gd name="connsiteY32" fmla="*/ 576189 h 580488"/>
              <a:gd name="connsiteX33" fmla="*/ 24407 w 598650"/>
              <a:gd name="connsiteY33" fmla="*/ 580488 h 580488"/>
              <a:gd name="connsiteX34" fmla="*/ 0 w 598650"/>
              <a:gd name="connsiteY34" fmla="*/ 580488 h 580488"/>
              <a:gd name="connsiteX35" fmla="*/ 0 w 598650"/>
              <a:gd name="connsiteY35" fmla="*/ 554694 h 580488"/>
              <a:gd name="connsiteX36" fmla="*/ 28714 w 598650"/>
              <a:gd name="connsiteY36" fmla="*/ 547529 h 580488"/>
              <a:gd name="connsiteX37" fmla="*/ 34456 w 598650"/>
              <a:gd name="connsiteY37" fmla="*/ 547529 h 580488"/>
              <a:gd name="connsiteX38" fmla="*/ 34456 w 598650"/>
              <a:gd name="connsiteY38" fmla="*/ 417127 h 580488"/>
              <a:gd name="connsiteX39" fmla="*/ 34456 w 598650"/>
              <a:gd name="connsiteY39" fmla="*/ 405663 h 580488"/>
              <a:gd name="connsiteX40" fmla="*/ 34456 w 598650"/>
              <a:gd name="connsiteY40" fmla="*/ 388467 h 580488"/>
              <a:gd name="connsiteX41" fmla="*/ 30149 w 598650"/>
              <a:gd name="connsiteY41" fmla="*/ 388467 h 580488"/>
              <a:gd name="connsiteX42" fmla="*/ 28714 w 598650"/>
              <a:gd name="connsiteY42" fmla="*/ 361240 h 580488"/>
              <a:gd name="connsiteX43" fmla="*/ 4307 w 598650"/>
              <a:gd name="connsiteY43" fmla="*/ 361240 h 580488"/>
              <a:gd name="connsiteX44" fmla="*/ 7178 w 598650"/>
              <a:gd name="connsiteY44" fmla="*/ 230837 h 580488"/>
              <a:gd name="connsiteX45" fmla="*/ 67477 w 598650"/>
              <a:gd name="connsiteY45" fmla="*/ 219373 h 580488"/>
              <a:gd name="connsiteX46" fmla="*/ 94755 w 598650"/>
              <a:gd name="connsiteY46" fmla="*/ 250899 h 580488"/>
              <a:gd name="connsiteX47" fmla="*/ 122033 w 598650"/>
              <a:gd name="connsiteY47" fmla="*/ 219373 h 580488"/>
              <a:gd name="connsiteX48" fmla="*/ 163668 w 598650"/>
              <a:gd name="connsiteY48" fmla="*/ 219373 h 580488"/>
              <a:gd name="connsiteX49" fmla="*/ 278522 w 598650"/>
              <a:gd name="connsiteY49" fmla="*/ 159187 h 580488"/>
              <a:gd name="connsiteX50" fmla="*/ 281393 w 598650"/>
              <a:gd name="connsiteY50" fmla="*/ 166352 h 580488"/>
              <a:gd name="connsiteX51" fmla="*/ 94832 w 598650"/>
              <a:gd name="connsiteY51" fmla="*/ 61612 h 580488"/>
              <a:gd name="connsiteX52" fmla="*/ 168054 w 598650"/>
              <a:gd name="connsiteY52" fmla="*/ 134719 h 580488"/>
              <a:gd name="connsiteX53" fmla="*/ 94832 w 598650"/>
              <a:gd name="connsiteY53" fmla="*/ 207826 h 580488"/>
              <a:gd name="connsiteX54" fmla="*/ 21610 w 598650"/>
              <a:gd name="connsiteY54" fmla="*/ 134719 h 580488"/>
              <a:gd name="connsiteX55" fmla="*/ 94832 w 598650"/>
              <a:gd name="connsiteY55" fmla="*/ 61612 h 580488"/>
              <a:gd name="connsiteX56" fmla="*/ 56095 w 598650"/>
              <a:gd name="connsiteY56" fmla="*/ 0 h 580488"/>
              <a:gd name="connsiteX57" fmla="*/ 598650 w 598650"/>
              <a:gd name="connsiteY57" fmla="*/ 0 h 580488"/>
              <a:gd name="connsiteX58" fmla="*/ 598650 w 598650"/>
              <a:gd name="connsiteY58" fmla="*/ 364156 h 580488"/>
              <a:gd name="connsiteX59" fmla="*/ 180969 w 598650"/>
              <a:gd name="connsiteY59" fmla="*/ 364156 h 580488"/>
              <a:gd name="connsiteX60" fmla="*/ 182404 w 598650"/>
              <a:gd name="connsiteY60" fmla="*/ 339784 h 580488"/>
              <a:gd name="connsiteX61" fmla="*/ 574249 w 598650"/>
              <a:gd name="connsiteY61" fmla="*/ 339784 h 580488"/>
              <a:gd name="connsiteX62" fmla="*/ 574249 w 598650"/>
              <a:gd name="connsiteY62" fmla="*/ 24372 h 580488"/>
              <a:gd name="connsiteX63" fmla="*/ 80496 w 598650"/>
              <a:gd name="connsiteY63" fmla="*/ 24372 h 580488"/>
              <a:gd name="connsiteX64" fmla="*/ 80496 w 598650"/>
              <a:gd name="connsiteY64" fmla="*/ 48745 h 580488"/>
              <a:gd name="connsiteX65" fmla="*/ 56095 w 598650"/>
              <a:gd name="connsiteY65"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8650" h="580488">
                <a:moveTo>
                  <a:pt x="453585" y="282542"/>
                </a:moveTo>
                <a:lnTo>
                  <a:pt x="549682" y="282542"/>
                </a:lnTo>
                <a:lnTo>
                  <a:pt x="549682" y="318406"/>
                </a:lnTo>
                <a:lnTo>
                  <a:pt x="453585" y="318406"/>
                </a:lnTo>
                <a:close/>
                <a:moveTo>
                  <a:pt x="416347" y="88970"/>
                </a:moveTo>
                <a:lnTo>
                  <a:pt x="422090" y="99001"/>
                </a:lnTo>
                <a:lnTo>
                  <a:pt x="287283" y="176299"/>
                </a:lnTo>
                <a:lnTo>
                  <a:pt x="284265" y="170651"/>
                </a:lnTo>
                <a:lnTo>
                  <a:pt x="287136" y="176383"/>
                </a:lnTo>
                <a:lnTo>
                  <a:pt x="287283" y="176299"/>
                </a:lnTo>
                <a:lnTo>
                  <a:pt x="295750" y="192146"/>
                </a:lnTo>
                <a:lnTo>
                  <a:pt x="169410" y="256631"/>
                </a:lnTo>
                <a:lnTo>
                  <a:pt x="162232" y="388467"/>
                </a:lnTo>
                <a:lnTo>
                  <a:pt x="157925" y="388467"/>
                </a:lnTo>
                <a:lnTo>
                  <a:pt x="157925" y="405663"/>
                </a:lnTo>
                <a:lnTo>
                  <a:pt x="157925" y="417127"/>
                </a:lnTo>
                <a:lnTo>
                  <a:pt x="157925" y="547529"/>
                </a:lnTo>
                <a:lnTo>
                  <a:pt x="162232" y="547529"/>
                </a:lnTo>
                <a:lnTo>
                  <a:pt x="192381" y="554694"/>
                </a:lnTo>
                <a:lnTo>
                  <a:pt x="192381" y="580488"/>
                </a:lnTo>
                <a:lnTo>
                  <a:pt x="166539" y="580488"/>
                </a:lnTo>
                <a:lnTo>
                  <a:pt x="137825" y="576189"/>
                </a:lnTo>
                <a:lnTo>
                  <a:pt x="137825" y="580488"/>
                </a:lnTo>
                <a:lnTo>
                  <a:pt x="104805" y="580488"/>
                </a:lnTo>
                <a:lnTo>
                  <a:pt x="104805" y="550395"/>
                </a:lnTo>
                <a:lnTo>
                  <a:pt x="104805" y="547529"/>
                </a:lnTo>
                <a:lnTo>
                  <a:pt x="104805" y="417127"/>
                </a:lnTo>
                <a:lnTo>
                  <a:pt x="86141" y="417127"/>
                </a:lnTo>
                <a:lnTo>
                  <a:pt x="86141" y="547529"/>
                </a:lnTo>
                <a:lnTo>
                  <a:pt x="86141" y="550395"/>
                </a:lnTo>
                <a:lnTo>
                  <a:pt x="86141" y="580488"/>
                </a:lnTo>
                <a:lnTo>
                  <a:pt x="54556" y="580488"/>
                </a:lnTo>
                <a:lnTo>
                  <a:pt x="54556" y="576189"/>
                </a:lnTo>
                <a:lnTo>
                  <a:pt x="24407" y="580488"/>
                </a:lnTo>
                <a:lnTo>
                  <a:pt x="0" y="580488"/>
                </a:lnTo>
                <a:lnTo>
                  <a:pt x="0" y="554694"/>
                </a:lnTo>
                <a:lnTo>
                  <a:pt x="28714" y="547529"/>
                </a:lnTo>
                <a:lnTo>
                  <a:pt x="34456" y="547529"/>
                </a:lnTo>
                <a:lnTo>
                  <a:pt x="34456" y="417127"/>
                </a:lnTo>
                <a:lnTo>
                  <a:pt x="34456" y="405663"/>
                </a:lnTo>
                <a:lnTo>
                  <a:pt x="34456" y="388467"/>
                </a:lnTo>
                <a:lnTo>
                  <a:pt x="30149" y="388467"/>
                </a:lnTo>
                <a:lnTo>
                  <a:pt x="28714" y="361240"/>
                </a:lnTo>
                <a:lnTo>
                  <a:pt x="4307" y="361240"/>
                </a:lnTo>
                <a:lnTo>
                  <a:pt x="7178" y="230837"/>
                </a:lnTo>
                <a:lnTo>
                  <a:pt x="67477" y="219373"/>
                </a:lnTo>
                <a:lnTo>
                  <a:pt x="94755" y="250899"/>
                </a:lnTo>
                <a:lnTo>
                  <a:pt x="122033" y="219373"/>
                </a:lnTo>
                <a:lnTo>
                  <a:pt x="163668" y="219373"/>
                </a:lnTo>
                <a:lnTo>
                  <a:pt x="278522" y="159187"/>
                </a:lnTo>
                <a:lnTo>
                  <a:pt x="281393" y="166352"/>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598650" y="0"/>
                </a:lnTo>
                <a:lnTo>
                  <a:pt x="598650" y="364156"/>
                </a:lnTo>
                <a:lnTo>
                  <a:pt x="180969" y="364156"/>
                </a:lnTo>
                <a:lnTo>
                  <a:pt x="182404" y="339784"/>
                </a:lnTo>
                <a:lnTo>
                  <a:pt x="574249" y="339784"/>
                </a:lnTo>
                <a:lnTo>
                  <a:pt x="574249" y="24372"/>
                </a:lnTo>
                <a:lnTo>
                  <a:pt x="80496" y="24372"/>
                </a:lnTo>
                <a:lnTo>
                  <a:pt x="80496" y="48745"/>
                </a:lnTo>
                <a:lnTo>
                  <a:pt x="56095" y="57347"/>
                </a:lnTo>
                <a:close/>
              </a:path>
            </a:pathLst>
          </a:custGeom>
          <a:solidFill>
            <a:schemeClr val="accent6"/>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endParaRPr>
          </a:p>
        </p:txBody>
      </p:sp>
      <p:sp>
        <p:nvSpPr>
          <p:cNvPr id="17" name="students-graduation-hat_21534">
            <a:extLst>
              <a:ext uri="{FF2B5EF4-FFF2-40B4-BE49-F238E27FC236}">
                <a16:creationId xmlns:a16="http://schemas.microsoft.com/office/drawing/2014/main" id="{474892A9-4758-4469-B3C1-CC61A16EDC27}"/>
              </a:ext>
            </a:extLst>
          </p:cNvPr>
          <p:cNvSpPr>
            <a:spLocks noChangeAspect="1"/>
          </p:cNvSpPr>
          <p:nvPr/>
        </p:nvSpPr>
        <p:spPr bwMode="auto">
          <a:xfrm>
            <a:off x="3616195" y="4057752"/>
            <a:ext cx="289621" cy="390846"/>
          </a:xfrm>
          <a:custGeom>
            <a:avLst/>
            <a:gdLst>
              <a:gd name="T0" fmla="*/ 2672 w 3253"/>
              <a:gd name="T1" fmla="*/ 2339 h 4397"/>
              <a:gd name="T2" fmla="*/ 2974 w 3253"/>
              <a:gd name="T3" fmla="*/ 2463 h 4397"/>
              <a:gd name="T4" fmla="*/ 3152 w 3253"/>
              <a:gd name="T5" fmla="*/ 2497 h 4397"/>
              <a:gd name="T6" fmla="*/ 3253 w 3253"/>
              <a:gd name="T7" fmla="*/ 2346 h 4397"/>
              <a:gd name="T8" fmla="*/ 3253 w 3253"/>
              <a:gd name="T9" fmla="*/ 1308 h 4397"/>
              <a:gd name="T10" fmla="*/ 3089 w 3253"/>
              <a:gd name="T11" fmla="*/ 1144 h 4397"/>
              <a:gd name="T12" fmla="*/ 2281 w 3253"/>
              <a:gd name="T13" fmla="*/ 1144 h 4397"/>
              <a:gd name="T14" fmla="*/ 2385 w 3253"/>
              <a:gd name="T15" fmla="*/ 759 h 4397"/>
              <a:gd name="T16" fmla="*/ 1626 w 3253"/>
              <a:gd name="T17" fmla="*/ 0 h 4397"/>
              <a:gd name="T18" fmla="*/ 868 w 3253"/>
              <a:gd name="T19" fmla="*/ 759 h 4397"/>
              <a:gd name="T20" fmla="*/ 972 w 3253"/>
              <a:gd name="T21" fmla="*/ 1144 h 4397"/>
              <a:gd name="T22" fmla="*/ 164 w 3253"/>
              <a:gd name="T23" fmla="*/ 1144 h 4397"/>
              <a:gd name="T24" fmla="*/ 0 w 3253"/>
              <a:gd name="T25" fmla="*/ 1308 h 4397"/>
              <a:gd name="T26" fmla="*/ 0 w 3253"/>
              <a:gd name="T27" fmla="*/ 4233 h 4397"/>
              <a:gd name="T28" fmla="*/ 164 w 3253"/>
              <a:gd name="T29" fmla="*/ 4397 h 4397"/>
              <a:gd name="T30" fmla="*/ 3089 w 3253"/>
              <a:gd name="T31" fmla="*/ 4397 h 4397"/>
              <a:gd name="T32" fmla="*/ 3253 w 3253"/>
              <a:gd name="T33" fmla="*/ 4233 h 4397"/>
              <a:gd name="T34" fmla="*/ 3253 w 3253"/>
              <a:gd name="T35" fmla="*/ 3194 h 4397"/>
              <a:gd name="T36" fmla="*/ 3152 w 3253"/>
              <a:gd name="T37" fmla="*/ 3043 h 4397"/>
              <a:gd name="T38" fmla="*/ 2974 w 3253"/>
              <a:gd name="T39" fmla="*/ 3077 h 4397"/>
              <a:gd name="T40" fmla="*/ 2672 w 3253"/>
              <a:gd name="T41" fmla="*/ 3201 h 4397"/>
              <a:gd name="T42" fmla="*/ 2241 w 3253"/>
              <a:gd name="T43" fmla="*/ 2770 h 4397"/>
              <a:gd name="T44" fmla="*/ 2672 w 3253"/>
              <a:gd name="T45" fmla="*/ 2339 h 4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53" h="4397">
                <a:moveTo>
                  <a:pt x="2672" y="2339"/>
                </a:moveTo>
                <a:cubicBezTo>
                  <a:pt x="2785" y="2339"/>
                  <a:pt x="2893" y="2383"/>
                  <a:pt x="2974" y="2463"/>
                </a:cubicBezTo>
                <a:cubicBezTo>
                  <a:pt x="3021" y="2509"/>
                  <a:pt x="3091" y="2523"/>
                  <a:pt x="3152" y="2497"/>
                </a:cubicBezTo>
                <a:cubicBezTo>
                  <a:pt x="3213" y="2472"/>
                  <a:pt x="3253" y="2412"/>
                  <a:pt x="3253" y="2346"/>
                </a:cubicBezTo>
                <a:lnTo>
                  <a:pt x="3253" y="1308"/>
                </a:lnTo>
                <a:cubicBezTo>
                  <a:pt x="3253" y="1217"/>
                  <a:pt x="3179" y="1144"/>
                  <a:pt x="3089" y="1144"/>
                </a:cubicBezTo>
                <a:lnTo>
                  <a:pt x="2281" y="1144"/>
                </a:lnTo>
                <a:cubicBezTo>
                  <a:pt x="2348" y="1030"/>
                  <a:pt x="2385" y="897"/>
                  <a:pt x="2385" y="759"/>
                </a:cubicBezTo>
                <a:cubicBezTo>
                  <a:pt x="2385" y="340"/>
                  <a:pt x="2045" y="0"/>
                  <a:pt x="1626" y="0"/>
                </a:cubicBezTo>
                <a:cubicBezTo>
                  <a:pt x="1208" y="0"/>
                  <a:pt x="868" y="340"/>
                  <a:pt x="868" y="759"/>
                </a:cubicBezTo>
                <a:cubicBezTo>
                  <a:pt x="868" y="897"/>
                  <a:pt x="905" y="1030"/>
                  <a:pt x="972" y="1144"/>
                </a:cubicBezTo>
                <a:lnTo>
                  <a:pt x="164" y="1144"/>
                </a:lnTo>
                <a:cubicBezTo>
                  <a:pt x="73" y="1144"/>
                  <a:pt x="0" y="1217"/>
                  <a:pt x="0" y="1308"/>
                </a:cubicBezTo>
                <a:lnTo>
                  <a:pt x="0" y="4233"/>
                </a:lnTo>
                <a:cubicBezTo>
                  <a:pt x="0" y="4323"/>
                  <a:pt x="73" y="4397"/>
                  <a:pt x="164" y="4397"/>
                </a:cubicBezTo>
                <a:lnTo>
                  <a:pt x="3089" y="4397"/>
                </a:lnTo>
                <a:cubicBezTo>
                  <a:pt x="3179" y="4397"/>
                  <a:pt x="3253" y="4323"/>
                  <a:pt x="3253" y="4233"/>
                </a:cubicBezTo>
                <a:lnTo>
                  <a:pt x="3253" y="3194"/>
                </a:lnTo>
                <a:cubicBezTo>
                  <a:pt x="3253" y="3128"/>
                  <a:pt x="3213" y="3068"/>
                  <a:pt x="3152" y="3043"/>
                </a:cubicBezTo>
                <a:cubicBezTo>
                  <a:pt x="3091" y="3017"/>
                  <a:pt x="3021" y="3031"/>
                  <a:pt x="2974" y="3077"/>
                </a:cubicBezTo>
                <a:cubicBezTo>
                  <a:pt x="2893" y="3157"/>
                  <a:pt x="2785" y="3201"/>
                  <a:pt x="2672" y="3201"/>
                </a:cubicBezTo>
                <a:cubicBezTo>
                  <a:pt x="2434" y="3201"/>
                  <a:pt x="2241" y="3008"/>
                  <a:pt x="2241" y="2770"/>
                </a:cubicBezTo>
                <a:cubicBezTo>
                  <a:pt x="2241" y="2533"/>
                  <a:pt x="2434" y="2339"/>
                  <a:pt x="2672" y="2339"/>
                </a:cubicBezTo>
                <a:close/>
              </a:path>
            </a:pathLst>
          </a:custGeom>
          <a:solidFill>
            <a:schemeClr val="accent6"/>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等线" panose="020F0502020204030204"/>
              <a:ea typeface="等线" panose="02010600030101010101" pitchFamily="2" charset="-122"/>
              <a:cs typeface="+mn-cs"/>
            </a:endParaRPr>
          </a:p>
        </p:txBody>
      </p:sp>
      <p:sp>
        <p:nvSpPr>
          <p:cNvPr id="19" name="graduate-boy_77312">
            <a:extLst>
              <a:ext uri="{FF2B5EF4-FFF2-40B4-BE49-F238E27FC236}">
                <a16:creationId xmlns:a16="http://schemas.microsoft.com/office/drawing/2014/main" id="{33B3B75A-E12D-469C-8C64-C0F479CC6FDC}"/>
              </a:ext>
            </a:extLst>
          </p:cNvPr>
          <p:cNvSpPr>
            <a:spLocks noChangeAspect="1"/>
          </p:cNvSpPr>
          <p:nvPr/>
        </p:nvSpPr>
        <p:spPr bwMode="auto">
          <a:xfrm>
            <a:off x="6216165" y="4057751"/>
            <a:ext cx="390846" cy="383844"/>
          </a:xfrm>
          <a:custGeom>
            <a:avLst/>
            <a:gdLst>
              <a:gd name="connsiteX0" fmla="*/ 216882 w 606580"/>
              <a:gd name="connsiteY0" fmla="*/ 548999 h 595713"/>
              <a:gd name="connsiteX1" fmla="*/ 389698 w 606580"/>
              <a:gd name="connsiteY1" fmla="*/ 548999 h 595713"/>
              <a:gd name="connsiteX2" fmla="*/ 426286 w 606580"/>
              <a:gd name="connsiteY2" fmla="*/ 595713 h 595713"/>
              <a:gd name="connsiteX3" fmla="*/ 180295 w 606580"/>
              <a:gd name="connsiteY3" fmla="*/ 595713 h 595713"/>
              <a:gd name="connsiteX4" fmla="*/ 216882 w 606580"/>
              <a:gd name="connsiteY4" fmla="*/ 548999 h 595713"/>
              <a:gd name="connsiteX5" fmla="*/ 266632 w 606580"/>
              <a:gd name="connsiteY5" fmla="*/ 465526 h 595713"/>
              <a:gd name="connsiteX6" fmla="*/ 279907 w 606580"/>
              <a:gd name="connsiteY6" fmla="*/ 468863 h 595713"/>
              <a:gd name="connsiteX7" fmla="*/ 303301 w 606580"/>
              <a:gd name="connsiteY7" fmla="*/ 478133 h 595713"/>
              <a:gd name="connsiteX8" fmla="*/ 326603 w 606580"/>
              <a:gd name="connsiteY8" fmla="*/ 468863 h 595713"/>
              <a:gd name="connsiteX9" fmla="*/ 339878 w 606580"/>
              <a:gd name="connsiteY9" fmla="*/ 465526 h 595713"/>
              <a:gd name="connsiteX10" fmla="*/ 343220 w 606580"/>
              <a:gd name="connsiteY10" fmla="*/ 478782 h 595713"/>
              <a:gd name="connsiteX11" fmla="*/ 303301 w 606580"/>
              <a:gd name="connsiteY11" fmla="*/ 497415 h 595713"/>
              <a:gd name="connsiteX12" fmla="*/ 263383 w 606580"/>
              <a:gd name="connsiteY12" fmla="*/ 478782 h 595713"/>
              <a:gd name="connsiteX13" fmla="*/ 266632 w 606580"/>
              <a:gd name="connsiteY13" fmla="*/ 465526 h 595713"/>
              <a:gd name="connsiteX14" fmla="*/ 377736 w 606580"/>
              <a:gd name="connsiteY14" fmla="*/ 368140 h 595713"/>
              <a:gd name="connsiteX15" fmla="*/ 397212 w 606580"/>
              <a:gd name="connsiteY15" fmla="*/ 387546 h 595713"/>
              <a:gd name="connsiteX16" fmla="*/ 377736 w 606580"/>
              <a:gd name="connsiteY16" fmla="*/ 406952 h 595713"/>
              <a:gd name="connsiteX17" fmla="*/ 358260 w 606580"/>
              <a:gd name="connsiteY17" fmla="*/ 387546 h 595713"/>
              <a:gd name="connsiteX18" fmla="*/ 377736 w 606580"/>
              <a:gd name="connsiteY18" fmla="*/ 368140 h 595713"/>
              <a:gd name="connsiteX19" fmla="*/ 228808 w 606580"/>
              <a:gd name="connsiteY19" fmla="*/ 368140 h 595713"/>
              <a:gd name="connsiteX20" fmla="*/ 248249 w 606580"/>
              <a:gd name="connsiteY20" fmla="*/ 387546 h 595713"/>
              <a:gd name="connsiteX21" fmla="*/ 228808 w 606580"/>
              <a:gd name="connsiteY21" fmla="*/ 406952 h 595713"/>
              <a:gd name="connsiteX22" fmla="*/ 209367 w 606580"/>
              <a:gd name="connsiteY22" fmla="*/ 387546 h 595713"/>
              <a:gd name="connsiteX23" fmla="*/ 228808 w 606580"/>
              <a:gd name="connsiteY23" fmla="*/ 368140 h 595713"/>
              <a:gd name="connsiteX24" fmla="*/ 150892 w 606580"/>
              <a:gd name="connsiteY24" fmla="*/ 303074 h 595713"/>
              <a:gd name="connsiteX25" fmla="*/ 138637 w 606580"/>
              <a:gd name="connsiteY25" fmla="*/ 365366 h 595713"/>
              <a:gd name="connsiteX26" fmla="*/ 303336 w 606580"/>
              <a:gd name="connsiteY26" fmla="*/ 529718 h 595713"/>
              <a:gd name="connsiteX27" fmla="*/ 467943 w 606580"/>
              <a:gd name="connsiteY27" fmla="*/ 365366 h 595713"/>
              <a:gd name="connsiteX28" fmla="*/ 455781 w 606580"/>
              <a:gd name="connsiteY28" fmla="*/ 303259 h 595713"/>
              <a:gd name="connsiteX29" fmla="*/ 318376 w 606580"/>
              <a:gd name="connsiteY29" fmla="*/ 343212 h 595713"/>
              <a:gd name="connsiteX30" fmla="*/ 303336 w 606580"/>
              <a:gd name="connsiteY30" fmla="*/ 344788 h 595713"/>
              <a:gd name="connsiteX31" fmla="*/ 288296 w 606580"/>
              <a:gd name="connsiteY31" fmla="*/ 343212 h 595713"/>
              <a:gd name="connsiteX32" fmla="*/ 542107 w 606580"/>
              <a:gd name="connsiteY32" fmla="*/ 263209 h 595713"/>
              <a:gd name="connsiteX33" fmla="*/ 569321 w 606580"/>
              <a:gd name="connsiteY33" fmla="*/ 285647 h 595713"/>
              <a:gd name="connsiteX34" fmla="*/ 569321 w 606580"/>
              <a:gd name="connsiteY34" fmla="*/ 353980 h 595713"/>
              <a:gd name="connsiteX35" fmla="*/ 542107 w 606580"/>
              <a:gd name="connsiteY35" fmla="*/ 376325 h 595713"/>
              <a:gd name="connsiteX36" fmla="*/ 514986 w 606580"/>
              <a:gd name="connsiteY36" fmla="*/ 353980 h 595713"/>
              <a:gd name="connsiteX37" fmla="*/ 514986 w 606580"/>
              <a:gd name="connsiteY37" fmla="*/ 285647 h 595713"/>
              <a:gd name="connsiteX38" fmla="*/ 542107 w 606580"/>
              <a:gd name="connsiteY38" fmla="*/ 263209 h 595713"/>
              <a:gd name="connsiteX39" fmla="*/ 123782 w 606580"/>
              <a:gd name="connsiteY39" fmla="*/ 180436 h 595713"/>
              <a:gd name="connsiteX40" fmla="*/ 281333 w 606580"/>
              <a:gd name="connsiteY40" fmla="*/ 226414 h 595713"/>
              <a:gd name="connsiteX41" fmla="*/ 282076 w 606580"/>
              <a:gd name="connsiteY41" fmla="*/ 226599 h 595713"/>
              <a:gd name="connsiteX42" fmla="*/ 282818 w 606580"/>
              <a:gd name="connsiteY42" fmla="*/ 226784 h 595713"/>
              <a:gd name="connsiteX43" fmla="*/ 303336 w 606580"/>
              <a:gd name="connsiteY43" fmla="*/ 229009 h 595713"/>
              <a:gd name="connsiteX44" fmla="*/ 323854 w 606580"/>
              <a:gd name="connsiteY44" fmla="*/ 226784 h 595713"/>
              <a:gd name="connsiteX45" fmla="*/ 324597 w 606580"/>
              <a:gd name="connsiteY45" fmla="*/ 226599 h 595713"/>
              <a:gd name="connsiteX46" fmla="*/ 325340 w 606580"/>
              <a:gd name="connsiteY46" fmla="*/ 226414 h 595713"/>
              <a:gd name="connsiteX47" fmla="*/ 482798 w 606580"/>
              <a:gd name="connsiteY47" fmla="*/ 180436 h 595713"/>
              <a:gd name="connsiteX48" fmla="*/ 482798 w 606580"/>
              <a:gd name="connsiteY48" fmla="*/ 190262 h 595713"/>
              <a:gd name="connsiteX49" fmla="*/ 482798 w 606580"/>
              <a:gd name="connsiteY49" fmla="*/ 295473 h 595713"/>
              <a:gd name="connsiteX50" fmla="*/ 474442 w 606580"/>
              <a:gd name="connsiteY50" fmla="*/ 297883 h 595713"/>
              <a:gd name="connsiteX51" fmla="*/ 487254 w 606580"/>
              <a:gd name="connsiteY51" fmla="*/ 365366 h 595713"/>
              <a:gd name="connsiteX52" fmla="*/ 303336 w 606580"/>
              <a:gd name="connsiteY52" fmla="*/ 548999 h 595713"/>
              <a:gd name="connsiteX53" fmla="*/ 119326 w 606580"/>
              <a:gd name="connsiteY53" fmla="*/ 365366 h 595713"/>
              <a:gd name="connsiteX54" fmla="*/ 132324 w 606580"/>
              <a:gd name="connsiteY54" fmla="*/ 297605 h 595713"/>
              <a:gd name="connsiteX55" fmla="*/ 124896 w 606580"/>
              <a:gd name="connsiteY55" fmla="*/ 295473 h 595713"/>
              <a:gd name="connsiteX56" fmla="*/ 123782 w 606580"/>
              <a:gd name="connsiteY56" fmla="*/ 295195 h 595713"/>
              <a:gd name="connsiteX57" fmla="*/ 123782 w 606580"/>
              <a:gd name="connsiteY57" fmla="*/ 190262 h 595713"/>
              <a:gd name="connsiteX58" fmla="*/ 554573 w 606580"/>
              <a:gd name="connsiteY58" fmla="*/ 159478 h 595713"/>
              <a:gd name="connsiteX59" fmla="*/ 554573 w 606580"/>
              <a:gd name="connsiteY59" fmla="*/ 239852 h 595713"/>
              <a:gd name="connsiteX60" fmla="*/ 542143 w 606580"/>
              <a:gd name="connsiteY60" fmla="*/ 238554 h 595713"/>
              <a:gd name="connsiteX61" fmla="*/ 529805 w 606580"/>
              <a:gd name="connsiteY61" fmla="*/ 239852 h 595713"/>
              <a:gd name="connsiteX62" fmla="*/ 529805 w 606580"/>
              <a:gd name="connsiteY62" fmla="*/ 166709 h 595713"/>
              <a:gd name="connsiteX63" fmla="*/ 303336 w 606580"/>
              <a:gd name="connsiteY63" fmla="*/ 0 h 595713"/>
              <a:gd name="connsiteX64" fmla="*/ 317356 w 606580"/>
              <a:gd name="connsiteY64" fmla="*/ 1390 h 595713"/>
              <a:gd name="connsiteX65" fmla="*/ 587268 w 606580"/>
              <a:gd name="connsiteY65" fmla="*/ 80260 h 595713"/>
              <a:gd name="connsiteX66" fmla="*/ 606580 w 606580"/>
              <a:gd name="connsiteY66" fmla="*/ 102132 h 595713"/>
              <a:gd name="connsiteX67" fmla="*/ 586153 w 606580"/>
              <a:gd name="connsiteY67" fmla="*/ 124468 h 595713"/>
              <a:gd name="connsiteX68" fmla="*/ 318378 w 606580"/>
              <a:gd name="connsiteY68" fmla="*/ 202689 h 595713"/>
              <a:gd name="connsiteX69" fmla="*/ 303336 w 606580"/>
              <a:gd name="connsiteY69" fmla="*/ 204357 h 595713"/>
              <a:gd name="connsiteX70" fmla="*/ 288295 w 606580"/>
              <a:gd name="connsiteY70" fmla="*/ 202689 h 595713"/>
              <a:gd name="connsiteX71" fmla="*/ 20427 w 606580"/>
              <a:gd name="connsiteY71" fmla="*/ 124468 h 595713"/>
              <a:gd name="connsiteX72" fmla="*/ 0 w 606580"/>
              <a:gd name="connsiteY72" fmla="*/ 102132 h 595713"/>
              <a:gd name="connsiteX73" fmla="*/ 19312 w 606580"/>
              <a:gd name="connsiteY73" fmla="*/ 80260 h 595713"/>
              <a:gd name="connsiteX74" fmla="*/ 289316 w 606580"/>
              <a:gd name="connsiteY74" fmla="*/ 1390 h 595713"/>
              <a:gd name="connsiteX75" fmla="*/ 303336 w 606580"/>
              <a:gd name="connsiteY75" fmla="*/ 0 h 59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6580" h="595713">
                <a:moveTo>
                  <a:pt x="216882" y="548999"/>
                </a:moveTo>
                <a:cubicBezTo>
                  <a:pt x="271485" y="574673"/>
                  <a:pt x="335188" y="574673"/>
                  <a:pt x="389698" y="548999"/>
                </a:cubicBezTo>
                <a:cubicBezTo>
                  <a:pt x="405113" y="561604"/>
                  <a:pt x="417650" y="577546"/>
                  <a:pt x="426286" y="595713"/>
                </a:cubicBezTo>
                <a:lnTo>
                  <a:pt x="180295" y="595713"/>
                </a:lnTo>
                <a:cubicBezTo>
                  <a:pt x="188931" y="577546"/>
                  <a:pt x="201467" y="561604"/>
                  <a:pt x="216882" y="548999"/>
                </a:cubicBezTo>
                <a:close/>
                <a:moveTo>
                  <a:pt x="266632" y="465526"/>
                </a:moveTo>
                <a:cubicBezTo>
                  <a:pt x="271181" y="462838"/>
                  <a:pt x="277122" y="464321"/>
                  <a:pt x="279907" y="468863"/>
                </a:cubicBezTo>
                <a:cubicBezTo>
                  <a:pt x="282599" y="473313"/>
                  <a:pt x="291047" y="478133"/>
                  <a:pt x="303301" y="478133"/>
                </a:cubicBezTo>
                <a:cubicBezTo>
                  <a:pt x="315462" y="478133"/>
                  <a:pt x="323910" y="473313"/>
                  <a:pt x="326603" y="468863"/>
                </a:cubicBezTo>
                <a:cubicBezTo>
                  <a:pt x="329388" y="464321"/>
                  <a:pt x="335329" y="462838"/>
                  <a:pt x="339878" y="465526"/>
                </a:cubicBezTo>
                <a:cubicBezTo>
                  <a:pt x="344427" y="468307"/>
                  <a:pt x="345912" y="474240"/>
                  <a:pt x="343220" y="478782"/>
                </a:cubicBezTo>
                <a:cubicBezTo>
                  <a:pt x="336350" y="490092"/>
                  <a:pt x="320661" y="497415"/>
                  <a:pt x="303301" y="497415"/>
                </a:cubicBezTo>
                <a:cubicBezTo>
                  <a:pt x="285849" y="497415"/>
                  <a:pt x="270253" y="490092"/>
                  <a:pt x="263383" y="478782"/>
                </a:cubicBezTo>
                <a:cubicBezTo>
                  <a:pt x="260598" y="474240"/>
                  <a:pt x="262083" y="468307"/>
                  <a:pt x="266632" y="465526"/>
                </a:cubicBezTo>
                <a:close/>
                <a:moveTo>
                  <a:pt x="377736" y="368140"/>
                </a:moveTo>
                <a:cubicBezTo>
                  <a:pt x="388492" y="368140"/>
                  <a:pt x="397212" y="376828"/>
                  <a:pt x="397212" y="387546"/>
                </a:cubicBezTo>
                <a:cubicBezTo>
                  <a:pt x="397212" y="398264"/>
                  <a:pt x="388492" y="406952"/>
                  <a:pt x="377736" y="406952"/>
                </a:cubicBezTo>
                <a:cubicBezTo>
                  <a:pt x="366980" y="406952"/>
                  <a:pt x="358260" y="398264"/>
                  <a:pt x="358260" y="387546"/>
                </a:cubicBezTo>
                <a:cubicBezTo>
                  <a:pt x="358260" y="376828"/>
                  <a:pt x="366980" y="368140"/>
                  <a:pt x="377736" y="368140"/>
                </a:cubicBezTo>
                <a:close/>
                <a:moveTo>
                  <a:pt x="228808" y="368140"/>
                </a:moveTo>
                <a:cubicBezTo>
                  <a:pt x="239545" y="368140"/>
                  <a:pt x="248249" y="376828"/>
                  <a:pt x="248249" y="387546"/>
                </a:cubicBezTo>
                <a:cubicBezTo>
                  <a:pt x="248249" y="398264"/>
                  <a:pt x="239545" y="406952"/>
                  <a:pt x="228808" y="406952"/>
                </a:cubicBezTo>
                <a:cubicBezTo>
                  <a:pt x="218071" y="406952"/>
                  <a:pt x="209367" y="398264"/>
                  <a:pt x="209367" y="387546"/>
                </a:cubicBezTo>
                <a:cubicBezTo>
                  <a:pt x="209367" y="376828"/>
                  <a:pt x="218071" y="368140"/>
                  <a:pt x="228808" y="368140"/>
                </a:cubicBezTo>
                <a:close/>
                <a:moveTo>
                  <a:pt x="150892" y="303074"/>
                </a:moveTo>
                <a:cubicBezTo>
                  <a:pt x="143000" y="322262"/>
                  <a:pt x="138637" y="343305"/>
                  <a:pt x="138637" y="365366"/>
                </a:cubicBezTo>
                <a:cubicBezTo>
                  <a:pt x="138637" y="456117"/>
                  <a:pt x="212352" y="529718"/>
                  <a:pt x="303336" y="529718"/>
                </a:cubicBezTo>
                <a:cubicBezTo>
                  <a:pt x="394227" y="529718"/>
                  <a:pt x="467943" y="456117"/>
                  <a:pt x="467943" y="365366"/>
                </a:cubicBezTo>
                <a:cubicBezTo>
                  <a:pt x="467943" y="343397"/>
                  <a:pt x="463579" y="322448"/>
                  <a:pt x="455781" y="303259"/>
                </a:cubicBezTo>
                <a:lnTo>
                  <a:pt x="318376" y="343212"/>
                </a:lnTo>
                <a:cubicBezTo>
                  <a:pt x="313734" y="344231"/>
                  <a:pt x="308628" y="344788"/>
                  <a:pt x="303336" y="344788"/>
                </a:cubicBezTo>
                <a:cubicBezTo>
                  <a:pt x="297952" y="344788"/>
                  <a:pt x="292845" y="344231"/>
                  <a:pt x="288296" y="343212"/>
                </a:cubicBezTo>
                <a:close/>
                <a:moveTo>
                  <a:pt x="542107" y="263209"/>
                </a:moveTo>
                <a:cubicBezTo>
                  <a:pt x="556968" y="263209"/>
                  <a:pt x="569042" y="273223"/>
                  <a:pt x="569321" y="285647"/>
                </a:cubicBezTo>
                <a:lnTo>
                  <a:pt x="569321" y="353980"/>
                </a:lnTo>
                <a:cubicBezTo>
                  <a:pt x="569042" y="366311"/>
                  <a:pt x="556968" y="376325"/>
                  <a:pt x="542107" y="376325"/>
                </a:cubicBezTo>
                <a:cubicBezTo>
                  <a:pt x="527339" y="376325"/>
                  <a:pt x="515265" y="366311"/>
                  <a:pt x="514986" y="353980"/>
                </a:cubicBezTo>
                <a:lnTo>
                  <a:pt x="514986" y="285647"/>
                </a:lnTo>
                <a:cubicBezTo>
                  <a:pt x="515172" y="273223"/>
                  <a:pt x="527246" y="263209"/>
                  <a:pt x="542107" y="263209"/>
                </a:cubicBezTo>
                <a:close/>
                <a:moveTo>
                  <a:pt x="123782" y="180436"/>
                </a:moveTo>
                <a:lnTo>
                  <a:pt x="281333" y="226414"/>
                </a:lnTo>
                <a:lnTo>
                  <a:pt x="282076" y="226599"/>
                </a:lnTo>
                <a:lnTo>
                  <a:pt x="282818" y="226784"/>
                </a:lnTo>
                <a:cubicBezTo>
                  <a:pt x="289410" y="228268"/>
                  <a:pt x="296280" y="229009"/>
                  <a:pt x="303336" y="229009"/>
                </a:cubicBezTo>
                <a:cubicBezTo>
                  <a:pt x="310392" y="229009"/>
                  <a:pt x="317262" y="228268"/>
                  <a:pt x="323854" y="226784"/>
                </a:cubicBezTo>
                <a:lnTo>
                  <a:pt x="324597" y="226599"/>
                </a:lnTo>
                <a:lnTo>
                  <a:pt x="325340" y="226414"/>
                </a:lnTo>
                <a:lnTo>
                  <a:pt x="482798" y="180436"/>
                </a:lnTo>
                <a:lnTo>
                  <a:pt x="482798" y="190262"/>
                </a:lnTo>
                <a:lnTo>
                  <a:pt x="482798" y="295473"/>
                </a:lnTo>
                <a:lnTo>
                  <a:pt x="474442" y="297883"/>
                </a:lnTo>
                <a:cubicBezTo>
                  <a:pt x="482705" y="318740"/>
                  <a:pt x="487254" y="341543"/>
                  <a:pt x="487254" y="365366"/>
                </a:cubicBezTo>
                <a:cubicBezTo>
                  <a:pt x="487254" y="466777"/>
                  <a:pt x="404904" y="548999"/>
                  <a:pt x="303336" y="548999"/>
                </a:cubicBezTo>
                <a:cubicBezTo>
                  <a:pt x="201676" y="548999"/>
                  <a:pt x="119326" y="466777"/>
                  <a:pt x="119326" y="365366"/>
                </a:cubicBezTo>
                <a:cubicBezTo>
                  <a:pt x="119326" y="341451"/>
                  <a:pt x="123968" y="318554"/>
                  <a:pt x="132324" y="297605"/>
                </a:cubicBezTo>
                <a:lnTo>
                  <a:pt x="124896" y="295473"/>
                </a:lnTo>
                <a:lnTo>
                  <a:pt x="123782" y="295195"/>
                </a:lnTo>
                <a:lnTo>
                  <a:pt x="123782" y="190262"/>
                </a:lnTo>
                <a:close/>
                <a:moveTo>
                  <a:pt x="554573" y="159478"/>
                </a:moveTo>
                <a:lnTo>
                  <a:pt x="554573" y="239852"/>
                </a:lnTo>
                <a:cubicBezTo>
                  <a:pt x="550492" y="239018"/>
                  <a:pt x="546410" y="238554"/>
                  <a:pt x="542143" y="238554"/>
                </a:cubicBezTo>
                <a:cubicBezTo>
                  <a:pt x="537968" y="238554"/>
                  <a:pt x="533794" y="239018"/>
                  <a:pt x="529805" y="239852"/>
                </a:cubicBezTo>
                <a:lnTo>
                  <a:pt x="529805" y="166709"/>
                </a:lnTo>
                <a:close/>
                <a:moveTo>
                  <a:pt x="303336" y="0"/>
                </a:moveTo>
                <a:cubicBezTo>
                  <a:pt x="308257" y="0"/>
                  <a:pt x="312993" y="556"/>
                  <a:pt x="317356" y="1390"/>
                </a:cubicBezTo>
                <a:lnTo>
                  <a:pt x="587268" y="80260"/>
                </a:lnTo>
                <a:cubicBezTo>
                  <a:pt x="598874" y="84801"/>
                  <a:pt x="606580" y="92864"/>
                  <a:pt x="606580" y="102132"/>
                </a:cubicBezTo>
                <a:cubicBezTo>
                  <a:pt x="606580" y="111771"/>
                  <a:pt x="598409" y="120112"/>
                  <a:pt x="586153" y="124468"/>
                </a:cubicBezTo>
                <a:lnTo>
                  <a:pt x="318378" y="202689"/>
                </a:lnTo>
                <a:cubicBezTo>
                  <a:pt x="313735" y="203708"/>
                  <a:pt x="308629" y="204357"/>
                  <a:pt x="303336" y="204357"/>
                </a:cubicBezTo>
                <a:cubicBezTo>
                  <a:pt x="297951" y="204357"/>
                  <a:pt x="292844" y="203708"/>
                  <a:pt x="288295" y="202689"/>
                </a:cubicBezTo>
                <a:lnTo>
                  <a:pt x="20427" y="124468"/>
                </a:lnTo>
                <a:cubicBezTo>
                  <a:pt x="8263" y="120112"/>
                  <a:pt x="0" y="111771"/>
                  <a:pt x="0" y="102132"/>
                </a:cubicBezTo>
                <a:cubicBezTo>
                  <a:pt x="0" y="92864"/>
                  <a:pt x="7706" y="84801"/>
                  <a:pt x="19312" y="80260"/>
                </a:cubicBezTo>
                <a:lnTo>
                  <a:pt x="289316" y="1390"/>
                </a:lnTo>
                <a:cubicBezTo>
                  <a:pt x="293587" y="556"/>
                  <a:pt x="298322" y="0"/>
                  <a:pt x="303336" y="0"/>
                </a:cubicBezTo>
                <a:close/>
              </a:path>
            </a:pathLst>
          </a:custGeom>
          <a:solidFill>
            <a:schemeClr val="accent6"/>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endParaRPr>
          </a:p>
        </p:txBody>
      </p:sp>
      <p:grpSp>
        <p:nvGrpSpPr>
          <p:cNvPr id="21" name="组合 20">
            <a:extLst>
              <a:ext uri="{FF2B5EF4-FFF2-40B4-BE49-F238E27FC236}">
                <a16:creationId xmlns:a16="http://schemas.microsoft.com/office/drawing/2014/main" id="{4D3F727C-F29A-40E8-9B6C-F83399FAAF63}"/>
              </a:ext>
            </a:extLst>
          </p:cNvPr>
          <p:cNvGrpSpPr/>
          <p:nvPr/>
        </p:nvGrpSpPr>
        <p:grpSpPr>
          <a:xfrm>
            <a:off x="801539" y="4631095"/>
            <a:ext cx="2531596" cy="1292273"/>
            <a:chOff x="7112904" y="1435054"/>
            <a:chExt cx="2531596" cy="1292273"/>
          </a:xfrm>
        </p:grpSpPr>
        <p:sp>
          <p:nvSpPr>
            <p:cNvPr id="22" name="文本框 21">
              <a:extLst>
                <a:ext uri="{FF2B5EF4-FFF2-40B4-BE49-F238E27FC236}">
                  <a16:creationId xmlns:a16="http://schemas.microsoft.com/office/drawing/2014/main" id="{3AE63FFF-8D68-4421-998D-626891AB9A8B}"/>
                </a:ext>
              </a:extLst>
            </p:cNvPr>
            <p:cNvSpPr txBox="1"/>
            <p:nvPr/>
          </p:nvSpPr>
          <p:spPr>
            <a:xfrm>
              <a:off x="7114148" y="1435054"/>
              <a:ext cx="220985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23" name="文本框 22">
              <a:extLst>
                <a:ext uri="{FF2B5EF4-FFF2-40B4-BE49-F238E27FC236}">
                  <a16:creationId xmlns:a16="http://schemas.microsoft.com/office/drawing/2014/main" id="{2A2BE16E-A98C-42D1-B251-07A4EB3D4501}"/>
                </a:ext>
              </a:extLst>
            </p:cNvPr>
            <p:cNvSpPr txBox="1"/>
            <p:nvPr/>
          </p:nvSpPr>
          <p:spPr>
            <a:xfrm>
              <a:off x="7112904" y="1988663"/>
              <a:ext cx="2531596"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24" name="直接连接符 23">
              <a:extLst>
                <a:ext uri="{FF2B5EF4-FFF2-40B4-BE49-F238E27FC236}">
                  <a16:creationId xmlns:a16="http://schemas.microsoft.com/office/drawing/2014/main" id="{50E695D8-EA34-46DB-8422-69A0504B354E}"/>
                </a:ext>
              </a:extLst>
            </p:cNvPr>
            <p:cNvCxnSpPr>
              <a:cxnSpLocks/>
            </p:cNvCxnSpPr>
            <p:nvPr/>
          </p:nvCxnSpPr>
          <p:spPr>
            <a:xfrm>
              <a:off x="7226366" y="1884123"/>
              <a:ext cx="889635"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C59FCB9E-7816-459E-99D7-6AEFABD6582F}"/>
              </a:ext>
            </a:extLst>
          </p:cNvPr>
          <p:cNvGrpSpPr/>
          <p:nvPr/>
        </p:nvGrpSpPr>
        <p:grpSpPr>
          <a:xfrm>
            <a:off x="6171453" y="4642722"/>
            <a:ext cx="2532840" cy="1280646"/>
            <a:chOff x="7111660" y="1446681"/>
            <a:chExt cx="2532840" cy="1280646"/>
          </a:xfrm>
        </p:grpSpPr>
        <p:sp>
          <p:nvSpPr>
            <p:cNvPr id="26" name="文本框 25">
              <a:extLst>
                <a:ext uri="{FF2B5EF4-FFF2-40B4-BE49-F238E27FC236}">
                  <a16:creationId xmlns:a16="http://schemas.microsoft.com/office/drawing/2014/main" id="{175FDC6F-6A2B-4FBE-9B48-884F5FB686B5}"/>
                </a:ext>
              </a:extLst>
            </p:cNvPr>
            <p:cNvSpPr txBox="1"/>
            <p:nvPr/>
          </p:nvSpPr>
          <p:spPr>
            <a:xfrm>
              <a:off x="7111660" y="1446681"/>
              <a:ext cx="220985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27" name="文本框 26">
              <a:extLst>
                <a:ext uri="{FF2B5EF4-FFF2-40B4-BE49-F238E27FC236}">
                  <a16:creationId xmlns:a16="http://schemas.microsoft.com/office/drawing/2014/main" id="{C71E550D-B1AA-4F01-8641-4528DAD20214}"/>
                </a:ext>
              </a:extLst>
            </p:cNvPr>
            <p:cNvSpPr txBox="1"/>
            <p:nvPr/>
          </p:nvSpPr>
          <p:spPr>
            <a:xfrm>
              <a:off x="7112904" y="1988663"/>
              <a:ext cx="2531596"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28" name="直接连接符 27">
              <a:extLst>
                <a:ext uri="{FF2B5EF4-FFF2-40B4-BE49-F238E27FC236}">
                  <a16:creationId xmlns:a16="http://schemas.microsoft.com/office/drawing/2014/main" id="{75C829DC-0466-4146-BDE6-040954BF473E}"/>
                </a:ext>
              </a:extLst>
            </p:cNvPr>
            <p:cNvCxnSpPr>
              <a:cxnSpLocks/>
            </p:cNvCxnSpPr>
            <p:nvPr/>
          </p:nvCxnSpPr>
          <p:spPr>
            <a:xfrm>
              <a:off x="7226366" y="1884123"/>
              <a:ext cx="889635"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5B1745E0-2620-41F5-BE0B-D27FE1A53BAA}"/>
              </a:ext>
            </a:extLst>
          </p:cNvPr>
          <p:cNvGrpSpPr/>
          <p:nvPr/>
        </p:nvGrpSpPr>
        <p:grpSpPr>
          <a:xfrm>
            <a:off x="3487118" y="4631095"/>
            <a:ext cx="2531596" cy="1292273"/>
            <a:chOff x="7112904" y="1435054"/>
            <a:chExt cx="2531596" cy="1292273"/>
          </a:xfrm>
        </p:grpSpPr>
        <p:sp>
          <p:nvSpPr>
            <p:cNvPr id="30" name="文本框 29">
              <a:extLst>
                <a:ext uri="{FF2B5EF4-FFF2-40B4-BE49-F238E27FC236}">
                  <a16:creationId xmlns:a16="http://schemas.microsoft.com/office/drawing/2014/main" id="{EA5C5B41-0C89-4384-A0C9-F40943E6D507}"/>
                </a:ext>
              </a:extLst>
            </p:cNvPr>
            <p:cNvSpPr txBox="1"/>
            <p:nvPr/>
          </p:nvSpPr>
          <p:spPr>
            <a:xfrm>
              <a:off x="7112904" y="1435054"/>
              <a:ext cx="220985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31" name="文本框 30">
              <a:extLst>
                <a:ext uri="{FF2B5EF4-FFF2-40B4-BE49-F238E27FC236}">
                  <a16:creationId xmlns:a16="http://schemas.microsoft.com/office/drawing/2014/main" id="{3C4CC5C5-453F-4004-849C-0A262CC04EFE}"/>
                </a:ext>
              </a:extLst>
            </p:cNvPr>
            <p:cNvSpPr txBox="1"/>
            <p:nvPr/>
          </p:nvSpPr>
          <p:spPr>
            <a:xfrm>
              <a:off x="7112904" y="1988663"/>
              <a:ext cx="2531596"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32" name="直接连接符 31">
              <a:extLst>
                <a:ext uri="{FF2B5EF4-FFF2-40B4-BE49-F238E27FC236}">
                  <a16:creationId xmlns:a16="http://schemas.microsoft.com/office/drawing/2014/main" id="{57F0E2F1-E0C9-40B4-B077-4565D9FFB8B4}"/>
                </a:ext>
              </a:extLst>
            </p:cNvPr>
            <p:cNvCxnSpPr>
              <a:cxnSpLocks/>
            </p:cNvCxnSpPr>
            <p:nvPr/>
          </p:nvCxnSpPr>
          <p:spPr>
            <a:xfrm>
              <a:off x="7226366" y="1884123"/>
              <a:ext cx="88963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4" name="矩形 3">
            <a:extLst>
              <a:ext uri="{FF2B5EF4-FFF2-40B4-BE49-F238E27FC236}">
                <a16:creationId xmlns:a16="http://schemas.microsoft.com/office/drawing/2014/main" id="{68872692-2719-44E3-94DD-9DDCB0D2DF31}"/>
              </a:ext>
            </a:extLst>
          </p:cNvPr>
          <p:cNvSpPr/>
          <p:nvPr/>
        </p:nvSpPr>
        <p:spPr>
          <a:xfrm>
            <a:off x="0" y="1344986"/>
            <a:ext cx="515938" cy="22393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40031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631FE160-1C5B-406E-B99A-8BF38F96830F}"/>
              </a:ext>
            </a:extLst>
          </p:cNvPr>
          <p:cNvGrpSpPr/>
          <p:nvPr/>
        </p:nvGrpSpPr>
        <p:grpSpPr>
          <a:xfrm>
            <a:off x="1313" y="2047240"/>
            <a:ext cx="5096452" cy="2763520"/>
            <a:chOff x="1313" y="2047240"/>
            <a:chExt cx="5096452" cy="2763520"/>
          </a:xfrm>
        </p:grpSpPr>
        <p:sp>
          <p:nvSpPr>
            <p:cNvPr id="62" name="矩形 61">
              <a:extLst>
                <a:ext uri="{FF2B5EF4-FFF2-40B4-BE49-F238E27FC236}">
                  <a16:creationId xmlns:a16="http://schemas.microsoft.com/office/drawing/2014/main" id="{11042CEB-B2D7-4ACE-8CB5-F9E150F28AD6}"/>
                </a:ext>
              </a:extLst>
            </p:cNvPr>
            <p:cNvSpPr/>
            <p:nvPr/>
          </p:nvSpPr>
          <p:spPr>
            <a:xfrm>
              <a:off x="695325" y="2047240"/>
              <a:ext cx="4402440" cy="2763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 name="矩形 24">
              <a:extLst>
                <a:ext uri="{FF2B5EF4-FFF2-40B4-BE49-F238E27FC236}">
                  <a16:creationId xmlns:a16="http://schemas.microsoft.com/office/drawing/2014/main" id="{7A75B588-9775-440D-91D2-FA6FDDCC4040}"/>
                </a:ext>
              </a:extLst>
            </p:cNvPr>
            <p:cNvSpPr/>
            <p:nvPr/>
          </p:nvSpPr>
          <p:spPr>
            <a:xfrm>
              <a:off x="1313" y="2047240"/>
              <a:ext cx="514623" cy="2763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A52B0A0E-9678-48B2-9E8F-B54D4A338634}"/>
              </a:ext>
            </a:extLst>
          </p:cNvPr>
          <p:cNvGrpSpPr/>
          <p:nvPr/>
        </p:nvGrpSpPr>
        <p:grpSpPr>
          <a:xfrm>
            <a:off x="5643664" y="1462478"/>
            <a:ext cx="5673624" cy="3933044"/>
            <a:chOff x="5277147" y="1462478"/>
            <a:chExt cx="5673624" cy="3933044"/>
          </a:xfrm>
        </p:grpSpPr>
        <p:cxnSp>
          <p:nvCxnSpPr>
            <p:cNvPr id="13" name="直接连接符 12">
              <a:extLst>
                <a:ext uri="{FF2B5EF4-FFF2-40B4-BE49-F238E27FC236}">
                  <a16:creationId xmlns:a16="http://schemas.microsoft.com/office/drawing/2014/main" id="{21FED646-A1DC-493D-A820-F4353EE5980C}"/>
                </a:ext>
              </a:extLst>
            </p:cNvPr>
            <p:cNvCxnSpPr>
              <a:cxnSpLocks/>
            </p:cNvCxnSpPr>
            <p:nvPr/>
          </p:nvCxnSpPr>
          <p:spPr>
            <a:xfrm flipH="1" flipV="1">
              <a:off x="5550101" y="2034528"/>
              <a:ext cx="1" cy="510904"/>
            </a:xfrm>
            <a:prstGeom prst="line">
              <a:avLst/>
            </a:prstGeom>
            <a:ln w="28575">
              <a:solidFill>
                <a:srgbClr val="004E98"/>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D5591E43-1FCE-480C-8D9D-52F730DD2885}"/>
                </a:ext>
              </a:extLst>
            </p:cNvPr>
            <p:cNvSpPr/>
            <p:nvPr/>
          </p:nvSpPr>
          <p:spPr>
            <a:xfrm>
              <a:off x="5277149" y="1462478"/>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壹</a:t>
              </a:r>
            </a:p>
          </p:txBody>
        </p:sp>
        <p:cxnSp>
          <p:nvCxnSpPr>
            <p:cNvPr id="16" name="直接连接符 15">
              <a:extLst>
                <a:ext uri="{FF2B5EF4-FFF2-40B4-BE49-F238E27FC236}">
                  <a16:creationId xmlns:a16="http://schemas.microsoft.com/office/drawing/2014/main" id="{A97894C7-4714-4EBF-8126-75C39502FF47}"/>
                </a:ext>
              </a:extLst>
            </p:cNvPr>
            <p:cNvCxnSpPr>
              <a:cxnSpLocks/>
            </p:cNvCxnSpPr>
            <p:nvPr/>
          </p:nvCxnSpPr>
          <p:spPr>
            <a:xfrm flipH="1" flipV="1">
              <a:off x="5550100" y="4271835"/>
              <a:ext cx="1" cy="510904"/>
            </a:xfrm>
            <a:prstGeom prst="line">
              <a:avLst/>
            </a:prstGeom>
            <a:ln w="28575">
              <a:solidFill>
                <a:srgbClr val="004E98"/>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82579CAD-A2DC-43C4-AE0D-BD6E6CF1A71E}"/>
                </a:ext>
              </a:extLst>
            </p:cNvPr>
            <p:cNvSpPr/>
            <p:nvPr/>
          </p:nvSpPr>
          <p:spPr>
            <a:xfrm>
              <a:off x="5277148" y="3699785"/>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rgbClr val="004E98"/>
                  </a:solidFill>
                  <a:latin typeface="思源宋体 CN Medium" panose="02020500000000000000" pitchFamily="18" charset="-122"/>
                  <a:ea typeface="思源宋体 CN Medium" panose="02020500000000000000" pitchFamily="18" charset="-122"/>
                </a:rPr>
                <a:t>叁</a:t>
              </a:r>
              <a:endParaRPr kumimoji="0" lang="zh-CN" altLang="en-US" sz="2000" b="1"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endParaRPr>
            </a:p>
          </p:txBody>
        </p:sp>
        <p:cxnSp>
          <p:nvCxnSpPr>
            <p:cNvPr id="19" name="直接连接符 18">
              <a:extLst>
                <a:ext uri="{FF2B5EF4-FFF2-40B4-BE49-F238E27FC236}">
                  <a16:creationId xmlns:a16="http://schemas.microsoft.com/office/drawing/2014/main" id="{BF608291-2E1D-4DBC-A7B2-D2B48FE749C9}"/>
                </a:ext>
              </a:extLst>
            </p:cNvPr>
            <p:cNvCxnSpPr>
              <a:cxnSpLocks/>
            </p:cNvCxnSpPr>
            <p:nvPr/>
          </p:nvCxnSpPr>
          <p:spPr>
            <a:xfrm flipH="1" flipV="1">
              <a:off x="5550100" y="3158215"/>
              <a:ext cx="1" cy="510904"/>
            </a:xfrm>
            <a:prstGeom prst="line">
              <a:avLst/>
            </a:prstGeom>
            <a:ln w="28575">
              <a:solidFill>
                <a:srgbClr val="004E98"/>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50470B74-D527-4DB7-8B9F-F8AA8C036D75}"/>
                </a:ext>
              </a:extLst>
            </p:cNvPr>
            <p:cNvSpPr/>
            <p:nvPr/>
          </p:nvSpPr>
          <p:spPr>
            <a:xfrm>
              <a:off x="5277148" y="2583353"/>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贰</a:t>
              </a:r>
            </a:p>
          </p:txBody>
        </p:sp>
        <p:sp>
          <p:nvSpPr>
            <p:cNvPr id="23" name="矩形 22">
              <a:extLst>
                <a:ext uri="{FF2B5EF4-FFF2-40B4-BE49-F238E27FC236}">
                  <a16:creationId xmlns:a16="http://schemas.microsoft.com/office/drawing/2014/main" id="{E61AF153-BB10-4F44-8AD6-AC9F846CF49A}"/>
                </a:ext>
              </a:extLst>
            </p:cNvPr>
            <p:cNvSpPr/>
            <p:nvPr/>
          </p:nvSpPr>
          <p:spPr>
            <a:xfrm>
              <a:off x="5277147" y="4823472"/>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rgbClr val="004E98"/>
                  </a:solidFill>
                  <a:latin typeface="思源宋体 CN Medium" panose="02020500000000000000" pitchFamily="18" charset="-122"/>
                  <a:ea typeface="思源宋体 CN Medium" panose="02020500000000000000" pitchFamily="18" charset="-122"/>
                </a:rPr>
                <a:t>肆</a:t>
              </a:r>
              <a:endParaRPr kumimoji="0" lang="zh-CN" altLang="en-US" sz="2000" b="1"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endParaRPr>
            </a:p>
          </p:txBody>
        </p:sp>
        <p:sp>
          <p:nvSpPr>
            <p:cNvPr id="29" name="矩形 28">
              <a:extLst>
                <a:ext uri="{FF2B5EF4-FFF2-40B4-BE49-F238E27FC236}">
                  <a16:creationId xmlns:a16="http://schemas.microsoft.com/office/drawing/2014/main" id="{B3A61557-E0D6-446A-AEE9-664CD7B8FC33}"/>
                </a:ext>
              </a:extLst>
            </p:cNvPr>
            <p:cNvSpPr/>
            <p:nvPr/>
          </p:nvSpPr>
          <p:spPr>
            <a:xfrm>
              <a:off x="6096000" y="3699785"/>
              <a:ext cx="4854771"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a:solidFill>
                    <a:srgbClr val="004E98"/>
                  </a:solidFill>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a:t>
              </a:r>
            </a:p>
          </p:txBody>
        </p:sp>
        <p:sp>
          <p:nvSpPr>
            <p:cNvPr id="30" name="矩形 29">
              <a:extLst>
                <a:ext uri="{FF2B5EF4-FFF2-40B4-BE49-F238E27FC236}">
                  <a16:creationId xmlns:a16="http://schemas.microsoft.com/office/drawing/2014/main" id="{4F34941F-16C4-4C70-9FE1-D5A8F8A91E4B}"/>
                </a:ext>
              </a:extLst>
            </p:cNvPr>
            <p:cNvSpPr/>
            <p:nvPr/>
          </p:nvSpPr>
          <p:spPr>
            <a:xfrm>
              <a:off x="6096000" y="4823472"/>
              <a:ext cx="4854771"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a:solidFill>
                    <a:srgbClr val="004E98"/>
                  </a:solidFill>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a:t>
              </a:r>
              <a:endParaRPr lang="zh-CN" altLang="en-US" sz="1400" b="1" dirty="0">
                <a:solidFill>
                  <a:srgbClr val="004E98"/>
                </a:solidFill>
                <a:latin typeface="思源宋体 CN Medium" panose="02020500000000000000" pitchFamily="18" charset="-122"/>
                <a:ea typeface="思源宋体 CN Medium" panose="02020500000000000000" pitchFamily="18" charset="-122"/>
              </a:endParaRPr>
            </a:p>
          </p:txBody>
        </p:sp>
        <p:sp>
          <p:nvSpPr>
            <p:cNvPr id="31" name="矩形 30">
              <a:extLst>
                <a:ext uri="{FF2B5EF4-FFF2-40B4-BE49-F238E27FC236}">
                  <a16:creationId xmlns:a16="http://schemas.microsoft.com/office/drawing/2014/main" id="{B3156E0E-5AA3-4218-BCCC-C96A50B1C382}"/>
                </a:ext>
              </a:extLst>
            </p:cNvPr>
            <p:cNvSpPr/>
            <p:nvPr/>
          </p:nvSpPr>
          <p:spPr>
            <a:xfrm>
              <a:off x="6096000" y="2583353"/>
              <a:ext cx="4854771"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a:solidFill>
                    <a:srgbClr val="004E98"/>
                  </a:solidFill>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a:t>
              </a:r>
            </a:p>
          </p:txBody>
        </p:sp>
        <p:sp>
          <p:nvSpPr>
            <p:cNvPr id="32" name="矩形 31">
              <a:extLst>
                <a:ext uri="{FF2B5EF4-FFF2-40B4-BE49-F238E27FC236}">
                  <a16:creationId xmlns:a16="http://schemas.microsoft.com/office/drawing/2014/main" id="{4DF8201D-AF04-47CC-BBEC-9E2AB1683DCE}"/>
                </a:ext>
              </a:extLst>
            </p:cNvPr>
            <p:cNvSpPr/>
            <p:nvPr/>
          </p:nvSpPr>
          <p:spPr>
            <a:xfrm>
              <a:off x="6096000" y="1462478"/>
              <a:ext cx="4854771"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b="1" dirty="0">
                  <a:solidFill>
                    <a:srgbClr val="004E98"/>
                  </a:solidFill>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a:t>
              </a:r>
            </a:p>
          </p:txBody>
        </p:sp>
        <p:cxnSp>
          <p:nvCxnSpPr>
            <p:cNvPr id="33" name="直接连接符 32">
              <a:extLst>
                <a:ext uri="{FF2B5EF4-FFF2-40B4-BE49-F238E27FC236}">
                  <a16:creationId xmlns:a16="http://schemas.microsoft.com/office/drawing/2014/main" id="{60921A06-26CE-40AA-96AC-76EF8CD1479A}"/>
                </a:ext>
              </a:extLst>
            </p:cNvPr>
            <p:cNvCxnSpPr>
              <a:cxnSpLocks/>
              <a:stCxn id="17" idx="3"/>
              <a:endCxn id="29" idx="1"/>
            </p:cNvCxnSpPr>
            <p:nvPr/>
          </p:nvCxnSpPr>
          <p:spPr>
            <a:xfrm>
              <a:off x="5823051" y="3985810"/>
              <a:ext cx="272949" cy="0"/>
            </a:xfrm>
            <a:prstGeom prst="line">
              <a:avLst/>
            </a:prstGeom>
            <a:ln w="28575">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4BB051BB-42A6-427F-B088-B33538E81B19}"/>
                </a:ext>
              </a:extLst>
            </p:cNvPr>
            <p:cNvCxnSpPr>
              <a:cxnSpLocks/>
              <a:stCxn id="20" idx="3"/>
              <a:endCxn id="31" idx="1"/>
            </p:cNvCxnSpPr>
            <p:nvPr/>
          </p:nvCxnSpPr>
          <p:spPr>
            <a:xfrm>
              <a:off x="5823051" y="2869378"/>
              <a:ext cx="272949" cy="0"/>
            </a:xfrm>
            <a:prstGeom prst="line">
              <a:avLst/>
            </a:prstGeom>
            <a:ln w="28575">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A8E7EB30-42DC-477E-B7DA-57A93831D337}"/>
                </a:ext>
              </a:extLst>
            </p:cNvPr>
            <p:cNvCxnSpPr>
              <a:cxnSpLocks/>
              <a:stCxn id="23" idx="3"/>
              <a:endCxn id="30" idx="1"/>
            </p:cNvCxnSpPr>
            <p:nvPr/>
          </p:nvCxnSpPr>
          <p:spPr>
            <a:xfrm>
              <a:off x="5823050" y="5109497"/>
              <a:ext cx="272950" cy="0"/>
            </a:xfrm>
            <a:prstGeom prst="line">
              <a:avLst/>
            </a:prstGeom>
            <a:ln w="28575">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BBB2AAA-57A8-44A4-B062-1091CB5D5162}"/>
                </a:ext>
              </a:extLst>
            </p:cNvPr>
            <p:cNvCxnSpPr>
              <a:cxnSpLocks/>
              <a:stCxn id="14" idx="3"/>
              <a:endCxn id="32" idx="1"/>
            </p:cNvCxnSpPr>
            <p:nvPr/>
          </p:nvCxnSpPr>
          <p:spPr>
            <a:xfrm>
              <a:off x="5823052" y="1748503"/>
              <a:ext cx="272948" cy="0"/>
            </a:xfrm>
            <a:prstGeom prst="line">
              <a:avLst/>
            </a:prstGeom>
            <a:ln w="28575">
              <a:solidFill>
                <a:srgbClr val="004E98"/>
              </a:solidFill>
            </a:ln>
          </p:spPr>
          <p:style>
            <a:lnRef idx="1">
              <a:schemeClr val="accent1"/>
            </a:lnRef>
            <a:fillRef idx="0">
              <a:schemeClr val="accent1"/>
            </a:fillRef>
            <a:effectRef idx="0">
              <a:schemeClr val="accent1"/>
            </a:effectRef>
            <a:fontRef idx="minor">
              <a:schemeClr val="tx1"/>
            </a:fontRef>
          </p:style>
        </p:cxnSp>
      </p:grpSp>
      <p:sp>
        <p:nvSpPr>
          <p:cNvPr id="57" name="文本框 56">
            <a:extLst>
              <a:ext uri="{FF2B5EF4-FFF2-40B4-BE49-F238E27FC236}">
                <a16:creationId xmlns:a16="http://schemas.microsoft.com/office/drawing/2014/main" id="{CB111AEB-BF62-429B-8377-7A9728A8D213}"/>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博爱楼</a:t>
            </a:r>
          </a:p>
        </p:txBody>
      </p:sp>
      <p:grpSp>
        <p:nvGrpSpPr>
          <p:cNvPr id="4" name="组合 3">
            <a:extLst>
              <a:ext uri="{FF2B5EF4-FFF2-40B4-BE49-F238E27FC236}">
                <a16:creationId xmlns:a16="http://schemas.microsoft.com/office/drawing/2014/main" id="{A0C472E8-E673-4A3E-B058-F9B0B7451001}"/>
              </a:ext>
            </a:extLst>
          </p:cNvPr>
          <p:cNvGrpSpPr/>
          <p:nvPr/>
        </p:nvGrpSpPr>
        <p:grpSpPr>
          <a:xfrm>
            <a:off x="826218" y="2648292"/>
            <a:ext cx="4128546" cy="1742632"/>
            <a:chOff x="826218" y="2648292"/>
            <a:chExt cx="4128546" cy="1742632"/>
          </a:xfrm>
        </p:grpSpPr>
        <p:sp>
          <p:nvSpPr>
            <p:cNvPr id="70" name="文本框 69">
              <a:extLst>
                <a:ext uri="{FF2B5EF4-FFF2-40B4-BE49-F238E27FC236}">
                  <a16:creationId xmlns:a16="http://schemas.microsoft.com/office/drawing/2014/main" id="{A852F382-B1E2-44F4-9C08-5A17C50EF765}"/>
                </a:ext>
              </a:extLst>
            </p:cNvPr>
            <p:cNvSpPr txBox="1"/>
            <p:nvPr/>
          </p:nvSpPr>
          <p:spPr>
            <a:xfrm>
              <a:off x="826218" y="2648292"/>
              <a:ext cx="231433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思源宋体 CN Medium" panose="02020500000000000000" pitchFamily="18" charset="-122"/>
                  <a:ea typeface="思源宋体 CN Medium" panose="02020500000000000000" pitchFamily="18" charset="-122"/>
                  <a:cs typeface="+mn-cs"/>
                </a:rPr>
                <a:t>化成天下</a:t>
              </a:r>
            </a:p>
          </p:txBody>
        </p:sp>
        <p:sp>
          <p:nvSpPr>
            <p:cNvPr id="71" name="文本框 70">
              <a:extLst>
                <a:ext uri="{FF2B5EF4-FFF2-40B4-BE49-F238E27FC236}">
                  <a16:creationId xmlns:a16="http://schemas.microsoft.com/office/drawing/2014/main" id="{968014B1-609F-4BB0-80ED-6D104865A9C0}"/>
                </a:ext>
              </a:extLst>
            </p:cNvPr>
            <p:cNvSpPr txBox="1"/>
            <p:nvPr/>
          </p:nvSpPr>
          <p:spPr>
            <a:xfrm>
              <a:off x="826218" y="3436817"/>
              <a:ext cx="4128546" cy="954107"/>
            </a:xfrm>
            <a:prstGeom prst="rect">
              <a:avLst/>
            </a:prstGeom>
            <a:noFill/>
          </p:spPr>
          <p:txBody>
            <a:bodyPr wrap="square" rtlCol="0">
              <a:spAutoFit/>
            </a:bodyPr>
            <a:lstStyle/>
            <a:p>
              <a:pPr lvl="0"/>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出处</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这句话出自</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周易</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的</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贲卦</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彖传</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，在</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周易</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贲卦的象辞上讲：“刚柔交错</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天文也；文明以止</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人文也。观乎天文以察时变</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观乎人文以化成天下。”</a:t>
              </a:r>
              <a:endParaRPr kumimoji="0" lang="en-US" altLang="zh-CN" sz="1400" b="0" i="0" u="none" strike="noStrike" kern="1200" cap="none" spc="0" normalizeH="0" baseline="0" noProof="0" dirty="0">
                <a:ln>
                  <a:noFill/>
                </a:ln>
                <a:solidFill>
                  <a:schemeClr val="bg1"/>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72" name="直接连接符 71">
              <a:extLst>
                <a:ext uri="{FF2B5EF4-FFF2-40B4-BE49-F238E27FC236}">
                  <a16:creationId xmlns:a16="http://schemas.microsoft.com/office/drawing/2014/main" id="{DC7F4B52-5E07-459B-A5EA-C15223DA0FDD}"/>
                </a:ext>
              </a:extLst>
            </p:cNvPr>
            <p:cNvCxnSpPr>
              <a:cxnSpLocks/>
            </p:cNvCxnSpPr>
            <p:nvPr/>
          </p:nvCxnSpPr>
          <p:spPr>
            <a:xfrm>
              <a:off x="912037" y="3214818"/>
              <a:ext cx="10007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0228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C6B968EA-4101-424D-890D-C021DA6AE086}"/>
              </a:ext>
            </a:extLst>
          </p:cNvPr>
          <p:cNvGrpSpPr/>
          <p:nvPr/>
        </p:nvGrpSpPr>
        <p:grpSpPr>
          <a:xfrm>
            <a:off x="1313" y="2047240"/>
            <a:ext cx="5096452" cy="2763520"/>
            <a:chOff x="1313" y="2047240"/>
            <a:chExt cx="5096452" cy="2763520"/>
          </a:xfrm>
        </p:grpSpPr>
        <p:sp>
          <p:nvSpPr>
            <p:cNvPr id="9" name="矩形 8">
              <a:extLst>
                <a:ext uri="{FF2B5EF4-FFF2-40B4-BE49-F238E27FC236}">
                  <a16:creationId xmlns:a16="http://schemas.microsoft.com/office/drawing/2014/main" id="{17643A9D-8883-4D2E-81A5-890F91C60E35}"/>
                </a:ext>
              </a:extLst>
            </p:cNvPr>
            <p:cNvSpPr/>
            <p:nvPr/>
          </p:nvSpPr>
          <p:spPr>
            <a:xfrm>
              <a:off x="695325" y="2047240"/>
              <a:ext cx="4402440" cy="2763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 name="矩形 20">
              <a:extLst>
                <a:ext uri="{FF2B5EF4-FFF2-40B4-BE49-F238E27FC236}">
                  <a16:creationId xmlns:a16="http://schemas.microsoft.com/office/drawing/2014/main" id="{3525A841-EB51-49A5-A9BE-7A28408C3259}"/>
                </a:ext>
              </a:extLst>
            </p:cNvPr>
            <p:cNvSpPr/>
            <p:nvPr/>
          </p:nvSpPr>
          <p:spPr>
            <a:xfrm>
              <a:off x="1313" y="2047240"/>
              <a:ext cx="514623" cy="2763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31" name="图表 30">
            <a:extLst>
              <a:ext uri="{FF2B5EF4-FFF2-40B4-BE49-F238E27FC236}">
                <a16:creationId xmlns:a16="http://schemas.microsoft.com/office/drawing/2014/main" id="{F34F3D3C-B5B3-4450-90D1-9A4A096BB89D}"/>
              </a:ext>
            </a:extLst>
          </p:cNvPr>
          <p:cNvGraphicFramePr/>
          <p:nvPr>
            <p:extLst>
              <p:ext uri="{D42A27DB-BD31-4B8C-83A1-F6EECF244321}">
                <p14:modId xmlns:p14="http://schemas.microsoft.com/office/powerpoint/2010/main" val="1778378015"/>
              </p:ext>
            </p:extLst>
          </p:nvPr>
        </p:nvGraphicFramePr>
        <p:xfrm>
          <a:off x="5629931" y="1808052"/>
          <a:ext cx="5886656" cy="3996193"/>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a:extLst>
              <a:ext uri="{FF2B5EF4-FFF2-40B4-BE49-F238E27FC236}">
                <a16:creationId xmlns:a16="http://schemas.microsoft.com/office/drawing/2014/main" id="{664DF625-45A6-435B-8CAF-4B798295E6FE}"/>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博学楼</a:t>
            </a:r>
          </a:p>
        </p:txBody>
      </p:sp>
      <p:sp>
        <p:nvSpPr>
          <p:cNvPr id="2" name="矩形 1">
            <a:extLst>
              <a:ext uri="{FF2B5EF4-FFF2-40B4-BE49-F238E27FC236}">
                <a16:creationId xmlns:a16="http://schemas.microsoft.com/office/drawing/2014/main" id="{27BDF78B-F791-4155-B460-355440A54445}"/>
              </a:ext>
            </a:extLst>
          </p:cNvPr>
          <p:cNvSpPr/>
          <p:nvPr/>
        </p:nvSpPr>
        <p:spPr>
          <a:xfrm>
            <a:off x="6096000" y="1364684"/>
            <a:ext cx="1107440" cy="349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solidFill>
                  <a:srgbClr val="004E98"/>
                </a:solidFill>
                <a:latin typeface="思源宋体 CN Medium" panose="02020500000000000000" pitchFamily="18" charset="-122"/>
                <a:ea typeface="思源宋体 CN Medium" panose="02020500000000000000" pitchFamily="18" charset="-122"/>
              </a:rPr>
              <a:t>图表标题</a:t>
            </a:r>
          </a:p>
        </p:txBody>
      </p:sp>
      <p:sp>
        <p:nvSpPr>
          <p:cNvPr id="15" name="矩形 14">
            <a:extLst>
              <a:ext uri="{FF2B5EF4-FFF2-40B4-BE49-F238E27FC236}">
                <a16:creationId xmlns:a16="http://schemas.microsoft.com/office/drawing/2014/main" id="{CB1BACF9-C3B6-4D23-9642-D1E3AE13A47B}"/>
              </a:ext>
            </a:extLst>
          </p:cNvPr>
          <p:cNvSpPr/>
          <p:nvPr/>
        </p:nvSpPr>
        <p:spPr>
          <a:xfrm>
            <a:off x="5740400" y="1364684"/>
            <a:ext cx="223520" cy="349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1600" dirty="0">
              <a:latin typeface="思源宋体 CN Medium" panose="02020500000000000000" pitchFamily="18" charset="-122"/>
              <a:ea typeface="思源宋体 CN Medium" panose="02020500000000000000" pitchFamily="18" charset="-122"/>
            </a:endParaRPr>
          </a:p>
        </p:txBody>
      </p:sp>
      <p:grpSp>
        <p:nvGrpSpPr>
          <p:cNvPr id="7" name="组合 6">
            <a:extLst>
              <a:ext uri="{FF2B5EF4-FFF2-40B4-BE49-F238E27FC236}">
                <a16:creationId xmlns:a16="http://schemas.microsoft.com/office/drawing/2014/main" id="{6484650A-F1AD-420D-B959-C3DC96F169AF}"/>
              </a:ext>
            </a:extLst>
          </p:cNvPr>
          <p:cNvGrpSpPr/>
          <p:nvPr/>
        </p:nvGrpSpPr>
        <p:grpSpPr>
          <a:xfrm>
            <a:off x="826218" y="2648292"/>
            <a:ext cx="4128546" cy="1527189"/>
            <a:chOff x="826218" y="2648292"/>
            <a:chExt cx="4128546" cy="1527189"/>
          </a:xfrm>
        </p:grpSpPr>
        <p:sp>
          <p:nvSpPr>
            <p:cNvPr id="10" name="文本框 9">
              <a:extLst>
                <a:ext uri="{FF2B5EF4-FFF2-40B4-BE49-F238E27FC236}">
                  <a16:creationId xmlns:a16="http://schemas.microsoft.com/office/drawing/2014/main" id="{848B0A1F-1DAE-43AE-8DDF-37265F2F61E1}"/>
                </a:ext>
              </a:extLst>
            </p:cNvPr>
            <p:cNvSpPr txBox="1"/>
            <p:nvPr/>
          </p:nvSpPr>
          <p:spPr>
            <a:xfrm>
              <a:off x="826218" y="2648292"/>
              <a:ext cx="231433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bg1"/>
                  </a:solidFill>
                  <a:latin typeface="思源宋体 CN Medium" panose="02020500000000000000" pitchFamily="18" charset="-122"/>
                  <a:ea typeface="思源宋体 CN Medium" panose="02020500000000000000" pitchFamily="18" charset="-122"/>
                </a:rPr>
                <a:t>八音克谐</a:t>
              </a:r>
              <a:endParaRPr kumimoji="0" lang="zh-CN" altLang="en-US" sz="2000" b="0" i="0" u="none" strike="noStrike" kern="1200" cap="none" spc="0" normalizeH="0" baseline="0" noProof="0" dirty="0">
                <a:ln>
                  <a:noFill/>
                </a:ln>
                <a:solidFill>
                  <a:schemeClr val="bg1"/>
                </a:solidFill>
                <a:effectLst/>
                <a:uLnTx/>
                <a:uFillTx/>
                <a:latin typeface="思源宋体 CN Medium" panose="02020500000000000000" pitchFamily="18" charset="-122"/>
                <a:ea typeface="思源宋体 CN Medium" panose="02020500000000000000" pitchFamily="18" charset="-122"/>
                <a:cs typeface="+mn-cs"/>
              </a:endParaRPr>
            </a:p>
          </p:txBody>
        </p:sp>
        <p:sp>
          <p:nvSpPr>
            <p:cNvPr id="11" name="文本框 10">
              <a:extLst>
                <a:ext uri="{FF2B5EF4-FFF2-40B4-BE49-F238E27FC236}">
                  <a16:creationId xmlns:a16="http://schemas.microsoft.com/office/drawing/2014/main" id="{0634A364-6C9A-4232-8EE5-5AC391782D19}"/>
                </a:ext>
              </a:extLst>
            </p:cNvPr>
            <p:cNvSpPr txBox="1"/>
            <p:nvPr/>
          </p:nvSpPr>
          <p:spPr>
            <a:xfrm>
              <a:off x="826218" y="3436817"/>
              <a:ext cx="4128546" cy="738664"/>
            </a:xfrm>
            <a:prstGeom prst="rect">
              <a:avLst/>
            </a:prstGeom>
            <a:noFill/>
          </p:spPr>
          <p:txBody>
            <a:bodyPr wrap="square" rtlCol="0">
              <a:spAutoFit/>
            </a:bodyPr>
            <a:lstStyle/>
            <a:p>
              <a:pPr lvl="0"/>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出处</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出自</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尚书</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舜典</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诗言志，歌永言，声依永，律和声。八音克谐，无相夺伦，神人以和。”</a:t>
              </a:r>
              <a:endParaRPr kumimoji="0" lang="en-US" altLang="zh-CN" sz="1400" b="0" i="0" u="none" strike="noStrike" kern="1200" cap="none" spc="0" normalizeH="0" baseline="0" noProof="0" dirty="0">
                <a:ln>
                  <a:noFill/>
                </a:ln>
                <a:solidFill>
                  <a:schemeClr val="bg1"/>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19" name="直接连接符 18">
              <a:extLst>
                <a:ext uri="{FF2B5EF4-FFF2-40B4-BE49-F238E27FC236}">
                  <a16:creationId xmlns:a16="http://schemas.microsoft.com/office/drawing/2014/main" id="{FFE89F5D-F87E-45BE-AA43-6567154319C1}"/>
                </a:ext>
              </a:extLst>
            </p:cNvPr>
            <p:cNvCxnSpPr>
              <a:cxnSpLocks/>
            </p:cNvCxnSpPr>
            <p:nvPr/>
          </p:nvCxnSpPr>
          <p:spPr>
            <a:xfrm>
              <a:off x="912037" y="3214818"/>
              <a:ext cx="10007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84230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B6A4A60-BF1D-493D-9B75-03FB02AAF43D}"/>
              </a:ext>
            </a:extLst>
          </p:cNvPr>
          <p:cNvGrpSpPr/>
          <p:nvPr/>
        </p:nvGrpSpPr>
        <p:grpSpPr>
          <a:xfrm>
            <a:off x="-5669" y="3928172"/>
            <a:ext cx="12197669" cy="1940782"/>
            <a:chOff x="-5669" y="3928172"/>
            <a:chExt cx="12197669" cy="1940782"/>
          </a:xfrm>
        </p:grpSpPr>
        <p:sp>
          <p:nvSpPr>
            <p:cNvPr id="26" name="矩形 25">
              <a:extLst>
                <a:ext uri="{FF2B5EF4-FFF2-40B4-BE49-F238E27FC236}">
                  <a16:creationId xmlns:a16="http://schemas.microsoft.com/office/drawing/2014/main" id="{C0F40AFE-17E1-45D6-9B2D-0D78EE5BACA3}"/>
                </a:ext>
              </a:extLst>
            </p:cNvPr>
            <p:cNvSpPr/>
            <p:nvPr/>
          </p:nvSpPr>
          <p:spPr>
            <a:xfrm>
              <a:off x="695324" y="3928187"/>
              <a:ext cx="10801352" cy="19407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 name="矩形 30">
              <a:extLst>
                <a:ext uri="{FF2B5EF4-FFF2-40B4-BE49-F238E27FC236}">
                  <a16:creationId xmlns:a16="http://schemas.microsoft.com/office/drawing/2014/main" id="{B519478D-B557-4038-9171-C670A2143054}"/>
                </a:ext>
              </a:extLst>
            </p:cNvPr>
            <p:cNvSpPr/>
            <p:nvPr/>
          </p:nvSpPr>
          <p:spPr>
            <a:xfrm>
              <a:off x="-5669" y="3928172"/>
              <a:ext cx="521605" cy="19407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AFC3D6FC-7980-49F5-B5A1-82B60C8AD7DF}"/>
                </a:ext>
              </a:extLst>
            </p:cNvPr>
            <p:cNvSpPr/>
            <p:nvPr/>
          </p:nvSpPr>
          <p:spPr>
            <a:xfrm>
              <a:off x="11670395" y="3928172"/>
              <a:ext cx="521605" cy="19407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808509D5-8F58-4BC8-A11C-EA2FB863914F}"/>
              </a:ext>
            </a:extLst>
          </p:cNvPr>
          <p:cNvGrpSpPr/>
          <p:nvPr/>
        </p:nvGrpSpPr>
        <p:grpSpPr>
          <a:xfrm>
            <a:off x="1153286" y="1318932"/>
            <a:ext cx="1620000" cy="1620000"/>
            <a:chOff x="2499360" y="2570480"/>
            <a:chExt cx="1564640" cy="1635760"/>
          </a:xfrm>
        </p:grpSpPr>
        <p:sp>
          <p:nvSpPr>
            <p:cNvPr id="12" name="圆: 空心 11">
              <a:extLst>
                <a:ext uri="{FF2B5EF4-FFF2-40B4-BE49-F238E27FC236}">
                  <a16:creationId xmlns:a16="http://schemas.microsoft.com/office/drawing/2014/main" id="{6FE2C81D-3A5D-4573-B4F8-B07A40048C17}"/>
                </a:ext>
              </a:extLst>
            </p:cNvPr>
            <p:cNvSpPr/>
            <p:nvPr/>
          </p:nvSpPr>
          <p:spPr>
            <a:xfrm>
              <a:off x="2499360" y="2641600"/>
              <a:ext cx="1564640" cy="1564640"/>
            </a:xfrm>
            <a:prstGeom prst="donut">
              <a:avLst>
                <a:gd name="adj" fmla="val 679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1" name="空心弧 10">
              <a:extLst>
                <a:ext uri="{FF2B5EF4-FFF2-40B4-BE49-F238E27FC236}">
                  <a16:creationId xmlns:a16="http://schemas.microsoft.com/office/drawing/2014/main" id="{B1054262-BC21-453F-A270-5D5825C79F23}"/>
                </a:ext>
              </a:extLst>
            </p:cNvPr>
            <p:cNvSpPr/>
            <p:nvPr/>
          </p:nvSpPr>
          <p:spPr>
            <a:xfrm>
              <a:off x="2499360" y="2570480"/>
              <a:ext cx="1564640" cy="1635760"/>
            </a:xfrm>
            <a:prstGeom prst="blockArc">
              <a:avLst>
                <a:gd name="adj1" fmla="val 110482"/>
                <a:gd name="adj2" fmla="val 16499405"/>
                <a:gd name="adj3" fmla="val 10317"/>
              </a:avLst>
            </a:prstGeom>
            <a:ln>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6" name="组合 15">
            <a:extLst>
              <a:ext uri="{FF2B5EF4-FFF2-40B4-BE49-F238E27FC236}">
                <a16:creationId xmlns:a16="http://schemas.microsoft.com/office/drawing/2014/main" id="{13E11299-8790-4AA2-94C9-6F39C1EA8EC5}"/>
              </a:ext>
            </a:extLst>
          </p:cNvPr>
          <p:cNvGrpSpPr/>
          <p:nvPr/>
        </p:nvGrpSpPr>
        <p:grpSpPr>
          <a:xfrm>
            <a:off x="3865308" y="1318932"/>
            <a:ext cx="1620000" cy="1620000"/>
            <a:chOff x="2499360" y="2570480"/>
            <a:chExt cx="1564640" cy="1635760"/>
          </a:xfrm>
        </p:grpSpPr>
        <p:sp>
          <p:nvSpPr>
            <p:cNvPr id="17" name="圆: 空心 16">
              <a:extLst>
                <a:ext uri="{FF2B5EF4-FFF2-40B4-BE49-F238E27FC236}">
                  <a16:creationId xmlns:a16="http://schemas.microsoft.com/office/drawing/2014/main" id="{CBB33CF7-5501-401C-83FB-4D8CCBC7A35B}"/>
                </a:ext>
              </a:extLst>
            </p:cNvPr>
            <p:cNvSpPr/>
            <p:nvPr/>
          </p:nvSpPr>
          <p:spPr>
            <a:xfrm>
              <a:off x="2499360" y="2641600"/>
              <a:ext cx="1564640" cy="1564640"/>
            </a:xfrm>
            <a:prstGeom prst="donut">
              <a:avLst>
                <a:gd name="adj" fmla="val 679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8" name="空心弧 17">
              <a:extLst>
                <a:ext uri="{FF2B5EF4-FFF2-40B4-BE49-F238E27FC236}">
                  <a16:creationId xmlns:a16="http://schemas.microsoft.com/office/drawing/2014/main" id="{D4E26E02-4223-44FF-8C3C-F59FA93D18A5}"/>
                </a:ext>
              </a:extLst>
            </p:cNvPr>
            <p:cNvSpPr/>
            <p:nvPr/>
          </p:nvSpPr>
          <p:spPr>
            <a:xfrm>
              <a:off x="2499360" y="2570480"/>
              <a:ext cx="1564640" cy="1635760"/>
            </a:xfrm>
            <a:prstGeom prst="blockArc">
              <a:avLst>
                <a:gd name="adj1" fmla="val 10093672"/>
                <a:gd name="adj2" fmla="val 16499405"/>
                <a:gd name="adj3" fmla="val 10317"/>
              </a:avLst>
            </a:prstGeom>
            <a:ln>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a:extLst>
              <a:ext uri="{FF2B5EF4-FFF2-40B4-BE49-F238E27FC236}">
                <a16:creationId xmlns:a16="http://schemas.microsoft.com/office/drawing/2014/main" id="{BC0B9D08-03B8-4D1D-BA70-D1D0B36AB8A6}"/>
              </a:ext>
            </a:extLst>
          </p:cNvPr>
          <p:cNvGrpSpPr/>
          <p:nvPr/>
        </p:nvGrpSpPr>
        <p:grpSpPr>
          <a:xfrm>
            <a:off x="6577330" y="1318932"/>
            <a:ext cx="1620000" cy="1620000"/>
            <a:chOff x="2499360" y="2570480"/>
            <a:chExt cx="1564640" cy="1635760"/>
          </a:xfrm>
        </p:grpSpPr>
        <p:sp>
          <p:nvSpPr>
            <p:cNvPr id="20" name="圆: 空心 19">
              <a:extLst>
                <a:ext uri="{FF2B5EF4-FFF2-40B4-BE49-F238E27FC236}">
                  <a16:creationId xmlns:a16="http://schemas.microsoft.com/office/drawing/2014/main" id="{B4D01269-0665-4BBA-9DAD-D4D9A5FE2D6B}"/>
                </a:ext>
              </a:extLst>
            </p:cNvPr>
            <p:cNvSpPr/>
            <p:nvPr/>
          </p:nvSpPr>
          <p:spPr>
            <a:xfrm>
              <a:off x="2499360" y="2641600"/>
              <a:ext cx="1564640" cy="1564640"/>
            </a:xfrm>
            <a:prstGeom prst="donut">
              <a:avLst>
                <a:gd name="adj" fmla="val 679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1" name="空心弧 20">
              <a:extLst>
                <a:ext uri="{FF2B5EF4-FFF2-40B4-BE49-F238E27FC236}">
                  <a16:creationId xmlns:a16="http://schemas.microsoft.com/office/drawing/2014/main" id="{5FC36B02-325E-471A-8B45-3B94C1573980}"/>
                </a:ext>
              </a:extLst>
            </p:cNvPr>
            <p:cNvSpPr/>
            <p:nvPr/>
          </p:nvSpPr>
          <p:spPr>
            <a:xfrm>
              <a:off x="2499360" y="2570480"/>
              <a:ext cx="1564640" cy="1635760"/>
            </a:xfrm>
            <a:prstGeom prst="blockArc">
              <a:avLst>
                <a:gd name="adj1" fmla="val 4822318"/>
                <a:gd name="adj2" fmla="val 16499405"/>
                <a:gd name="adj3" fmla="val 10317"/>
              </a:avLst>
            </a:prstGeom>
            <a:ln>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2" name="组合 21">
            <a:extLst>
              <a:ext uri="{FF2B5EF4-FFF2-40B4-BE49-F238E27FC236}">
                <a16:creationId xmlns:a16="http://schemas.microsoft.com/office/drawing/2014/main" id="{F2A8FF01-71A8-4479-AC79-03FC239B2A44}"/>
              </a:ext>
            </a:extLst>
          </p:cNvPr>
          <p:cNvGrpSpPr/>
          <p:nvPr/>
        </p:nvGrpSpPr>
        <p:grpSpPr>
          <a:xfrm>
            <a:off x="9289352" y="1318932"/>
            <a:ext cx="1620000" cy="1620000"/>
            <a:chOff x="2499360" y="2570480"/>
            <a:chExt cx="1564640" cy="1635760"/>
          </a:xfrm>
        </p:grpSpPr>
        <p:sp>
          <p:nvSpPr>
            <p:cNvPr id="23" name="圆: 空心 22">
              <a:extLst>
                <a:ext uri="{FF2B5EF4-FFF2-40B4-BE49-F238E27FC236}">
                  <a16:creationId xmlns:a16="http://schemas.microsoft.com/office/drawing/2014/main" id="{A40AFFF2-B276-417D-B524-56CA8C81C9D8}"/>
                </a:ext>
              </a:extLst>
            </p:cNvPr>
            <p:cNvSpPr/>
            <p:nvPr/>
          </p:nvSpPr>
          <p:spPr>
            <a:xfrm>
              <a:off x="2499360" y="2641600"/>
              <a:ext cx="1564640" cy="1564640"/>
            </a:xfrm>
            <a:prstGeom prst="donut">
              <a:avLst>
                <a:gd name="adj" fmla="val 679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4" name="空心弧 23">
              <a:extLst>
                <a:ext uri="{FF2B5EF4-FFF2-40B4-BE49-F238E27FC236}">
                  <a16:creationId xmlns:a16="http://schemas.microsoft.com/office/drawing/2014/main" id="{D08F7DBA-6F36-40E9-926D-5BAF7E257F94}"/>
                </a:ext>
              </a:extLst>
            </p:cNvPr>
            <p:cNvSpPr/>
            <p:nvPr/>
          </p:nvSpPr>
          <p:spPr>
            <a:xfrm>
              <a:off x="2499360" y="2570480"/>
              <a:ext cx="1564640" cy="1635760"/>
            </a:xfrm>
            <a:prstGeom prst="blockArc">
              <a:avLst>
                <a:gd name="adj1" fmla="val 13754661"/>
                <a:gd name="adj2" fmla="val 16499405"/>
                <a:gd name="adj3" fmla="val 10317"/>
              </a:avLst>
            </a:prstGeom>
            <a:ln>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9" name="文本框 28">
            <a:extLst>
              <a:ext uri="{FF2B5EF4-FFF2-40B4-BE49-F238E27FC236}">
                <a16:creationId xmlns:a16="http://schemas.microsoft.com/office/drawing/2014/main" id="{22444662-4346-4CD4-9144-E1C7EF56B448}"/>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博</a:t>
            </a:r>
            <a:r>
              <a:rPr lang="zh-CN" altLang="en-US" sz="2400" dirty="0">
                <a:solidFill>
                  <a:srgbClr val="004E98"/>
                </a:solidFill>
                <a:latin typeface="思源宋体 CN Heavy" panose="02020900000000000000" pitchFamily="18" charset="-122"/>
                <a:ea typeface="思源宋体 CN Heavy" panose="02020900000000000000" pitchFamily="18" charset="-122"/>
              </a:rPr>
              <a:t>雅楼</a:t>
            </a:r>
            <a:endPar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endParaRPr>
          </a:p>
        </p:txBody>
      </p:sp>
      <p:sp>
        <p:nvSpPr>
          <p:cNvPr id="48" name="矩形 47">
            <a:extLst>
              <a:ext uri="{FF2B5EF4-FFF2-40B4-BE49-F238E27FC236}">
                <a16:creationId xmlns:a16="http://schemas.microsoft.com/office/drawing/2014/main" id="{BC6EA295-150F-4BF9-98B0-A6B7273B1051}"/>
              </a:ext>
            </a:extLst>
          </p:cNvPr>
          <p:cNvSpPr/>
          <p:nvPr/>
        </p:nvSpPr>
        <p:spPr>
          <a:xfrm>
            <a:off x="1713790" y="3131739"/>
            <a:ext cx="504000" cy="50400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rgbClr val="004E98"/>
                </a:solidFill>
                <a:latin typeface="思源宋体 CN Medium" panose="02020500000000000000" pitchFamily="18" charset="-122"/>
                <a:ea typeface="思源宋体 CN Medium" panose="02020500000000000000" pitchFamily="18" charset="-122"/>
              </a:rPr>
              <a:t>75%</a:t>
            </a:r>
            <a:endParaRPr lang="zh-CN" altLang="en-US" sz="1050" b="1" dirty="0">
              <a:solidFill>
                <a:srgbClr val="004E98"/>
              </a:solidFill>
              <a:latin typeface="思源宋体 CN Medium" panose="02020500000000000000" pitchFamily="18" charset="-122"/>
              <a:ea typeface="思源宋体 CN Medium" panose="02020500000000000000" pitchFamily="18" charset="-122"/>
            </a:endParaRPr>
          </a:p>
        </p:txBody>
      </p:sp>
      <p:sp>
        <p:nvSpPr>
          <p:cNvPr id="50" name="矩形 49">
            <a:extLst>
              <a:ext uri="{FF2B5EF4-FFF2-40B4-BE49-F238E27FC236}">
                <a16:creationId xmlns:a16="http://schemas.microsoft.com/office/drawing/2014/main" id="{70E9E313-014B-4BC8-8387-7EADECEA9135}"/>
              </a:ext>
            </a:extLst>
          </p:cNvPr>
          <p:cNvSpPr/>
          <p:nvPr/>
        </p:nvSpPr>
        <p:spPr>
          <a:xfrm>
            <a:off x="9849857" y="3131739"/>
            <a:ext cx="504000" cy="50400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rgbClr val="004E98"/>
                </a:solidFill>
                <a:latin typeface="思源宋体 CN Medium" panose="02020500000000000000" pitchFamily="18" charset="-122"/>
                <a:ea typeface="思源宋体 CN Medium" panose="02020500000000000000" pitchFamily="18" charset="-122"/>
              </a:rPr>
              <a:t>24%</a:t>
            </a:r>
            <a:endParaRPr lang="zh-CN" altLang="en-US" sz="1050" b="1" dirty="0">
              <a:solidFill>
                <a:srgbClr val="004E98"/>
              </a:solidFill>
              <a:latin typeface="思源宋体 CN Medium" panose="02020500000000000000" pitchFamily="18" charset="-122"/>
              <a:ea typeface="思源宋体 CN Medium" panose="02020500000000000000" pitchFamily="18" charset="-122"/>
            </a:endParaRPr>
          </a:p>
        </p:txBody>
      </p:sp>
      <p:sp>
        <p:nvSpPr>
          <p:cNvPr id="51" name="矩形 50">
            <a:extLst>
              <a:ext uri="{FF2B5EF4-FFF2-40B4-BE49-F238E27FC236}">
                <a16:creationId xmlns:a16="http://schemas.microsoft.com/office/drawing/2014/main" id="{D4BFA9ED-78F5-480D-817E-1FF2606C2C1F}"/>
              </a:ext>
            </a:extLst>
          </p:cNvPr>
          <p:cNvSpPr/>
          <p:nvPr/>
        </p:nvSpPr>
        <p:spPr>
          <a:xfrm>
            <a:off x="4425812" y="3131739"/>
            <a:ext cx="504000" cy="50400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rgbClr val="004E98"/>
                </a:solidFill>
                <a:latin typeface="思源宋体 CN Medium" panose="02020500000000000000" pitchFamily="18" charset="-122"/>
                <a:ea typeface="思源宋体 CN Medium" panose="02020500000000000000" pitchFamily="18" charset="-122"/>
              </a:rPr>
              <a:t>19%</a:t>
            </a:r>
            <a:endParaRPr lang="zh-CN" altLang="en-US" sz="1050" b="1" dirty="0">
              <a:solidFill>
                <a:srgbClr val="004E98"/>
              </a:solidFill>
              <a:latin typeface="思源宋体 CN Medium" panose="02020500000000000000" pitchFamily="18" charset="-122"/>
              <a:ea typeface="思源宋体 CN Medium" panose="02020500000000000000" pitchFamily="18" charset="-122"/>
            </a:endParaRPr>
          </a:p>
        </p:txBody>
      </p:sp>
      <p:sp>
        <p:nvSpPr>
          <p:cNvPr id="53" name="矩形 52">
            <a:extLst>
              <a:ext uri="{FF2B5EF4-FFF2-40B4-BE49-F238E27FC236}">
                <a16:creationId xmlns:a16="http://schemas.microsoft.com/office/drawing/2014/main" id="{37AE12F9-BC4D-45C6-9FB8-6DFB1AF95508}"/>
              </a:ext>
            </a:extLst>
          </p:cNvPr>
          <p:cNvSpPr/>
          <p:nvPr/>
        </p:nvSpPr>
        <p:spPr>
          <a:xfrm>
            <a:off x="7137834" y="3131739"/>
            <a:ext cx="504000" cy="50400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rgbClr val="004E98"/>
                </a:solidFill>
                <a:latin typeface="思源宋体 CN Medium" panose="02020500000000000000" pitchFamily="18" charset="-122"/>
                <a:ea typeface="思源宋体 CN Medium" panose="02020500000000000000" pitchFamily="18" charset="-122"/>
              </a:rPr>
              <a:t>53%</a:t>
            </a:r>
            <a:endParaRPr lang="zh-CN" altLang="en-US" sz="1050" b="1" dirty="0">
              <a:solidFill>
                <a:srgbClr val="004E98"/>
              </a:solidFill>
              <a:latin typeface="思源宋体 CN Medium" panose="02020500000000000000" pitchFamily="18" charset="-122"/>
              <a:ea typeface="思源宋体 CN Medium" panose="02020500000000000000" pitchFamily="18" charset="-122"/>
            </a:endParaRPr>
          </a:p>
        </p:txBody>
      </p:sp>
      <p:sp>
        <p:nvSpPr>
          <p:cNvPr id="55" name="文本框 54">
            <a:extLst>
              <a:ext uri="{FF2B5EF4-FFF2-40B4-BE49-F238E27FC236}">
                <a16:creationId xmlns:a16="http://schemas.microsoft.com/office/drawing/2014/main" id="{8A9364BC-4248-4408-9A3A-E1D36C649FE0}"/>
              </a:ext>
            </a:extLst>
          </p:cNvPr>
          <p:cNvSpPr txBox="1"/>
          <p:nvPr/>
        </p:nvSpPr>
        <p:spPr>
          <a:xfrm>
            <a:off x="1527982" y="1944266"/>
            <a:ext cx="8706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rPr>
              <a:t>项目名</a:t>
            </a:r>
          </a:p>
        </p:txBody>
      </p:sp>
      <p:sp>
        <p:nvSpPr>
          <p:cNvPr id="56" name="文本框 55">
            <a:extLst>
              <a:ext uri="{FF2B5EF4-FFF2-40B4-BE49-F238E27FC236}">
                <a16:creationId xmlns:a16="http://schemas.microsoft.com/office/drawing/2014/main" id="{D790E8AF-F217-4521-8D86-891A1A69901B}"/>
              </a:ext>
            </a:extLst>
          </p:cNvPr>
          <p:cNvSpPr txBox="1"/>
          <p:nvPr/>
        </p:nvSpPr>
        <p:spPr>
          <a:xfrm>
            <a:off x="9664048" y="1944266"/>
            <a:ext cx="8706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rPr>
              <a:t>项目名</a:t>
            </a:r>
          </a:p>
        </p:txBody>
      </p:sp>
      <p:sp>
        <p:nvSpPr>
          <p:cNvPr id="57" name="文本框 56">
            <a:extLst>
              <a:ext uri="{FF2B5EF4-FFF2-40B4-BE49-F238E27FC236}">
                <a16:creationId xmlns:a16="http://schemas.microsoft.com/office/drawing/2014/main" id="{430CFB27-329C-4246-96B5-3D58E88FC40C}"/>
              </a:ext>
            </a:extLst>
          </p:cNvPr>
          <p:cNvSpPr txBox="1"/>
          <p:nvPr/>
        </p:nvSpPr>
        <p:spPr>
          <a:xfrm>
            <a:off x="6952026" y="1944266"/>
            <a:ext cx="8706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rPr>
              <a:t>项目名</a:t>
            </a:r>
          </a:p>
        </p:txBody>
      </p:sp>
      <p:sp>
        <p:nvSpPr>
          <p:cNvPr id="58" name="文本框 57">
            <a:extLst>
              <a:ext uri="{FF2B5EF4-FFF2-40B4-BE49-F238E27FC236}">
                <a16:creationId xmlns:a16="http://schemas.microsoft.com/office/drawing/2014/main" id="{001F3E9E-BBA1-4FCC-8E5A-10D08839DD7E}"/>
              </a:ext>
            </a:extLst>
          </p:cNvPr>
          <p:cNvSpPr txBox="1"/>
          <p:nvPr/>
        </p:nvSpPr>
        <p:spPr>
          <a:xfrm>
            <a:off x="4240004" y="1944266"/>
            <a:ext cx="8706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rPr>
              <a:t>项目名</a:t>
            </a:r>
          </a:p>
        </p:txBody>
      </p:sp>
      <p:grpSp>
        <p:nvGrpSpPr>
          <p:cNvPr id="4" name="组合 3">
            <a:extLst>
              <a:ext uri="{FF2B5EF4-FFF2-40B4-BE49-F238E27FC236}">
                <a16:creationId xmlns:a16="http://schemas.microsoft.com/office/drawing/2014/main" id="{E0D3ECE5-C2B4-4826-8C41-692821670031}"/>
              </a:ext>
            </a:extLst>
          </p:cNvPr>
          <p:cNvGrpSpPr/>
          <p:nvPr/>
        </p:nvGrpSpPr>
        <p:grpSpPr>
          <a:xfrm>
            <a:off x="838451" y="4144106"/>
            <a:ext cx="10478837" cy="1560115"/>
            <a:chOff x="838451" y="4144106"/>
            <a:chExt cx="10478837" cy="1560115"/>
          </a:xfrm>
        </p:grpSpPr>
        <p:sp>
          <p:nvSpPr>
            <p:cNvPr id="44" name="文本框 43">
              <a:extLst>
                <a:ext uri="{FF2B5EF4-FFF2-40B4-BE49-F238E27FC236}">
                  <a16:creationId xmlns:a16="http://schemas.microsoft.com/office/drawing/2014/main" id="{41082B00-DDE5-4FD4-843A-5C1CBE00C4F9}"/>
                </a:ext>
              </a:extLst>
            </p:cNvPr>
            <p:cNvSpPr txBox="1"/>
            <p:nvPr/>
          </p:nvSpPr>
          <p:spPr>
            <a:xfrm>
              <a:off x="839695" y="4144106"/>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思源宋体 CN Medium" panose="02020500000000000000" pitchFamily="18" charset="-122"/>
                  <a:ea typeface="思源宋体 CN Medium" panose="02020500000000000000" pitchFamily="18" charset="-122"/>
                  <a:cs typeface="+mn-cs"/>
                </a:rPr>
                <a:t>格物致知</a:t>
              </a:r>
            </a:p>
          </p:txBody>
        </p:sp>
        <p:sp>
          <p:nvSpPr>
            <p:cNvPr id="45" name="文本框 44">
              <a:extLst>
                <a:ext uri="{FF2B5EF4-FFF2-40B4-BE49-F238E27FC236}">
                  <a16:creationId xmlns:a16="http://schemas.microsoft.com/office/drawing/2014/main" id="{C914E1D5-5CEF-4853-9171-83870D3C4C37}"/>
                </a:ext>
              </a:extLst>
            </p:cNvPr>
            <p:cNvSpPr txBox="1"/>
            <p:nvPr/>
          </p:nvSpPr>
          <p:spPr>
            <a:xfrm>
              <a:off x="838451" y="4750114"/>
              <a:ext cx="10478837" cy="954107"/>
            </a:xfrm>
            <a:prstGeom prst="rect">
              <a:avLst/>
            </a:prstGeom>
            <a:noFill/>
          </p:spPr>
          <p:txBody>
            <a:bodyPr wrap="square" rtlCol="0">
              <a:spAutoFit/>
            </a:bodyPr>
            <a:lstStyle/>
            <a:p>
              <a:pPr lvl="0"/>
              <a:r>
                <a:rPr lang="zh-CN" altLang="en-US" sz="1400" dirty="0">
                  <a:solidFill>
                    <a:schemeClr val="bg1"/>
                  </a:solidFill>
                  <a:latin typeface="思源宋体 CN Medium" panose="02020500000000000000" pitchFamily="18" charset="-122"/>
                  <a:ea typeface="思源宋体 CN Medium" panose="02020500000000000000" pitchFamily="18" charset="-122"/>
                </a:rPr>
                <a:t>最早见于</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礼记</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大学</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：“致知在格物，物格而后知至。” </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三国志</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魏志</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和洽传</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：“俭素过中，自以处身则可，以此节格物，所失或多。”严复</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原强</a:t>
              </a:r>
              <a:r>
                <a:rPr lang="en-US" altLang="zh-CN" sz="1400" dirty="0">
                  <a:solidFill>
                    <a:schemeClr val="bg1"/>
                  </a:solidFill>
                  <a:latin typeface="思源宋体 CN Medium" panose="02020500000000000000" pitchFamily="18" charset="-122"/>
                  <a:ea typeface="思源宋体 CN Medium" panose="02020500000000000000" pitchFamily="18" charset="-122"/>
                </a:rPr>
                <a:t>》</a:t>
              </a:r>
              <a:r>
                <a:rPr lang="zh-CN" altLang="en-US" sz="1400" dirty="0">
                  <a:solidFill>
                    <a:schemeClr val="bg1"/>
                  </a:solidFill>
                  <a:latin typeface="思源宋体 CN Medium" panose="02020500000000000000" pitchFamily="18" charset="-122"/>
                  <a:ea typeface="思源宋体 CN Medium" panose="02020500000000000000" pitchFamily="18" charset="-122"/>
                </a:rPr>
                <a:t>：“二百年来，西洋自测算格物之学大行，制作之精，实为亘古所未有。”指推究事物原理、纠正人的行为，清末称西洋自然科学为“格物”。格物致知是中国古代儒家思想的一个重要概念，乃儒家专门研究“物之理”的学科，格物是儒家认识论方法论的重要问题。</a:t>
              </a:r>
            </a:p>
          </p:txBody>
        </p:sp>
        <p:cxnSp>
          <p:nvCxnSpPr>
            <p:cNvPr id="30" name="直接连接符 29">
              <a:extLst>
                <a:ext uri="{FF2B5EF4-FFF2-40B4-BE49-F238E27FC236}">
                  <a16:creationId xmlns:a16="http://schemas.microsoft.com/office/drawing/2014/main" id="{78C494FB-BFD1-404B-9135-35418888E4FB}"/>
                </a:ext>
              </a:extLst>
            </p:cNvPr>
            <p:cNvCxnSpPr>
              <a:cxnSpLocks/>
            </p:cNvCxnSpPr>
            <p:nvPr/>
          </p:nvCxnSpPr>
          <p:spPr>
            <a:xfrm>
              <a:off x="930699" y="4623743"/>
              <a:ext cx="10007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4205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8F88F432-140B-4C1D-A99A-11C54DA4E6D1}"/>
              </a:ext>
            </a:extLst>
          </p:cNvPr>
          <p:cNvGrpSpPr/>
          <p:nvPr/>
        </p:nvGrpSpPr>
        <p:grpSpPr>
          <a:xfrm>
            <a:off x="7872484" y="4208544"/>
            <a:ext cx="2538528" cy="1560115"/>
            <a:chOff x="7112904" y="1382655"/>
            <a:chExt cx="2538528" cy="1560115"/>
          </a:xfrm>
        </p:grpSpPr>
        <p:sp>
          <p:nvSpPr>
            <p:cNvPr id="24" name="文本框 23">
              <a:extLst>
                <a:ext uri="{FF2B5EF4-FFF2-40B4-BE49-F238E27FC236}">
                  <a16:creationId xmlns:a16="http://schemas.microsoft.com/office/drawing/2014/main" id="{8B693399-6982-4847-9FB0-ABF49315A624}"/>
                </a:ext>
              </a:extLst>
            </p:cNvPr>
            <p:cNvSpPr txBox="1"/>
            <p:nvPr/>
          </p:nvSpPr>
          <p:spPr>
            <a:xfrm>
              <a:off x="7114147" y="1382655"/>
              <a:ext cx="2501747" cy="400110"/>
            </a:xfrm>
            <a:prstGeom prst="rect">
              <a:avLst/>
            </a:prstGeom>
            <a:noFill/>
          </p:spPr>
          <p:txBody>
            <a:bodyPr wrap="square" rtlCol="0">
              <a:spAutoFit/>
            </a:bodyPr>
            <a:lstStyle/>
            <a:p>
              <a:pPr lvl="0"/>
              <a:r>
                <a:rPr lang="zh-CN" altLang="en-US" sz="2000" dirty="0">
                  <a:solidFill>
                    <a:srgbClr val="004E98"/>
                  </a:solidFill>
                  <a:latin typeface="思源宋体 CN Medium" panose="02020500000000000000" pitchFamily="18" charset="-122"/>
                  <a:ea typeface="思源宋体 CN Medium" panose="02020500000000000000" pitchFamily="18" charset="-122"/>
                </a:rPr>
                <a:t>博奕楼</a:t>
              </a:r>
              <a:r>
                <a:rPr lang="en-US" altLang="zh-CN" sz="2000" dirty="0">
                  <a:solidFill>
                    <a:srgbClr val="004E98"/>
                  </a:solidFill>
                  <a:latin typeface="思源宋体 CN Medium" panose="02020500000000000000" pitchFamily="18" charset="-122"/>
                  <a:ea typeface="思源宋体 CN Medium" panose="02020500000000000000" pitchFamily="18" charset="-122"/>
                </a:rPr>
                <a:t>——</a:t>
              </a:r>
              <a:r>
                <a:rPr lang="zh-CN" altLang="en-US" sz="2000" dirty="0">
                  <a:solidFill>
                    <a:srgbClr val="004E98"/>
                  </a:solidFill>
                  <a:latin typeface="思源宋体 CN Medium" panose="02020500000000000000" pitchFamily="18" charset="-122"/>
                  <a:ea typeface="思源宋体 CN Medium" panose="02020500000000000000" pitchFamily="18" charset="-122"/>
                </a:rPr>
                <a:t>韦编三绝</a:t>
              </a:r>
              <a:endPar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endParaRPr>
            </a:p>
          </p:txBody>
        </p:sp>
        <p:sp>
          <p:nvSpPr>
            <p:cNvPr id="25" name="文本框 24">
              <a:extLst>
                <a:ext uri="{FF2B5EF4-FFF2-40B4-BE49-F238E27FC236}">
                  <a16:creationId xmlns:a16="http://schemas.microsoft.com/office/drawing/2014/main" id="{E3340CED-5155-4942-8469-816C3D5A7862}"/>
                </a:ext>
              </a:extLst>
            </p:cNvPr>
            <p:cNvSpPr txBox="1"/>
            <p:nvPr/>
          </p:nvSpPr>
          <p:spPr>
            <a:xfrm>
              <a:off x="7112904" y="1988663"/>
              <a:ext cx="2538528" cy="954107"/>
            </a:xfrm>
            <a:prstGeom prst="rect">
              <a:avLst/>
            </a:prstGeom>
            <a:noFill/>
          </p:spPr>
          <p:txBody>
            <a:bodyPr wrap="square" rtlCol="0">
              <a:spAutoFit/>
            </a:bodyPr>
            <a:lstStyle/>
            <a:p>
              <a:pPr lvl="0"/>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出处</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史记</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孔子世家</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的典故，原为孔子为读</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易</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而翻断了多次牛皮带子的简，现用于比喻读书勤奋。</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26" name="直接连接符 25">
              <a:extLst>
                <a:ext uri="{FF2B5EF4-FFF2-40B4-BE49-F238E27FC236}">
                  <a16:creationId xmlns:a16="http://schemas.microsoft.com/office/drawing/2014/main" id="{4D51AEC1-296E-4F45-9187-EA3C7A92B82F}"/>
                </a:ext>
              </a:extLst>
            </p:cNvPr>
            <p:cNvCxnSpPr>
              <a:cxnSpLocks/>
            </p:cNvCxnSpPr>
            <p:nvPr/>
          </p:nvCxnSpPr>
          <p:spPr>
            <a:xfrm>
              <a:off x="7226366" y="1884123"/>
              <a:ext cx="889635"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263DB061-2680-4A86-9D11-D1A25E48CB01}"/>
              </a:ext>
            </a:extLst>
          </p:cNvPr>
          <p:cNvGrpSpPr/>
          <p:nvPr/>
        </p:nvGrpSpPr>
        <p:grpSpPr>
          <a:xfrm>
            <a:off x="1846384" y="1340764"/>
            <a:ext cx="2505135" cy="1344672"/>
            <a:chOff x="7112903" y="1382655"/>
            <a:chExt cx="2505135" cy="1344672"/>
          </a:xfrm>
        </p:grpSpPr>
        <p:sp>
          <p:nvSpPr>
            <p:cNvPr id="28" name="文本框 27">
              <a:extLst>
                <a:ext uri="{FF2B5EF4-FFF2-40B4-BE49-F238E27FC236}">
                  <a16:creationId xmlns:a16="http://schemas.microsoft.com/office/drawing/2014/main" id="{CE2EE908-C008-4983-BEE1-4697D068AC3F}"/>
                </a:ext>
              </a:extLst>
            </p:cNvPr>
            <p:cNvSpPr txBox="1"/>
            <p:nvPr/>
          </p:nvSpPr>
          <p:spPr>
            <a:xfrm>
              <a:off x="7114147" y="1382655"/>
              <a:ext cx="250389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博采楼</a:t>
              </a:r>
              <a:r>
                <a:rPr kumimoji="0" lang="en-US" altLang="zh-CN"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a:t>
              </a:r>
              <a:r>
                <a:rPr lang="zh-CN" altLang="en-US" sz="2000" dirty="0">
                  <a:solidFill>
                    <a:srgbClr val="004E98"/>
                  </a:solidFill>
                  <a:latin typeface="思源宋体 CN Medium" panose="02020500000000000000" pitchFamily="18" charset="-122"/>
                  <a:ea typeface="思源宋体 CN Medium" panose="02020500000000000000" pitchFamily="18" charset="-122"/>
                </a:rPr>
                <a:t>行远自弥</a:t>
              </a:r>
              <a:endPar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endParaRPr>
            </a:p>
          </p:txBody>
        </p:sp>
        <p:sp>
          <p:nvSpPr>
            <p:cNvPr id="29" name="文本框 28">
              <a:extLst>
                <a:ext uri="{FF2B5EF4-FFF2-40B4-BE49-F238E27FC236}">
                  <a16:creationId xmlns:a16="http://schemas.microsoft.com/office/drawing/2014/main" id="{B7E120D6-DF73-4D76-B426-D98D63D34703}"/>
                </a:ext>
              </a:extLst>
            </p:cNvPr>
            <p:cNvSpPr txBox="1"/>
            <p:nvPr/>
          </p:nvSpPr>
          <p:spPr>
            <a:xfrm>
              <a:off x="7112903" y="1988663"/>
              <a:ext cx="2503883" cy="738664"/>
            </a:xfrm>
            <a:prstGeom prst="rect">
              <a:avLst/>
            </a:prstGeom>
            <a:noFill/>
          </p:spPr>
          <p:txBody>
            <a:bodyPr wrap="square" rtlCol="0">
              <a:spAutoFit/>
            </a:bodyPr>
            <a:lstStyle/>
            <a:p>
              <a:pPr lvl="0"/>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出处</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礼记</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中庸</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：“君子之道；辟如行远必自迩；辟如登高必自卑。”</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30" name="直接连接符 29">
              <a:extLst>
                <a:ext uri="{FF2B5EF4-FFF2-40B4-BE49-F238E27FC236}">
                  <a16:creationId xmlns:a16="http://schemas.microsoft.com/office/drawing/2014/main" id="{70020476-B26F-4002-AC95-CD7EDCFB9CB5}"/>
                </a:ext>
              </a:extLst>
            </p:cNvPr>
            <p:cNvCxnSpPr>
              <a:cxnSpLocks/>
            </p:cNvCxnSpPr>
            <p:nvPr/>
          </p:nvCxnSpPr>
          <p:spPr>
            <a:xfrm>
              <a:off x="7226366" y="1884123"/>
              <a:ext cx="889635"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9E28F836-1439-4BB8-9781-997C92E65123}"/>
              </a:ext>
            </a:extLst>
          </p:cNvPr>
          <p:cNvGrpSpPr/>
          <p:nvPr/>
        </p:nvGrpSpPr>
        <p:grpSpPr>
          <a:xfrm>
            <a:off x="1846385" y="4211019"/>
            <a:ext cx="2538527" cy="1344672"/>
            <a:chOff x="7112904" y="1382655"/>
            <a:chExt cx="2538527" cy="1344672"/>
          </a:xfrm>
        </p:grpSpPr>
        <p:sp>
          <p:nvSpPr>
            <p:cNvPr id="32" name="文本框 31">
              <a:extLst>
                <a:ext uri="{FF2B5EF4-FFF2-40B4-BE49-F238E27FC236}">
                  <a16:creationId xmlns:a16="http://schemas.microsoft.com/office/drawing/2014/main" id="{64242D25-814F-4141-B887-ABC86510BAD9}"/>
                </a:ext>
              </a:extLst>
            </p:cNvPr>
            <p:cNvSpPr txBox="1"/>
            <p:nvPr/>
          </p:nvSpPr>
          <p:spPr>
            <a:xfrm>
              <a:off x="7114147" y="1382655"/>
              <a:ext cx="248080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博古楼</a:t>
              </a:r>
              <a:r>
                <a:rPr kumimoji="0" lang="en-US" altLang="zh-CN"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a:t>
              </a: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诚意正心</a:t>
              </a:r>
            </a:p>
          </p:txBody>
        </p:sp>
        <p:sp>
          <p:nvSpPr>
            <p:cNvPr id="33" name="文本框 32">
              <a:extLst>
                <a:ext uri="{FF2B5EF4-FFF2-40B4-BE49-F238E27FC236}">
                  <a16:creationId xmlns:a16="http://schemas.microsoft.com/office/drawing/2014/main" id="{042D5A11-4D9B-49D2-908B-49FB084A8486}"/>
                </a:ext>
              </a:extLst>
            </p:cNvPr>
            <p:cNvSpPr txBox="1"/>
            <p:nvPr/>
          </p:nvSpPr>
          <p:spPr>
            <a:xfrm>
              <a:off x="7112904" y="1988663"/>
              <a:ext cx="2538527" cy="738664"/>
            </a:xfrm>
            <a:prstGeom prst="rect">
              <a:avLst/>
            </a:prstGeom>
            <a:noFill/>
          </p:spPr>
          <p:txBody>
            <a:bodyPr wrap="square" rtlCol="0">
              <a:spAutoFit/>
            </a:bodyPr>
            <a:lstStyle/>
            <a:p>
              <a:pPr lvl="0"/>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出处</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西汉</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戴圣</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礼记</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大学</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：“欲正其心者，先诚其意。”</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34" name="直接连接符 33">
              <a:extLst>
                <a:ext uri="{FF2B5EF4-FFF2-40B4-BE49-F238E27FC236}">
                  <a16:creationId xmlns:a16="http://schemas.microsoft.com/office/drawing/2014/main" id="{282A8E33-6AD8-4790-8E8F-11AA4D316993}"/>
                </a:ext>
              </a:extLst>
            </p:cNvPr>
            <p:cNvCxnSpPr>
              <a:cxnSpLocks/>
            </p:cNvCxnSpPr>
            <p:nvPr/>
          </p:nvCxnSpPr>
          <p:spPr>
            <a:xfrm>
              <a:off x="7226366" y="1884123"/>
              <a:ext cx="889635"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5D1C9238-F07D-4085-B007-CA821034726C}"/>
              </a:ext>
            </a:extLst>
          </p:cNvPr>
          <p:cNvGrpSpPr/>
          <p:nvPr/>
        </p:nvGrpSpPr>
        <p:grpSpPr>
          <a:xfrm>
            <a:off x="7861905" y="1340764"/>
            <a:ext cx="2503009" cy="1129228"/>
            <a:chOff x="7112903" y="1382655"/>
            <a:chExt cx="2503009" cy="1129228"/>
          </a:xfrm>
        </p:grpSpPr>
        <p:sp>
          <p:nvSpPr>
            <p:cNvPr id="36" name="文本框 35">
              <a:extLst>
                <a:ext uri="{FF2B5EF4-FFF2-40B4-BE49-F238E27FC236}">
                  <a16:creationId xmlns:a16="http://schemas.microsoft.com/office/drawing/2014/main" id="{DE9A3DAC-CA8C-4933-B6BE-74F84D468EAF}"/>
                </a:ext>
              </a:extLst>
            </p:cNvPr>
            <p:cNvSpPr txBox="1"/>
            <p:nvPr/>
          </p:nvSpPr>
          <p:spPr>
            <a:xfrm>
              <a:off x="7114148" y="1382655"/>
              <a:ext cx="250176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博文楼</a:t>
              </a:r>
              <a:r>
                <a:rPr kumimoji="0" lang="en-US" altLang="zh-CN"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a:t>
              </a: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切问近思</a:t>
              </a:r>
            </a:p>
          </p:txBody>
        </p:sp>
        <p:sp>
          <p:nvSpPr>
            <p:cNvPr id="37" name="文本框 36">
              <a:extLst>
                <a:ext uri="{FF2B5EF4-FFF2-40B4-BE49-F238E27FC236}">
                  <a16:creationId xmlns:a16="http://schemas.microsoft.com/office/drawing/2014/main" id="{CA02EB12-9FC6-468F-96CA-62FCE6EB7519}"/>
                </a:ext>
              </a:extLst>
            </p:cNvPr>
            <p:cNvSpPr txBox="1"/>
            <p:nvPr/>
          </p:nvSpPr>
          <p:spPr>
            <a:xfrm>
              <a:off x="7112903" y="1988663"/>
              <a:ext cx="2501757" cy="523220"/>
            </a:xfrm>
            <a:prstGeom prst="rect">
              <a:avLst/>
            </a:prstGeom>
            <a:noFill/>
          </p:spPr>
          <p:txBody>
            <a:bodyPr wrap="square" rtlCol="0">
              <a:spAutoFit/>
            </a:bodyPr>
            <a:lstStyle/>
            <a:p>
              <a:pPr lvl="0"/>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原文</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子夏曰</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博学而笃志</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切问而近思</a:t>
              </a:r>
              <a:r>
                <a:rPr lang="en-US" altLang="zh-CN" sz="1400" dirty="0">
                  <a:solidFill>
                    <a:srgbClr val="000000"/>
                  </a:solidFill>
                  <a:latin typeface="思源宋体 CN Medium" panose="02020500000000000000" pitchFamily="18" charset="-122"/>
                  <a:ea typeface="思源宋体 CN Medium" panose="02020500000000000000" pitchFamily="18" charset="-122"/>
                </a:rPr>
                <a:t>,</a:t>
              </a:r>
              <a:r>
                <a:rPr lang="zh-CN" altLang="en-US" sz="1400" dirty="0">
                  <a:solidFill>
                    <a:srgbClr val="000000"/>
                  </a:solidFill>
                  <a:latin typeface="思源宋体 CN Medium" panose="02020500000000000000" pitchFamily="18" charset="-122"/>
                  <a:ea typeface="思源宋体 CN Medium" panose="02020500000000000000" pitchFamily="18" charset="-122"/>
                </a:rPr>
                <a:t>仁在其中矣。”</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38" name="直接连接符 37">
              <a:extLst>
                <a:ext uri="{FF2B5EF4-FFF2-40B4-BE49-F238E27FC236}">
                  <a16:creationId xmlns:a16="http://schemas.microsoft.com/office/drawing/2014/main" id="{B9BEBD8B-22A0-4943-91FA-E81FC4D302FE}"/>
                </a:ext>
              </a:extLst>
            </p:cNvPr>
            <p:cNvCxnSpPr>
              <a:cxnSpLocks/>
            </p:cNvCxnSpPr>
            <p:nvPr/>
          </p:nvCxnSpPr>
          <p:spPr>
            <a:xfrm>
              <a:off x="7226366" y="1884123"/>
              <a:ext cx="889635"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BEB75732-6BC7-4FB4-9DB7-158D42AF0786}"/>
              </a:ext>
            </a:extLst>
          </p:cNvPr>
          <p:cNvGrpSpPr/>
          <p:nvPr/>
        </p:nvGrpSpPr>
        <p:grpSpPr>
          <a:xfrm>
            <a:off x="4623816" y="2473497"/>
            <a:ext cx="2944368" cy="1972456"/>
            <a:chOff x="7618737" y="2472545"/>
            <a:chExt cx="2944368" cy="1972456"/>
          </a:xfrm>
          <a:solidFill>
            <a:srgbClr val="004E98"/>
          </a:solidFill>
        </p:grpSpPr>
        <p:sp>
          <p:nvSpPr>
            <p:cNvPr id="19" name="六边形 18">
              <a:extLst>
                <a:ext uri="{FF2B5EF4-FFF2-40B4-BE49-F238E27FC236}">
                  <a16:creationId xmlns:a16="http://schemas.microsoft.com/office/drawing/2014/main" id="{BA8A1612-D50D-4596-BC8A-982094356424}"/>
                </a:ext>
              </a:extLst>
            </p:cNvPr>
            <p:cNvSpPr/>
            <p:nvPr/>
          </p:nvSpPr>
          <p:spPr>
            <a:xfrm>
              <a:off x="8536185" y="3479801"/>
              <a:ext cx="1119632" cy="9652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T</a:t>
              </a:r>
              <a:endParaRPr kumimoji="0" lang="zh-CN" altLang="en-US" sz="1800" b="1"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20" name="六边形 19">
              <a:extLst>
                <a:ext uri="{FF2B5EF4-FFF2-40B4-BE49-F238E27FC236}">
                  <a16:creationId xmlns:a16="http://schemas.microsoft.com/office/drawing/2014/main" id="{DCE2EEB8-5BEE-4ADD-9503-C8DB3F414BF7}"/>
                </a:ext>
              </a:extLst>
            </p:cNvPr>
            <p:cNvSpPr/>
            <p:nvPr/>
          </p:nvSpPr>
          <p:spPr>
            <a:xfrm>
              <a:off x="8519164" y="2472545"/>
              <a:ext cx="1119632" cy="9652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W</a:t>
              </a:r>
              <a:endParaRPr kumimoji="0" lang="zh-CN" altLang="en-US" sz="1800" b="1"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21" name="六边形 20">
              <a:extLst>
                <a:ext uri="{FF2B5EF4-FFF2-40B4-BE49-F238E27FC236}">
                  <a16:creationId xmlns:a16="http://schemas.microsoft.com/office/drawing/2014/main" id="{BEC383AE-BD18-44EE-A9F3-308A829DDE61}"/>
                </a:ext>
              </a:extLst>
            </p:cNvPr>
            <p:cNvSpPr/>
            <p:nvPr/>
          </p:nvSpPr>
          <p:spPr>
            <a:xfrm>
              <a:off x="7618737" y="2997201"/>
              <a:ext cx="1119632" cy="9652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S</a:t>
              </a:r>
              <a:endParaRPr kumimoji="0" lang="zh-CN" altLang="en-US" sz="1800" b="1"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sp>
          <p:nvSpPr>
            <p:cNvPr id="22" name="六边形 21">
              <a:extLst>
                <a:ext uri="{FF2B5EF4-FFF2-40B4-BE49-F238E27FC236}">
                  <a16:creationId xmlns:a16="http://schemas.microsoft.com/office/drawing/2014/main" id="{DC6F8351-B0CD-4F33-82EE-092E250B95D2}"/>
                </a:ext>
              </a:extLst>
            </p:cNvPr>
            <p:cNvSpPr/>
            <p:nvPr/>
          </p:nvSpPr>
          <p:spPr>
            <a:xfrm>
              <a:off x="9443473" y="2971801"/>
              <a:ext cx="1119632" cy="9652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rPr>
                <a:t>O</a:t>
              </a:r>
              <a:endParaRPr kumimoji="0" lang="zh-CN" altLang="en-US" sz="1800" b="1" i="0" u="none" strike="noStrike" kern="1200" cap="none" spc="0" normalizeH="0" baseline="0" noProof="0" dirty="0">
                <a:ln>
                  <a:noFill/>
                </a:ln>
                <a:solidFill>
                  <a:srgbClr val="FFFFFF"/>
                </a:solidFill>
                <a:effectLst/>
                <a:uLnTx/>
                <a:uFillTx/>
                <a:latin typeface="思源黑体 CN Heavy" panose="020B0A00000000000000" pitchFamily="34" charset="-122"/>
                <a:ea typeface="思源黑体 CN Heavy" panose="020B0A00000000000000" pitchFamily="34" charset="-122"/>
                <a:cs typeface="+mn-cs"/>
              </a:endParaRPr>
            </a:p>
          </p:txBody>
        </p:sp>
      </p:grpSp>
      <p:grpSp>
        <p:nvGrpSpPr>
          <p:cNvPr id="92" name="组合 91">
            <a:extLst>
              <a:ext uri="{FF2B5EF4-FFF2-40B4-BE49-F238E27FC236}">
                <a16:creationId xmlns:a16="http://schemas.microsoft.com/office/drawing/2014/main" id="{09D7F130-D56F-49D9-8947-DAC6A4CE3E7F}"/>
              </a:ext>
            </a:extLst>
          </p:cNvPr>
          <p:cNvGrpSpPr/>
          <p:nvPr/>
        </p:nvGrpSpPr>
        <p:grpSpPr>
          <a:xfrm>
            <a:off x="696449" y="977663"/>
            <a:ext cx="10801007" cy="4978103"/>
            <a:chOff x="696449" y="977663"/>
            <a:chExt cx="10801007" cy="4978103"/>
          </a:xfrm>
        </p:grpSpPr>
        <p:grpSp>
          <p:nvGrpSpPr>
            <p:cNvPr id="60" name="组合 59">
              <a:extLst>
                <a:ext uri="{FF2B5EF4-FFF2-40B4-BE49-F238E27FC236}">
                  <a16:creationId xmlns:a16="http://schemas.microsoft.com/office/drawing/2014/main" id="{16388483-B12A-417B-9698-7949775E0498}"/>
                </a:ext>
              </a:extLst>
            </p:cNvPr>
            <p:cNvGrpSpPr/>
            <p:nvPr/>
          </p:nvGrpSpPr>
          <p:grpSpPr>
            <a:xfrm>
              <a:off x="696449" y="977663"/>
              <a:ext cx="4826153" cy="4950027"/>
              <a:chOff x="696449" y="977663"/>
              <a:chExt cx="4826153" cy="4950027"/>
            </a:xfrm>
          </p:grpSpPr>
          <p:grpSp>
            <p:nvGrpSpPr>
              <p:cNvPr id="11" name="组合 10">
                <a:extLst>
                  <a:ext uri="{FF2B5EF4-FFF2-40B4-BE49-F238E27FC236}">
                    <a16:creationId xmlns:a16="http://schemas.microsoft.com/office/drawing/2014/main" id="{91A85FC2-5A21-42AD-9196-DC2CBBA2EC59}"/>
                  </a:ext>
                </a:extLst>
              </p:cNvPr>
              <p:cNvGrpSpPr/>
              <p:nvPr/>
            </p:nvGrpSpPr>
            <p:grpSpPr>
              <a:xfrm>
                <a:off x="696449" y="977663"/>
                <a:ext cx="4826153" cy="4950027"/>
                <a:chOff x="696449" y="977663"/>
                <a:chExt cx="4826153" cy="4950027"/>
              </a:xfrm>
            </p:grpSpPr>
            <p:cxnSp>
              <p:nvCxnSpPr>
                <p:cNvPr id="4" name="直接连接符 3">
                  <a:extLst>
                    <a:ext uri="{FF2B5EF4-FFF2-40B4-BE49-F238E27FC236}">
                      <a16:creationId xmlns:a16="http://schemas.microsoft.com/office/drawing/2014/main" id="{EBE9016E-2D46-4B99-8B5A-68DF9ADD6197}"/>
                    </a:ext>
                  </a:extLst>
                </p:cNvPr>
                <p:cNvCxnSpPr>
                  <a:cxnSpLocks/>
                </p:cNvCxnSpPr>
                <p:nvPr/>
              </p:nvCxnSpPr>
              <p:spPr>
                <a:xfrm>
                  <a:off x="726797" y="1005656"/>
                  <a:ext cx="4795805" cy="0"/>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B4D85876-5CB2-449D-AC96-66726459B6EF}"/>
                    </a:ext>
                  </a:extLst>
                </p:cNvPr>
                <p:cNvCxnSpPr>
                  <a:cxnSpLocks/>
                </p:cNvCxnSpPr>
                <p:nvPr/>
              </p:nvCxnSpPr>
              <p:spPr>
                <a:xfrm flipH="1">
                  <a:off x="723343" y="977663"/>
                  <a:ext cx="1" cy="4945217"/>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76EEE8EB-C5AD-4B3E-BEAF-1972BDE64D69}"/>
                    </a:ext>
                  </a:extLst>
                </p:cNvPr>
                <p:cNvCxnSpPr>
                  <a:cxnSpLocks/>
                </p:cNvCxnSpPr>
                <p:nvPr/>
              </p:nvCxnSpPr>
              <p:spPr>
                <a:xfrm flipH="1">
                  <a:off x="696449" y="5922880"/>
                  <a:ext cx="4824776" cy="4810"/>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grpSp>
          <p:cxnSp>
            <p:nvCxnSpPr>
              <p:cNvPr id="58" name="直接连接符 57">
                <a:extLst>
                  <a:ext uri="{FF2B5EF4-FFF2-40B4-BE49-F238E27FC236}">
                    <a16:creationId xmlns:a16="http://schemas.microsoft.com/office/drawing/2014/main" id="{423AD16C-6146-4EEC-B7DF-B014EDAD9F57}"/>
                  </a:ext>
                </a:extLst>
              </p:cNvPr>
              <p:cNvCxnSpPr>
                <a:cxnSpLocks/>
              </p:cNvCxnSpPr>
              <p:nvPr/>
            </p:nvCxnSpPr>
            <p:spPr>
              <a:xfrm flipV="1">
                <a:off x="5494609" y="985241"/>
                <a:ext cx="0" cy="856991"/>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6D47C8F4-3C82-459F-9911-0D4DA13E1A39}"/>
                  </a:ext>
                </a:extLst>
              </p:cNvPr>
              <p:cNvCxnSpPr>
                <a:cxnSpLocks/>
              </p:cNvCxnSpPr>
              <p:nvPr/>
            </p:nvCxnSpPr>
            <p:spPr>
              <a:xfrm flipV="1">
                <a:off x="5494609" y="5038483"/>
                <a:ext cx="0" cy="856991"/>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grpSp>
        <p:sp>
          <p:nvSpPr>
            <p:cNvPr id="79" name="椭圆 78">
              <a:extLst>
                <a:ext uri="{FF2B5EF4-FFF2-40B4-BE49-F238E27FC236}">
                  <a16:creationId xmlns:a16="http://schemas.microsoft.com/office/drawing/2014/main" id="{6697B1D8-0C1E-49FD-AE77-1E2B5D8E63D6}"/>
                </a:ext>
              </a:extLst>
            </p:cNvPr>
            <p:cNvSpPr/>
            <p:nvPr/>
          </p:nvSpPr>
          <p:spPr>
            <a:xfrm>
              <a:off x="5432061" y="1797502"/>
              <a:ext cx="125093" cy="125093"/>
            </a:xfrm>
            <a:prstGeom prst="ellipse">
              <a:avLst/>
            </a:prstGeom>
            <a:solidFill>
              <a:srgbClr val="0037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5AE16FBF-A808-41E2-976C-587A03E1D19D}"/>
                </a:ext>
              </a:extLst>
            </p:cNvPr>
            <p:cNvSpPr/>
            <p:nvPr/>
          </p:nvSpPr>
          <p:spPr>
            <a:xfrm>
              <a:off x="5433387" y="4982526"/>
              <a:ext cx="125093" cy="125093"/>
            </a:xfrm>
            <a:prstGeom prst="ellipse">
              <a:avLst/>
            </a:prstGeom>
            <a:solidFill>
              <a:srgbClr val="0037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a:extLst>
                <a:ext uri="{FF2B5EF4-FFF2-40B4-BE49-F238E27FC236}">
                  <a16:creationId xmlns:a16="http://schemas.microsoft.com/office/drawing/2014/main" id="{B0A26127-67F9-4DDF-9262-3F2577C0CDCF}"/>
                </a:ext>
              </a:extLst>
            </p:cNvPr>
            <p:cNvGrpSpPr/>
            <p:nvPr/>
          </p:nvGrpSpPr>
          <p:grpSpPr>
            <a:xfrm>
              <a:off x="6637695" y="992235"/>
              <a:ext cx="4859761" cy="4963531"/>
              <a:chOff x="6637695" y="992235"/>
              <a:chExt cx="4859761" cy="4963531"/>
            </a:xfrm>
          </p:grpSpPr>
          <p:grpSp>
            <p:nvGrpSpPr>
              <p:cNvPr id="70" name="组合 69">
                <a:extLst>
                  <a:ext uri="{FF2B5EF4-FFF2-40B4-BE49-F238E27FC236}">
                    <a16:creationId xmlns:a16="http://schemas.microsoft.com/office/drawing/2014/main" id="{79D9E201-50BD-4D83-B1E3-90FFB860E0E7}"/>
                  </a:ext>
                </a:extLst>
              </p:cNvPr>
              <p:cNvGrpSpPr/>
              <p:nvPr/>
            </p:nvGrpSpPr>
            <p:grpSpPr>
              <a:xfrm rot="10800000">
                <a:off x="6669398" y="992235"/>
                <a:ext cx="4828058" cy="4963531"/>
                <a:chOff x="694544" y="977663"/>
                <a:chExt cx="4828058" cy="4963531"/>
              </a:xfrm>
            </p:grpSpPr>
            <p:grpSp>
              <p:nvGrpSpPr>
                <p:cNvPr id="71" name="组合 70">
                  <a:extLst>
                    <a:ext uri="{FF2B5EF4-FFF2-40B4-BE49-F238E27FC236}">
                      <a16:creationId xmlns:a16="http://schemas.microsoft.com/office/drawing/2014/main" id="{A5B0D1B4-1E9D-4F07-8AF6-6AB7AA6F3DEC}"/>
                    </a:ext>
                  </a:extLst>
                </p:cNvPr>
                <p:cNvGrpSpPr/>
                <p:nvPr/>
              </p:nvGrpSpPr>
              <p:grpSpPr>
                <a:xfrm>
                  <a:off x="694544" y="977663"/>
                  <a:ext cx="4828058" cy="4950027"/>
                  <a:chOff x="694544" y="977663"/>
                  <a:chExt cx="4828058" cy="4950027"/>
                </a:xfrm>
              </p:grpSpPr>
              <p:cxnSp>
                <p:nvCxnSpPr>
                  <p:cNvPr id="74" name="直接连接符 73">
                    <a:extLst>
                      <a:ext uri="{FF2B5EF4-FFF2-40B4-BE49-F238E27FC236}">
                        <a16:creationId xmlns:a16="http://schemas.microsoft.com/office/drawing/2014/main" id="{D511A417-842A-4F62-8560-3B4A231119F0}"/>
                      </a:ext>
                    </a:extLst>
                  </p:cNvPr>
                  <p:cNvCxnSpPr>
                    <a:cxnSpLocks/>
                  </p:cNvCxnSpPr>
                  <p:nvPr/>
                </p:nvCxnSpPr>
                <p:spPr>
                  <a:xfrm>
                    <a:off x="726797" y="1005656"/>
                    <a:ext cx="4795805" cy="0"/>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F8D77FD2-AC73-4A16-8F5F-0DC0A19FD51E}"/>
                      </a:ext>
                    </a:extLst>
                  </p:cNvPr>
                  <p:cNvCxnSpPr>
                    <a:cxnSpLocks/>
                  </p:cNvCxnSpPr>
                  <p:nvPr/>
                </p:nvCxnSpPr>
                <p:spPr>
                  <a:xfrm flipH="1">
                    <a:off x="723343" y="977663"/>
                    <a:ext cx="1" cy="4945217"/>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98881C09-A838-4658-8918-F401F402A3CF}"/>
                      </a:ext>
                    </a:extLst>
                  </p:cNvPr>
                  <p:cNvCxnSpPr>
                    <a:cxnSpLocks/>
                  </p:cNvCxnSpPr>
                  <p:nvPr/>
                </p:nvCxnSpPr>
                <p:spPr>
                  <a:xfrm flipH="1">
                    <a:off x="694544" y="5922880"/>
                    <a:ext cx="4824776" cy="4810"/>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grpSp>
            <p:cxnSp>
              <p:nvCxnSpPr>
                <p:cNvPr id="72" name="直接连接符 71">
                  <a:extLst>
                    <a:ext uri="{FF2B5EF4-FFF2-40B4-BE49-F238E27FC236}">
                      <a16:creationId xmlns:a16="http://schemas.microsoft.com/office/drawing/2014/main" id="{F33947AF-3FC6-4EBB-85B8-A552F8BF8BDA}"/>
                    </a:ext>
                  </a:extLst>
                </p:cNvPr>
                <p:cNvCxnSpPr>
                  <a:cxnSpLocks/>
                </p:cNvCxnSpPr>
                <p:nvPr/>
              </p:nvCxnSpPr>
              <p:spPr>
                <a:xfrm rot="10800000">
                  <a:off x="5494608" y="985241"/>
                  <a:ext cx="1" cy="909705"/>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1F44601F-B576-432D-A91A-D685395C85B3}"/>
                    </a:ext>
                  </a:extLst>
                </p:cNvPr>
                <p:cNvCxnSpPr>
                  <a:cxnSpLocks/>
                </p:cNvCxnSpPr>
                <p:nvPr/>
              </p:nvCxnSpPr>
              <p:spPr>
                <a:xfrm flipV="1">
                  <a:off x="5489529" y="5084203"/>
                  <a:ext cx="0" cy="856991"/>
                </a:xfrm>
                <a:prstGeom prst="line">
                  <a:avLst/>
                </a:prstGeom>
                <a:ln w="57150">
                  <a:solidFill>
                    <a:srgbClr val="00376E"/>
                  </a:solidFill>
                </a:ln>
              </p:spPr>
              <p:style>
                <a:lnRef idx="1">
                  <a:schemeClr val="accent1"/>
                </a:lnRef>
                <a:fillRef idx="0">
                  <a:schemeClr val="accent1"/>
                </a:fillRef>
                <a:effectRef idx="0">
                  <a:schemeClr val="accent1"/>
                </a:effectRef>
                <a:fontRef idx="minor">
                  <a:schemeClr val="tx1"/>
                </a:fontRef>
              </p:style>
            </p:cxnSp>
          </p:grpSp>
          <p:sp>
            <p:nvSpPr>
              <p:cNvPr id="80" name="椭圆 79">
                <a:extLst>
                  <a:ext uri="{FF2B5EF4-FFF2-40B4-BE49-F238E27FC236}">
                    <a16:creationId xmlns:a16="http://schemas.microsoft.com/office/drawing/2014/main" id="{02EBCFCC-4A95-46D3-8A49-29AC89D1ECFC}"/>
                  </a:ext>
                </a:extLst>
              </p:cNvPr>
              <p:cNvSpPr/>
              <p:nvPr/>
            </p:nvSpPr>
            <p:spPr>
              <a:xfrm>
                <a:off x="6637695" y="1791651"/>
                <a:ext cx="125093" cy="125093"/>
              </a:xfrm>
              <a:prstGeom prst="ellipse">
                <a:avLst/>
              </a:prstGeom>
              <a:solidFill>
                <a:srgbClr val="0037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6C13F73D-C42E-4E10-BB7A-BD9D06505082}"/>
                  </a:ext>
                </a:extLst>
              </p:cNvPr>
              <p:cNvSpPr/>
              <p:nvPr/>
            </p:nvSpPr>
            <p:spPr>
              <a:xfrm>
                <a:off x="6637695" y="4980939"/>
                <a:ext cx="125093" cy="125093"/>
              </a:xfrm>
              <a:prstGeom prst="ellipse">
                <a:avLst/>
              </a:prstGeom>
              <a:solidFill>
                <a:srgbClr val="0037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3" name="文本框 92">
            <a:extLst>
              <a:ext uri="{FF2B5EF4-FFF2-40B4-BE49-F238E27FC236}">
                <a16:creationId xmlns:a16="http://schemas.microsoft.com/office/drawing/2014/main" id="{A9571478-D093-42B4-9661-49EF4F055AC5}"/>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其他</a:t>
            </a:r>
            <a:r>
              <a:rPr lang="zh-CN" altLang="en-US" sz="2400" dirty="0">
                <a:solidFill>
                  <a:srgbClr val="004E98"/>
                </a:solidFill>
                <a:latin typeface="思源宋体 CN Heavy" panose="02020900000000000000" pitchFamily="18" charset="-122"/>
                <a:ea typeface="思源宋体 CN Heavy" panose="02020900000000000000" pitchFamily="18" charset="-122"/>
              </a:rPr>
              <a:t>教学楼牌匾</a:t>
            </a:r>
            <a:endPar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endParaRPr>
          </a:p>
        </p:txBody>
      </p:sp>
    </p:spTree>
    <p:extLst>
      <p:ext uri="{BB962C8B-B14F-4D97-AF65-F5344CB8AC3E}">
        <p14:creationId xmlns:p14="http://schemas.microsoft.com/office/powerpoint/2010/main" val="2304249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0FD94F2D-6FE2-45C0-8CC7-F511D9A4004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986438" y="0"/>
            <a:ext cx="9205562" cy="6858000"/>
          </a:xfrm>
          <a:prstGeom prst="rect">
            <a:avLst/>
          </a:prstGeom>
        </p:spPr>
      </p:pic>
      <p:sp>
        <p:nvSpPr>
          <p:cNvPr id="15" name="矩形 14">
            <a:extLst>
              <a:ext uri="{FF2B5EF4-FFF2-40B4-BE49-F238E27FC236}">
                <a16:creationId xmlns:a16="http://schemas.microsoft.com/office/drawing/2014/main" id="{7AFCBCF6-3615-476F-B06D-9DBE2333DAB6}"/>
              </a:ext>
            </a:extLst>
          </p:cNvPr>
          <p:cNvSpPr/>
          <p:nvPr/>
        </p:nvSpPr>
        <p:spPr>
          <a:xfrm>
            <a:off x="0" y="0"/>
            <a:ext cx="12192000" cy="6881149"/>
          </a:xfrm>
          <a:prstGeom prst="rect">
            <a:avLst/>
          </a:prstGeom>
          <a:gradFill flip="none" rotWithShape="1">
            <a:gsLst>
              <a:gs pos="0">
                <a:schemeClr val="bg2">
                  <a:alpha val="41000"/>
                </a:schemeClr>
              </a:gs>
              <a:gs pos="58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16" name="图片 15">
            <a:extLst>
              <a:ext uri="{FF2B5EF4-FFF2-40B4-BE49-F238E27FC236}">
                <a16:creationId xmlns:a16="http://schemas.microsoft.com/office/drawing/2014/main" id="{EF55C76D-E6C1-410C-85F5-B5AE5CBDDF6A}"/>
              </a:ext>
            </a:extLst>
          </p:cNvPr>
          <p:cNvPicPr>
            <a:picLocks noChangeAspect="1"/>
          </p:cNvPicPr>
          <p:nvPr/>
        </p:nvPicPr>
        <p:blipFill rotWithShape="1">
          <a:blip r:embed="rId4">
            <a:extLst>
              <a:ext uri="{28A0092B-C50C-407E-A947-70E740481C1C}">
                <a14:useLocalDpi xmlns:a14="http://schemas.microsoft.com/office/drawing/2010/main" val="0"/>
              </a:ext>
            </a:extLst>
          </a:blip>
          <a:srcRect t="61994"/>
          <a:stretch/>
        </p:blipFill>
        <p:spPr>
          <a:xfrm>
            <a:off x="-4011918" y="95396"/>
            <a:ext cx="8023836" cy="6345810"/>
          </a:xfrm>
          <a:prstGeom prst="rect">
            <a:avLst/>
          </a:prstGeom>
        </p:spPr>
      </p:pic>
      <p:sp>
        <p:nvSpPr>
          <p:cNvPr id="23" name="矩形 22">
            <a:extLst>
              <a:ext uri="{FF2B5EF4-FFF2-40B4-BE49-F238E27FC236}">
                <a16:creationId xmlns:a16="http://schemas.microsoft.com/office/drawing/2014/main" id="{D8A24720-E99A-429D-A73F-9A063037201E}"/>
              </a:ext>
            </a:extLst>
          </p:cNvPr>
          <p:cNvSpPr/>
          <p:nvPr/>
        </p:nvSpPr>
        <p:spPr>
          <a:xfrm>
            <a:off x="-13800" y="23779"/>
            <a:ext cx="4394192" cy="6869574"/>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36" name="组合 35">
            <a:extLst>
              <a:ext uri="{FF2B5EF4-FFF2-40B4-BE49-F238E27FC236}">
                <a16:creationId xmlns:a16="http://schemas.microsoft.com/office/drawing/2014/main" id="{13EF8186-0475-4976-B083-EF48B4D1B46D}"/>
              </a:ext>
            </a:extLst>
          </p:cNvPr>
          <p:cNvGrpSpPr/>
          <p:nvPr/>
        </p:nvGrpSpPr>
        <p:grpSpPr>
          <a:xfrm>
            <a:off x="2880549" y="2828836"/>
            <a:ext cx="6113746" cy="1200329"/>
            <a:chOff x="3835659" y="2116360"/>
            <a:chExt cx="6113746" cy="1200329"/>
          </a:xfrm>
        </p:grpSpPr>
        <p:sp>
          <p:nvSpPr>
            <p:cNvPr id="37" name="文本框 36">
              <a:extLst>
                <a:ext uri="{FF2B5EF4-FFF2-40B4-BE49-F238E27FC236}">
                  <a16:creationId xmlns:a16="http://schemas.microsoft.com/office/drawing/2014/main" id="{15E6B1EF-2284-4785-9C4A-A92BF53D036E}"/>
                </a:ext>
              </a:extLst>
            </p:cNvPr>
            <p:cNvSpPr txBox="1"/>
            <p:nvPr/>
          </p:nvSpPr>
          <p:spPr>
            <a:xfrm>
              <a:off x="5400740" y="2171105"/>
              <a:ext cx="454866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请输入您的标题</a:t>
              </a:r>
            </a:p>
          </p:txBody>
        </p:sp>
        <p:sp>
          <p:nvSpPr>
            <p:cNvPr id="38" name="文本框 37">
              <a:extLst>
                <a:ext uri="{FF2B5EF4-FFF2-40B4-BE49-F238E27FC236}">
                  <a16:creationId xmlns:a16="http://schemas.microsoft.com/office/drawing/2014/main" id="{69AD280A-0BD7-4703-970B-18E120E20BEF}"/>
                </a:ext>
              </a:extLst>
            </p:cNvPr>
            <p:cNvSpPr txBox="1"/>
            <p:nvPr/>
          </p:nvSpPr>
          <p:spPr>
            <a:xfrm>
              <a:off x="3835659" y="2116360"/>
              <a:ext cx="171955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03</a:t>
              </a:r>
              <a:endParaRPr kumimoji="0" lang="zh-CN" altLang="en-US" sz="72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endParaRPr>
            </a:p>
          </p:txBody>
        </p:sp>
        <p:sp>
          <p:nvSpPr>
            <p:cNvPr id="39" name="文本框 38">
              <a:extLst>
                <a:ext uri="{FF2B5EF4-FFF2-40B4-BE49-F238E27FC236}">
                  <a16:creationId xmlns:a16="http://schemas.microsoft.com/office/drawing/2014/main" id="{3EAEEC79-31B8-4D6C-BBF8-1E00EFFDD392}"/>
                </a:ext>
              </a:extLst>
            </p:cNvPr>
            <p:cNvSpPr txBox="1"/>
            <p:nvPr/>
          </p:nvSpPr>
          <p:spPr>
            <a:xfrm>
              <a:off x="5439251" y="2907318"/>
              <a:ext cx="3993102"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PLEASE ENTTER YOUR TITLE HERE</a:t>
              </a:r>
              <a:endParaRPr kumimoji="0" lang="zh-CN" altLang="en-US" sz="14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40" name="直接连接符 39">
              <a:extLst>
                <a:ext uri="{FF2B5EF4-FFF2-40B4-BE49-F238E27FC236}">
                  <a16:creationId xmlns:a16="http://schemas.microsoft.com/office/drawing/2014/main" id="{49835F79-77AE-457F-8CFA-60FDD3B0DCBA}"/>
                </a:ext>
              </a:extLst>
            </p:cNvPr>
            <p:cNvCxnSpPr>
              <a:cxnSpLocks/>
            </p:cNvCxnSpPr>
            <p:nvPr/>
          </p:nvCxnSpPr>
          <p:spPr>
            <a:xfrm>
              <a:off x="5231751" y="2241962"/>
              <a:ext cx="0" cy="1008256"/>
            </a:xfrm>
            <a:prstGeom prst="line">
              <a:avLst/>
            </a:prstGeom>
            <a:ln w="19050">
              <a:solidFill>
                <a:srgbClr val="004E9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3048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4E6920-29A3-4004-82B6-CDCBD756DBAD}"/>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请在此输入您的标题</a:t>
            </a:r>
          </a:p>
        </p:txBody>
      </p:sp>
      <p:sp>
        <p:nvSpPr>
          <p:cNvPr id="3" name="矩形 2">
            <a:extLst>
              <a:ext uri="{FF2B5EF4-FFF2-40B4-BE49-F238E27FC236}">
                <a16:creationId xmlns:a16="http://schemas.microsoft.com/office/drawing/2014/main" id="{2251C5C6-DC07-4941-A31D-2B0F4E009907}"/>
              </a:ext>
            </a:extLst>
          </p:cNvPr>
          <p:cNvSpPr/>
          <p:nvPr/>
        </p:nvSpPr>
        <p:spPr>
          <a:xfrm>
            <a:off x="0" y="2309326"/>
            <a:ext cx="12192000" cy="22393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883C84A-4516-4635-99B3-23C0E402087A}"/>
              </a:ext>
            </a:extLst>
          </p:cNvPr>
          <p:cNvSpPr/>
          <p:nvPr/>
        </p:nvSpPr>
        <p:spPr>
          <a:xfrm>
            <a:off x="695325" y="1579880"/>
            <a:ext cx="10801350" cy="3698240"/>
          </a:xfrm>
          <a:prstGeom prst="rect">
            <a:avLst/>
          </a:prstGeom>
          <a:solidFill>
            <a:srgbClr val="004E98"/>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2D7F8C68-3486-4D50-8225-2701092C9E0F}"/>
              </a:ext>
            </a:extLst>
          </p:cNvPr>
          <p:cNvSpPr/>
          <p:nvPr/>
        </p:nvSpPr>
        <p:spPr>
          <a:xfrm>
            <a:off x="1113919" y="2179737"/>
            <a:ext cx="3889867" cy="2457565"/>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9" name="图片 8">
            <a:extLst>
              <a:ext uri="{FF2B5EF4-FFF2-40B4-BE49-F238E27FC236}">
                <a16:creationId xmlns:a16="http://schemas.microsoft.com/office/drawing/2014/main" id="{2AD177AC-33AF-4DB5-8773-20D94E407A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847" y="2195505"/>
            <a:ext cx="3889867" cy="2457566"/>
          </a:xfrm>
          <a:prstGeom prst="rect">
            <a:avLst/>
          </a:prstGeom>
        </p:spPr>
      </p:pic>
      <p:grpSp>
        <p:nvGrpSpPr>
          <p:cNvPr id="27" name="组合 26">
            <a:extLst>
              <a:ext uri="{FF2B5EF4-FFF2-40B4-BE49-F238E27FC236}">
                <a16:creationId xmlns:a16="http://schemas.microsoft.com/office/drawing/2014/main" id="{BCAC2303-4E16-4983-A7A5-AF22F808BF34}"/>
              </a:ext>
            </a:extLst>
          </p:cNvPr>
          <p:cNvGrpSpPr/>
          <p:nvPr/>
        </p:nvGrpSpPr>
        <p:grpSpPr>
          <a:xfrm>
            <a:off x="5883668" y="1918757"/>
            <a:ext cx="5204485" cy="3112818"/>
            <a:chOff x="5400673" y="1907375"/>
            <a:chExt cx="5204485" cy="3112818"/>
          </a:xfrm>
        </p:grpSpPr>
        <p:grpSp>
          <p:nvGrpSpPr>
            <p:cNvPr id="17" name="组合 16">
              <a:extLst>
                <a:ext uri="{FF2B5EF4-FFF2-40B4-BE49-F238E27FC236}">
                  <a16:creationId xmlns:a16="http://schemas.microsoft.com/office/drawing/2014/main" id="{5511776B-EADD-4009-A10E-7A258F71131C}"/>
                </a:ext>
              </a:extLst>
            </p:cNvPr>
            <p:cNvGrpSpPr/>
            <p:nvPr/>
          </p:nvGrpSpPr>
          <p:grpSpPr>
            <a:xfrm>
              <a:off x="6096000" y="3658009"/>
              <a:ext cx="4509158" cy="1362184"/>
              <a:chOff x="6096000" y="3658009"/>
              <a:chExt cx="4509158" cy="1362184"/>
            </a:xfrm>
          </p:grpSpPr>
          <p:sp>
            <p:nvSpPr>
              <p:cNvPr id="13" name="文本框 12">
                <a:extLst>
                  <a:ext uri="{FF2B5EF4-FFF2-40B4-BE49-F238E27FC236}">
                    <a16:creationId xmlns:a16="http://schemas.microsoft.com/office/drawing/2014/main" id="{D352AC7E-941A-4A1E-BED4-32C96C3382F3}"/>
                  </a:ext>
                </a:extLst>
              </p:cNvPr>
              <p:cNvSpPr txBox="1"/>
              <p:nvPr/>
            </p:nvSpPr>
            <p:spPr>
              <a:xfrm>
                <a:off x="6096000" y="3658009"/>
                <a:ext cx="2135797" cy="400110"/>
              </a:xfrm>
              <a:prstGeom prst="rect">
                <a:avLst/>
              </a:prstGeom>
              <a:noFill/>
            </p:spPr>
            <p:txBody>
              <a:bodyPr wrap="square" rtlCol="0">
                <a:spAutoFit/>
              </a:bodyPr>
              <a:lstStyle/>
              <a:p>
                <a:r>
                  <a:rPr lang="zh-CN" altLang="en-US" sz="2000" dirty="0">
                    <a:solidFill>
                      <a:schemeClr val="bg1"/>
                    </a:solidFill>
                    <a:latin typeface="思源宋体 CN Medium" panose="02020500000000000000" pitchFamily="18" charset="-122"/>
                    <a:ea typeface="思源宋体 CN Medium" panose="02020500000000000000" pitchFamily="18" charset="-122"/>
                  </a:rPr>
                  <a:t>请在此输入文本</a:t>
                </a:r>
              </a:p>
            </p:txBody>
          </p:sp>
          <p:sp>
            <p:nvSpPr>
              <p:cNvPr id="14" name="文本框 13">
                <a:extLst>
                  <a:ext uri="{FF2B5EF4-FFF2-40B4-BE49-F238E27FC236}">
                    <a16:creationId xmlns:a16="http://schemas.microsoft.com/office/drawing/2014/main" id="{2E24A656-9FD2-45EC-A4CD-02D6B21F6A1A}"/>
                  </a:ext>
                </a:extLst>
              </p:cNvPr>
              <p:cNvSpPr txBox="1"/>
              <p:nvPr/>
            </p:nvSpPr>
            <p:spPr>
              <a:xfrm>
                <a:off x="6096000" y="4281529"/>
                <a:ext cx="4509158" cy="738664"/>
              </a:xfrm>
              <a:prstGeom prst="rect">
                <a:avLst/>
              </a:prstGeom>
              <a:noFill/>
            </p:spPr>
            <p:txBody>
              <a:bodyPr wrap="square" rtlCol="0">
                <a:spAutoFit/>
              </a:bodyPr>
              <a:lstStyle/>
              <a:p>
                <a:r>
                  <a:rPr lang="zh-CN" altLang="en-US" sz="1400" dirty="0">
                    <a:solidFill>
                      <a:schemeClr val="bg1"/>
                    </a:solidFill>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池州学院是安徽省属全日制普通本科院校，是中国唯一的一个全徽派建筑风格的高校，建有安徽省高校唯一的开路电视台，入选数据中国“百校工程”项目院校。</a:t>
                </a:r>
                <a:endParaRPr lang="en-US" altLang="zh-CN" sz="1400" dirty="0">
                  <a:solidFill>
                    <a:schemeClr val="bg1"/>
                  </a:solidFill>
                  <a:latin typeface="思源宋体 CN Medium" panose="02020500000000000000" pitchFamily="18" charset="-122"/>
                  <a:ea typeface="思源宋体 CN Medium" panose="02020500000000000000" pitchFamily="18" charset="-122"/>
                </a:endParaRPr>
              </a:p>
            </p:txBody>
          </p:sp>
          <p:cxnSp>
            <p:nvCxnSpPr>
              <p:cNvPr id="16" name="直接连接符 15">
                <a:extLst>
                  <a:ext uri="{FF2B5EF4-FFF2-40B4-BE49-F238E27FC236}">
                    <a16:creationId xmlns:a16="http://schemas.microsoft.com/office/drawing/2014/main" id="{16AB56A6-1180-4D76-870F-E0291A89A014}"/>
                  </a:ext>
                </a:extLst>
              </p:cNvPr>
              <p:cNvCxnSpPr>
                <a:cxnSpLocks/>
              </p:cNvCxnSpPr>
              <p:nvPr/>
            </p:nvCxnSpPr>
            <p:spPr>
              <a:xfrm>
                <a:off x="6210031" y="4111935"/>
                <a:ext cx="99539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27A91D29-49F6-452C-9F81-D3A7D80A438D}"/>
                </a:ext>
              </a:extLst>
            </p:cNvPr>
            <p:cNvGrpSpPr/>
            <p:nvPr/>
          </p:nvGrpSpPr>
          <p:grpSpPr>
            <a:xfrm>
              <a:off x="5400673" y="1907375"/>
              <a:ext cx="5204485" cy="1419904"/>
              <a:chOff x="5400673" y="1907375"/>
              <a:chExt cx="5204485" cy="1419904"/>
            </a:xfrm>
          </p:grpSpPr>
          <p:grpSp>
            <p:nvGrpSpPr>
              <p:cNvPr id="11" name="组合 10">
                <a:extLst>
                  <a:ext uri="{FF2B5EF4-FFF2-40B4-BE49-F238E27FC236}">
                    <a16:creationId xmlns:a16="http://schemas.microsoft.com/office/drawing/2014/main" id="{516B0F87-A5AB-4F1E-8DF5-32368F1AC786}"/>
                  </a:ext>
                </a:extLst>
              </p:cNvPr>
              <p:cNvGrpSpPr/>
              <p:nvPr/>
            </p:nvGrpSpPr>
            <p:grpSpPr>
              <a:xfrm>
                <a:off x="6096000" y="1907375"/>
                <a:ext cx="4509158" cy="1419904"/>
                <a:chOff x="6096000" y="1907375"/>
                <a:chExt cx="4509158" cy="1419904"/>
              </a:xfrm>
            </p:grpSpPr>
            <p:sp>
              <p:nvSpPr>
                <p:cNvPr id="7" name="文本框 6">
                  <a:extLst>
                    <a:ext uri="{FF2B5EF4-FFF2-40B4-BE49-F238E27FC236}">
                      <a16:creationId xmlns:a16="http://schemas.microsoft.com/office/drawing/2014/main" id="{72A5DBDB-8792-466B-B6C0-09798C3A9280}"/>
                    </a:ext>
                  </a:extLst>
                </p:cNvPr>
                <p:cNvSpPr txBox="1"/>
                <p:nvPr/>
              </p:nvSpPr>
              <p:spPr>
                <a:xfrm>
                  <a:off x="6096000" y="1907375"/>
                  <a:ext cx="2014499" cy="400110"/>
                </a:xfrm>
                <a:prstGeom prst="rect">
                  <a:avLst/>
                </a:prstGeom>
                <a:noFill/>
              </p:spPr>
              <p:txBody>
                <a:bodyPr wrap="square" rtlCol="0">
                  <a:spAutoFit/>
                </a:bodyPr>
                <a:lstStyle/>
                <a:p>
                  <a:r>
                    <a:rPr lang="zh-CN" altLang="en-US" sz="2000" dirty="0">
                      <a:solidFill>
                        <a:schemeClr val="bg1"/>
                      </a:solidFill>
                      <a:latin typeface="思源宋体 CN Medium" panose="02020500000000000000" pitchFamily="18" charset="-122"/>
                      <a:ea typeface="思源宋体 CN Medium" panose="02020500000000000000" pitchFamily="18" charset="-122"/>
                    </a:rPr>
                    <a:t>请在此输入文本</a:t>
                  </a:r>
                </a:p>
              </p:txBody>
            </p:sp>
            <p:sp>
              <p:nvSpPr>
                <p:cNvPr id="12" name="文本框 11">
                  <a:extLst>
                    <a:ext uri="{FF2B5EF4-FFF2-40B4-BE49-F238E27FC236}">
                      <a16:creationId xmlns:a16="http://schemas.microsoft.com/office/drawing/2014/main" id="{64E8E90D-2625-40A9-B605-40F9830E36E4}"/>
                    </a:ext>
                  </a:extLst>
                </p:cNvPr>
                <p:cNvSpPr txBox="1"/>
                <p:nvPr/>
              </p:nvSpPr>
              <p:spPr>
                <a:xfrm>
                  <a:off x="6096000" y="2588615"/>
                  <a:ext cx="4509158" cy="738664"/>
                </a:xfrm>
                <a:prstGeom prst="rect">
                  <a:avLst/>
                </a:prstGeom>
                <a:noFill/>
              </p:spPr>
              <p:txBody>
                <a:bodyPr wrap="square" rtlCol="0">
                  <a:spAutoFit/>
                </a:bodyPr>
                <a:lstStyle/>
                <a:p>
                  <a:r>
                    <a:rPr lang="zh-CN" altLang="en-US" sz="1400" dirty="0">
                      <a:solidFill>
                        <a:schemeClr val="bg1"/>
                      </a:solidFill>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池州学院是安徽省属全日制普通本科院校，是中国唯一的一个全徽派建筑风格的高校，建有安徽省高校唯一的开路电视台，入选数据中国“百校工程”项目院校。</a:t>
                  </a:r>
                  <a:endParaRPr lang="en-US" altLang="zh-CN" sz="1400" dirty="0">
                    <a:solidFill>
                      <a:schemeClr val="bg1"/>
                    </a:solidFill>
                    <a:latin typeface="思源宋体 CN Medium" panose="02020500000000000000" pitchFamily="18" charset="-122"/>
                    <a:ea typeface="思源宋体 CN Medium" panose="02020500000000000000" pitchFamily="18" charset="-122"/>
                  </a:endParaRPr>
                </a:p>
              </p:txBody>
            </p:sp>
            <p:cxnSp>
              <p:nvCxnSpPr>
                <p:cNvPr id="15" name="直接连接符 14">
                  <a:extLst>
                    <a:ext uri="{FF2B5EF4-FFF2-40B4-BE49-F238E27FC236}">
                      <a16:creationId xmlns:a16="http://schemas.microsoft.com/office/drawing/2014/main" id="{1D6893FB-425B-4F53-9480-AA01129655FA}"/>
                    </a:ext>
                  </a:extLst>
                </p:cNvPr>
                <p:cNvCxnSpPr>
                  <a:cxnSpLocks/>
                </p:cNvCxnSpPr>
                <p:nvPr/>
              </p:nvCxnSpPr>
              <p:spPr>
                <a:xfrm>
                  <a:off x="6210031" y="2365347"/>
                  <a:ext cx="99539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矩形 24">
                <a:extLst>
                  <a:ext uri="{FF2B5EF4-FFF2-40B4-BE49-F238E27FC236}">
                    <a16:creationId xmlns:a16="http://schemas.microsoft.com/office/drawing/2014/main" id="{4E37399B-8A69-4EDE-B967-5E29707C8397}"/>
                  </a:ext>
                </a:extLst>
              </p:cNvPr>
              <p:cNvSpPr/>
              <p:nvPr/>
            </p:nvSpPr>
            <p:spPr>
              <a:xfrm>
                <a:off x="5400673" y="2023301"/>
                <a:ext cx="545903" cy="57205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思源宋体 CN Medium" panose="02020500000000000000" pitchFamily="18" charset="-122"/>
                    <a:ea typeface="思源宋体 CN Medium" panose="02020500000000000000" pitchFamily="18" charset="-122"/>
                  </a:rPr>
                  <a:t>壹</a:t>
                </a:r>
              </a:p>
            </p:txBody>
          </p:sp>
        </p:grpSp>
        <p:sp>
          <p:nvSpPr>
            <p:cNvPr id="26" name="矩形 25">
              <a:extLst>
                <a:ext uri="{FF2B5EF4-FFF2-40B4-BE49-F238E27FC236}">
                  <a16:creationId xmlns:a16="http://schemas.microsoft.com/office/drawing/2014/main" id="{473A9665-2A0D-4E28-89FD-0B7AF81A8581}"/>
                </a:ext>
              </a:extLst>
            </p:cNvPr>
            <p:cNvSpPr/>
            <p:nvPr/>
          </p:nvSpPr>
          <p:spPr>
            <a:xfrm>
              <a:off x="5436067" y="3795793"/>
              <a:ext cx="545903" cy="57205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思源宋体 CN Medium" panose="02020500000000000000" pitchFamily="18" charset="-122"/>
                  <a:ea typeface="思源宋体 CN Medium" panose="02020500000000000000" pitchFamily="18" charset="-122"/>
                </a:rPr>
                <a:t>贰</a:t>
              </a:r>
            </a:p>
          </p:txBody>
        </p:sp>
      </p:grpSp>
    </p:spTree>
    <p:extLst>
      <p:ext uri="{BB962C8B-B14F-4D97-AF65-F5344CB8AC3E}">
        <p14:creationId xmlns:p14="http://schemas.microsoft.com/office/powerpoint/2010/main" val="10937614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6B7770E-A371-4076-85F5-57B12F1E3508}"/>
              </a:ext>
            </a:extLst>
          </p:cNvPr>
          <p:cNvSpPr txBox="1"/>
          <p:nvPr/>
        </p:nvSpPr>
        <p:spPr>
          <a:xfrm>
            <a:off x="842100" y="329977"/>
            <a:ext cx="494909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这个版式用来做对比比较好哎</a:t>
            </a:r>
          </a:p>
        </p:txBody>
      </p:sp>
      <p:grpSp>
        <p:nvGrpSpPr>
          <p:cNvPr id="21" name="组合 20">
            <a:extLst>
              <a:ext uri="{FF2B5EF4-FFF2-40B4-BE49-F238E27FC236}">
                <a16:creationId xmlns:a16="http://schemas.microsoft.com/office/drawing/2014/main" id="{59E81507-D754-41AD-BEE5-26AE76AACAB5}"/>
              </a:ext>
            </a:extLst>
          </p:cNvPr>
          <p:cNvGrpSpPr/>
          <p:nvPr/>
        </p:nvGrpSpPr>
        <p:grpSpPr>
          <a:xfrm>
            <a:off x="911225" y="1172071"/>
            <a:ext cx="10406063" cy="4690840"/>
            <a:chOff x="892968" y="1021702"/>
            <a:chExt cx="10406063" cy="4814596"/>
          </a:xfrm>
        </p:grpSpPr>
        <p:sp>
          <p:nvSpPr>
            <p:cNvPr id="3" name="矩形 2">
              <a:extLst>
                <a:ext uri="{FF2B5EF4-FFF2-40B4-BE49-F238E27FC236}">
                  <a16:creationId xmlns:a16="http://schemas.microsoft.com/office/drawing/2014/main" id="{5799BB8B-27F6-45B5-8087-74E2208FE953}"/>
                </a:ext>
              </a:extLst>
            </p:cNvPr>
            <p:cNvSpPr/>
            <p:nvPr/>
          </p:nvSpPr>
          <p:spPr>
            <a:xfrm>
              <a:off x="892968" y="1021702"/>
              <a:ext cx="10406063" cy="4814596"/>
            </a:xfrm>
            <a:prstGeom prst="rect">
              <a:avLst/>
            </a:prstGeom>
            <a:noFill/>
            <a:ln w="5715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990336E7-53D8-4A27-BF95-073F39254040}"/>
                </a:ext>
              </a:extLst>
            </p:cNvPr>
            <p:cNvSpPr/>
            <p:nvPr/>
          </p:nvSpPr>
          <p:spPr>
            <a:xfrm>
              <a:off x="1032387" y="1149221"/>
              <a:ext cx="10117394" cy="4553489"/>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sp>
        <p:nvSpPr>
          <p:cNvPr id="25" name="矩形 24">
            <a:extLst>
              <a:ext uri="{FF2B5EF4-FFF2-40B4-BE49-F238E27FC236}">
                <a16:creationId xmlns:a16="http://schemas.microsoft.com/office/drawing/2014/main" id="{4F7EE094-704A-4432-A763-9AC4405B4DF9}"/>
              </a:ext>
            </a:extLst>
          </p:cNvPr>
          <p:cNvSpPr/>
          <p:nvPr/>
        </p:nvSpPr>
        <p:spPr>
          <a:xfrm>
            <a:off x="1426532" y="1818968"/>
            <a:ext cx="4669468" cy="3342968"/>
          </a:xfrm>
          <a:prstGeom prst="rect">
            <a:avLst/>
          </a:prstGeom>
          <a:ln>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27" name="组合 26">
            <a:extLst>
              <a:ext uri="{FF2B5EF4-FFF2-40B4-BE49-F238E27FC236}">
                <a16:creationId xmlns:a16="http://schemas.microsoft.com/office/drawing/2014/main" id="{59DF17D1-C411-48E1-AF15-800B703CF8DF}"/>
              </a:ext>
            </a:extLst>
          </p:cNvPr>
          <p:cNvGrpSpPr/>
          <p:nvPr/>
        </p:nvGrpSpPr>
        <p:grpSpPr>
          <a:xfrm>
            <a:off x="1471221" y="2566304"/>
            <a:ext cx="4720533" cy="1730987"/>
            <a:chOff x="7100041" y="1251452"/>
            <a:chExt cx="4720533" cy="1730987"/>
          </a:xfrm>
        </p:grpSpPr>
        <p:sp>
          <p:nvSpPr>
            <p:cNvPr id="28" name="文本框 27">
              <a:extLst>
                <a:ext uri="{FF2B5EF4-FFF2-40B4-BE49-F238E27FC236}">
                  <a16:creationId xmlns:a16="http://schemas.microsoft.com/office/drawing/2014/main" id="{AF69051E-5651-4E51-8264-B1AAD0897E3B}"/>
                </a:ext>
              </a:extLst>
            </p:cNvPr>
            <p:cNvSpPr txBox="1"/>
            <p:nvPr/>
          </p:nvSpPr>
          <p:spPr>
            <a:xfrm>
              <a:off x="7107935" y="1251452"/>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落日余晖</a:t>
              </a:r>
            </a:p>
          </p:txBody>
        </p:sp>
        <p:sp>
          <p:nvSpPr>
            <p:cNvPr id="29" name="文本框 28">
              <a:extLst>
                <a:ext uri="{FF2B5EF4-FFF2-40B4-BE49-F238E27FC236}">
                  <a16:creationId xmlns:a16="http://schemas.microsoft.com/office/drawing/2014/main" id="{E7DC897E-E812-4803-8544-F2E2DBD5CF33}"/>
                </a:ext>
              </a:extLst>
            </p:cNvPr>
            <p:cNvSpPr txBox="1"/>
            <p:nvPr/>
          </p:nvSpPr>
          <p:spPr>
            <a:xfrm>
              <a:off x="7100041" y="2028332"/>
              <a:ext cx="472053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古城建筑、江南水乡、黛瓦、粉壁、马头墙，徽派建筑是中国传统建筑最重要的流派之一，亦是徽文化的重要组成部分。母校正是传承了这一中国最古老的建筑流派之一，落日余晖、交相辉映。</a:t>
              </a:r>
            </a:p>
          </p:txBody>
        </p:sp>
        <p:cxnSp>
          <p:nvCxnSpPr>
            <p:cNvPr id="30" name="直接连接符 29">
              <a:extLst>
                <a:ext uri="{FF2B5EF4-FFF2-40B4-BE49-F238E27FC236}">
                  <a16:creationId xmlns:a16="http://schemas.microsoft.com/office/drawing/2014/main" id="{CDD87393-9115-4915-A801-3F0E5F1CD3EA}"/>
                </a:ext>
              </a:extLst>
            </p:cNvPr>
            <p:cNvCxnSpPr>
              <a:cxnSpLocks/>
            </p:cNvCxnSpPr>
            <p:nvPr/>
          </p:nvCxnSpPr>
          <p:spPr>
            <a:xfrm>
              <a:off x="7208753" y="1762203"/>
              <a:ext cx="96979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矩形 13">
            <a:extLst>
              <a:ext uri="{FF2B5EF4-FFF2-40B4-BE49-F238E27FC236}">
                <a16:creationId xmlns:a16="http://schemas.microsoft.com/office/drawing/2014/main" id="{C6B81005-3B5D-4A99-8911-7642956D29E4}"/>
              </a:ext>
            </a:extLst>
          </p:cNvPr>
          <p:cNvSpPr/>
          <p:nvPr/>
        </p:nvSpPr>
        <p:spPr>
          <a:xfrm>
            <a:off x="6096000" y="1818968"/>
            <a:ext cx="4669468" cy="3342963"/>
          </a:xfrm>
          <a:prstGeom prst="rect">
            <a:avLst/>
          </a:prstGeom>
          <a:solidFill>
            <a:schemeClr val="bg1"/>
          </a:solidFill>
          <a:ln w="127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15" name="组合 14">
            <a:extLst>
              <a:ext uri="{FF2B5EF4-FFF2-40B4-BE49-F238E27FC236}">
                <a16:creationId xmlns:a16="http://schemas.microsoft.com/office/drawing/2014/main" id="{ADAD6E0C-2185-4CD0-AA51-A25E4DFAAF69}"/>
              </a:ext>
            </a:extLst>
          </p:cNvPr>
          <p:cNvGrpSpPr/>
          <p:nvPr/>
        </p:nvGrpSpPr>
        <p:grpSpPr>
          <a:xfrm>
            <a:off x="6109341" y="2563506"/>
            <a:ext cx="4720533" cy="1730987"/>
            <a:chOff x="7100041" y="1251452"/>
            <a:chExt cx="4720533" cy="1730987"/>
          </a:xfrm>
        </p:grpSpPr>
        <p:sp>
          <p:nvSpPr>
            <p:cNvPr id="16" name="文本框 15">
              <a:extLst>
                <a:ext uri="{FF2B5EF4-FFF2-40B4-BE49-F238E27FC236}">
                  <a16:creationId xmlns:a16="http://schemas.microsoft.com/office/drawing/2014/main" id="{B9A9588E-1ACD-4248-AF96-F118BE6E0F23}"/>
                </a:ext>
              </a:extLst>
            </p:cNvPr>
            <p:cNvSpPr txBox="1"/>
            <p:nvPr/>
          </p:nvSpPr>
          <p:spPr>
            <a:xfrm>
              <a:off x="7107935" y="1251452"/>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落日余晖</a:t>
              </a:r>
            </a:p>
          </p:txBody>
        </p:sp>
        <p:sp>
          <p:nvSpPr>
            <p:cNvPr id="17" name="文本框 16">
              <a:extLst>
                <a:ext uri="{FF2B5EF4-FFF2-40B4-BE49-F238E27FC236}">
                  <a16:creationId xmlns:a16="http://schemas.microsoft.com/office/drawing/2014/main" id="{7486C5A2-81DD-4439-A2FF-91988E47EFB5}"/>
                </a:ext>
              </a:extLst>
            </p:cNvPr>
            <p:cNvSpPr txBox="1"/>
            <p:nvPr/>
          </p:nvSpPr>
          <p:spPr>
            <a:xfrm>
              <a:off x="7100041" y="2028332"/>
              <a:ext cx="472053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古城建筑、江南水乡、黛瓦、粉壁、马头墙，徽派建筑是中国传统建筑最重要的流派之一，亦是徽文化的重要组成部分。母校正是传承了这一中国最古老的建筑流派之一，落日余晖、交相辉映。</a:t>
              </a:r>
            </a:p>
          </p:txBody>
        </p:sp>
        <p:cxnSp>
          <p:nvCxnSpPr>
            <p:cNvPr id="18" name="直接连接符 17">
              <a:extLst>
                <a:ext uri="{FF2B5EF4-FFF2-40B4-BE49-F238E27FC236}">
                  <a16:creationId xmlns:a16="http://schemas.microsoft.com/office/drawing/2014/main" id="{5A0C0B2A-442B-46C4-A2D0-3F3B81F8C1BF}"/>
                </a:ext>
              </a:extLst>
            </p:cNvPr>
            <p:cNvCxnSpPr>
              <a:cxnSpLocks/>
            </p:cNvCxnSpPr>
            <p:nvPr/>
          </p:nvCxnSpPr>
          <p:spPr>
            <a:xfrm>
              <a:off x="7208753" y="1762203"/>
              <a:ext cx="969790" cy="0"/>
            </a:xfrm>
            <a:prstGeom prst="line">
              <a:avLst/>
            </a:prstGeom>
            <a:ln w="28575">
              <a:solidFill>
                <a:srgbClr val="004E9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53357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09B6982-2120-41DC-BE50-457BFBEBA60D}"/>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请在此输入您的标题</a:t>
            </a:r>
          </a:p>
        </p:txBody>
      </p:sp>
      <p:pic>
        <p:nvPicPr>
          <p:cNvPr id="5" name="图片 4">
            <a:extLst>
              <a:ext uri="{FF2B5EF4-FFF2-40B4-BE49-F238E27FC236}">
                <a16:creationId xmlns:a16="http://schemas.microsoft.com/office/drawing/2014/main" id="{2BEBEADD-BECF-4990-9A25-CA401AFFEC81}"/>
              </a:ext>
            </a:extLst>
          </p:cNvPr>
          <p:cNvPicPr>
            <a:picLocks noChangeAspect="1"/>
          </p:cNvPicPr>
          <p:nvPr/>
        </p:nvPicPr>
        <p:blipFill rotWithShape="1">
          <a:blip r:embed="rId2">
            <a:extLst>
              <a:ext uri="{28A0092B-C50C-407E-A947-70E740481C1C}">
                <a14:useLocalDpi xmlns:a14="http://schemas.microsoft.com/office/drawing/2010/main" val="0"/>
              </a:ext>
            </a:extLst>
          </a:blip>
          <a:srcRect t="21860" b="7387"/>
          <a:stretch/>
        </p:blipFill>
        <p:spPr>
          <a:xfrm>
            <a:off x="678426" y="1140544"/>
            <a:ext cx="10818249" cy="2219056"/>
          </a:xfrm>
          <a:prstGeom prst="rect">
            <a:avLst/>
          </a:prstGeom>
          <a:ln w="12700">
            <a:solidFill>
              <a:schemeClr val="bg1"/>
            </a:solidFill>
          </a:ln>
        </p:spPr>
      </p:pic>
      <p:sp>
        <p:nvSpPr>
          <p:cNvPr id="7" name="矩形 6">
            <a:extLst>
              <a:ext uri="{FF2B5EF4-FFF2-40B4-BE49-F238E27FC236}">
                <a16:creationId xmlns:a16="http://schemas.microsoft.com/office/drawing/2014/main" id="{CD14DF64-CD54-4135-88E2-C3E075D46367}"/>
              </a:ext>
            </a:extLst>
          </p:cNvPr>
          <p:cNvSpPr/>
          <p:nvPr/>
        </p:nvSpPr>
        <p:spPr>
          <a:xfrm>
            <a:off x="678426" y="1149800"/>
            <a:ext cx="10835149" cy="22098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nvGrpSpPr>
          <p:cNvPr id="69" name="组合 68">
            <a:extLst>
              <a:ext uri="{FF2B5EF4-FFF2-40B4-BE49-F238E27FC236}">
                <a16:creationId xmlns:a16="http://schemas.microsoft.com/office/drawing/2014/main" id="{A707E997-0996-4E5E-90D8-BA233E7DD2A4}"/>
              </a:ext>
            </a:extLst>
          </p:cNvPr>
          <p:cNvGrpSpPr/>
          <p:nvPr/>
        </p:nvGrpSpPr>
        <p:grpSpPr>
          <a:xfrm>
            <a:off x="695325" y="3917821"/>
            <a:ext cx="3664345" cy="1799635"/>
            <a:chOff x="749887" y="3859594"/>
            <a:chExt cx="3664345" cy="1799635"/>
          </a:xfrm>
        </p:grpSpPr>
        <p:grpSp>
          <p:nvGrpSpPr>
            <p:cNvPr id="8" name="组合 7">
              <a:extLst>
                <a:ext uri="{FF2B5EF4-FFF2-40B4-BE49-F238E27FC236}">
                  <a16:creationId xmlns:a16="http://schemas.microsoft.com/office/drawing/2014/main" id="{D602B3A6-A816-4F95-8D1A-90383BB02BE1}"/>
                </a:ext>
              </a:extLst>
            </p:cNvPr>
            <p:cNvGrpSpPr/>
            <p:nvPr/>
          </p:nvGrpSpPr>
          <p:grpSpPr>
            <a:xfrm>
              <a:off x="1295790" y="3956839"/>
              <a:ext cx="3118442" cy="1702390"/>
              <a:chOff x="592923" y="3596580"/>
              <a:chExt cx="3118442" cy="1702390"/>
            </a:xfrm>
          </p:grpSpPr>
          <p:grpSp>
            <p:nvGrpSpPr>
              <p:cNvPr id="9" name="组合 8">
                <a:extLst>
                  <a:ext uri="{FF2B5EF4-FFF2-40B4-BE49-F238E27FC236}">
                    <a16:creationId xmlns:a16="http://schemas.microsoft.com/office/drawing/2014/main" id="{4C43A4B2-39F4-4D2D-8431-BFFAF6BB87F0}"/>
                  </a:ext>
                </a:extLst>
              </p:cNvPr>
              <p:cNvGrpSpPr/>
              <p:nvPr/>
            </p:nvGrpSpPr>
            <p:grpSpPr>
              <a:xfrm>
                <a:off x="592923" y="3596580"/>
                <a:ext cx="3118442" cy="1702390"/>
                <a:chOff x="7156579" y="1412499"/>
                <a:chExt cx="4456600" cy="1174625"/>
              </a:xfrm>
            </p:grpSpPr>
            <p:sp>
              <p:nvSpPr>
                <p:cNvPr id="11" name="文本框 10">
                  <a:extLst>
                    <a:ext uri="{FF2B5EF4-FFF2-40B4-BE49-F238E27FC236}">
                      <a16:creationId xmlns:a16="http://schemas.microsoft.com/office/drawing/2014/main" id="{B3940A89-E7C5-492A-A7F9-520D2AD6180E}"/>
                    </a:ext>
                  </a:extLst>
                </p:cNvPr>
                <p:cNvSpPr txBox="1"/>
                <p:nvPr/>
              </p:nvSpPr>
              <p:spPr>
                <a:xfrm>
                  <a:off x="7156579" y="1412499"/>
                  <a:ext cx="3307447" cy="2760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12" name="文本框 11">
                  <a:extLst>
                    <a:ext uri="{FF2B5EF4-FFF2-40B4-BE49-F238E27FC236}">
                      <a16:creationId xmlns:a16="http://schemas.microsoft.com/office/drawing/2014/main" id="{38E6AC86-F23C-4948-B5B4-17CE8B0D32EE}"/>
                    </a:ext>
                  </a:extLst>
                </p:cNvPr>
                <p:cNvSpPr txBox="1"/>
                <p:nvPr/>
              </p:nvSpPr>
              <p:spPr>
                <a:xfrm>
                  <a:off x="7174850" y="1780151"/>
                  <a:ext cx="4438329" cy="8069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grpSp>
          <p:cxnSp>
            <p:nvCxnSpPr>
              <p:cNvPr id="10" name="直接连接符 9">
                <a:extLst>
                  <a:ext uri="{FF2B5EF4-FFF2-40B4-BE49-F238E27FC236}">
                    <a16:creationId xmlns:a16="http://schemas.microsoft.com/office/drawing/2014/main" id="{557372A6-FF0D-4362-8165-C9D06204E0C9}"/>
                  </a:ext>
                </a:extLst>
              </p:cNvPr>
              <p:cNvCxnSpPr>
                <a:cxnSpLocks/>
              </p:cNvCxnSpPr>
              <p:nvPr/>
            </p:nvCxnSpPr>
            <p:spPr>
              <a:xfrm>
                <a:off x="710565" y="4005946"/>
                <a:ext cx="96894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62" name="矩形 61">
              <a:extLst>
                <a:ext uri="{FF2B5EF4-FFF2-40B4-BE49-F238E27FC236}">
                  <a16:creationId xmlns:a16="http://schemas.microsoft.com/office/drawing/2014/main" id="{44E35EB6-66BE-4936-9FF8-1FDAE0C2DED6}"/>
                </a:ext>
              </a:extLst>
            </p:cNvPr>
            <p:cNvSpPr/>
            <p:nvPr/>
          </p:nvSpPr>
          <p:spPr>
            <a:xfrm>
              <a:off x="749887" y="3859594"/>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壹</a:t>
              </a:r>
            </a:p>
          </p:txBody>
        </p:sp>
      </p:grpSp>
      <p:grpSp>
        <p:nvGrpSpPr>
          <p:cNvPr id="26" name="组合 25">
            <a:extLst>
              <a:ext uri="{FF2B5EF4-FFF2-40B4-BE49-F238E27FC236}">
                <a16:creationId xmlns:a16="http://schemas.microsoft.com/office/drawing/2014/main" id="{B5AFFDED-AEE3-4574-B56A-D67CB96ECA6A}"/>
              </a:ext>
            </a:extLst>
          </p:cNvPr>
          <p:cNvGrpSpPr/>
          <p:nvPr/>
        </p:nvGrpSpPr>
        <p:grpSpPr>
          <a:xfrm>
            <a:off x="4332521" y="3917821"/>
            <a:ext cx="3664345" cy="1799635"/>
            <a:chOff x="749887" y="3859594"/>
            <a:chExt cx="3664345" cy="1799635"/>
          </a:xfrm>
        </p:grpSpPr>
        <p:grpSp>
          <p:nvGrpSpPr>
            <p:cNvPr id="27" name="组合 26">
              <a:extLst>
                <a:ext uri="{FF2B5EF4-FFF2-40B4-BE49-F238E27FC236}">
                  <a16:creationId xmlns:a16="http://schemas.microsoft.com/office/drawing/2014/main" id="{22ABD7D8-0623-4519-B220-D0F09517938D}"/>
                </a:ext>
              </a:extLst>
            </p:cNvPr>
            <p:cNvGrpSpPr/>
            <p:nvPr/>
          </p:nvGrpSpPr>
          <p:grpSpPr>
            <a:xfrm>
              <a:off x="1295790" y="3956839"/>
              <a:ext cx="3118442" cy="1702390"/>
              <a:chOff x="592923" y="3596580"/>
              <a:chExt cx="3118442" cy="1702390"/>
            </a:xfrm>
          </p:grpSpPr>
          <p:grpSp>
            <p:nvGrpSpPr>
              <p:cNvPr id="29" name="组合 28">
                <a:extLst>
                  <a:ext uri="{FF2B5EF4-FFF2-40B4-BE49-F238E27FC236}">
                    <a16:creationId xmlns:a16="http://schemas.microsoft.com/office/drawing/2014/main" id="{D1218B48-0F81-4C88-86C6-64E0572D0383}"/>
                  </a:ext>
                </a:extLst>
              </p:cNvPr>
              <p:cNvGrpSpPr/>
              <p:nvPr/>
            </p:nvGrpSpPr>
            <p:grpSpPr>
              <a:xfrm>
                <a:off x="592923" y="3596580"/>
                <a:ext cx="3118442" cy="1702390"/>
                <a:chOff x="7156579" y="1412499"/>
                <a:chExt cx="4456600" cy="1174625"/>
              </a:xfrm>
            </p:grpSpPr>
            <p:sp>
              <p:nvSpPr>
                <p:cNvPr id="31" name="文本框 30">
                  <a:extLst>
                    <a:ext uri="{FF2B5EF4-FFF2-40B4-BE49-F238E27FC236}">
                      <a16:creationId xmlns:a16="http://schemas.microsoft.com/office/drawing/2014/main" id="{1DCB685B-DC5C-420C-A938-C9BDCC0E86F2}"/>
                    </a:ext>
                  </a:extLst>
                </p:cNvPr>
                <p:cNvSpPr txBox="1"/>
                <p:nvPr/>
              </p:nvSpPr>
              <p:spPr>
                <a:xfrm>
                  <a:off x="7156579" y="1412499"/>
                  <a:ext cx="3307447" cy="2760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32" name="文本框 31">
                  <a:extLst>
                    <a:ext uri="{FF2B5EF4-FFF2-40B4-BE49-F238E27FC236}">
                      <a16:creationId xmlns:a16="http://schemas.microsoft.com/office/drawing/2014/main" id="{6E46FA51-D1DB-41D4-AF12-4013D1BC9A8A}"/>
                    </a:ext>
                  </a:extLst>
                </p:cNvPr>
                <p:cNvSpPr txBox="1"/>
                <p:nvPr/>
              </p:nvSpPr>
              <p:spPr>
                <a:xfrm>
                  <a:off x="7174850" y="1780151"/>
                  <a:ext cx="4438329" cy="8069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grpSp>
          <p:cxnSp>
            <p:nvCxnSpPr>
              <p:cNvPr id="30" name="直接连接符 29">
                <a:extLst>
                  <a:ext uri="{FF2B5EF4-FFF2-40B4-BE49-F238E27FC236}">
                    <a16:creationId xmlns:a16="http://schemas.microsoft.com/office/drawing/2014/main" id="{ED115A6C-D96D-43DE-B953-2C6BE75D2CE5}"/>
                  </a:ext>
                </a:extLst>
              </p:cNvPr>
              <p:cNvCxnSpPr>
                <a:cxnSpLocks/>
              </p:cNvCxnSpPr>
              <p:nvPr/>
            </p:nvCxnSpPr>
            <p:spPr>
              <a:xfrm>
                <a:off x="710565" y="4005946"/>
                <a:ext cx="96894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a16="http://schemas.microsoft.com/office/drawing/2014/main" id="{794A7623-9428-4E1D-8EC2-85D09C119151}"/>
                </a:ext>
              </a:extLst>
            </p:cNvPr>
            <p:cNvSpPr/>
            <p:nvPr/>
          </p:nvSpPr>
          <p:spPr>
            <a:xfrm>
              <a:off x="749887" y="3859594"/>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rgbClr val="004E98"/>
                  </a:solidFill>
                  <a:latin typeface="思源宋体 CN Medium" panose="02020500000000000000" pitchFamily="18" charset="-122"/>
                  <a:ea typeface="思源宋体 CN Medium" panose="02020500000000000000" pitchFamily="18" charset="-122"/>
                </a:rPr>
                <a:t>贰</a:t>
              </a:r>
              <a:endParaRPr kumimoji="0" lang="zh-CN" altLang="en-US" sz="2000" b="1"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endParaRPr>
            </a:p>
          </p:txBody>
        </p:sp>
      </p:grpSp>
      <p:grpSp>
        <p:nvGrpSpPr>
          <p:cNvPr id="33" name="组合 32">
            <a:extLst>
              <a:ext uri="{FF2B5EF4-FFF2-40B4-BE49-F238E27FC236}">
                <a16:creationId xmlns:a16="http://schemas.microsoft.com/office/drawing/2014/main" id="{ADD4D431-4153-4C07-BFD4-423A4B266CA5}"/>
              </a:ext>
            </a:extLst>
          </p:cNvPr>
          <p:cNvGrpSpPr/>
          <p:nvPr/>
        </p:nvGrpSpPr>
        <p:grpSpPr>
          <a:xfrm>
            <a:off x="7969716" y="3917821"/>
            <a:ext cx="3664345" cy="1799635"/>
            <a:chOff x="749887" y="3859594"/>
            <a:chExt cx="3664345" cy="1799635"/>
          </a:xfrm>
        </p:grpSpPr>
        <p:grpSp>
          <p:nvGrpSpPr>
            <p:cNvPr id="34" name="组合 33">
              <a:extLst>
                <a:ext uri="{FF2B5EF4-FFF2-40B4-BE49-F238E27FC236}">
                  <a16:creationId xmlns:a16="http://schemas.microsoft.com/office/drawing/2014/main" id="{33C7DD30-A684-430B-AF8B-C6718454DB49}"/>
                </a:ext>
              </a:extLst>
            </p:cNvPr>
            <p:cNvGrpSpPr/>
            <p:nvPr/>
          </p:nvGrpSpPr>
          <p:grpSpPr>
            <a:xfrm>
              <a:off x="1295790" y="3956839"/>
              <a:ext cx="3118442" cy="1702390"/>
              <a:chOff x="592923" y="3596580"/>
              <a:chExt cx="3118442" cy="1702390"/>
            </a:xfrm>
          </p:grpSpPr>
          <p:grpSp>
            <p:nvGrpSpPr>
              <p:cNvPr id="36" name="组合 35">
                <a:extLst>
                  <a:ext uri="{FF2B5EF4-FFF2-40B4-BE49-F238E27FC236}">
                    <a16:creationId xmlns:a16="http://schemas.microsoft.com/office/drawing/2014/main" id="{63EE3DDC-56C0-4846-B332-9B10940CCB51}"/>
                  </a:ext>
                </a:extLst>
              </p:cNvPr>
              <p:cNvGrpSpPr/>
              <p:nvPr/>
            </p:nvGrpSpPr>
            <p:grpSpPr>
              <a:xfrm>
                <a:off x="592923" y="3596580"/>
                <a:ext cx="3118442" cy="1702390"/>
                <a:chOff x="7156579" y="1412499"/>
                <a:chExt cx="4456600" cy="1174625"/>
              </a:xfrm>
            </p:grpSpPr>
            <p:sp>
              <p:nvSpPr>
                <p:cNvPr id="38" name="文本框 37">
                  <a:extLst>
                    <a:ext uri="{FF2B5EF4-FFF2-40B4-BE49-F238E27FC236}">
                      <a16:creationId xmlns:a16="http://schemas.microsoft.com/office/drawing/2014/main" id="{B302CA27-DCE2-4FD8-B209-589920C5AFBD}"/>
                    </a:ext>
                  </a:extLst>
                </p:cNvPr>
                <p:cNvSpPr txBox="1"/>
                <p:nvPr/>
              </p:nvSpPr>
              <p:spPr>
                <a:xfrm>
                  <a:off x="7156579" y="1412499"/>
                  <a:ext cx="3307447" cy="2760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39" name="文本框 38">
                  <a:extLst>
                    <a:ext uri="{FF2B5EF4-FFF2-40B4-BE49-F238E27FC236}">
                      <a16:creationId xmlns:a16="http://schemas.microsoft.com/office/drawing/2014/main" id="{D345AA3D-A43F-4B26-91E3-4BF76EC669B6}"/>
                    </a:ext>
                  </a:extLst>
                </p:cNvPr>
                <p:cNvSpPr txBox="1"/>
                <p:nvPr/>
              </p:nvSpPr>
              <p:spPr>
                <a:xfrm>
                  <a:off x="7174850" y="1780151"/>
                  <a:ext cx="4438329" cy="8069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grpSp>
          <p:cxnSp>
            <p:nvCxnSpPr>
              <p:cNvPr id="37" name="直接连接符 36">
                <a:extLst>
                  <a:ext uri="{FF2B5EF4-FFF2-40B4-BE49-F238E27FC236}">
                    <a16:creationId xmlns:a16="http://schemas.microsoft.com/office/drawing/2014/main" id="{A4C55038-6123-4487-A542-C2381D51280B}"/>
                  </a:ext>
                </a:extLst>
              </p:cNvPr>
              <p:cNvCxnSpPr>
                <a:cxnSpLocks/>
              </p:cNvCxnSpPr>
              <p:nvPr/>
            </p:nvCxnSpPr>
            <p:spPr>
              <a:xfrm>
                <a:off x="710565" y="4005946"/>
                <a:ext cx="968945"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35" name="矩形 34">
              <a:extLst>
                <a:ext uri="{FF2B5EF4-FFF2-40B4-BE49-F238E27FC236}">
                  <a16:creationId xmlns:a16="http://schemas.microsoft.com/office/drawing/2014/main" id="{5A201CDB-1538-4FB8-8125-645FCA782BC7}"/>
                </a:ext>
              </a:extLst>
            </p:cNvPr>
            <p:cNvSpPr/>
            <p:nvPr/>
          </p:nvSpPr>
          <p:spPr>
            <a:xfrm>
              <a:off x="749887" y="3859594"/>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rgbClr val="004E98"/>
                  </a:solidFill>
                  <a:latin typeface="思源宋体 CN Medium" panose="02020500000000000000" pitchFamily="18" charset="-122"/>
                  <a:ea typeface="思源宋体 CN Medium" panose="02020500000000000000" pitchFamily="18" charset="-122"/>
                </a:rPr>
                <a:t>叁</a:t>
              </a:r>
              <a:endParaRPr kumimoji="0" lang="zh-CN" altLang="en-US" sz="2000" b="1"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endParaRPr>
            </a:p>
          </p:txBody>
        </p:sp>
      </p:grpSp>
    </p:spTree>
    <p:extLst>
      <p:ext uri="{BB962C8B-B14F-4D97-AF65-F5344CB8AC3E}">
        <p14:creationId xmlns:p14="http://schemas.microsoft.com/office/powerpoint/2010/main" val="1344083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4E6920-29A3-4004-82B6-CDCBD756DBAD}"/>
              </a:ext>
            </a:extLst>
          </p:cNvPr>
          <p:cNvSpPr txBox="1"/>
          <p:nvPr/>
        </p:nvSpPr>
        <p:spPr>
          <a:xfrm>
            <a:off x="842100" y="329977"/>
            <a:ext cx="45392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此输入以时间为轴线的事件不错</a:t>
            </a:r>
          </a:p>
        </p:txBody>
      </p:sp>
      <p:sp>
        <p:nvSpPr>
          <p:cNvPr id="8" name="矩形 7">
            <a:extLst>
              <a:ext uri="{FF2B5EF4-FFF2-40B4-BE49-F238E27FC236}">
                <a16:creationId xmlns:a16="http://schemas.microsoft.com/office/drawing/2014/main" id="{31D9D1E0-C6A7-40AB-84B4-EDED2663174C}"/>
              </a:ext>
            </a:extLst>
          </p:cNvPr>
          <p:cNvSpPr/>
          <p:nvPr/>
        </p:nvSpPr>
        <p:spPr>
          <a:xfrm>
            <a:off x="0" y="3393000"/>
            <a:ext cx="12192000" cy="36000"/>
          </a:xfrm>
          <a:prstGeom prst="rect">
            <a:avLst/>
          </a:prstGeom>
          <a:solidFill>
            <a:srgbClr val="004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3" name="组合 2">
            <a:extLst>
              <a:ext uri="{FF2B5EF4-FFF2-40B4-BE49-F238E27FC236}">
                <a16:creationId xmlns:a16="http://schemas.microsoft.com/office/drawing/2014/main" id="{CB14D4A0-8FCB-42CA-ADAE-28DE51AA0AD4}"/>
              </a:ext>
            </a:extLst>
          </p:cNvPr>
          <p:cNvGrpSpPr/>
          <p:nvPr/>
        </p:nvGrpSpPr>
        <p:grpSpPr>
          <a:xfrm>
            <a:off x="842101" y="2310046"/>
            <a:ext cx="545903" cy="1082954"/>
            <a:chOff x="1303921" y="2310046"/>
            <a:chExt cx="545903" cy="1082954"/>
          </a:xfrm>
        </p:grpSpPr>
        <p:cxnSp>
          <p:nvCxnSpPr>
            <p:cNvPr id="10" name="直接连接符 9">
              <a:extLst>
                <a:ext uri="{FF2B5EF4-FFF2-40B4-BE49-F238E27FC236}">
                  <a16:creationId xmlns:a16="http://schemas.microsoft.com/office/drawing/2014/main" id="{B0A93CAF-EEF9-491F-8EEF-644C5CBED788}"/>
                </a:ext>
              </a:extLst>
            </p:cNvPr>
            <p:cNvCxnSpPr>
              <a:cxnSpLocks/>
            </p:cNvCxnSpPr>
            <p:nvPr/>
          </p:nvCxnSpPr>
          <p:spPr>
            <a:xfrm flipH="1" flipV="1">
              <a:off x="1576873" y="2882096"/>
              <a:ext cx="1" cy="510904"/>
            </a:xfrm>
            <a:prstGeom prst="line">
              <a:avLst/>
            </a:prstGeom>
            <a:ln w="9525">
              <a:solidFill>
                <a:srgbClr val="3366CC"/>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C23C580E-44C1-4756-ABED-122C0062F423}"/>
                </a:ext>
              </a:extLst>
            </p:cNvPr>
            <p:cNvSpPr/>
            <p:nvPr/>
          </p:nvSpPr>
          <p:spPr>
            <a:xfrm>
              <a:off x="1303921" y="2310046"/>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壹</a:t>
              </a:r>
            </a:p>
          </p:txBody>
        </p:sp>
      </p:grpSp>
      <p:cxnSp>
        <p:nvCxnSpPr>
          <p:cNvPr id="25" name="直接连接符 24">
            <a:extLst>
              <a:ext uri="{FF2B5EF4-FFF2-40B4-BE49-F238E27FC236}">
                <a16:creationId xmlns:a16="http://schemas.microsoft.com/office/drawing/2014/main" id="{43936690-B5B3-4EB6-A9BF-0F5D7C7E5130}"/>
              </a:ext>
            </a:extLst>
          </p:cNvPr>
          <p:cNvCxnSpPr>
            <a:cxnSpLocks/>
          </p:cNvCxnSpPr>
          <p:nvPr/>
        </p:nvCxnSpPr>
        <p:spPr>
          <a:xfrm flipH="1" flipV="1">
            <a:off x="3111709" y="3429000"/>
            <a:ext cx="1" cy="510904"/>
          </a:xfrm>
          <a:prstGeom prst="line">
            <a:avLst/>
          </a:prstGeom>
          <a:ln w="9525">
            <a:solidFill>
              <a:srgbClr val="3366CC"/>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39F9B8DC-8FDE-4504-82D5-41A37C85CDB7}"/>
              </a:ext>
            </a:extLst>
          </p:cNvPr>
          <p:cNvSpPr/>
          <p:nvPr/>
        </p:nvSpPr>
        <p:spPr>
          <a:xfrm>
            <a:off x="2838759" y="3939904"/>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贰</a:t>
            </a:r>
          </a:p>
        </p:txBody>
      </p:sp>
      <p:grpSp>
        <p:nvGrpSpPr>
          <p:cNvPr id="27" name="组合 26">
            <a:extLst>
              <a:ext uri="{FF2B5EF4-FFF2-40B4-BE49-F238E27FC236}">
                <a16:creationId xmlns:a16="http://schemas.microsoft.com/office/drawing/2014/main" id="{FA376AC1-5538-4854-B5A8-9EF85F32CB73}"/>
              </a:ext>
            </a:extLst>
          </p:cNvPr>
          <p:cNvGrpSpPr/>
          <p:nvPr/>
        </p:nvGrpSpPr>
        <p:grpSpPr>
          <a:xfrm>
            <a:off x="4835417" y="2310046"/>
            <a:ext cx="545903" cy="1082954"/>
            <a:chOff x="1303921" y="2310046"/>
            <a:chExt cx="545903" cy="1082954"/>
          </a:xfrm>
        </p:grpSpPr>
        <p:cxnSp>
          <p:nvCxnSpPr>
            <p:cNvPr id="28" name="直接连接符 27">
              <a:extLst>
                <a:ext uri="{FF2B5EF4-FFF2-40B4-BE49-F238E27FC236}">
                  <a16:creationId xmlns:a16="http://schemas.microsoft.com/office/drawing/2014/main" id="{76E71DD3-A44A-4851-A1C1-B1BD5A4E6D12}"/>
                </a:ext>
              </a:extLst>
            </p:cNvPr>
            <p:cNvCxnSpPr>
              <a:cxnSpLocks/>
            </p:cNvCxnSpPr>
            <p:nvPr/>
          </p:nvCxnSpPr>
          <p:spPr>
            <a:xfrm flipH="1" flipV="1">
              <a:off x="1576873" y="2882096"/>
              <a:ext cx="1" cy="510904"/>
            </a:xfrm>
            <a:prstGeom prst="line">
              <a:avLst/>
            </a:prstGeom>
            <a:ln w="9525">
              <a:solidFill>
                <a:srgbClr val="3366CC"/>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AFC271D0-9EB1-459A-8CE6-B3533587E7D2}"/>
                </a:ext>
              </a:extLst>
            </p:cNvPr>
            <p:cNvSpPr/>
            <p:nvPr/>
          </p:nvSpPr>
          <p:spPr>
            <a:xfrm>
              <a:off x="1303921" y="2310046"/>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叁</a:t>
              </a:r>
            </a:p>
          </p:txBody>
        </p:sp>
      </p:grpSp>
      <p:grpSp>
        <p:nvGrpSpPr>
          <p:cNvPr id="33" name="组合 32">
            <a:extLst>
              <a:ext uri="{FF2B5EF4-FFF2-40B4-BE49-F238E27FC236}">
                <a16:creationId xmlns:a16="http://schemas.microsoft.com/office/drawing/2014/main" id="{29A9B786-1966-46DC-98FF-06250C1AEAFC}"/>
              </a:ext>
            </a:extLst>
          </p:cNvPr>
          <p:cNvGrpSpPr/>
          <p:nvPr/>
        </p:nvGrpSpPr>
        <p:grpSpPr>
          <a:xfrm rot="10800000">
            <a:off x="6832075" y="3429000"/>
            <a:ext cx="545903" cy="1082954"/>
            <a:chOff x="1303921" y="2310046"/>
            <a:chExt cx="545903" cy="1082954"/>
          </a:xfrm>
        </p:grpSpPr>
        <p:cxnSp>
          <p:nvCxnSpPr>
            <p:cNvPr id="34" name="直接连接符 33">
              <a:extLst>
                <a:ext uri="{FF2B5EF4-FFF2-40B4-BE49-F238E27FC236}">
                  <a16:creationId xmlns:a16="http://schemas.microsoft.com/office/drawing/2014/main" id="{DCE31CA7-237B-4284-8D15-519DA65DDAAA}"/>
                </a:ext>
              </a:extLst>
            </p:cNvPr>
            <p:cNvCxnSpPr>
              <a:cxnSpLocks/>
            </p:cNvCxnSpPr>
            <p:nvPr/>
          </p:nvCxnSpPr>
          <p:spPr>
            <a:xfrm flipH="1" flipV="1">
              <a:off x="1576873" y="2882096"/>
              <a:ext cx="1" cy="510904"/>
            </a:xfrm>
            <a:prstGeom prst="line">
              <a:avLst/>
            </a:prstGeom>
            <a:ln w="9525">
              <a:solidFill>
                <a:srgbClr val="3366CC"/>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68C8188-9FCF-4369-B91B-9FE7466531F1}"/>
                </a:ext>
              </a:extLst>
            </p:cNvPr>
            <p:cNvSpPr/>
            <p:nvPr/>
          </p:nvSpPr>
          <p:spPr>
            <a:xfrm rot="10800000">
              <a:off x="1303921" y="2310046"/>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肆</a:t>
              </a:r>
            </a:p>
          </p:txBody>
        </p:sp>
      </p:grpSp>
      <p:grpSp>
        <p:nvGrpSpPr>
          <p:cNvPr id="36" name="组合 35">
            <a:extLst>
              <a:ext uri="{FF2B5EF4-FFF2-40B4-BE49-F238E27FC236}">
                <a16:creationId xmlns:a16="http://schemas.microsoft.com/office/drawing/2014/main" id="{DFE9887D-B28C-4807-B505-2D4FA329D8F7}"/>
              </a:ext>
            </a:extLst>
          </p:cNvPr>
          <p:cNvGrpSpPr/>
          <p:nvPr/>
        </p:nvGrpSpPr>
        <p:grpSpPr>
          <a:xfrm>
            <a:off x="8828733" y="2310046"/>
            <a:ext cx="545903" cy="1082954"/>
            <a:chOff x="1303921" y="2310046"/>
            <a:chExt cx="545903" cy="1082954"/>
          </a:xfrm>
        </p:grpSpPr>
        <p:cxnSp>
          <p:nvCxnSpPr>
            <p:cNvPr id="37" name="直接连接符 36">
              <a:extLst>
                <a:ext uri="{FF2B5EF4-FFF2-40B4-BE49-F238E27FC236}">
                  <a16:creationId xmlns:a16="http://schemas.microsoft.com/office/drawing/2014/main" id="{AF755F08-781C-49E6-9A9E-ECD547C8EDE5}"/>
                </a:ext>
              </a:extLst>
            </p:cNvPr>
            <p:cNvCxnSpPr>
              <a:cxnSpLocks/>
            </p:cNvCxnSpPr>
            <p:nvPr/>
          </p:nvCxnSpPr>
          <p:spPr>
            <a:xfrm flipH="1" flipV="1">
              <a:off x="1576873" y="2882096"/>
              <a:ext cx="1" cy="510904"/>
            </a:xfrm>
            <a:prstGeom prst="line">
              <a:avLst/>
            </a:prstGeom>
            <a:ln w="9525">
              <a:solidFill>
                <a:srgbClr val="3366CC"/>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34026435-AC85-451F-9908-1BF3FB480E4A}"/>
                </a:ext>
              </a:extLst>
            </p:cNvPr>
            <p:cNvSpPr/>
            <p:nvPr/>
          </p:nvSpPr>
          <p:spPr>
            <a:xfrm>
              <a:off x="1303921" y="2310046"/>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伍</a:t>
              </a:r>
            </a:p>
          </p:txBody>
        </p:sp>
      </p:grpSp>
      <p:grpSp>
        <p:nvGrpSpPr>
          <p:cNvPr id="39" name="组合 38">
            <a:extLst>
              <a:ext uri="{FF2B5EF4-FFF2-40B4-BE49-F238E27FC236}">
                <a16:creationId xmlns:a16="http://schemas.microsoft.com/office/drawing/2014/main" id="{88C3E600-C079-4D53-AA5A-1679B6485624}"/>
              </a:ext>
            </a:extLst>
          </p:cNvPr>
          <p:cNvGrpSpPr/>
          <p:nvPr/>
        </p:nvGrpSpPr>
        <p:grpSpPr>
          <a:xfrm rot="10800000">
            <a:off x="10825390" y="3429001"/>
            <a:ext cx="545903" cy="1082954"/>
            <a:chOff x="1303921" y="2310046"/>
            <a:chExt cx="545903" cy="1082954"/>
          </a:xfrm>
        </p:grpSpPr>
        <p:cxnSp>
          <p:nvCxnSpPr>
            <p:cNvPr id="40" name="直接连接符 39">
              <a:extLst>
                <a:ext uri="{FF2B5EF4-FFF2-40B4-BE49-F238E27FC236}">
                  <a16:creationId xmlns:a16="http://schemas.microsoft.com/office/drawing/2014/main" id="{9F19A7FB-726F-43F1-9ADE-B0EE3ECD2055}"/>
                </a:ext>
              </a:extLst>
            </p:cNvPr>
            <p:cNvCxnSpPr>
              <a:cxnSpLocks/>
            </p:cNvCxnSpPr>
            <p:nvPr/>
          </p:nvCxnSpPr>
          <p:spPr>
            <a:xfrm flipH="1" flipV="1">
              <a:off x="1576873" y="2882096"/>
              <a:ext cx="1" cy="510904"/>
            </a:xfrm>
            <a:prstGeom prst="line">
              <a:avLst/>
            </a:prstGeom>
            <a:ln w="9525">
              <a:solidFill>
                <a:srgbClr val="3366CC"/>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DA575149-B661-489E-81CF-A0B514317DD1}"/>
                </a:ext>
              </a:extLst>
            </p:cNvPr>
            <p:cNvSpPr/>
            <p:nvPr/>
          </p:nvSpPr>
          <p:spPr>
            <a:xfrm rot="10800000">
              <a:off x="1303921" y="2310046"/>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陆</a:t>
              </a:r>
            </a:p>
          </p:txBody>
        </p:sp>
      </p:grpSp>
      <p:sp>
        <p:nvSpPr>
          <p:cNvPr id="4" name="椭圆 3">
            <a:extLst>
              <a:ext uri="{FF2B5EF4-FFF2-40B4-BE49-F238E27FC236}">
                <a16:creationId xmlns:a16="http://schemas.microsoft.com/office/drawing/2014/main" id="{5E99CB7B-9DBD-43F7-84A3-DCC66B8B9CC5}"/>
              </a:ext>
            </a:extLst>
          </p:cNvPr>
          <p:cNvSpPr/>
          <p:nvPr/>
        </p:nvSpPr>
        <p:spPr>
          <a:xfrm>
            <a:off x="1079051" y="3380656"/>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2" name="椭圆 41">
            <a:extLst>
              <a:ext uri="{FF2B5EF4-FFF2-40B4-BE49-F238E27FC236}">
                <a16:creationId xmlns:a16="http://schemas.microsoft.com/office/drawing/2014/main" id="{3B5BCAE8-7F9E-4AEE-A7F4-2086D14DC4EB}"/>
              </a:ext>
            </a:extLst>
          </p:cNvPr>
          <p:cNvSpPr/>
          <p:nvPr/>
        </p:nvSpPr>
        <p:spPr>
          <a:xfrm>
            <a:off x="3055825" y="3351310"/>
            <a:ext cx="111760" cy="1117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 name="椭圆 43">
            <a:extLst>
              <a:ext uri="{FF2B5EF4-FFF2-40B4-BE49-F238E27FC236}">
                <a16:creationId xmlns:a16="http://schemas.microsoft.com/office/drawing/2014/main" id="{6FDD379F-6F16-445B-A6B7-77F53157F61E}"/>
              </a:ext>
            </a:extLst>
          </p:cNvPr>
          <p:cNvSpPr/>
          <p:nvPr/>
        </p:nvSpPr>
        <p:spPr>
          <a:xfrm>
            <a:off x="5075738" y="3371546"/>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 name="椭圆 44">
            <a:extLst>
              <a:ext uri="{FF2B5EF4-FFF2-40B4-BE49-F238E27FC236}">
                <a16:creationId xmlns:a16="http://schemas.microsoft.com/office/drawing/2014/main" id="{C0D1188E-2B0A-40D1-BC64-E5B1D86C6D88}"/>
              </a:ext>
            </a:extLst>
          </p:cNvPr>
          <p:cNvSpPr/>
          <p:nvPr/>
        </p:nvSpPr>
        <p:spPr>
          <a:xfrm>
            <a:off x="11050401" y="3360776"/>
            <a:ext cx="111760" cy="1117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 name="椭圆 45">
            <a:extLst>
              <a:ext uri="{FF2B5EF4-FFF2-40B4-BE49-F238E27FC236}">
                <a16:creationId xmlns:a16="http://schemas.microsoft.com/office/drawing/2014/main" id="{2F44DA81-E6C2-48EC-9229-56451F651B6D}"/>
              </a:ext>
            </a:extLst>
          </p:cNvPr>
          <p:cNvSpPr/>
          <p:nvPr/>
        </p:nvSpPr>
        <p:spPr>
          <a:xfrm>
            <a:off x="7053440" y="3368922"/>
            <a:ext cx="111760" cy="1117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 name="椭圆 46">
            <a:extLst>
              <a:ext uri="{FF2B5EF4-FFF2-40B4-BE49-F238E27FC236}">
                <a16:creationId xmlns:a16="http://schemas.microsoft.com/office/drawing/2014/main" id="{0C88BB6E-57FB-4AA2-801D-81C6F857A0F8}"/>
              </a:ext>
            </a:extLst>
          </p:cNvPr>
          <p:cNvSpPr/>
          <p:nvPr/>
        </p:nvSpPr>
        <p:spPr>
          <a:xfrm>
            <a:off x="9074270" y="3377456"/>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64" name="组合 63">
            <a:extLst>
              <a:ext uri="{FF2B5EF4-FFF2-40B4-BE49-F238E27FC236}">
                <a16:creationId xmlns:a16="http://schemas.microsoft.com/office/drawing/2014/main" id="{E253E710-A2FC-4E30-AF69-C911B4BD8735}"/>
              </a:ext>
            </a:extLst>
          </p:cNvPr>
          <p:cNvGrpSpPr/>
          <p:nvPr/>
        </p:nvGrpSpPr>
        <p:grpSpPr>
          <a:xfrm>
            <a:off x="1424006" y="1604721"/>
            <a:ext cx="2504179" cy="1344672"/>
            <a:chOff x="7112903" y="1382655"/>
            <a:chExt cx="2504179" cy="1344672"/>
          </a:xfrm>
        </p:grpSpPr>
        <p:sp>
          <p:nvSpPr>
            <p:cNvPr id="65" name="文本框 64">
              <a:extLst>
                <a:ext uri="{FF2B5EF4-FFF2-40B4-BE49-F238E27FC236}">
                  <a16:creationId xmlns:a16="http://schemas.microsoft.com/office/drawing/2014/main" id="{32BF418B-329C-429E-A059-E43D48437414}"/>
                </a:ext>
              </a:extLst>
            </p:cNvPr>
            <p:cNvSpPr txBox="1"/>
            <p:nvPr/>
          </p:nvSpPr>
          <p:spPr>
            <a:xfrm>
              <a:off x="7114148" y="1382655"/>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66" name="文本框 65">
              <a:extLst>
                <a:ext uri="{FF2B5EF4-FFF2-40B4-BE49-F238E27FC236}">
                  <a16:creationId xmlns:a16="http://schemas.microsoft.com/office/drawing/2014/main" id="{7EC76A61-6146-456F-8B8D-720A1273D210}"/>
                </a:ext>
              </a:extLst>
            </p:cNvPr>
            <p:cNvSpPr txBox="1"/>
            <p:nvPr/>
          </p:nvSpPr>
          <p:spPr>
            <a:xfrm>
              <a:off x="7112903" y="1988663"/>
              <a:ext cx="250417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67" name="直接连接符 66">
              <a:extLst>
                <a:ext uri="{FF2B5EF4-FFF2-40B4-BE49-F238E27FC236}">
                  <a16:creationId xmlns:a16="http://schemas.microsoft.com/office/drawing/2014/main" id="{ABE5925F-83BC-4F6F-90F1-D482E09722ED}"/>
                </a:ext>
              </a:extLst>
            </p:cNvPr>
            <p:cNvCxnSpPr>
              <a:cxnSpLocks/>
            </p:cNvCxnSpPr>
            <p:nvPr/>
          </p:nvCxnSpPr>
          <p:spPr>
            <a:xfrm>
              <a:off x="7226366" y="1884123"/>
              <a:ext cx="991128"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76" name="组合 75">
            <a:extLst>
              <a:ext uri="{FF2B5EF4-FFF2-40B4-BE49-F238E27FC236}">
                <a16:creationId xmlns:a16="http://schemas.microsoft.com/office/drawing/2014/main" id="{07B63676-6413-4073-BE38-9E659EE85601}"/>
              </a:ext>
            </a:extLst>
          </p:cNvPr>
          <p:cNvGrpSpPr/>
          <p:nvPr/>
        </p:nvGrpSpPr>
        <p:grpSpPr>
          <a:xfrm>
            <a:off x="5419965" y="1604721"/>
            <a:ext cx="2504179" cy="1344672"/>
            <a:chOff x="7112903" y="1382655"/>
            <a:chExt cx="2504179" cy="1344672"/>
          </a:xfrm>
        </p:grpSpPr>
        <p:sp>
          <p:nvSpPr>
            <p:cNvPr id="77" name="文本框 76">
              <a:extLst>
                <a:ext uri="{FF2B5EF4-FFF2-40B4-BE49-F238E27FC236}">
                  <a16:creationId xmlns:a16="http://schemas.microsoft.com/office/drawing/2014/main" id="{103BAB45-465E-4788-A3E7-0B8398FC8B79}"/>
                </a:ext>
              </a:extLst>
            </p:cNvPr>
            <p:cNvSpPr txBox="1"/>
            <p:nvPr/>
          </p:nvSpPr>
          <p:spPr>
            <a:xfrm>
              <a:off x="7114148" y="1382655"/>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78" name="文本框 77">
              <a:extLst>
                <a:ext uri="{FF2B5EF4-FFF2-40B4-BE49-F238E27FC236}">
                  <a16:creationId xmlns:a16="http://schemas.microsoft.com/office/drawing/2014/main" id="{4421514E-5099-44ED-A262-A2D5DB330B10}"/>
                </a:ext>
              </a:extLst>
            </p:cNvPr>
            <p:cNvSpPr txBox="1"/>
            <p:nvPr/>
          </p:nvSpPr>
          <p:spPr>
            <a:xfrm>
              <a:off x="7112903" y="1988663"/>
              <a:ext cx="250417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79" name="直接连接符 78">
              <a:extLst>
                <a:ext uri="{FF2B5EF4-FFF2-40B4-BE49-F238E27FC236}">
                  <a16:creationId xmlns:a16="http://schemas.microsoft.com/office/drawing/2014/main" id="{D3DBFC73-BB1D-4473-BCE3-F321D783038B}"/>
                </a:ext>
              </a:extLst>
            </p:cNvPr>
            <p:cNvCxnSpPr>
              <a:cxnSpLocks/>
            </p:cNvCxnSpPr>
            <p:nvPr/>
          </p:nvCxnSpPr>
          <p:spPr>
            <a:xfrm>
              <a:off x="7226366" y="1884123"/>
              <a:ext cx="991128"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80" name="组合 79">
            <a:extLst>
              <a:ext uri="{FF2B5EF4-FFF2-40B4-BE49-F238E27FC236}">
                <a16:creationId xmlns:a16="http://schemas.microsoft.com/office/drawing/2014/main" id="{5BD44613-92A1-422A-AAF0-81B479E9A513}"/>
              </a:ext>
            </a:extLst>
          </p:cNvPr>
          <p:cNvGrpSpPr/>
          <p:nvPr/>
        </p:nvGrpSpPr>
        <p:grpSpPr>
          <a:xfrm>
            <a:off x="9415924" y="1604721"/>
            <a:ext cx="2504179" cy="1344672"/>
            <a:chOff x="7112903" y="1382655"/>
            <a:chExt cx="2504179" cy="1344672"/>
          </a:xfrm>
        </p:grpSpPr>
        <p:sp>
          <p:nvSpPr>
            <p:cNvPr id="81" name="文本框 80">
              <a:extLst>
                <a:ext uri="{FF2B5EF4-FFF2-40B4-BE49-F238E27FC236}">
                  <a16:creationId xmlns:a16="http://schemas.microsoft.com/office/drawing/2014/main" id="{4ACCE65B-2782-45DD-B66A-48ED86561A4B}"/>
                </a:ext>
              </a:extLst>
            </p:cNvPr>
            <p:cNvSpPr txBox="1"/>
            <p:nvPr/>
          </p:nvSpPr>
          <p:spPr>
            <a:xfrm>
              <a:off x="7114148" y="1382655"/>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82" name="文本框 81">
              <a:extLst>
                <a:ext uri="{FF2B5EF4-FFF2-40B4-BE49-F238E27FC236}">
                  <a16:creationId xmlns:a16="http://schemas.microsoft.com/office/drawing/2014/main" id="{83CBCAF9-B97F-4E72-9F73-A9047B1CD4DE}"/>
                </a:ext>
              </a:extLst>
            </p:cNvPr>
            <p:cNvSpPr txBox="1"/>
            <p:nvPr/>
          </p:nvSpPr>
          <p:spPr>
            <a:xfrm>
              <a:off x="7112903" y="1988663"/>
              <a:ext cx="250417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83" name="直接连接符 82">
              <a:extLst>
                <a:ext uri="{FF2B5EF4-FFF2-40B4-BE49-F238E27FC236}">
                  <a16:creationId xmlns:a16="http://schemas.microsoft.com/office/drawing/2014/main" id="{4A32E353-C6EF-4EEE-8FE2-6BF54B09F475}"/>
                </a:ext>
              </a:extLst>
            </p:cNvPr>
            <p:cNvCxnSpPr>
              <a:cxnSpLocks/>
            </p:cNvCxnSpPr>
            <p:nvPr/>
          </p:nvCxnSpPr>
          <p:spPr>
            <a:xfrm>
              <a:off x="7226366" y="1884123"/>
              <a:ext cx="991128"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84" name="组合 83">
            <a:extLst>
              <a:ext uri="{FF2B5EF4-FFF2-40B4-BE49-F238E27FC236}">
                <a16:creationId xmlns:a16="http://schemas.microsoft.com/office/drawing/2014/main" id="{CDD50478-4125-4928-A686-E96AE03C3F9C}"/>
              </a:ext>
            </a:extLst>
          </p:cNvPr>
          <p:cNvGrpSpPr/>
          <p:nvPr/>
        </p:nvGrpSpPr>
        <p:grpSpPr>
          <a:xfrm>
            <a:off x="447402" y="4227937"/>
            <a:ext cx="2504179" cy="1344672"/>
            <a:chOff x="7112903" y="1382655"/>
            <a:chExt cx="2504179" cy="1344672"/>
          </a:xfrm>
        </p:grpSpPr>
        <p:sp>
          <p:nvSpPr>
            <p:cNvPr id="85" name="文本框 84">
              <a:extLst>
                <a:ext uri="{FF2B5EF4-FFF2-40B4-BE49-F238E27FC236}">
                  <a16:creationId xmlns:a16="http://schemas.microsoft.com/office/drawing/2014/main" id="{B3FF95C6-5B40-4186-A035-B8802847C6F4}"/>
                </a:ext>
              </a:extLst>
            </p:cNvPr>
            <p:cNvSpPr txBox="1"/>
            <p:nvPr/>
          </p:nvSpPr>
          <p:spPr>
            <a:xfrm>
              <a:off x="7114148" y="1382655"/>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86" name="文本框 85">
              <a:extLst>
                <a:ext uri="{FF2B5EF4-FFF2-40B4-BE49-F238E27FC236}">
                  <a16:creationId xmlns:a16="http://schemas.microsoft.com/office/drawing/2014/main" id="{CE44BD0B-899E-4ECB-BE2F-853763F5625F}"/>
                </a:ext>
              </a:extLst>
            </p:cNvPr>
            <p:cNvSpPr txBox="1"/>
            <p:nvPr/>
          </p:nvSpPr>
          <p:spPr>
            <a:xfrm>
              <a:off x="7112903" y="1988663"/>
              <a:ext cx="250417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87" name="直接连接符 86">
              <a:extLst>
                <a:ext uri="{FF2B5EF4-FFF2-40B4-BE49-F238E27FC236}">
                  <a16:creationId xmlns:a16="http://schemas.microsoft.com/office/drawing/2014/main" id="{4156BE5F-24EB-4B5A-B938-9541CBEC54F7}"/>
                </a:ext>
              </a:extLst>
            </p:cNvPr>
            <p:cNvCxnSpPr>
              <a:cxnSpLocks/>
            </p:cNvCxnSpPr>
            <p:nvPr/>
          </p:nvCxnSpPr>
          <p:spPr>
            <a:xfrm>
              <a:off x="7226366" y="1884123"/>
              <a:ext cx="991128"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88" name="组合 87">
            <a:extLst>
              <a:ext uri="{FF2B5EF4-FFF2-40B4-BE49-F238E27FC236}">
                <a16:creationId xmlns:a16="http://schemas.microsoft.com/office/drawing/2014/main" id="{9C9F5C3D-8D74-4B58-9B02-2A020ECD25CD}"/>
              </a:ext>
            </a:extLst>
          </p:cNvPr>
          <p:cNvGrpSpPr/>
          <p:nvPr/>
        </p:nvGrpSpPr>
        <p:grpSpPr>
          <a:xfrm>
            <a:off x="4443361" y="4227937"/>
            <a:ext cx="2504179" cy="1344672"/>
            <a:chOff x="7112903" y="1382655"/>
            <a:chExt cx="2504179" cy="1344672"/>
          </a:xfrm>
        </p:grpSpPr>
        <p:sp>
          <p:nvSpPr>
            <p:cNvPr id="89" name="文本框 88">
              <a:extLst>
                <a:ext uri="{FF2B5EF4-FFF2-40B4-BE49-F238E27FC236}">
                  <a16:creationId xmlns:a16="http://schemas.microsoft.com/office/drawing/2014/main" id="{4A0944C3-03CE-4186-9489-9754D889707B}"/>
                </a:ext>
              </a:extLst>
            </p:cNvPr>
            <p:cNvSpPr txBox="1"/>
            <p:nvPr/>
          </p:nvSpPr>
          <p:spPr>
            <a:xfrm>
              <a:off x="7114148" y="1382655"/>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90" name="文本框 89">
              <a:extLst>
                <a:ext uri="{FF2B5EF4-FFF2-40B4-BE49-F238E27FC236}">
                  <a16:creationId xmlns:a16="http://schemas.microsoft.com/office/drawing/2014/main" id="{5F34D2D9-FEB1-47C9-AD3D-F4E752558C08}"/>
                </a:ext>
              </a:extLst>
            </p:cNvPr>
            <p:cNvSpPr txBox="1"/>
            <p:nvPr/>
          </p:nvSpPr>
          <p:spPr>
            <a:xfrm>
              <a:off x="7112903" y="1988663"/>
              <a:ext cx="250417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91" name="直接连接符 90">
              <a:extLst>
                <a:ext uri="{FF2B5EF4-FFF2-40B4-BE49-F238E27FC236}">
                  <a16:creationId xmlns:a16="http://schemas.microsoft.com/office/drawing/2014/main" id="{A2EDBC05-DD71-4186-810A-95704606AA49}"/>
                </a:ext>
              </a:extLst>
            </p:cNvPr>
            <p:cNvCxnSpPr>
              <a:cxnSpLocks/>
            </p:cNvCxnSpPr>
            <p:nvPr/>
          </p:nvCxnSpPr>
          <p:spPr>
            <a:xfrm>
              <a:off x="7226366" y="1884123"/>
              <a:ext cx="991128"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92" name="组合 91">
            <a:extLst>
              <a:ext uri="{FF2B5EF4-FFF2-40B4-BE49-F238E27FC236}">
                <a16:creationId xmlns:a16="http://schemas.microsoft.com/office/drawing/2014/main" id="{D4B72A71-511B-48F0-BB59-ABB06CD246A0}"/>
              </a:ext>
            </a:extLst>
          </p:cNvPr>
          <p:cNvGrpSpPr/>
          <p:nvPr/>
        </p:nvGrpSpPr>
        <p:grpSpPr>
          <a:xfrm>
            <a:off x="8439320" y="4227937"/>
            <a:ext cx="2504179" cy="1344672"/>
            <a:chOff x="7112903" y="1382655"/>
            <a:chExt cx="2504179" cy="1344672"/>
          </a:xfrm>
        </p:grpSpPr>
        <p:sp>
          <p:nvSpPr>
            <p:cNvPr id="93" name="文本框 92">
              <a:extLst>
                <a:ext uri="{FF2B5EF4-FFF2-40B4-BE49-F238E27FC236}">
                  <a16:creationId xmlns:a16="http://schemas.microsoft.com/office/drawing/2014/main" id="{1E1C864A-9914-4936-9688-F58EB4ECF65B}"/>
                </a:ext>
              </a:extLst>
            </p:cNvPr>
            <p:cNvSpPr txBox="1"/>
            <p:nvPr/>
          </p:nvSpPr>
          <p:spPr>
            <a:xfrm>
              <a:off x="7114148" y="1382655"/>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94" name="文本框 93">
              <a:extLst>
                <a:ext uri="{FF2B5EF4-FFF2-40B4-BE49-F238E27FC236}">
                  <a16:creationId xmlns:a16="http://schemas.microsoft.com/office/drawing/2014/main" id="{06B4898D-E096-48F0-B81E-37203DCA1CB6}"/>
                </a:ext>
              </a:extLst>
            </p:cNvPr>
            <p:cNvSpPr txBox="1"/>
            <p:nvPr/>
          </p:nvSpPr>
          <p:spPr>
            <a:xfrm>
              <a:off x="7112903" y="1988663"/>
              <a:ext cx="250417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95" name="直接连接符 94">
              <a:extLst>
                <a:ext uri="{FF2B5EF4-FFF2-40B4-BE49-F238E27FC236}">
                  <a16:creationId xmlns:a16="http://schemas.microsoft.com/office/drawing/2014/main" id="{85975620-9ED9-4ECE-962E-5BF3D3C025A3}"/>
                </a:ext>
              </a:extLst>
            </p:cNvPr>
            <p:cNvCxnSpPr>
              <a:cxnSpLocks/>
            </p:cNvCxnSpPr>
            <p:nvPr/>
          </p:nvCxnSpPr>
          <p:spPr>
            <a:xfrm>
              <a:off x="7226366" y="1884123"/>
              <a:ext cx="991128"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295268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a:extLst>
              <a:ext uri="{FF2B5EF4-FFF2-40B4-BE49-F238E27FC236}">
                <a16:creationId xmlns:a16="http://schemas.microsoft.com/office/drawing/2014/main" id="{49D0BC38-3948-4566-A0E3-3B1C61101090}"/>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919"/>
                    </a14:imgEffect>
                    <a14:imgEffect>
                      <a14:saturation sat="106000"/>
                    </a14:imgEffect>
                  </a14:imgLayer>
                </a14:imgProps>
              </a:ext>
              <a:ext uri="{28A0092B-C50C-407E-A947-70E740481C1C}">
                <a14:useLocalDpi xmlns:a14="http://schemas.microsoft.com/office/drawing/2010/main" val="0"/>
              </a:ext>
            </a:extLst>
          </a:blip>
          <a:srcRect/>
          <a:stretch/>
        </p:blipFill>
        <p:spPr>
          <a:xfrm>
            <a:off x="-958" y="-1"/>
            <a:ext cx="12211950" cy="6858001"/>
          </a:xfrm>
          <a:prstGeom prst="rect">
            <a:avLst/>
          </a:prstGeom>
        </p:spPr>
      </p:pic>
      <p:sp>
        <p:nvSpPr>
          <p:cNvPr id="75" name="矩形 74">
            <a:extLst>
              <a:ext uri="{FF2B5EF4-FFF2-40B4-BE49-F238E27FC236}">
                <a16:creationId xmlns:a16="http://schemas.microsoft.com/office/drawing/2014/main" id="{CA96E043-ACFB-4BA6-9D97-F82202B62E78}"/>
              </a:ext>
            </a:extLst>
          </p:cNvPr>
          <p:cNvSpPr/>
          <p:nvPr/>
        </p:nvSpPr>
        <p:spPr>
          <a:xfrm>
            <a:off x="-19949" y="-1"/>
            <a:ext cx="12230942" cy="6858001"/>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52F94AD1-55AE-4131-872C-A8AA264D6F4B}"/>
              </a:ext>
            </a:extLst>
          </p:cNvPr>
          <p:cNvSpPr/>
          <p:nvPr/>
        </p:nvSpPr>
        <p:spPr>
          <a:xfrm>
            <a:off x="-19950" y="2089513"/>
            <a:ext cx="12230942" cy="3078473"/>
          </a:xfrm>
          <a:prstGeom prst="rect">
            <a:avLst/>
          </a:prstGeom>
          <a:solidFill>
            <a:srgbClr val="004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a:extLst>
              <a:ext uri="{FF2B5EF4-FFF2-40B4-BE49-F238E27FC236}">
                <a16:creationId xmlns:a16="http://schemas.microsoft.com/office/drawing/2014/main" id="{90A47F4E-1E42-4A29-9A41-541B2EA6B4DA}"/>
              </a:ext>
            </a:extLst>
          </p:cNvPr>
          <p:cNvGrpSpPr/>
          <p:nvPr/>
        </p:nvGrpSpPr>
        <p:grpSpPr>
          <a:xfrm>
            <a:off x="749043" y="3008976"/>
            <a:ext cx="1534530" cy="1077218"/>
            <a:chOff x="749043" y="3008976"/>
            <a:chExt cx="1534530" cy="1077218"/>
          </a:xfrm>
        </p:grpSpPr>
        <p:sp>
          <p:nvSpPr>
            <p:cNvPr id="38" name="文本框 37">
              <a:extLst>
                <a:ext uri="{FF2B5EF4-FFF2-40B4-BE49-F238E27FC236}">
                  <a16:creationId xmlns:a16="http://schemas.microsoft.com/office/drawing/2014/main" id="{A0B93991-1287-4DD9-ADFF-075C3E72AC4A}"/>
                </a:ext>
              </a:extLst>
            </p:cNvPr>
            <p:cNvSpPr txBox="1"/>
            <p:nvPr/>
          </p:nvSpPr>
          <p:spPr>
            <a:xfrm>
              <a:off x="749043" y="3008976"/>
              <a:ext cx="1378770" cy="769441"/>
            </a:xfrm>
            <a:prstGeom prst="rect">
              <a:avLst/>
            </a:prstGeom>
            <a:noFill/>
          </p:spPr>
          <p:txBody>
            <a:bodyPr wrap="square" rtlCol="0">
              <a:spAutoFit/>
            </a:bodyPr>
            <a:lstStyle/>
            <a:p>
              <a:pPr algn="dist"/>
              <a:r>
                <a:rPr lang="zh-CN" altLang="en-US" sz="4400" dirty="0">
                  <a:solidFill>
                    <a:schemeClr val="bg1"/>
                  </a:solidFill>
                  <a:latin typeface="思源宋体 CN Heavy" panose="02020900000000000000" pitchFamily="18" charset="-122"/>
                  <a:ea typeface="思源宋体 CN Heavy" panose="02020900000000000000" pitchFamily="18" charset="-122"/>
                </a:rPr>
                <a:t>目录</a:t>
              </a:r>
            </a:p>
          </p:txBody>
        </p:sp>
        <p:sp>
          <p:nvSpPr>
            <p:cNvPr id="39" name="文本框 38">
              <a:extLst>
                <a:ext uri="{FF2B5EF4-FFF2-40B4-BE49-F238E27FC236}">
                  <a16:creationId xmlns:a16="http://schemas.microsoft.com/office/drawing/2014/main" id="{1F9C1553-8765-49D5-9B5F-7CA390BF80A8}"/>
                </a:ext>
              </a:extLst>
            </p:cNvPr>
            <p:cNvSpPr txBox="1"/>
            <p:nvPr/>
          </p:nvSpPr>
          <p:spPr>
            <a:xfrm>
              <a:off x="782883" y="3716862"/>
              <a:ext cx="1500690" cy="369332"/>
            </a:xfrm>
            <a:prstGeom prst="rect">
              <a:avLst/>
            </a:prstGeom>
            <a:noFill/>
          </p:spPr>
          <p:txBody>
            <a:bodyPr wrap="square" rtlCol="0">
              <a:spAutoFit/>
            </a:bodyPr>
            <a:lstStyle/>
            <a:p>
              <a:r>
                <a:rPr lang="en-US" altLang="zh-CN" dirty="0">
                  <a:solidFill>
                    <a:schemeClr val="bg1"/>
                  </a:solidFill>
                  <a:latin typeface="思源宋体 CN Medium" panose="02020500000000000000" pitchFamily="18" charset="-122"/>
                  <a:ea typeface="思源宋体 CN Medium" panose="02020500000000000000" pitchFamily="18" charset="-122"/>
                </a:rPr>
                <a:t>CONTENT</a:t>
              </a:r>
            </a:p>
          </p:txBody>
        </p:sp>
      </p:grpSp>
      <p:cxnSp>
        <p:nvCxnSpPr>
          <p:cNvPr id="41" name="直接连接符 40">
            <a:extLst>
              <a:ext uri="{FF2B5EF4-FFF2-40B4-BE49-F238E27FC236}">
                <a16:creationId xmlns:a16="http://schemas.microsoft.com/office/drawing/2014/main" id="{132F7A7B-70C9-4580-95BD-6C6140806967}"/>
              </a:ext>
            </a:extLst>
          </p:cNvPr>
          <p:cNvCxnSpPr/>
          <p:nvPr/>
        </p:nvCxnSpPr>
        <p:spPr>
          <a:xfrm>
            <a:off x="2826746" y="2427708"/>
            <a:ext cx="0" cy="236806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Rectangle 10">
            <a:extLst>
              <a:ext uri="{FF2B5EF4-FFF2-40B4-BE49-F238E27FC236}">
                <a16:creationId xmlns:a16="http://schemas.microsoft.com/office/drawing/2014/main" id="{2B4F93A4-E2E5-41AA-B1D9-3D4AC58CC236}"/>
              </a:ext>
            </a:extLst>
          </p:cNvPr>
          <p:cNvSpPr/>
          <p:nvPr/>
        </p:nvSpPr>
        <p:spPr>
          <a:xfrm flipH="1">
            <a:off x="3614720" y="2655894"/>
            <a:ext cx="468000" cy="504000"/>
          </a:xfrm>
          <a:custGeom>
            <a:avLst/>
            <a:gdLst>
              <a:gd name="connsiteX0" fmla="*/ 37204 w 608415"/>
              <a:gd name="connsiteY0" fmla="*/ 154115 h 582377"/>
              <a:gd name="connsiteX1" fmla="*/ 185044 w 608415"/>
              <a:gd name="connsiteY1" fmla="*/ 154115 h 582377"/>
              <a:gd name="connsiteX2" fmla="*/ 225753 w 608415"/>
              <a:gd name="connsiteY2" fmla="*/ 173761 h 582377"/>
              <a:gd name="connsiteX3" fmla="*/ 265489 w 608415"/>
              <a:gd name="connsiteY3" fmla="*/ 223847 h 582377"/>
              <a:gd name="connsiteX4" fmla="*/ 273865 w 608415"/>
              <a:gd name="connsiteY4" fmla="*/ 234399 h 582377"/>
              <a:gd name="connsiteX5" fmla="*/ 333225 w 608415"/>
              <a:gd name="connsiteY5" fmla="*/ 234448 h 582377"/>
              <a:gd name="connsiteX6" fmla="*/ 349440 w 608415"/>
              <a:gd name="connsiteY6" fmla="*/ 250689 h 582377"/>
              <a:gd name="connsiteX7" fmla="*/ 349440 w 608415"/>
              <a:gd name="connsiteY7" fmla="*/ 263576 h 582377"/>
              <a:gd name="connsiteX8" fmla="*/ 333225 w 608415"/>
              <a:gd name="connsiteY8" fmla="*/ 279768 h 582377"/>
              <a:gd name="connsiteX9" fmla="*/ 262957 w 608415"/>
              <a:gd name="connsiteY9" fmla="*/ 279768 h 582377"/>
              <a:gd name="connsiteX10" fmla="*/ 245183 w 608415"/>
              <a:gd name="connsiteY10" fmla="*/ 271161 h 582377"/>
              <a:gd name="connsiteX11" fmla="*/ 215576 w 608415"/>
              <a:gd name="connsiteY11" fmla="*/ 233183 h 582377"/>
              <a:gd name="connsiteX12" fmla="*/ 209197 w 608415"/>
              <a:gd name="connsiteY12" fmla="*/ 230071 h 582377"/>
              <a:gd name="connsiteX13" fmla="*/ 207200 w 608415"/>
              <a:gd name="connsiteY13" fmla="*/ 230071 h 582377"/>
              <a:gd name="connsiteX14" fmla="*/ 199117 w 608415"/>
              <a:gd name="connsiteY14" fmla="*/ 238095 h 582377"/>
              <a:gd name="connsiteX15" fmla="*/ 198873 w 608415"/>
              <a:gd name="connsiteY15" fmla="*/ 566184 h 582377"/>
              <a:gd name="connsiteX16" fmla="*/ 182658 w 608415"/>
              <a:gd name="connsiteY16" fmla="*/ 582377 h 582377"/>
              <a:gd name="connsiteX17" fmla="*/ 155388 w 608415"/>
              <a:gd name="connsiteY17" fmla="*/ 582377 h 582377"/>
              <a:gd name="connsiteX18" fmla="*/ 139124 w 608415"/>
              <a:gd name="connsiteY18" fmla="*/ 566184 h 582377"/>
              <a:gd name="connsiteX19" fmla="*/ 139124 w 608415"/>
              <a:gd name="connsiteY19" fmla="*/ 430270 h 582377"/>
              <a:gd name="connsiteX20" fmla="*/ 130456 w 608415"/>
              <a:gd name="connsiteY20" fmla="*/ 421566 h 582377"/>
              <a:gd name="connsiteX21" fmla="*/ 121739 w 608415"/>
              <a:gd name="connsiteY21" fmla="*/ 430270 h 582377"/>
              <a:gd name="connsiteX22" fmla="*/ 121739 w 608415"/>
              <a:gd name="connsiteY22" fmla="*/ 565503 h 582377"/>
              <a:gd name="connsiteX23" fmla="*/ 104842 w 608415"/>
              <a:gd name="connsiteY23" fmla="*/ 582377 h 582377"/>
              <a:gd name="connsiteX24" fmla="*/ 78157 w 608415"/>
              <a:gd name="connsiteY24" fmla="*/ 582377 h 582377"/>
              <a:gd name="connsiteX25" fmla="*/ 61941 w 608415"/>
              <a:gd name="connsiteY25" fmla="*/ 566184 h 582377"/>
              <a:gd name="connsiteX26" fmla="*/ 61795 w 608415"/>
              <a:gd name="connsiteY26" fmla="*/ 238095 h 582377"/>
              <a:gd name="connsiteX27" fmla="*/ 53760 w 608415"/>
              <a:gd name="connsiteY27" fmla="*/ 230071 h 582377"/>
              <a:gd name="connsiteX28" fmla="*/ 45725 w 608415"/>
              <a:gd name="connsiteY28" fmla="*/ 238095 h 582377"/>
              <a:gd name="connsiteX29" fmla="*/ 45725 w 608415"/>
              <a:gd name="connsiteY29" fmla="*/ 364283 h 582377"/>
              <a:gd name="connsiteX30" fmla="*/ 29461 w 608415"/>
              <a:gd name="connsiteY30" fmla="*/ 380476 h 582377"/>
              <a:gd name="connsiteX31" fmla="*/ 16216 w 608415"/>
              <a:gd name="connsiteY31" fmla="*/ 380476 h 582377"/>
              <a:gd name="connsiteX32" fmla="*/ 0 w 608415"/>
              <a:gd name="connsiteY32" fmla="*/ 364283 h 582377"/>
              <a:gd name="connsiteX33" fmla="*/ 0 w 608415"/>
              <a:gd name="connsiteY33" fmla="*/ 191267 h 582377"/>
              <a:gd name="connsiteX34" fmla="*/ 37204 w 608415"/>
              <a:gd name="connsiteY34" fmla="*/ 154115 h 582377"/>
              <a:gd name="connsiteX35" fmla="*/ 281805 w 608415"/>
              <a:gd name="connsiteY35" fmla="*/ 51936 h 582377"/>
              <a:gd name="connsiteX36" fmla="*/ 592197 w 608415"/>
              <a:gd name="connsiteY36" fmla="*/ 51936 h 582377"/>
              <a:gd name="connsiteX37" fmla="*/ 608415 w 608415"/>
              <a:gd name="connsiteY37" fmla="*/ 68179 h 582377"/>
              <a:gd name="connsiteX38" fmla="*/ 608415 w 608415"/>
              <a:gd name="connsiteY38" fmla="*/ 273407 h 582377"/>
              <a:gd name="connsiteX39" fmla="*/ 592197 w 608415"/>
              <a:gd name="connsiteY39" fmla="*/ 289601 h 582377"/>
              <a:gd name="connsiteX40" fmla="*/ 347848 w 608415"/>
              <a:gd name="connsiteY40" fmla="*/ 289601 h 582377"/>
              <a:gd name="connsiteX41" fmla="*/ 368937 w 608415"/>
              <a:gd name="connsiteY41" fmla="*/ 257066 h 582377"/>
              <a:gd name="connsiteX42" fmla="*/ 362167 w 608415"/>
              <a:gd name="connsiteY42" fmla="*/ 236252 h 582377"/>
              <a:gd name="connsiteX43" fmla="*/ 424460 w 608415"/>
              <a:gd name="connsiteY43" fmla="*/ 159997 h 582377"/>
              <a:gd name="connsiteX44" fmla="*/ 423047 w 608415"/>
              <a:gd name="connsiteY44" fmla="*/ 144142 h 582377"/>
              <a:gd name="connsiteX45" fmla="*/ 406683 w 608415"/>
              <a:gd name="connsiteY45" fmla="*/ 145844 h 582377"/>
              <a:gd name="connsiteX46" fmla="*/ 343660 w 608415"/>
              <a:gd name="connsiteY46" fmla="*/ 222927 h 582377"/>
              <a:gd name="connsiteX47" fmla="*/ 333140 w 608415"/>
              <a:gd name="connsiteY47" fmla="*/ 221370 h 582377"/>
              <a:gd name="connsiteX48" fmla="*/ 333140 w 608415"/>
              <a:gd name="connsiteY48" fmla="*/ 221468 h 582377"/>
              <a:gd name="connsiteX49" fmla="*/ 280247 w 608415"/>
              <a:gd name="connsiteY49" fmla="*/ 221468 h 582377"/>
              <a:gd name="connsiteX50" fmla="*/ 265538 w 608415"/>
              <a:gd name="connsiteY50" fmla="*/ 202890 h 582377"/>
              <a:gd name="connsiteX51" fmla="*/ 265538 w 608415"/>
              <a:gd name="connsiteY51" fmla="*/ 68179 h 582377"/>
              <a:gd name="connsiteX52" fmla="*/ 281805 w 608415"/>
              <a:gd name="connsiteY52" fmla="*/ 51936 h 582377"/>
              <a:gd name="connsiteX53" fmla="*/ 130688 w 608415"/>
              <a:gd name="connsiteY53" fmla="*/ 0 h 582377"/>
              <a:gd name="connsiteX54" fmla="*/ 197161 w 608415"/>
              <a:gd name="connsiteY54" fmla="*/ 66402 h 582377"/>
              <a:gd name="connsiteX55" fmla="*/ 130688 w 608415"/>
              <a:gd name="connsiteY55" fmla="*/ 132804 h 582377"/>
              <a:gd name="connsiteX56" fmla="*/ 64215 w 608415"/>
              <a:gd name="connsiteY56" fmla="*/ 66402 h 582377"/>
              <a:gd name="connsiteX57" fmla="*/ 130688 w 608415"/>
              <a:gd name="connsiteY57" fmla="*/ 0 h 582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415" h="582377">
                <a:moveTo>
                  <a:pt x="37204" y="154115"/>
                </a:moveTo>
                <a:lnTo>
                  <a:pt x="185044" y="154115"/>
                </a:lnTo>
                <a:cubicBezTo>
                  <a:pt x="200870" y="154115"/>
                  <a:pt x="215868" y="161409"/>
                  <a:pt x="225753" y="173761"/>
                </a:cubicBezTo>
                <a:lnTo>
                  <a:pt x="265489" y="223847"/>
                </a:lnTo>
                <a:lnTo>
                  <a:pt x="273865" y="234399"/>
                </a:lnTo>
                <a:cubicBezTo>
                  <a:pt x="273865" y="234399"/>
                  <a:pt x="311506" y="234399"/>
                  <a:pt x="333225" y="234448"/>
                </a:cubicBezTo>
                <a:cubicBezTo>
                  <a:pt x="342185" y="234448"/>
                  <a:pt x="349440" y="241742"/>
                  <a:pt x="349440" y="250689"/>
                </a:cubicBezTo>
                <a:lnTo>
                  <a:pt x="349440" y="263576"/>
                </a:lnTo>
                <a:cubicBezTo>
                  <a:pt x="349440" y="272523"/>
                  <a:pt x="342185" y="279768"/>
                  <a:pt x="333225" y="279768"/>
                </a:cubicBezTo>
                <a:lnTo>
                  <a:pt x="262957" y="279768"/>
                </a:lnTo>
                <a:cubicBezTo>
                  <a:pt x="255993" y="279768"/>
                  <a:pt x="249468" y="276608"/>
                  <a:pt x="245183" y="271161"/>
                </a:cubicBezTo>
                <a:lnTo>
                  <a:pt x="215576" y="233183"/>
                </a:lnTo>
                <a:cubicBezTo>
                  <a:pt x="214066" y="231238"/>
                  <a:pt x="211680" y="230071"/>
                  <a:pt x="209197" y="230071"/>
                </a:cubicBezTo>
                <a:lnTo>
                  <a:pt x="207200" y="230071"/>
                </a:lnTo>
                <a:cubicBezTo>
                  <a:pt x="202769" y="230071"/>
                  <a:pt x="199117" y="233621"/>
                  <a:pt x="199117" y="238095"/>
                </a:cubicBezTo>
                <a:lnTo>
                  <a:pt x="198873" y="566184"/>
                </a:lnTo>
                <a:cubicBezTo>
                  <a:pt x="198873" y="575132"/>
                  <a:pt x="191618" y="582377"/>
                  <a:pt x="182658" y="582377"/>
                </a:cubicBezTo>
                <a:lnTo>
                  <a:pt x="155388" y="582377"/>
                </a:lnTo>
                <a:cubicBezTo>
                  <a:pt x="146428" y="582377"/>
                  <a:pt x="139124" y="575132"/>
                  <a:pt x="139124" y="566184"/>
                </a:cubicBezTo>
                <a:lnTo>
                  <a:pt x="139124" y="430270"/>
                </a:lnTo>
                <a:cubicBezTo>
                  <a:pt x="139124" y="425456"/>
                  <a:pt x="135228" y="421566"/>
                  <a:pt x="130456" y="421566"/>
                </a:cubicBezTo>
                <a:cubicBezTo>
                  <a:pt x="125635" y="421566"/>
                  <a:pt x="121739" y="425456"/>
                  <a:pt x="121739" y="430270"/>
                </a:cubicBezTo>
                <a:lnTo>
                  <a:pt x="121739" y="565503"/>
                </a:lnTo>
                <a:cubicBezTo>
                  <a:pt x="121739" y="574791"/>
                  <a:pt x="114143" y="582377"/>
                  <a:pt x="104842" y="582377"/>
                </a:cubicBezTo>
                <a:lnTo>
                  <a:pt x="78157" y="582377"/>
                </a:lnTo>
                <a:cubicBezTo>
                  <a:pt x="69197" y="582377"/>
                  <a:pt x="61941" y="575132"/>
                  <a:pt x="61941" y="566184"/>
                </a:cubicBezTo>
                <a:lnTo>
                  <a:pt x="61795" y="238095"/>
                </a:lnTo>
                <a:cubicBezTo>
                  <a:pt x="61795" y="233670"/>
                  <a:pt x="58240" y="230071"/>
                  <a:pt x="53760" y="230071"/>
                </a:cubicBezTo>
                <a:cubicBezTo>
                  <a:pt x="49329" y="230071"/>
                  <a:pt x="45725" y="233621"/>
                  <a:pt x="45725" y="238095"/>
                </a:cubicBezTo>
                <a:lnTo>
                  <a:pt x="45725" y="364283"/>
                </a:lnTo>
                <a:cubicBezTo>
                  <a:pt x="45725" y="373230"/>
                  <a:pt x="38421" y="380476"/>
                  <a:pt x="29461" y="380476"/>
                </a:cubicBezTo>
                <a:lnTo>
                  <a:pt x="16216" y="380476"/>
                </a:lnTo>
                <a:cubicBezTo>
                  <a:pt x="7256" y="380476"/>
                  <a:pt x="0" y="373230"/>
                  <a:pt x="0" y="364283"/>
                </a:cubicBezTo>
                <a:lnTo>
                  <a:pt x="0" y="191267"/>
                </a:lnTo>
                <a:cubicBezTo>
                  <a:pt x="0" y="170746"/>
                  <a:pt x="16703" y="154115"/>
                  <a:pt x="37204" y="154115"/>
                </a:cubicBezTo>
                <a:close/>
                <a:moveTo>
                  <a:pt x="281805" y="51936"/>
                </a:moveTo>
                <a:lnTo>
                  <a:pt x="592197" y="51936"/>
                </a:lnTo>
                <a:cubicBezTo>
                  <a:pt x="601158" y="51936"/>
                  <a:pt x="608415" y="59231"/>
                  <a:pt x="608415" y="68179"/>
                </a:cubicBezTo>
                <a:lnTo>
                  <a:pt x="608415" y="273407"/>
                </a:lnTo>
                <a:cubicBezTo>
                  <a:pt x="608415" y="282355"/>
                  <a:pt x="601158" y="289601"/>
                  <a:pt x="592197" y="289601"/>
                </a:cubicBezTo>
                <a:lnTo>
                  <a:pt x="347848" y="289601"/>
                </a:lnTo>
                <a:cubicBezTo>
                  <a:pt x="360219" y="284008"/>
                  <a:pt x="368937" y="271510"/>
                  <a:pt x="368937" y="257066"/>
                </a:cubicBezTo>
                <a:cubicBezTo>
                  <a:pt x="368937" y="249285"/>
                  <a:pt x="366404" y="242088"/>
                  <a:pt x="362167" y="236252"/>
                </a:cubicBezTo>
                <a:lnTo>
                  <a:pt x="424460" y="159997"/>
                </a:lnTo>
                <a:cubicBezTo>
                  <a:pt x="428405" y="155182"/>
                  <a:pt x="427772" y="148130"/>
                  <a:pt x="423047" y="144142"/>
                </a:cubicBezTo>
                <a:cubicBezTo>
                  <a:pt x="418177" y="140009"/>
                  <a:pt x="410677" y="140933"/>
                  <a:pt x="406683" y="145844"/>
                </a:cubicBezTo>
                <a:lnTo>
                  <a:pt x="343660" y="222927"/>
                </a:lnTo>
                <a:cubicBezTo>
                  <a:pt x="340299" y="221954"/>
                  <a:pt x="336792" y="221370"/>
                  <a:pt x="333140" y="221370"/>
                </a:cubicBezTo>
                <a:lnTo>
                  <a:pt x="333140" y="221468"/>
                </a:lnTo>
                <a:lnTo>
                  <a:pt x="280247" y="221468"/>
                </a:lnTo>
                <a:lnTo>
                  <a:pt x="265538" y="202890"/>
                </a:lnTo>
                <a:lnTo>
                  <a:pt x="265538" y="68179"/>
                </a:lnTo>
                <a:cubicBezTo>
                  <a:pt x="265538" y="59231"/>
                  <a:pt x="272844" y="51936"/>
                  <a:pt x="281805" y="51936"/>
                </a:cubicBezTo>
                <a:close/>
                <a:moveTo>
                  <a:pt x="130688" y="0"/>
                </a:moveTo>
                <a:cubicBezTo>
                  <a:pt x="167400" y="0"/>
                  <a:pt x="197161" y="29729"/>
                  <a:pt x="197161" y="66402"/>
                </a:cubicBezTo>
                <a:cubicBezTo>
                  <a:pt x="197161" y="103075"/>
                  <a:pt x="167400" y="132804"/>
                  <a:pt x="130688" y="132804"/>
                </a:cubicBezTo>
                <a:cubicBezTo>
                  <a:pt x="93976" y="132804"/>
                  <a:pt x="64215" y="103075"/>
                  <a:pt x="64215" y="66402"/>
                </a:cubicBezTo>
                <a:cubicBezTo>
                  <a:pt x="64215" y="29729"/>
                  <a:pt x="93976" y="0"/>
                  <a:pt x="130688" y="0"/>
                </a:cubicBezTo>
                <a:close/>
              </a:path>
            </a:pathLst>
          </a:cu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文本框 56">
            <a:extLst>
              <a:ext uri="{FF2B5EF4-FFF2-40B4-BE49-F238E27FC236}">
                <a16:creationId xmlns:a16="http://schemas.microsoft.com/office/drawing/2014/main" id="{CCF51E4C-B779-4E41-96A6-0EA24CF76C5D}"/>
              </a:ext>
            </a:extLst>
          </p:cNvPr>
          <p:cNvSpPr txBox="1"/>
          <p:nvPr/>
        </p:nvSpPr>
        <p:spPr>
          <a:xfrm>
            <a:off x="3534675" y="4033976"/>
            <a:ext cx="768175" cy="523220"/>
          </a:xfrm>
          <a:prstGeom prst="rect">
            <a:avLst/>
          </a:prstGeom>
          <a:noFill/>
        </p:spPr>
        <p:txBody>
          <a:bodyPr wrap="square" rtlCol="0">
            <a:spAutoFit/>
          </a:bodyPr>
          <a:lstStyle/>
          <a:p>
            <a:r>
              <a:rPr lang="en-US" altLang="zh-CN" sz="2800" dirty="0">
                <a:solidFill>
                  <a:schemeClr val="bg1"/>
                </a:solidFill>
                <a:latin typeface="思源宋体 CN Heavy" panose="02020900000000000000" pitchFamily="18" charset="-122"/>
                <a:ea typeface="思源宋体 CN Heavy" panose="02020900000000000000" pitchFamily="18" charset="-122"/>
              </a:rPr>
              <a:t>01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grpSp>
        <p:nvGrpSpPr>
          <p:cNvPr id="8" name="组合 7">
            <a:extLst>
              <a:ext uri="{FF2B5EF4-FFF2-40B4-BE49-F238E27FC236}">
                <a16:creationId xmlns:a16="http://schemas.microsoft.com/office/drawing/2014/main" id="{B6BB71F4-942E-4B5E-A80F-DE983998C616}"/>
              </a:ext>
            </a:extLst>
          </p:cNvPr>
          <p:cNvGrpSpPr/>
          <p:nvPr/>
        </p:nvGrpSpPr>
        <p:grpSpPr>
          <a:xfrm>
            <a:off x="3165834" y="3362165"/>
            <a:ext cx="1515977" cy="631418"/>
            <a:chOff x="3165834" y="3396734"/>
            <a:chExt cx="1515977" cy="631418"/>
          </a:xfrm>
        </p:grpSpPr>
        <p:sp>
          <p:nvSpPr>
            <p:cNvPr id="52" name="文本框 51">
              <a:extLst>
                <a:ext uri="{FF2B5EF4-FFF2-40B4-BE49-F238E27FC236}">
                  <a16:creationId xmlns:a16="http://schemas.microsoft.com/office/drawing/2014/main" id="{E03DC3F2-823B-43A2-A515-8802725A76C3}"/>
                </a:ext>
              </a:extLst>
            </p:cNvPr>
            <p:cNvSpPr txBox="1"/>
            <p:nvPr/>
          </p:nvSpPr>
          <p:spPr>
            <a:xfrm>
              <a:off x="3165834" y="3396734"/>
              <a:ext cx="1515977" cy="400110"/>
            </a:xfrm>
            <a:prstGeom prst="rect">
              <a:avLst/>
            </a:prstGeom>
            <a:noFill/>
          </p:spPr>
          <p:txBody>
            <a:bodyPr wrap="square" rtlCol="0">
              <a:spAutoFit/>
            </a:bodyPr>
            <a:lstStyle/>
            <a:p>
              <a:r>
                <a:rPr lang="zh-CN" altLang="en-US" sz="2000" dirty="0">
                  <a:solidFill>
                    <a:schemeClr val="bg1"/>
                  </a:solidFill>
                  <a:latin typeface="思源宋体 CN Heavy" panose="02020900000000000000" pitchFamily="18" charset="-122"/>
                  <a:ea typeface="思源宋体 CN Heavy" panose="02020900000000000000" pitchFamily="18" charset="-122"/>
                </a:rPr>
                <a:t>请输入标题</a:t>
              </a:r>
            </a:p>
          </p:txBody>
        </p:sp>
        <p:sp>
          <p:nvSpPr>
            <p:cNvPr id="58" name="文本框 57">
              <a:extLst>
                <a:ext uri="{FF2B5EF4-FFF2-40B4-BE49-F238E27FC236}">
                  <a16:creationId xmlns:a16="http://schemas.microsoft.com/office/drawing/2014/main" id="{82B3A90F-1196-4EDC-844E-1E7F30D7B6D7}"/>
                </a:ext>
              </a:extLst>
            </p:cNvPr>
            <p:cNvSpPr txBox="1"/>
            <p:nvPr/>
          </p:nvSpPr>
          <p:spPr>
            <a:xfrm>
              <a:off x="3225319" y="3720375"/>
              <a:ext cx="1322649" cy="307777"/>
            </a:xfrm>
            <a:prstGeom prst="rect">
              <a:avLst/>
            </a:prstGeom>
            <a:noFill/>
          </p:spPr>
          <p:txBody>
            <a:bodyPr wrap="square" rtlCol="0">
              <a:spAutoFit/>
            </a:bodyPr>
            <a:lstStyle/>
            <a:p>
              <a:r>
                <a:rPr lang="en-US" altLang="zh-CN" sz="1400" dirty="0">
                  <a:solidFill>
                    <a:schemeClr val="bg1"/>
                  </a:solidFill>
                  <a:latin typeface="思源宋体 CN Medium" panose="02020500000000000000" pitchFamily="18" charset="-122"/>
                  <a:ea typeface="思源宋体 CN Medium" panose="02020500000000000000" pitchFamily="18" charset="-122"/>
                </a:rPr>
                <a:t>CLICK HERE</a:t>
              </a:r>
              <a:endParaRPr lang="zh-CN" altLang="en-US" sz="1400" dirty="0">
                <a:solidFill>
                  <a:schemeClr val="bg1"/>
                </a:solidFill>
                <a:latin typeface="思源宋体 CN Medium" panose="02020500000000000000" pitchFamily="18" charset="-122"/>
                <a:ea typeface="思源宋体 CN Medium" panose="02020500000000000000" pitchFamily="18" charset="-122"/>
              </a:endParaRPr>
            </a:p>
          </p:txBody>
        </p:sp>
      </p:grpSp>
      <p:sp>
        <p:nvSpPr>
          <p:cNvPr id="44" name="graduate-cap_46910">
            <a:extLst>
              <a:ext uri="{FF2B5EF4-FFF2-40B4-BE49-F238E27FC236}">
                <a16:creationId xmlns:a16="http://schemas.microsoft.com/office/drawing/2014/main" id="{48D9E5BF-ED27-4C68-AB93-CAC45B72EE59}"/>
              </a:ext>
            </a:extLst>
          </p:cNvPr>
          <p:cNvSpPr>
            <a:spLocks noChangeAspect="1"/>
          </p:cNvSpPr>
          <p:nvPr/>
        </p:nvSpPr>
        <p:spPr bwMode="auto">
          <a:xfrm>
            <a:off x="7043368" y="2691894"/>
            <a:ext cx="468000" cy="468000"/>
          </a:xfrm>
          <a:custGeom>
            <a:avLst/>
            <a:gdLst>
              <a:gd name="T0" fmla="*/ 4389 w 4736"/>
              <a:gd name="T1" fmla="*/ 605 h 3488"/>
              <a:gd name="T2" fmla="*/ 4513 w 4736"/>
              <a:gd name="T3" fmla="*/ 459 h 3488"/>
              <a:gd name="T4" fmla="*/ 528 w 4736"/>
              <a:gd name="T5" fmla="*/ 343 h 3488"/>
              <a:gd name="T6" fmla="*/ 425 w 4736"/>
              <a:gd name="T7" fmla="*/ 1235 h 3488"/>
              <a:gd name="T8" fmla="*/ 341 w 4736"/>
              <a:gd name="T9" fmla="*/ 1437 h 3488"/>
              <a:gd name="T10" fmla="*/ 453 w 4736"/>
              <a:gd name="T11" fmla="*/ 1891 h 3488"/>
              <a:gd name="T12" fmla="*/ 262 w 4736"/>
              <a:gd name="T13" fmla="*/ 2085 h 3488"/>
              <a:gd name="T14" fmla="*/ 392 w 4736"/>
              <a:gd name="T15" fmla="*/ 2964 h 3488"/>
              <a:gd name="T16" fmla="*/ 4438 w 4736"/>
              <a:gd name="T17" fmla="*/ 2898 h 3488"/>
              <a:gd name="T18" fmla="*/ 4253 w 4736"/>
              <a:gd name="T19" fmla="*/ 2279 h 3488"/>
              <a:gd name="T20" fmla="*/ 4377 w 4736"/>
              <a:gd name="T21" fmla="*/ 2133 h 3488"/>
              <a:gd name="T22" fmla="*/ 4465 w 4736"/>
              <a:gd name="T23" fmla="*/ 1658 h 3488"/>
              <a:gd name="T24" fmla="*/ 4573 w 4736"/>
              <a:gd name="T25" fmla="*/ 1224 h 3488"/>
              <a:gd name="T26" fmla="*/ 2248 w 4736"/>
              <a:gd name="T27" fmla="*/ 1048 h 3488"/>
              <a:gd name="T28" fmla="*/ 4040 w 4736"/>
              <a:gd name="T29" fmla="*/ 680 h 3488"/>
              <a:gd name="T30" fmla="*/ 4194 w 4736"/>
              <a:gd name="T31" fmla="*/ 1029 h 3488"/>
              <a:gd name="T32" fmla="*/ 3976 w 4736"/>
              <a:gd name="T33" fmla="*/ 1147 h 3488"/>
              <a:gd name="T34" fmla="*/ 2248 w 4736"/>
              <a:gd name="T35" fmla="*/ 1048 h 3488"/>
              <a:gd name="T36" fmla="*/ 696 w 4736"/>
              <a:gd name="T37" fmla="*/ 1517 h 3488"/>
              <a:gd name="T38" fmla="*/ 2140 w 4736"/>
              <a:gd name="T39" fmla="*/ 1814 h 3488"/>
              <a:gd name="T40" fmla="*/ 2140 w 4736"/>
              <a:gd name="T41" fmla="*/ 1814 h 3488"/>
              <a:gd name="T42" fmla="*/ 2505 w 4736"/>
              <a:gd name="T43" fmla="*/ 2419 h 3488"/>
              <a:gd name="T44" fmla="*/ 535 w 4736"/>
              <a:gd name="T45" fmla="*/ 1928 h 3488"/>
              <a:gd name="T46" fmla="*/ 490 w 4736"/>
              <a:gd name="T47" fmla="*/ 1474 h 3488"/>
              <a:gd name="T48" fmla="*/ 470 w 4736"/>
              <a:gd name="T49" fmla="*/ 556 h 3488"/>
              <a:gd name="T50" fmla="*/ 570 w 4736"/>
              <a:gd name="T51" fmla="*/ 525 h 3488"/>
              <a:gd name="T52" fmla="*/ 2161 w 4736"/>
              <a:gd name="T53" fmla="*/ 1044 h 3488"/>
              <a:gd name="T54" fmla="*/ 658 w 4736"/>
              <a:gd name="T55" fmla="*/ 1164 h 3488"/>
              <a:gd name="T56" fmla="*/ 570 w 4736"/>
              <a:gd name="T57" fmla="*/ 1141 h 3488"/>
              <a:gd name="T58" fmla="*/ 2008 w 4736"/>
              <a:gd name="T59" fmla="*/ 3255 h 3488"/>
              <a:gd name="T60" fmla="*/ 435 w 4736"/>
              <a:gd name="T61" fmla="*/ 2815 h 3488"/>
              <a:gd name="T62" fmla="*/ 335 w 4736"/>
              <a:gd name="T63" fmla="*/ 2230 h 3488"/>
              <a:gd name="T64" fmla="*/ 435 w 4736"/>
              <a:gd name="T65" fmla="*/ 2199 h 3488"/>
              <a:gd name="T66" fmla="*/ 2026 w 4736"/>
              <a:gd name="T67" fmla="*/ 2718 h 3488"/>
              <a:gd name="T68" fmla="*/ 4058 w 4736"/>
              <a:gd name="T69" fmla="*/ 2703 h 3488"/>
              <a:gd name="T70" fmla="*/ 2095 w 4736"/>
              <a:gd name="T71" fmla="*/ 3256 h 3488"/>
              <a:gd name="T72" fmla="*/ 2533 w 4736"/>
              <a:gd name="T73" fmla="*/ 2636 h 3488"/>
              <a:gd name="T74" fmla="*/ 2829 w 4736"/>
              <a:gd name="T75" fmla="*/ 2575 h 3488"/>
              <a:gd name="T76" fmla="*/ 4110 w 4736"/>
              <a:gd name="T77" fmla="*/ 2311 h 3488"/>
              <a:gd name="T78" fmla="*/ 4166 w 4736"/>
              <a:gd name="T79" fmla="*/ 1978 h 3488"/>
              <a:gd name="T80" fmla="*/ 4007 w 4736"/>
              <a:gd name="T81" fmla="*/ 2021 h 3488"/>
              <a:gd name="T82" fmla="*/ 2575 w 4736"/>
              <a:gd name="T83" fmla="*/ 1881 h 3488"/>
              <a:gd name="T84" fmla="*/ 4163 w 4736"/>
              <a:gd name="T85" fmla="*/ 1363 h 3488"/>
              <a:gd name="T86" fmla="*/ 4326 w 4736"/>
              <a:gd name="T87" fmla="*/ 1637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36" h="3488">
                <a:moveTo>
                  <a:pt x="4283" y="1054"/>
                </a:moveTo>
                <a:cubicBezTo>
                  <a:pt x="4265" y="918"/>
                  <a:pt x="4262" y="684"/>
                  <a:pt x="4389" y="605"/>
                </a:cubicBezTo>
                <a:cubicBezTo>
                  <a:pt x="4391" y="604"/>
                  <a:pt x="4392" y="602"/>
                  <a:pt x="4394" y="600"/>
                </a:cubicBezTo>
                <a:cubicBezTo>
                  <a:pt x="4498" y="567"/>
                  <a:pt x="4569" y="521"/>
                  <a:pt x="4513" y="459"/>
                </a:cubicBezTo>
                <a:lnTo>
                  <a:pt x="2992" y="0"/>
                </a:lnTo>
                <a:lnTo>
                  <a:pt x="528" y="343"/>
                </a:lnTo>
                <a:cubicBezTo>
                  <a:pt x="528" y="343"/>
                  <a:pt x="246" y="383"/>
                  <a:pt x="271" y="821"/>
                </a:cubicBezTo>
                <a:cubicBezTo>
                  <a:pt x="285" y="1060"/>
                  <a:pt x="360" y="1177"/>
                  <a:pt x="425" y="1235"/>
                </a:cubicBezTo>
                <a:lnTo>
                  <a:pt x="223" y="1295"/>
                </a:lnTo>
                <a:cubicBezTo>
                  <a:pt x="167" y="1358"/>
                  <a:pt x="238" y="1404"/>
                  <a:pt x="341" y="1437"/>
                </a:cubicBezTo>
                <a:cubicBezTo>
                  <a:pt x="343" y="1439"/>
                  <a:pt x="345" y="1441"/>
                  <a:pt x="347" y="1442"/>
                </a:cubicBezTo>
                <a:cubicBezTo>
                  <a:pt x="473" y="1521"/>
                  <a:pt x="471" y="1755"/>
                  <a:pt x="453" y="1891"/>
                </a:cubicBezTo>
                <a:cubicBezTo>
                  <a:pt x="0" y="2019"/>
                  <a:pt x="163" y="2061"/>
                  <a:pt x="163" y="2061"/>
                </a:cubicBezTo>
                <a:lnTo>
                  <a:pt x="262" y="2085"/>
                </a:lnTo>
                <a:cubicBezTo>
                  <a:pt x="192" y="2148"/>
                  <a:pt x="123" y="2268"/>
                  <a:pt x="136" y="2495"/>
                </a:cubicBezTo>
                <a:cubicBezTo>
                  <a:pt x="161" y="2933"/>
                  <a:pt x="392" y="2964"/>
                  <a:pt x="392" y="2964"/>
                </a:cubicBezTo>
                <a:lnTo>
                  <a:pt x="2005" y="3488"/>
                </a:lnTo>
                <a:lnTo>
                  <a:pt x="4438" y="2898"/>
                </a:lnTo>
                <a:cubicBezTo>
                  <a:pt x="4438" y="2898"/>
                  <a:pt x="4600" y="2856"/>
                  <a:pt x="4147" y="2728"/>
                </a:cubicBezTo>
                <a:cubicBezTo>
                  <a:pt x="4129" y="2592"/>
                  <a:pt x="4127" y="2358"/>
                  <a:pt x="4253" y="2279"/>
                </a:cubicBezTo>
                <a:cubicBezTo>
                  <a:pt x="4255" y="2278"/>
                  <a:pt x="4257" y="2276"/>
                  <a:pt x="4259" y="2274"/>
                </a:cubicBezTo>
                <a:cubicBezTo>
                  <a:pt x="4362" y="2241"/>
                  <a:pt x="4433" y="2195"/>
                  <a:pt x="4377" y="2133"/>
                </a:cubicBezTo>
                <a:lnTo>
                  <a:pt x="4272" y="2101"/>
                </a:lnTo>
                <a:cubicBezTo>
                  <a:pt x="4342" y="2058"/>
                  <a:pt x="4448" y="1947"/>
                  <a:pt x="4465" y="1658"/>
                </a:cubicBezTo>
                <a:cubicBezTo>
                  <a:pt x="4476" y="1460"/>
                  <a:pt x="4424" y="1343"/>
                  <a:pt x="4364" y="1275"/>
                </a:cubicBezTo>
                <a:lnTo>
                  <a:pt x="4573" y="1224"/>
                </a:lnTo>
                <a:cubicBezTo>
                  <a:pt x="4573" y="1224"/>
                  <a:pt x="4736" y="1182"/>
                  <a:pt x="4283" y="1054"/>
                </a:cubicBezTo>
                <a:close/>
                <a:moveTo>
                  <a:pt x="2248" y="1048"/>
                </a:moveTo>
                <a:lnTo>
                  <a:pt x="2657" y="964"/>
                </a:lnTo>
                <a:lnTo>
                  <a:pt x="4040" y="680"/>
                </a:lnTo>
                <a:lnTo>
                  <a:pt x="4246" y="637"/>
                </a:lnTo>
                <a:cubicBezTo>
                  <a:pt x="4180" y="758"/>
                  <a:pt x="4183" y="923"/>
                  <a:pt x="4194" y="1029"/>
                </a:cubicBezTo>
                <a:cubicBezTo>
                  <a:pt x="4196" y="1053"/>
                  <a:pt x="4199" y="1075"/>
                  <a:pt x="4201" y="1091"/>
                </a:cubicBezTo>
                <a:lnTo>
                  <a:pt x="3976" y="1147"/>
                </a:lnTo>
                <a:lnTo>
                  <a:pt x="2231" y="1582"/>
                </a:lnTo>
                <a:lnTo>
                  <a:pt x="2248" y="1048"/>
                </a:lnTo>
                <a:close/>
                <a:moveTo>
                  <a:pt x="490" y="1474"/>
                </a:moveTo>
                <a:lnTo>
                  <a:pt x="696" y="1517"/>
                </a:lnTo>
                <a:lnTo>
                  <a:pt x="2024" y="1790"/>
                </a:lnTo>
                <a:lnTo>
                  <a:pt x="2140" y="1814"/>
                </a:lnTo>
                <a:lnTo>
                  <a:pt x="2140" y="1814"/>
                </a:lnTo>
                <a:lnTo>
                  <a:pt x="2140" y="1814"/>
                </a:lnTo>
                <a:lnTo>
                  <a:pt x="2488" y="1885"/>
                </a:lnTo>
                <a:lnTo>
                  <a:pt x="2505" y="2419"/>
                </a:lnTo>
                <a:lnTo>
                  <a:pt x="711" y="1972"/>
                </a:lnTo>
                <a:lnTo>
                  <a:pt x="535" y="1928"/>
                </a:lnTo>
                <a:cubicBezTo>
                  <a:pt x="537" y="1912"/>
                  <a:pt x="540" y="1890"/>
                  <a:pt x="542" y="1866"/>
                </a:cubicBezTo>
                <a:cubicBezTo>
                  <a:pt x="553" y="1760"/>
                  <a:pt x="556" y="1595"/>
                  <a:pt x="490" y="1474"/>
                </a:cubicBezTo>
                <a:close/>
                <a:moveTo>
                  <a:pt x="410" y="800"/>
                </a:moveTo>
                <a:cubicBezTo>
                  <a:pt x="408" y="684"/>
                  <a:pt x="428" y="599"/>
                  <a:pt x="470" y="556"/>
                </a:cubicBezTo>
                <a:cubicBezTo>
                  <a:pt x="497" y="529"/>
                  <a:pt x="529" y="523"/>
                  <a:pt x="550" y="523"/>
                </a:cubicBezTo>
                <a:cubicBezTo>
                  <a:pt x="562" y="523"/>
                  <a:pt x="570" y="525"/>
                  <a:pt x="570" y="525"/>
                </a:cubicBezTo>
                <a:lnTo>
                  <a:pt x="1632" y="871"/>
                </a:lnTo>
                <a:lnTo>
                  <a:pt x="2161" y="1044"/>
                </a:lnTo>
                <a:lnTo>
                  <a:pt x="2144" y="1581"/>
                </a:lnTo>
                <a:lnTo>
                  <a:pt x="658" y="1164"/>
                </a:lnTo>
                <a:lnTo>
                  <a:pt x="580" y="1142"/>
                </a:lnTo>
                <a:cubicBezTo>
                  <a:pt x="577" y="1141"/>
                  <a:pt x="573" y="1141"/>
                  <a:pt x="570" y="1141"/>
                </a:cubicBezTo>
                <a:cubicBezTo>
                  <a:pt x="564" y="1140"/>
                  <a:pt x="417" y="1127"/>
                  <a:pt x="410" y="800"/>
                </a:cubicBezTo>
                <a:close/>
                <a:moveTo>
                  <a:pt x="2008" y="3255"/>
                </a:moveTo>
                <a:lnTo>
                  <a:pt x="444" y="2816"/>
                </a:lnTo>
                <a:cubicBezTo>
                  <a:pt x="442" y="2816"/>
                  <a:pt x="438" y="2815"/>
                  <a:pt x="435" y="2815"/>
                </a:cubicBezTo>
                <a:cubicBezTo>
                  <a:pt x="428" y="2814"/>
                  <a:pt x="281" y="2801"/>
                  <a:pt x="274" y="2474"/>
                </a:cubicBezTo>
                <a:cubicBezTo>
                  <a:pt x="272" y="2358"/>
                  <a:pt x="293" y="2273"/>
                  <a:pt x="335" y="2230"/>
                </a:cubicBezTo>
                <a:cubicBezTo>
                  <a:pt x="361" y="2203"/>
                  <a:pt x="393" y="2197"/>
                  <a:pt x="415" y="2197"/>
                </a:cubicBezTo>
                <a:cubicBezTo>
                  <a:pt x="426" y="2197"/>
                  <a:pt x="434" y="2199"/>
                  <a:pt x="435" y="2199"/>
                </a:cubicBezTo>
                <a:cubicBezTo>
                  <a:pt x="435" y="2199"/>
                  <a:pt x="435" y="2199"/>
                  <a:pt x="435" y="2199"/>
                </a:cubicBezTo>
                <a:lnTo>
                  <a:pt x="2026" y="2718"/>
                </a:lnTo>
                <a:lnTo>
                  <a:pt x="2008" y="3255"/>
                </a:lnTo>
                <a:close/>
                <a:moveTo>
                  <a:pt x="4058" y="2703"/>
                </a:moveTo>
                <a:cubicBezTo>
                  <a:pt x="4060" y="2727"/>
                  <a:pt x="4063" y="2749"/>
                  <a:pt x="4066" y="2765"/>
                </a:cubicBezTo>
                <a:lnTo>
                  <a:pt x="2095" y="3256"/>
                </a:lnTo>
                <a:lnTo>
                  <a:pt x="2112" y="2722"/>
                </a:lnTo>
                <a:lnTo>
                  <a:pt x="2533" y="2636"/>
                </a:lnTo>
                <a:lnTo>
                  <a:pt x="2596" y="2651"/>
                </a:lnTo>
                <a:lnTo>
                  <a:pt x="2829" y="2575"/>
                </a:lnTo>
                <a:lnTo>
                  <a:pt x="3904" y="2354"/>
                </a:lnTo>
                <a:lnTo>
                  <a:pt x="4110" y="2311"/>
                </a:lnTo>
                <a:cubicBezTo>
                  <a:pt x="4044" y="2432"/>
                  <a:pt x="4047" y="2597"/>
                  <a:pt x="4058" y="2703"/>
                </a:cubicBezTo>
                <a:close/>
                <a:moveTo>
                  <a:pt x="4166" y="1978"/>
                </a:moveTo>
                <a:cubicBezTo>
                  <a:pt x="4163" y="1978"/>
                  <a:pt x="4159" y="1978"/>
                  <a:pt x="4156" y="1979"/>
                </a:cubicBezTo>
                <a:lnTo>
                  <a:pt x="4007" y="2021"/>
                </a:lnTo>
                <a:lnTo>
                  <a:pt x="2592" y="2418"/>
                </a:lnTo>
                <a:lnTo>
                  <a:pt x="2575" y="1881"/>
                </a:lnTo>
                <a:lnTo>
                  <a:pt x="3039" y="1729"/>
                </a:lnTo>
                <a:lnTo>
                  <a:pt x="4163" y="1363"/>
                </a:lnTo>
                <a:cubicBezTo>
                  <a:pt x="4163" y="1362"/>
                  <a:pt x="4222" y="1349"/>
                  <a:pt x="4266" y="1393"/>
                </a:cubicBezTo>
                <a:cubicBezTo>
                  <a:pt x="4308" y="1436"/>
                  <a:pt x="4328" y="1521"/>
                  <a:pt x="4326" y="1637"/>
                </a:cubicBezTo>
                <a:cubicBezTo>
                  <a:pt x="4319" y="1964"/>
                  <a:pt x="4172" y="1977"/>
                  <a:pt x="4166" y="1978"/>
                </a:cubicBezTo>
                <a:close/>
              </a:path>
            </a:pathLst>
          </a:custGeom>
          <a:solidFill>
            <a:schemeClr val="bg1"/>
          </a:solidFill>
          <a:ln>
            <a:noFill/>
          </a:ln>
        </p:spPr>
        <p:txBody>
          <a:bodyPr/>
          <a:lstStyle/>
          <a:p>
            <a:endParaRPr lang="zh-CN" altLang="en-US" dirty="0"/>
          </a:p>
        </p:txBody>
      </p:sp>
      <p:sp>
        <p:nvSpPr>
          <p:cNvPr id="64" name="文本框 63">
            <a:extLst>
              <a:ext uri="{FF2B5EF4-FFF2-40B4-BE49-F238E27FC236}">
                <a16:creationId xmlns:a16="http://schemas.microsoft.com/office/drawing/2014/main" id="{4B759299-60F2-42A9-ACDA-109F1A97B2FC}"/>
              </a:ext>
            </a:extLst>
          </p:cNvPr>
          <p:cNvSpPr txBox="1"/>
          <p:nvPr/>
        </p:nvSpPr>
        <p:spPr>
          <a:xfrm>
            <a:off x="7012181" y="4033976"/>
            <a:ext cx="768175" cy="523220"/>
          </a:xfrm>
          <a:prstGeom prst="rect">
            <a:avLst/>
          </a:prstGeom>
          <a:noFill/>
        </p:spPr>
        <p:txBody>
          <a:bodyPr wrap="square" rtlCol="0">
            <a:spAutoFit/>
          </a:bodyPr>
          <a:lstStyle/>
          <a:p>
            <a:r>
              <a:rPr lang="en-US" altLang="zh-CN" sz="2800" dirty="0">
                <a:solidFill>
                  <a:schemeClr val="bg1"/>
                </a:solidFill>
                <a:latin typeface="思源宋体 CN Heavy" panose="02020900000000000000" pitchFamily="18" charset="-122"/>
                <a:ea typeface="思源宋体 CN Heavy" panose="02020900000000000000" pitchFamily="18" charset="-122"/>
              </a:rPr>
              <a:t>03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48" name="settings_171969">
            <a:extLst>
              <a:ext uri="{FF2B5EF4-FFF2-40B4-BE49-F238E27FC236}">
                <a16:creationId xmlns:a16="http://schemas.microsoft.com/office/drawing/2014/main" id="{CEB26425-69B7-4D68-A19F-9D4AABC90F63}"/>
              </a:ext>
            </a:extLst>
          </p:cNvPr>
          <p:cNvSpPr>
            <a:spLocks noChangeAspect="1"/>
          </p:cNvSpPr>
          <p:nvPr/>
        </p:nvSpPr>
        <p:spPr bwMode="auto">
          <a:xfrm>
            <a:off x="5329044" y="2691894"/>
            <a:ext cx="468000" cy="468000"/>
          </a:xfrm>
          <a:custGeom>
            <a:avLst/>
            <a:gdLst>
              <a:gd name="connsiteX0" fmla="*/ 216882 w 606580"/>
              <a:gd name="connsiteY0" fmla="*/ 548999 h 595713"/>
              <a:gd name="connsiteX1" fmla="*/ 389698 w 606580"/>
              <a:gd name="connsiteY1" fmla="*/ 548999 h 595713"/>
              <a:gd name="connsiteX2" fmla="*/ 426286 w 606580"/>
              <a:gd name="connsiteY2" fmla="*/ 595713 h 595713"/>
              <a:gd name="connsiteX3" fmla="*/ 180295 w 606580"/>
              <a:gd name="connsiteY3" fmla="*/ 595713 h 595713"/>
              <a:gd name="connsiteX4" fmla="*/ 216882 w 606580"/>
              <a:gd name="connsiteY4" fmla="*/ 548999 h 595713"/>
              <a:gd name="connsiteX5" fmla="*/ 266632 w 606580"/>
              <a:gd name="connsiteY5" fmla="*/ 465526 h 595713"/>
              <a:gd name="connsiteX6" fmla="*/ 279907 w 606580"/>
              <a:gd name="connsiteY6" fmla="*/ 468863 h 595713"/>
              <a:gd name="connsiteX7" fmla="*/ 303301 w 606580"/>
              <a:gd name="connsiteY7" fmla="*/ 478133 h 595713"/>
              <a:gd name="connsiteX8" fmla="*/ 326603 w 606580"/>
              <a:gd name="connsiteY8" fmla="*/ 468863 h 595713"/>
              <a:gd name="connsiteX9" fmla="*/ 339878 w 606580"/>
              <a:gd name="connsiteY9" fmla="*/ 465526 h 595713"/>
              <a:gd name="connsiteX10" fmla="*/ 343220 w 606580"/>
              <a:gd name="connsiteY10" fmla="*/ 478782 h 595713"/>
              <a:gd name="connsiteX11" fmla="*/ 303301 w 606580"/>
              <a:gd name="connsiteY11" fmla="*/ 497415 h 595713"/>
              <a:gd name="connsiteX12" fmla="*/ 263383 w 606580"/>
              <a:gd name="connsiteY12" fmla="*/ 478782 h 595713"/>
              <a:gd name="connsiteX13" fmla="*/ 266632 w 606580"/>
              <a:gd name="connsiteY13" fmla="*/ 465526 h 595713"/>
              <a:gd name="connsiteX14" fmla="*/ 377736 w 606580"/>
              <a:gd name="connsiteY14" fmla="*/ 368140 h 595713"/>
              <a:gd name="connsiteX15" fmla="*/ 397212 w 606580"/>
              <a:gd name="connsiteY15" fmla="*/ 387546 h 595713"/>
              <a:gd name="connsiteX16" fmla="*/ 377736 w 606580"/>
              <a:gd name="connsiteY16" fmla="*/ 406952 h 595713"/>
              <a:gd name="connsiteX17" fmla="*/ 358260 w 606580"/>
              <a:gd name="connsiteY17" fmla="*/ 387546 h 595713"/>
              <a:gd name="connsiteX18" fmla="*/ 377736 w 606580"/>
              <a:gd name="connsiteY18" fmla="*/ 368140 h 595713"/>
              <a:gd name="connsiteX19" fmla="*/ 228808 w 606580"/>
              <a:gd name="connsiteY19" fmla="*/ 368140 h 595713"/>
              <a:gd name="connsiteX20" fmla="*/ 248249 w 606580"/>
              <a:gd name="connsiteY20" fmla="*/ 387546 h 595713"/>
              <a:gd name="connsiteX21" fmla="*/ 228808 w 606580"/>
              <a:gd name="connsiteY21" fmla="*/ 406952 h 595713"/>
              <a:gd name="connsiteX22" fmla="*/ 209367 w 606580"/>
              <a:gd name="connsiteY22" fmla="*/ 387546 h 595713"/>
              <a:gd name="connsiteX23" fmla="*/ 228808 w 606580"/>
              <a:gd name="connsiteY23" fmla="*/ 368140 h 595713"/>
              <a:gd name="connsiteX24" fmla="*/ 150892 w 606580"/>
              <a:gd name="connsiteY24" fmla="*/ 303074 h 595713"/>
              <a:gd name="connsiteX25" fmla="*/ 138637 w 606580"/>
              <a:gd name="connsiteY25" fmla="*/ 365366 h 595713"/>
              <a:gd name="connsiteX26" fmla="*/ 303336 w 606580"/>
              <a:gd name="connsiteY26" fmla="*/ 529718 h 595713"/>
              <a:gd name="connsiteX27" fmla="*/ 467943 w 606580"/>
              <a:gd name="connsiteY27" fmla="*/ 365366 h 595713"/>
              <a:gd name="connsiteX28" fmla="*/ 455781 w 606580"/>
              <a:gd name="connsiteY28" fmla="*/ 303259 h 595713"/>
              <a:gd name="connsiteX29" fmla="*/ 318376 w 606580"/>
              <a:gd name="connsiteY29" fmla="*/ 343212 h 595713"/>
              <a:gd name="connsiteX30" fmla="*/ 303336 w 606580"/>
              <a:gd name="connsiteY30" fmla="*/ 344788 h 595713"/>
              <a:gd name="connsiteX31" fmla="*/ 288296 w 606580"/>
              <a:gd name="connsiteY31" fmla="*/ 343212 h 595713"/>
              <a:gd name="connsiteX32" fmla="*/ 542107 w 606580"/>
              <a:gd name="connsiteY32" fmla="*/ 263209 h 595713"/>
              <a:gd name="connsiteX33" fmla="*/ 569321 w 606580"/>
              <a:gd name="connsiteY33" fmla="*/ 285647 h 595713"/>
              <a:gd name="connsiteX34" fmla="*/ 569321 w 606580"/>
              <a:gd name="connsiteY34" fmla="*/ 353980 h 595713"/>
              <a:gd name="connsiteX35" fmla="*/ 542107 w 606580"/>
              <a:gd name="connsiteY35" fmla="*/ 376325 h 595713"/>
              <a:gd name="connsiteX36" fmla="*/ 514986 w 606580"/>
              <a:gd name="connsiteY36" fmla="*/ 353980 h 595713"/>
              <a:gd name="connsiteX37" fmla="*/ 514986 w 606580"/>
              <a:gd name="connsiteY37" fmla="*/ 285647 h 595713"/>
              <a:gd name="connsiteX38" fmla="*/ 542107 w 606580"/>
              <a:gd name="connsiteY38" fmla="*/ 263209 h 595713"/>
              <a:gd name="connsiteX39" fmla="*/ 123782 w 606580"/>
              <a:gd name="connsiteY39" fmla="*/ 180436 h 595713"/>
              <a:gd name="connsiteX40" fmla="*/ 281333 w 606580"/>
              <a:gd name="connsiteY40" fmla="*/ 226414 h 595713"/>
              <a:gd name="connsiteX41" fmla="*/ 282076 w 606580"/>
              <a:gd name="connsiteY41" fmla="*/ 226599 h 595713"/>
              <a:gd name="connsiteX42" fmla="*/ 282818 w 606580"/>
              <a:gd name="connsiteY42" fmla="*/ 226784 h 595713"/>
              <a:gd name="connsiteX43" fmla="*/ 303336 w 606580"/>
              <a:gd name="connsiteY43" fmla="*/ 229009 h 595713"/>
              <a:gd name="connsiteX44" fmla="*/ 323854 w 606580"/>
              <a:gd name="connsiteY44" fmla="*/ 226784 h 595713"/>
              <a:gd name="connsiteX45" fmla="*/ 324597 w 606580"/>
              <a:gd name="connsiteY45" fmla="*/ 226599 h 595713"/>
              <a:gd name="connsiteX46" fmla="*/ 325340 w 606580"/>
              <a:gd name="connsiteY46" fmla="*/ 226414 h 595713"/>
              <a:gd name="connsiteX47" fmla="*/ 482798 w 606580"/>
              <a:gd name="connsiteY47" fmla="*/ 180436 h 595713"/>
              <a:gd name="connsiteX48" fmla="*/ 482798 w 606580"/>
              <a:gd name="connsiteY48" fmla="*/ 190262 h 595713"/>
              <a:gd name="connsiteX49" fmla="*/ 482798 w 606580"/>
              <a:gd name="connsiteY49" fmla="*/ 295473 h 595713"/>
              <a:gd name="connsiteX50" fmla="*/ 474442 w 606580"/>
              <a:gd name="connsiteY50" fmla="*/ 297883 h 595713"/>
              <a:gd name="connsiteX51" fmla="*/ 487254 w 606580"/>
              <a:gd name="connsiteY51" fmla="*/ 365366 h 595713"/>
              <a:gd name="connsiteX52" fmla="*/ 303336 w 606580"/>
              <a:gd name="connsiteY52" fmla="*/ 548999 h 595713"/>
              <a:gd name="connsiteX53" fmla="*/ 119326 w 606580"/>
              <a:gd name="connsiteY53" fmla="*/ 365366 h 595713"/>
              <a:gd name="connsiteX54" fmla="*/ 132324 w 606580"/>
              <a:gd name="connsiteY54" fmla="*/ 297605 h 595713"/>
              <a:gd name="connsiteX55" fmla="*/ 124896 w 606580"/>
              <a:gd name="connsiteY55" fmla="*/ 295473 h 595713"/>
              <a:gd name="connsiteX56" fmla="*/ 123782 w 606580"/>
              <a:gd name="connsiteY56" fmla="*/ 295195 h 595713"/>
              <a:gd name="connsiteX57" fmla="*/ 123782 w 606580"/>
              <a:gd name="connsiteY57" fmla="*/ 190262 h 595713"/>
              <a:gd name="connsiteX58" fmla="*/ 554573 w 606580"/>
              <a:gd name="connsiteY58" fmla="*/ 159478 h 595713"/>
              <a:gd name="connsiteX59" fmla="*/ 554573 w 606580"/>
              <a:gd name="connsiteY59" fmla="*/ 239852 h 595713"/>
              <a:gd name="connsiteX60" fmla="*/ 542143 w 606580"/>
              <a:gd name="connsiteY60" fmla="*/ 238554 h 595713"/>
              <a:gd name="connsiteX61" fmla="*/ 529805 w 606580"/>
              <a:gd name="connsiteY61" fmla="*/ 239852 h 595713"/>
              <a:gd name="connsiteX62" fmla="*/ 529805 w 606580"/>
              <a:gd name="connsiteY62" fmla="*/ 166709 h 595713"/>
              <a:gd name="connsiteX63" fmla="*/ 303336 w 606580"/>
              <a:gd name="connsiteY63" fmla="*/ 0 h 595713"/>
              <a:gd name="connsiteX64" fmla="*/ 317356 w 606580"/>
              <a:gd name="connsiteY64" fmla="*/ 1390 h 595713"/>
              <a:gd name="connsiteX65" fmla="*/ 587268 w 606580"/>
              <a:gd name="connsiteY65" fmla="*/ 80260 h 595713"/>
              <a:gd name="connsiteX66" fmla="*/ 606580 w 606580"/>
              <a:gd name="connsiteY66" fmla="*/ 102132 h 595713"/>
              <a:gd name="connsiteX67" fmla="*/ 586153 w 606580"/>
              <a:gd name="connsiteY67" fmla="*/ 124468 h 595713"/>
              <a:gd name="connsiteX68" fmla="*/ 318378 w 606580"/>
              <a:gd name="connsiteY68" fmla="*/ 202689 h 595713"/>
              <a:gd name="connsiteX69" fmla="*/ 303336 w 606580"/>
              <a:gd name="connsiteY69" fmla="*/ 204357 h 595713"/>
              <a:gd name="connsiteX70" fmla="*/ 288295 w 606580"/>
              <a:gd name="connsiteY70" fmla="*/ 202689 h 595713"/>
              <a:gd name="connsiteX71" fmla="*/ 20427 w 606580"/>
              <a:gd name="connsiteY71" fmla="*/ 124468 h 595713"/>
              <a:gd name="connsiteX72" fmla="*/ 0 w 606580"/>
              <a:gd name="connsiteY72" fmla="*/ 102132 h 595713"/>
              <a:gd name="connsiteX73" fmla="*/ 19312 w 606580"/>
              <a:gd name="connsiteY73" fmla="*/ 80260 h 595713"/>
              <a:gd name="connsiteX74" fmla="*/ 289316 w 606580"/>
              <a:gd name="connsiteY74" fmla="*/ 1390 h 595713"/>
              <a:gd name="connsiteX75" fmla="*/ 303336 w 606580"/>
              <a:gd name="connsiteY75" fmla="*/ 0 h 59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6580" h="595713">
                <a:moveTo>
                  <a:pt x="216882" y="548999"/>
                </a:moveTo>
                <a:cubicBezTo>
                  <a:pt x="271485" y="574673"/>
                  <a:pt x="335188" y="574673"/>
                  <a:pt x="389698" y="548999"/>
                </a:cubicBezTo>
                <a:cubicBezTo>
                  <a:pt x="405113" y="561604"/>
                  <a:pt x="417650" y="577546"/>
                  <a:pt x="426286" y="595713"/>
                </a:cubicBezTo>
                <a:lnTo>
                  <a:pt x="180295" y="595713"/>
                </a:lnTo>
                <a:cubicBezTo>
                  <a:pt x="188931" y="577546"/>
                  <a:pt x="201467" y="561604"/>
                  <a:pt x="216882" y="548999"/>
                </a:cubicBezTo>
                <a:close/>
                <a:moveTo>
                  <a:pt x="266632" y="465526"/>
                </a:moveTo>
                <a:cubicBezTo>
                  <a:pt x="271181" y="462838"/>
                  <a:pt x="277122" y="464321"/>
                  <a:pt x="279907" y="468863"/>
                </a:cubicBezTo>
                <a:cubicBezTo>
                  <a:pt x="282599" y="473313"/>
                  <a:pt x="291047" y="478133"/>
                  <a:pt x="303301" y="478133"/>
                </a:cubicBezTo>
                <a:cubicBezTo>
                  <a:pt x="315462" y="478133"/>
                  <a:pt x="323910" y="473313"/>
                  <a:pt x="326603" y="468863"/>
                </a:cubicBezTo>
                <a:cubicBezTo>
                  <a:pt x="329388" y="464321"/>
                  <a:pt x="335329" y="462838"/>
                  <a:pt x="339878" y="465526"/>
                </a:cubicBezTo>
                <a:cubicBezTo>
                  <a:pt x="344427" y="468307"/>
                  <a:pt x="345912" y="474240"/>
                  <a:pt x="343220" y="478782"/>
                </a:cubicBezTo>
                <a:cubicBezTo>
                  <a:pt x="336350" y="490092"/>
                  <a:pt x="320661" y="497415"/>
                  <a:pt x="303301" y="497415"/>
                </a:cubicBezTo>
                <a:cubicBezTo>
                  <a:pt x="285849" y="497415"/>
                  <a:pt x="270253" y="490092"/>
                  <a:pt x="263383" y="478782"/>
                </a:cubicBezTo>
                <a:cubicBezTo>
                  <a:pt x="260598" y="474240"/>
                  <a:pt x="262083" y="468307"/>
                  <a:pt x="266632" y="465526"/>
                </a:cubicBezTo>
                <a:close/>
                <a:moveTo>
                  <a:pt x="377736" y="368140"/>
                </a:moveTo>
                <a:cubicBezTo>
                  <a:pt x="388492" y="368140"/>
                  <a:pt x="397212" y="376828"/>
                  <a:pt x="397212" y="387546"/>
                </a:cubicBezTo>
                <a:cubicBezTo>
                  <a:pt x="397212" y="398264"/>
                  <a:pt x="388492" y="406952"/>
                  <a:pt x="377736" y="406952"/>
                </a:cubicBezTo>
                <a:cubicBezTo>
                  <a:pt x="366980" y="406952"/>
                  <a:pt x="358260" y="398264"/>
                  <a:pt x="358260" y="387546"/>
                </a:cubicBezTo>
                <a:cubicBezTo>
                  <a:pt x="358260" y="376828"/>
                  <a:pt x="366980" y="368140"/>
                  <a:pt x="377736" y="368140"/>
                </a:cubicBezTo>
                <a:close/>
                <a:moveTo>
                  <a:pt x="228808" y="368140"/>
                </a:moveTo>
                <a:cubicBezTo>
                  <a:pt x="239545" y="368140"/>
                  <a:pt x="248249" y="376828"/>
                  <a:pt x="248249" y="387546"/>
                </a:cubicBezTo>
                <a:cubicBezTo>
                  <a:pt x="248249" y="398264"/>
                  <a:pt x="239545" y="406952"/>
                  <a:pt x="228808" y="406952"/>
                </a:cubicBezTo>
                <a:cubicBezTo>
                  <a:pt x="218071" y="406952"/>
                  <a:pt x="209367" y="398264"/>
                  <a:pt x="209367" y="387546"/>
                </a:cubicBezTo>
                <a:cubicBezTo>
                  <a:pt x="209367" y="376828"/>
                  <a:pt x="218071" y="368140"/>
                  <a:pt x="228808" y="368140"/>
                </a:cubicBezTo>
                <a:close/>
                <a:moveTo>
                  <a:pt x="150892" y="303074"/>
                </a:moveTo>
                <a:cubicBezTo>
                  <a:pt x="143000" y="322262"/>
                  <a:pt x="138637" y="343305"/>
                  <a:pt x="138637" y="365366"/>
                </a:cubicBezTo>
                <a:cubicBezTo>
                  <a:pt x="138637" y="456117"/>
                  <a:pt x="212352" y="529718"/>
                  <a:pt x="303336" y="529718"/>
                </a:cubicBezTo>
                <a:cubicBezTo>
                  <a:pt x="394227" y="529718"/>
                  <a:pt x="467943" y="456117"/>
                  <a:pt x="467943" y="365366"/>
                </a:cubicBezTo>
                <a:cubicBezTo>
                  <a:pt x="467943" y="343397"/>
                  <a:pt x="463579" y="322448"/>
                  <a:pt x="455781" y="303259"/>
                </a:cubicBezTo>
                <a:lnTo>
                  <a:pt x="318376" y="343212"/>
                </a:lnTo>
                <a:cubicBezTo>
                  <a:pt x="313734" y="344231"/>
                  <a:pt x="308628" y="344788"/>
                  <a:pt x="303336" y="344788"/>
                </a:cubicBezTo>
                <a:cubicBezTo>
                  <a:pt x="297952" y="344788"/>
                  <a:pt x="292845" y="344231"/>
                  <a:pt x="288296" y="343212"/>
                </a:cubicBezTo>
                <a:close/>
                <a:moveTo>
                  <a:pt x="542107" y="263209"/>
                </a:moveTo>
                <a:cubicBezTo>
                  <a:pt x="556968" y="263209"/>
                  <a:pt x="569042" y="273223"/>
                  <a:pt x="569321" y="285647"/>
                </a:cubicBezTo>
                <a:lnTo>
                  <a:pt x="569321" y="353980"/>
                </a:lnTo>
                <a:cubicBezTo>
                  <a:pt x="569042" y="366311"/>
                  <a:pt x="556968" y="376325"/>
                  <a:pt x="542107" y="376325"/>
                </a:cubicBezTo>
                <a:cubicBezTo>
                  <a:pt x="527339" y="376325"/>
                  <a:pt x="515265" y="366311"/>
                  <a:pt x="514986" y="353980"/>
                </a:cubicBezTo>
                <a:lnTo>
                  <a:pt x="514986" y="285647"/>
                </a:lnTo>
                <a:cubicBezTo>
                  <a:pt x="515172" y="273223"/>
                  <a:pt x="527246" y="263209"/>
                  <a:pt x="542107" y="263209"/>
                </a:cubicBezTo>
                <a:close/>
                <a:moveTo>
                  <a:pt x="123782" y="180436"/>
                </a:moveTo>
                <a:lnTo>
                  <a:pt x="281333" y="226414"/>
                </a:lnTo>
                <a:lnTo>
                  <a:pt x="282076" y="226599"/>
                </a:lnTo>
                <a:lnTo>
                  <a:pt x="282818" y="226784"/>
                </a:lnTo>
                <a:cubicBezTo>
                  <a:pt x="289410" y="228268"/>
                  <a:pt x="296280" y="229009"/>
                  <a:pt x="303336" y="229009"/>
                </a:cubicBezTo>
                <a:cubicBezTo>
                  <a:pt x="310392" y="229009"/>
                  <a:pt x="317262" y="228268"/>
                  <a:pt x="323854" y="226784"/>
                </a:cubicBezTo>
                <a:lnTo>
                  <a:pt x="324597" y="226599"/>
                </a:lnTo>
                <a:lnTo>
                  <a:pt x="325340" y="226414"/>
                </a:lnTo>
                <a:lnTo>
                  <a:pt x="482798" y="180436"/>
                </a:lnTo>
                <a:lnTo>
                  <a:pt x="482798" y="190262"/>
                </a:lnTo>
                <a:lnTo>
                  <a:pt x="482798" y="295473"/>
                </a:lnTo>
                <a:lnTo>
                  <a:pt x="474442" y="297883"/>
                </a:lnTo>
                <a:cubicBezTo>
                  <a:pt x="482705" y="318740"/>
                  <a:pt x="487254" y="341543"/>
                  <a:pt x="487254" y="365366"/>
                </a:cubicBezTo>
                <a:cubicBezTo>
                  <a:pt x="487254" y="466777"/>
                  <a:pt x="404904" y="548999"/>
                  <a:pt x="303336" y="548999"/>
                </a:cubicBezTo>
                <a:cubicBezTo>
                  <a:pt x="201676" y="548999"/>
                  <a:pt x="119326" y="466777"/>
                  <a:pt x="119326" y="365366"/>
                </a:cubicBezTo>
                <a:cubicBezTo>
                  <a:pt x="119326" y="341451"/>
                  <a:pt x="123968" y="318554"/>
                  <a:pt x="132324" y="297605"/>
                </a:cubicBezTo>
                <a:lnTo>
                  <a:pt x="124896" y="295473"/>
                </a:lnTo>
                <a:lnTo>
                  <a:pt x="123782" y="295195"/>
                </a:lnTo>
                <a:lnTo>
                  <a:pt x="123782" y="190262"/>
                </a:lnTo>
                <a:close/>
                <a:moveTo>
                  <a:pt x="554573" y="159478"/>
                </a:moveTo>
                <a:lnTo>
                  <a:pt x="554573" y="239852"/>
                </a:lnTo>
                <a:cubicBezTo>
                  <a:pt x="550492" y="239018"/>
                  <a:pt x="546410" y="238554"/>
                  <a:pt x="542143" y="238554"/>
                </a:cubicBezTo>
                <a:cubicBezTo>
                  <a:pt x="537968" y="238554"/>
                  <a:pt x="533794" y="239018"/>
                  <a:pt x="529805" y="239852"/>
                </a:cubicBezTo>
                <a:lnTo>
                  <a:pt x="529805" y="166709"/>
                </a:lnTo>
                <a:close/>
                <a:moveTo>
                  <a:pt x="303336" y="0"/>
                </a:moveTo>
                <a:cubicBezTo>
                  <a:pt x="308257" y="0"/>
                  <a:pt x="312993" y="556"/>
                  <a:pt x="317356" y="1390"/>
                </a:cubicBezTo>
                <a:lnTo>
                  <a:pt x="587268" y="80260"/>
                </a:lnTo>
                <a:cubicBezTo>
                  <a:pt x="598874" y="84801"/>
                  <a:pt x="606580" y="92864"/>
                  <a:pt x="606580" y="102132"/>
                </a:cubicBezTo>
                <a:cubicBezTo>
                  <a:pt x="606580" y="111771"/>
                  <a:pt x="598409" y="120112"/>
                  <a:pt x="586153" y="124468"/>
                </a:cubicBezTo>
                <a:lnTo>
                  <a:pt x="318378" y="202689"/>
                </a:lnTo>
                <a:cubicBezTo>
                  <a:pt x="313735" y="203708"/>
                  <a:pt x="308629" y="204357"/>
                  <a:pt x="303336" y="204357"/>
                </a:cubicBezTo>
                <a:cubicBezTo>
                  <a:pt x="297951" y="204357"/>
                  <a:pt x="292844" y="203708"/>
                  <a:pt x="288295" y="202689"/>
                </a:cubicBezTo>
                <a:lnTo>
                  <a:pt x="20427" y="124468"/>
                </a:lnTo>
                <a:cubicBezTo>
                  <a:pt x="8263" y="120112"/>
                  <a:pt x="0" y="111771"/>
                  <a:pt x="0" y="102132"/>
                </a:cubicBezTo>
                <a:cubicBezTo>
                  <a:pt x="0" y="92864"/>
                  <a:pt x="7706" y="84801"/>
                  <a:pt x="19312" y="80260"/>
                </a:cubicBezTo>
                <a:lnTo>
                  <a:pt x="289316" y="1390"/>
                </a:lnTo>
                <a:cubicBezTo>
                  <a:pt x="293587" y="556"/>
                  <a:pt x="298322" y="0"/>
                  <a:pt x="303336" y="0"/>
                </a:cubicBezTo>
                <a:close/>
              </a:path>
            </a:pathLst>
          </a:custGeom>
          <a:solidFill>
            <a:schemeClr val="bg1"/>
          </a:solidFill>
          <a:ln>
            <a:noFill/>
          </a:ln>
        </p:spPr>
        <p:txBody>
          <a:bodyPr/>
          <a:lstStyle/>
          <a:p>
            <a:endParaRPr lang="zh-CN" altLang="en-US"/>
          </a:p>
        </p:txBody>
      </p:sp>
      <p:sp>
        <p:nvSpPr>
          <p:cNvPr id="65" name="文本框 64">
            <a:extLst>
              <a:ext uri="{FF2B5EF4-FFF2-40B4-BE49-F238E27FC236}">
                <a16:creationId xmlns:a16="http://schemas.microsoft.com/office/drawing/2014/main" id="{3BC85682-BACA-4A39-A379-AF415ED3E320}"/>
              </a:ext>
            </a:extLst>
          </p:cNvPr>
          <p:cNvSpPr txBox="1"/>
          <p:nvPr/>
        </p:nvSpPr>
        <p:spPr>
          <a:xfrm>
            <a:off x="5273428" y="4033976"/>
            <a:ext cx="768175" cy="523220"/>
          </a:xfrm>
          <a:prstGeom prst="rect">
            <a:avLst/>
          </a:prstGeom>
          <a:noFill/>
        </p:spPr>
        <p:txBody>
          <a:bodyPr wrap="square" rtlCol="0">
            <a:spAutoFit/>
          </a:bodyPr>
          <a:lstStyle/>
          <a:p>
            <a:r>
              <a:rPr lang="en-US" altLang="zh-CN" sz="2800" dirty="0">
                <a:solidFill>
                  <a:schemeClr val="bg1"/>
                </a:solidFill>
                <a:latin typeface="思源宋体 CN Heavy" panose="02020900000000000000" pitchFamily="18" charset="-122"/>
                <a:ea typeface="思源宋体 CN Heavy" panose="02020900000000000000" pitchFamily="18" charset="-122"/>
              </a:rPr>
              <a:t>02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46" name="video-lecture_67934">
            <a:extLst>
              <a:ext uri="{FF2B5EF4-FFF2-40B4-BE49-F238E27FC236}">
                <a16:creationId xmlns:a16="http://schemas.microsoft.com/office/drawing/2014/main" id="{2ACE7779-3394-4A89-8195-929B7D648890}"/>
              </a:ext>
            </a:extLst>
          </p:cNvPr>
          <p:cNvSpPr>
            <a:spLocks noChangeAspect="1"/>
          </p:cNvSpPr>
          <p:nvPr/>
        </p:nvSpPr>
        <p:spPr bwMode="auto">
          <a:xfrm>
            <a:off x="8757692" y="2691894"/>
            <a:ext cx="468000" cy="468000"/>
          </a:xfrm>
          <a:custGeom>
            <a:avLst/>
            <a:gdLst>
              <a:gd name="T0" fmla="*/ 3521 w 3654"/>
              <a:gd name="T1" fmla="*/ 0 h 3944"/>
              <a:gd name="T2" fmla="*/ 865 w 3654"/>
              <a:gd name="T3" fmla="*/ 0 h 3944"/>
              <a:gd name="T4" fmla="*/ 731 w 3654"/>
              <a:gd name="T5" fmla="*/ 133 h 3944"/>
              <a:gd name="T6" fmla="*/ 731 w 3654"/>
              <a:gd name="T7" fmla="*/ 829 h 3944"/>
              <a:gd name="T8" fmla="*/ 552 w 3654"/>
              <a:gd name="T9" fmla="*/ 565 h 3944"/>
              <a:gd name="T10" fmla="*/ 367 w 3654"/>
              <a:gd name="T11" fmla="*/ 530 h 3944"/>
              <a:gd name="T12" fmla="*/ 63 w 3654"/>
              <a:gd name="T13" fmla="*/ 737 h 3944"/>
              <a:gd name="T14" fmla="*/ 7 w 3654"/>
              <a:gd name="T15" fmla="*/ 822 h 3944"/>
              <a:gd name="T16" fmla="*/ 27 w 3654"/>
              <a:gd name="T17" fmla="*/ 922 h 3944"/>
              <a:gd name="T18" fmla="*/ 731 w 3654"/>
              <a:gd name="T19" fmla="*/ 1957 h 3944"/>
              <a:gd name="T20" fmla="*/ 731 w 3654"/>
              <a:gd name="T21" fmla="*/ 3811 h 3944"/>
              <a:gd name="T22" fmla="*/ 865 w 3654"/>
              <a:gd name="T23" fmla="*/ 3944 h 3944"/>
              <a:gd name="T24" fmla="*/ 3521 w 3654"/>
              <a:gd name="T25" fmla="*/ 3944 h 3944"/>
              <a:gd name="T26" fmla="*/ 3654 w 3654"/>
              <a:gd name="T27" fmla="*/ 3811 h 3944"/>
              <a:gd name="T28" fmla="*/ 3654 w 3654"/>
              <a:gd name="T29" fmla="*/ 133 h 3944"/>
              <a:gd name="T30" fmla="*/ 3521 w 3654"/>
              <a:gd name="T31" fmla="*/ 0 h 3944"/>
              <a:gd name="T32" fmla="*/ 3387 w 3654"/>
              <a:gd name="T33" fmla="*/ 3678 h 3944"/>
              <a:gd name="T34" fmla="*/ 998 w 3654"/>
              <a:gd name="T35" fmla="*/ 3678 h 3944"/>
              <a:gd name="T36" fmla="*/ 998 w 3654"/>
              <a:gd name="T37" fmla="*/ 2350 h 3944"/>
              <a:gd name="T38" fmla="*/ 1454 w 3654"/>
              <a:gd name="T39" fmla="*/ 3021 h 3944"/>
              <a:gd name="T40" fmla="*/ 1504 w 3654"/>
              <a:gd name="T41" fmla="*/ 3065 h 3944"/>
              <a:gd name="T42" fmla="*/ 1841 w 3654"/>
              <a:gd name="T43" fmla="*/ 3233 h 3944"/>
              <a:gd name="T44" fmla="*/ 1900 w 3654"/>
              <a:gd name="T45" fmla="*/ 3247 h 3944"/>
              <a:gd name="T46" fmla="*/ 1975 w 3654"/>
              <a:gd name="T47" fmla="*/ 3224 h 3944"/>
              <a:gd name="T48" fmla="*/ 2033 w 3654"/>
              <a:gd name="T49" fmla="*/ 3102 h 3944"/>
              <a:gd name="T50" fmla="*/ 2001 w 3654"/>
              <a:gd name="T51" fmla="*/ 2728 h 3944"/>
              <a:gd name="T52" fmla="*/ 1978 w 3654"/>
              <a:gd name="T53" fmla="*/ 2664 h 3944"/>
              <a:gd name="T54" fmla="*/ 998 w 3654"/>
              <a:gd name="T55" fmla="*/ 1221 h 3944"/>
              <a:gd name="T56" fmla="*/ 998 w 3654"/>
              <a:gd name="T57" fmla="*/ 267 h 3944"/>
              <a:gd name="T58" fmla="*/ 3387 w 3654"/>
              <a:gd name="T59" fmla="*/ 267 h 3944"/>
              <a:gd name="T60" fmla="*/ 3387 w 3654"/>
              <a:gd name="T61" fmla="*/ 3678 h 3944"/>
              <a:gd name="T62" fmla="*/ 510 w 3654"/>
              <a:gd name="T63" fmla="*/ 978 h 3944"/>
              <a:gd name="T64" fmla="*/ 1738 w 3654"/>
              <a:gd name="T65" fmla="*/ 2785 h 3944"/>
              <a:gd name="T66" fmla="*/ 1747 w 3654"/>
              <a:gd name="T67" fmla="*/ 2888 h 3944"/>
              <a:gd name="T68" fmla="*/ 1655 w 3654"/>
              <a:gd name="T69" fmla="*/ 2842 h 3944"/>
              <a:gd name="T70" fmla="*/ 427 w 3654"/>
              <a:gd name="T71" fmla="*/ 1035 h 3944"/>
              <a:gd name="T72" fmla="*/ 510 w 3654"/>
              <a:gd name="T73" fmla="*/ 978 h 3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54" h="3944">
                <a:moveTo>
                  <a:pt x="3521" y="0"/>
                </a:moveTo>
                <a:lnTo>
                  <a:pt x="865" y="0"/>
                </a:lnTo>
                <a:cubicBezTo>
                  <a:pt x="791" y="0"/>
                  <a:pt x="731" y="60"/>
                  <a:pt x="731" y="133"/>
                </a:cubicBezTo>
                <a:lnTo>
                  <a:pt x="731" y="829"/>
                </a:lnTo>
                <a:lnTo>
                  <a:pt x="552" y="565"/>
                </a:lnTo>
                <a:cubicBezTo>
                  <a:pt x="511" y="504"/>
                  <a:pt x="428" y="488"/>
                  <a:pt x="367" y="530"/>
                </a:cubicBezTo>
                <a:lnTo>
                  <a:pt x="63" y="737"/>
                </a:lnTo>
                <a:cubicBezTo>
                  <a:pt x="34" y="756"/>
                  <a:pt x="13" y="787"/>
                  <a:pt x="7" y="822"/>
                </a:cubicBezTo>
                <a:cubicBezTo>
                  <a:pt x="0" y="857"/>
                  <a:pt x="8" y="892"/>
                  <a:pt x="27" y="922"/>
                </a:cubicBezTo>
                <a:lnTo>
                  <a:pt x="731" y="1957"/>
                </a:lnTo>
                <a:lnTo>
                  <a:pt x="731" y="3811"/>
                </a:lnTo>
                <a:cubicBezTo>
                  <a:pt x="731" y="3885"/>
                  <a:pt x="791" y="3944"/>
                  <a:pt x="865" y="3944"/>
                </a:cubicBezTo>
                <a:lnTo>
                  <a:pt x="3521" y="3944"/>
                </a:lnTo>
                <a:cubicBezTo>
                  <a:pt x="3594" y="3944"/>
                  <a:pt x="3654" y="3885"/>
                  <a:pt x="3654" y="3811"/>
                </a:cubicBezTo>
                <a:lnTo>
                  <a:pt x="3654" y="133"/>
                </a:lnTo>
                <a:cubicBezTo>
                  <a:pt x="3654" y="60"/>
                  <a:pt x="3594" y="0"/>
                  <a:pt x="3521" y="0"/>
                </a:cubicBezTo>
                <a:close/>
                <a:moveTo>
                  <a:pt x="3387" y="3678"/>
                </a:moveTo>
                <a:lnTo>
                  <a:pt x="998" y="3678"/>
                </a:lnTo>
                <a:lnTo>
                  <a:pt x="998" y="2350"/>
                </a:lnTo>
                <a:lnTo>
                  <a:pt x="1454" y="3021"/>
                </a:lnTo>
                <a:cubicBezTo>
                  <a:pt x="1466" y="3039"/>
                  <a:pt x="1484" y="3055"/>
                  <a:pt x="1504" y="3065"/>
                </a:cubicBezTo>
                <a:lnTo>
                  <a:pt x="1841" y="3233"/>
                </a:lnTo>
                <a:cubicBezTo>
                  <a:pt x="1860" y="3242"/>
                  <a:pt x="1880" y="3247"/>
                  <a:pt x="1900" y="3247"/>
                </a:cubicBezTo>
                <a:cubicBezTo>
                  <a:pt x="1927" y="3247"/>
                  <a:pt x="1953" y="3239"/>
                  <a:pt x="1975" y="3224"/>
                </a:cubicBezTo>
                <a:cubicBezTo>
                  <a:pt x="2015" y="3197"/>
                  <a:pt x="2037" y="3150"/>
                  <a:pt x="2033" y="3102"/>
                </a:cubicBezTo>
                <a:lnTo>
                  <a:pt x="2001" y="2728"/>
                </a:lnTo>
                <a:cubicBezTo>
                  <a:pt x="1999" y="2705"/>
                  <a:pt x="1991" y="2683"/>
                  <a:pt x="1978" y="2664"/>
                </a:cubicBezTo>
                <a:lnTo>
                  <a:pt x="998" y="1221"/>
                </a:lnTo>
                <a:lnTo>
                  <a:pt x="998" y="267"/>
                </a:lnTo>
                <a:lnTo>
                  <a:pt x="3387" y="267"/>
                </a:lnTo>
                <a:lnTo>
                  <a:pt x="3387" y="3678"/>
                </a:lnTo>
                <a:close/>
                <a:moveTo>
                  <a:pt x="510" y="978"/>
                </a:moveTo>
                <a:lnTo>
                  <a:pt x="1738" y="2785"/>
                </a:lnTo>
                <a:lnTo>
                  <a:pt x="1747" y="2888"/>
                </a:lnTo>
                <a:lnTo>
                  <a:pt x="1655" y="2842"/>
                </a:lnTo>
                <a:lnTo>
                  <a:pt x="427" y="1035"/>
                </a:lnTo>
                <a:lnTo>
                  <a:pt x="510" y="978"/>
                </a:lnTo>
                <a:close/>
              </a:path>
            </a:pathLst>
          </a:custGeom>
          <a:solidFill>
            <a:schemeClr val="bg1"/>
          </a:solidFill>
          <a:ln>
            <a:noFill/>
          </a:ln>
        </p:spPr>
        <p:txBody>
          <a:bodyPr/>
          <a:lstStyle/>
          <a:p>
            <a:endParaRPr lang="zh-CN" altLang="en-US" dirty="0"/>
          </a:p>
        </p:txBody>
      </p:sp>
      <p:sp>
        <p:nvSpPr>
          <p:cNvPr id="66" name="文本框 65">
            <a:extLst>
              <a:ext uri="{FF2B5EF4-FFF2-40B4-BE49-F238E27FC236}">
                <a16:creationId xmlns:a16="http://schemas.microsoft.com/office/drawing/2014/main" id="{B21C4014-3A2E-4F3E-9F35-6883B3768B71}"/>
              </a:ext>
            </a:extLst>
          </p:cNvPr>
          <p:cNvSpPr txBox="1"/>
          <p:nvPr/>
        </p:nvSpPr>
        <p:spPr>
          <a:xfrm>
            <a:off x="8750934" y="4033976"/>
            <a:ext cx="768175" cy="523220"/>
          </a:xfrm>
          <a:prstGeom prst="rect">
            <a:avLst/>
          </a:prstGeom>
          <a:noFill/>
        </p:spPr>
        <p:txBody>
          <a:bodyPr wrap="square" rtlCol="0">
            <a:spAutoFit/>
          </a:bodyPr>
          <a:lstStyle/>
          <a:p>
            <a:r>
              <a:rPr lang="en-US" altLang="zh-CN" sz="2800" dirty="0">
                <a:solidFill>
                  <a:schemeClr val="bg1"/>
                </a:solidFill>
                <a:latin typeface="思源宋体 CN Heavy" panose="02020900000000000000" pitchFamily="18" charset="-122"/>
                <a:ea typeface="思源宋体 CN Heavy" panose="02020900000000000000" pitchFamily="18" charset="-122"/>
              </a:rPr>
              <a:t>04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50" name="graduation-cap-variant_30915">
            <a:extLst>
              <a:ext uri="{FF2B5EF4-FFF2-40B4-BE49-F238E27FC236}">
                <a16:creationId xmlns:a16="http://schemas.microsoft.com/office/drawing/2014/main" id="{A74301A4-71DF-436C-84CE-B6BF065D82AA}"/>
              </a:ext>
            </a:extLst>
          </p:cNvPr>
          <p:cNvSpPr>
            <a:spLocks noChangeAspect="1"/>
          </p:cNvSpPr>
          <p:nvPr/>
        </p:nvSpPr>
        <p:spPr bwMode="auto">
          <a:xfrm>
            <a:off x="10489689" y="2691894"/>
            <a:ext cx="468000" cy="468000"/>
          </a:xfrm>
          <a:custGeom>
            <a:avLst/>
            <a:gdLst>
              <a:gd name="connsiteX0" fmla="*/ 107922 w 605381"/>
              <a:gd name="connsiteY0" fmla="*/ 277132 h 481256"/>
              <a:gd name="connsiteX1" fmla="*/ 77930 w 605381"/>
              <a:gd name="connsiteY1" fmla="*/ 307081 h 481256"/>
              <a:gd name="connsiteX2" fmla="*/ 77930 w 605381"/>
              <a:gd name="connsiteY2" fmla="*/ 399631 h 481256"/>
              <a:gd name="connsiteX3" fmla="*/ 107922 w 605381"/>
              <a:gd name="connsiteY3" fmla="*/ 429703 h 481256"/>
              <a:gd name="connsiteX4" fmla="*/ 494509 w 605381"/>
              <a:gd name="connsiteY4" fmla="*/ 429703 h 481256"/>
              <a:gd name="connsiteX5" fmla="*/ 494509 w 605381"/>
              <a:gd name="connsiteY5" fmla="*/ 379255 h 481256"/>
              <a:gd name="connsiteX6" fmla="*/ 327582 w 605381"/>
              <a:gd name="connsiteY6" fmla="*/ 379255 h 481256"/>
              <a:gd name="connsiteX7" fmla="*/ 301769 w 605381"/>
              <a:gd name="connsiteY7" fmla="*/ 353356 h 481256"/>
              <a:gd name="connsiteX8" fmla="*/ 327582 w 605381"/>
              <a:gd name="connsiteY8" fmla="*/ 327580 h 481256"/>
              <a:gd name="connsiteX9" fmla="*/ 494386 w 605381"/>
              <a:gd name="connsiteY9" fmla="*/ 327580 h 481256"/>
              <a:gd name="connsiteX10" fmla="*/ 494386 w 605381"/>
              <a:gd name="connsiteY10" fmla="*/ 277132 h 481256"/>
              <a:gd name="connsiteX11" fmla="*/ 107922 w 605381"/>
              <a:gd name="connsiteY11" fmla="*/ 225456 h 481256"/>
              <a:gd name="connsiteX12" fmla="*/ 553388 w 605381"/>
              <a:gd name="connsiteY12" fmla="*/ 225456 h 481256"/>
              <a:gd name="connsiteX13" fmla="*/ 579201 w 605381"/>
              <a:gd name="connsiteY13" fmla="*/ 251355 h 481256"/>
              <a:gd name="connsiteX14" fmla="*/ 553388 w 605381"/>
              <a:gd name="connsiteY14" fmla="*/ 277132 h 481256"/>
              <a:gd name="connsiteX15" fmla="*/ 546135 w 605381"/>
              <a:gd name="connsiteY15" fmla="*/ 277132 h 481256"/>
              <a:gd name="connsiteX16" fmla="*/ 546135 w 605381"/>
              <a:gd name="connsiteY16" fmla="*/ 429703 h 481256"/>
              <a:gd name="connsiteX17" fmla="*/ 553388 w 605381"/>
              <a:gd name="connsiteY17" fmla="*/ 429703 h 481256"/>
              <a:gd name="connsiteX18" fmla="*/ 579201 w 605381"/>
              <a:gd name="connsiteY18" fmla="*/ 455480 h 481256"/>
              <a:gd name="connsiteX19" fmla="*/ 553388 w 605381"/>
              <a:gd name="connsiteY19" fmla="*/ 481256 h 481256"/>
              <a:gd name="connsiteX20" fmla="*/ 107799 w 605381"/>
              <a:gd name="connsiteY20" fmla="*/ 481256 h 481256"/>
              <a:gd name="connsiteX21" fmla="*/ 26180 w 605381"/>
              <a:gd name="connsiteY21" fmla="*/ 399631 h 481256"/>
              <a:gd name="connsiteX22" fmla="*/ 26180 w 605381"/>
              <a:gd name="connsiteY22" fmla="*/ 307081 h 481256"/>
              <a:gd name="connsiteX23" fmla="*/ 107922 w 605381"/>
              <a:gd name="connsiteY23" fmla="*/ 225456 h 481256"/>
              <a:gd name="connsiteX24" fmla="*/ 443864 w 605381"/>
              <a:gd name="connsiteY24" fmla="*/ 31913 h 481256"/>
              <a:gd name="connsiteX25" fmla="*/ 426041 w 605381"/>
              <a:gd name="connsiteY25" fmla="*/ 32527 h 481256"/>
              <a:gd name="connsiteX26" fmla="*/ 371341 w 605381"/>
              <a:gd name="connsiteY26" fmla="*/ 48974 h 481256"/>
              <a:gd name="connsiteX27" fmla="*/ 369620 w 605381"/>
              <a:gd name="connsiteY27" fmla="*/ 99298 h 481256"/>
              <a:gd name="connsiteX28" fmla="*/ 456156 w 605381"/>
              <a:gd name="connsiteY28" fmla="*/ 159442 h 481256"/>
              <a:gd name="connsiteX29" fmla="*/ 475209 w 605381"/>
              <a:gd name="connsiteY29" fmla="*/ 157478 h 481256"/>
              <a:gd name="connsiteX30" fmla="*/ 531875 w 605381"/>
              <a:gd name="connsiteY30" fmla="*/ 77696 h 481256"/>
              <a:gd name="connsiteX31" fmla="*/ 524377 w 605381"/>
              <a:gd name="connsiteY31" fmla="*/ 53761 h 481256"/>
              <a:gd name="connsiteX32" fmla="*/ 443864 w 605381"/>
              <a:gd name="connsiteY32" fmla="*/ 31913 h 481256"/>
              <a:gd name="connsiteX33" fmla="*/ 161640 w 605381"/>
              <a:gd name="connsiteY33" fmla="*/ 31913 h 481256"/>
              <a:gd name="connsiteX34" fmla="*/ 81127 w 605381"/>
              <a:gd name="connsiteY34" fmla="*/ 53761 h 481256"/>
              <a:gd name="connsiteX35" fmla="*/ 73506 w 605381"/>
              <a:gd name="connsiteY35" fmla="*/ 77696 h 481256"/>
              <a:gd name="connsiteX36" fmla="*/ 130172 w 605381"/>
              <a:gd name="connsiteY36" fmla="*/ 157478 h 481256"/>
              <a:gd name="connsiteX37" fmla="*/ 149225 w 605381"/>
              <a:gd name="connsiteY37" fmla="*/ 159442 h 481256"/>
              <a:gd name="connsiteX38" fmla="*/ 235883 w 605381"/>
              <a:gd name="connsiteY38" fmla="*/ 99298 h 481256"/>
              <a:gd name="connsiteX39" fmla="*/ 234040 w 605381"/>
              <a:gd name="connsiteY39" fmla="*/ 48974 h 481256"/>
              <a:gd name="connsiteX40" fmla="*/ 179463 w 605381"/>
              <a:gd name="connsiteY40" fmla="*/ 32527 h 481256"/>
              <a:gd name="connsiteX41" fmla="*/ 161640 w 605381"/>
              <a:gd name="connsiteY41" fmla="*/ 31913 h 481256"/>
              <a:gd name="connsiteX42" fmla="*/ 161640 w 605381"/>
              <a:gd name="connsiteY42" fmla="*/ 0 h 481256"/>
              <a:gd name="connsiteX43" fmla="*/ 181676 w 605381"/>
              <a:gd name="connsiteY43" fmla="*/ 737 h 481256"/>
              <a:gd name="connsiteX44" fmla="*/ 243627 w 605381"/>
              <a:gd name="connsiteY44" fmla="*/ 11292 h 481256"/>
              <a:gd name="connsiteX45" fmla="*/ 302752 w 605381"/>
              <a:gd name="connsiteY45" fmla="*/ 20621 h 481256"/>
              <a:gd name="connsiteX46" fmla="*/ 363474 w 605381"/>
              <a:gd name="connsiteY46" fmla="*/ 11047 h 481256"/>
              <a:gd name="connsiteX47" fmla="*/ 423828 w 605381"/>
              <a:gd name="connsiteY47" fmla="*/ 737 h 481256"/>
              <a:gd name="connsiteX48" fmla="*/ 443864 w 605381"/>
              <a:gd name="connsiteY48" fmla="*/ 0 h 481256"/>
              <a:gd name="connsiteX49" fmla="*/ 579076 w 605381"/>
              <a:gd name="connsiteY49" fmla="*/ 13624 h 481256"/>
              <a:gd name="connsiteX50" fmla="*/ 605381 w 605381"/>
              <a:gd name="connsiteY50" fmla="*/ 40259 h 481256"/>
              <a:gd name="connsiteX51" fmla="*/ 605381 w 605381"/>
              <a:gd name="connsiteY51" fmla="*/ 62967 h 481256"/>
              <a:gd name="connsiteX52" fmla="*/ 578830 w 605381"/>
              <a:gd name="connsiteY52" fmla="*/ 89602 h 481256"/>
              <a:gd name="connsiteX53" fmla="*/ 562728 w 605381"/>
              <a:gd name="connsiteY53" fmla="*/ 89602 h 481256"/>
              <a:gd name="connsiteX54" fmla="*/ 481601 w 605381"/>
              <a:gd name="connsiteY54" fmla="*/ 188654 h 481256"/>
              <a:gd name="connsiteX55" fmla="*/ 456156 w 605381"/>
              <a:gd name="connsiteY55" fmla="*/ 191232 h 481256"/>
              <a:gd name="connsiteX56" fmla="*/ 386583 w 605381"/>
              <a:gd name="connsiteY56" fmla="*/ 169384 h 481256"/>
              <a:gd name="connsiteX57" fmla="*/ 340243 w 605381"/>
              <a:gd name="connsiteY57" fmla="*/ 111818 h 481256"/>
              <a:gd name="connsiteX58" fmla="*/ 338153 w 605381"/>
              <a:gd name="connsiteY58" fmla="*/ 106663 h 481256"/>
              <a:gd name="connsiteX59" fmla="*/ 302752 w 605381"/>
              <a:gd name="connsiteY59" fmla="*/ 79414 h 481256"/>
              <a:gd name="connsiteX60" fmla="*/ 267228 w 605381"/>
              <a:gd name="connsiteY60" fmla="*/ 106663 h 481256"/>
              <a:gd name="connsiteX61" fmla="*/ 265138 w 605381"/>
              <a:gd name="connsiteY61" fmla="*/ 111818 h 481256"/>
              <a:gd name="connsiteX62" fmla="*/ 218921 w 605381"/>
              <a:gd name="connsiteY62" fmla="*/ 169384 h 481256"/>
              <a:gd name="connsiteX63" fmla="*/ 149225 w 605381"/>
              <a:gd name="connsiteY63" fmla="*/ 191232 h 481256"/>
              <a:gd name="connsiteX64" fmla="*/ 123780 w 605381"/>
              <a:gd name="connsiteY64" fmla="*/ 188654 h 481256"/>
              <a:gd name="connsiteX65" fmla="*/ 42776 w 605381"/>
              <a:gd name="connsiteY65" fmla="*/ 89602 h 481256"/>
              <a:gd name="connsiteX66" fmla="*/ 26674 w 605381"/>
              <a:gd name="connsiteY66" fmla="*/ 89602 h 481256"/>
              <a:gd name="connsiteX67" fmla="*/ 0 w 605381"/>
              <a:gd name="connsiteY67" fmla="*/ 62967 h 481256"/>
              <a:gd name="connsiteX68" fmla="*/ 0 w 605381"/>
              <a:gd name="connsiteY68" fmla="*/ 40259 h 481256"/>
              <a:gd name="connsiteX69" fmla="*/ 26428 w 605381"/>
              <a:gd name="connsiteY69" fmla="*/ 13624 h 481256"/>
              <a:gd name="connsiteX70" fmla="*/ 161640 w 605381"/>
              <a:gd name="connsiteY70" fmla="*/ 0 h 48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5381" h="481256">
                <a:moveTo>
                  <a:pt x="107922" y="277132"/>
                </a:moveTo>
                <a:cubicBezTo>
                  <a:pt x="91328" y="277132"/>
                  <a:pt x="77930" y="290511"/>
                  <a:pt x="77930" y="307081"/>
                </a:cubicBezTo>
                <a:lnTo>
                  <a:pt x="77930" y="399631"/>
                </a:lnTo>
                <a:cubicBezTo>
                  <a:pt x="77930" y="416201"/>
                  <a:pt x="91328" y="429703"/>
                  <a:pt x="107922" y="429703"/>
                </a:cubicBezTo>
                <a:lnTo>
                  <a:pt x="494509" y="429703"/>
                </a:lnTo>
                <a:lnTo>
                  <a:pt x="494509" y="379255"/>
                </a:lnTo>
                <a:lnTo>
                  <a:pt x="327582" y="379255"/>
                </a:lnTo>
                <a:cubicBezTo>
                  <a:pt x="313323" y="379255"/>
                  <a:pt x="301769" y="367594"/>
                  <a:pt x="301769" y="353356"/>
                </a:cubicBezTo>
                <a:cubicBezTo>
                  <a:pt x="301769" y="339118"/>
                  <a:pt x="313323" y="327580"/>
                  <a:pt x="327582" y="327580"/>
                </a:cubicBezTo>
                <a:lnTo>
                  <a:pt x="494386" y="327580"/>
                </a:lnTo>
                <a:lnTo>
                  <a:pt x="494386" y="277132"/>
                </a:lnTo>
                <a:close/>
                <a:moveTo>
                  <a:pt x="107922" y="225456"/>
                </a:moveTo>
                <a:lnTo>
                  <a:pt x="553388" y="225456"/>
                </a:lnTo>
                <a:cubicBezTo>
                  <a:pt x="567646" y="225456"/>
                  <a:pt x="579201" y="236994"/>
                  <a:pt x="579201" y="251355"/>
                </a:cubicBezTo>
                <a:cubicBezTo>
                  <a:pt x="579201" y="265594"/>
                  <a:pt x="567646" y="277132"/>
                  <a:pt x="553388" y="277132"/>
                </a:cubicBezTo>
                <a:lnTo>
                  <a:pt x="546135" y="277132"/>
                </a:lnTo>
                <a:lnTo>
                  <a:pt x="546135" y="429703"/>
                </a:lnTo>
                <a:lnTo>
                  <a:pt x="553388" y="429703"/>
                </a:lnTo>
                <a:cubicBezTo>
                  <a:pt x="567646" y="429703"/>
                  <a:pt x="579201" y="441241"/>
                  <a:pt x="579201" y="455480"/>
                </a:cubicBezTo>
                <a:cubicBezTo>
                  <a:pt x="579201" y="469718"/>
                  <a:pt x="567646" y="481256"/>
                  <a:pt x="553388" y="481256"/>
                </a:cubicBezTo>
                <a:lnTo>
                  <a:pt x="107799" y="481256"/>
                </a:lnTo>
                <a:cubicBezTo>
                  <a:pt x="41914" y="481256"/>
                  <a:pt x="26180" y="428721"/>
                  <a:pt x="26180" y="399631"/>
                </a:cubicBezTo>
                <a:lnTo>
                  <a:pt x="26180" y="307081"/>
                </a:lnTo>
                <a:cubicBezTo>
                  <a:pt x="26180" y="262034"/>
                  <a:pt x="62810" y="225456"/>
                  <a:pt x="107922" y="225456"/>
                </a:cubicBezTo>
                <a:close/>
                <a:moveTo>
                  <a:pt x="443864" y="31913"/>
                </a:moveTo>
                <a:cubicBezTo>
                  <a:pt x="437841" y="31913"/>
                  <a:pt x="431818" y="32036"/>
                  <a:pt x="426041" y="32527"/>
                </a:cubicBezTo>
                <a:cubicBezTo>
                  <a:pt x="400105" y="34245"/>
                  <a:pt x="382773" y="39523"/>
                  <a:pt x="371341" y="48974"/>
                </a:cubicBezTo>
                <a:cubicBezTo>
                  <a:pt x="367162" y="52534"/>
                  <a:pt x="354255" y="63335"/>
                  <a:pt x="369620" y="99298"/>
                </a:cubicBezTo>
                <a:cubicBezTo>
                  <a:pt x="385477" y="136366"/>
                  <a:pt x="418666" y="159442"/>
                  <a:pt x="456156" y="159442"/>
                </a:cubicBezTo>
                <a:cubicBezTo>
                  <a:pt x="462425" y="159442"/>
                  <a:pt x="468817" y="158828"/>
                  <a:pt x="475209" y="157478"/>
                </a:cubicBezTo>
                <a:cubicBezTo>
                  <a:pt x="521427" y="148027"/>
                  <a:pt x="530277" y="98562"/>
                  <a:pt x="531875" y="77696"/>
                </a:cubicBezTo>
                <a:cubicBezTo>
                  <a:pt x="532735" y="67876"/>
                  <a:pt x="530154" y="60021"/>
                  <a:pt x="524377" y="53761"/>
                </a:cubicBezTo>
                <a:cubicBezTo>
                  <a:pt x="511470" y="39768"/>
                  <a:pt x="482092" y="31913"/>
                  <a:pt x="443864" y="31913"/>
                </a:cubicBezTo>
                <a:close/>
                <a:moveTo>
                  <a:pt x="161640" y="31913"/>
                </a:moveTo>
                <a:cubicBezTo>
                  <a:pt x="123289" y="31913"/>
                  <a:pt x="93911" y="39768"/>
                  <a:pt x="81127" y="53761"/>
                </a:cubicBezTo>
                <a:cubicBezTo>
                  <a:pt x="75227" y="60021"/>
                  <a:pt x="72769" y="67876"/>
                  <a:pt x="73506" y="77696"/>
                </a:cubicBezTo>
                <a:cubicBezTo>
                  <a:pt x="75104" y="98562"/>
                  <a:pt x="83954" y="148027"/>
                  <a:pt x="130172" y="157478"/>
                </a:cubicBezTo>
                <a:cubicBezTo>
                  <a:pt x="136564" y="158828"/>
                  <a:pt x="142956" y="159442"/>
                  <a:pt x="149225" y="159442"/>
                </a:cubicBezTo>
                <a:cubicBezTo>
                  <a:pt x="186838" y="159442"/>
                  <a:pt x="220027" y="136366"/>
                  <a:pt x="235883" y="99298"/>
                </a:cubicBezTo>
                <a:cubicBezTo>
                  <a:pt x="251248" y="63335"/>
                  <a:pt x="238342" y="52534"/>
                  <a:pt x="234040" y="48974"/>
                </a:cubicBezTo>
                <a:cubicBezTo>
                  <a:pt x="222731" y="39400"/>
                  <a:pt x="205276" y="34245"/>
                  <a:pt x="179463" y="32527"/>
                </a:cubicBezTo>
                <a:cubicBezTo>
                  <a:pt x="173686" y="32036"/>
                  <a:pt x="167663" y="31913"/>
                  <a:pt x="161640" y="31913"/>
                </a:cubicBezTo>
                <a:close/>
                <a:moveTo>
                  <a:pt x="161640" y="0"/>
                </a:moveTo>
                <a:cubicBezTo>
                  <a:pt x="168400" y="0"/>
                  <a:pt x="175161" y="246"/>
                  <a:pt x="181676" y="737"/>
                </a:cubicBezTo>
                <a:cubicBezTo>
                  <a:pt x="202941" y="2209"/>
                  <a:pt x="223591" y="6874"/>
                  <a:pt x="243627" y="11292"/>
                </a:cubicBezTo>
                <a:cubicBezTo>
                  <a:pt x="264770" y="16079"/>
                  <a:pt x="284683" y="20621"/>
                  <a:pt x="302752" y="20621"/>
                </a:cubicBezTo>
                <a:cubicBezTo>
                  <a:pt x="321067" y="20621"/>
                  <a:pt x="341718" y="15957"/>
                  <a:pt x="363474" y="11047"/>
                </a:cubicBezTo>
                <a:cubicBezTo>
                  <a:pt x="383387" y="6628"/>
                  <a:pt x="403792" y="2087"/>
                  <a:pt x="423828" y="737"/>
                </a:cubicBezTo>
                <a:cubicBezTo>
                  <a:pt x="430343" y="246"/>
                  <a:pt x="436981" y="0"/>
                  <a:pt x="443864" y="0"/>
                </a:cubicBezTo>
                <a:cubicBezTo>
                  <a:pt x="467711" y="0"/>
                  <a:pt x="571947" y="12765"/>
                  <a:pt x="579076" y="13624"/>
                </a:cubicBezTo>
                <a:cubicBezTo>
                  <a:pt x="593581" y="13747"/>
                  <a:pt x="605381" y="25653"/>
                  <a:pt x="605381" y="40259"/>
                </a:cubicBezTo>
                <a:lnTo>
                  <a:pt x="605381" y="62967"/>
                </a:lnTo>
                <a:cubicBezTo>
                  <a:pt x="605381" y="77573"/>
                  <a:pt x="593458" y="89602"/>
                  <a:pt x="578830" y="89602"/>
                </a:cubicBezTo>
                <a:lnTo>
                  <a:pt x="562728" y="89602"/>
                </a:lnTo>
                <a:cubicBezTo>
                  <a:pt x="555721" y="142749"/>
                  <a:pt x="525606" y="179694"/>
                  <a:pt x="481601" y="188654"/>
                </a:cubicBezTo>
                <a:cubicBezTo>
                  <a:pt x="473119" y="190373"/>
                  <a:pt x="464638" y="191232"/>
                  <a:pt x="456156" y="191232"/>
                </a:cubicBezTo>
                <a:cubicBezTo>
                  <a:pt x="431203" y="191232"/>
                  <a:pt x="407234" y="183745"/>
                  <a:pt x="386583" y="169384"/>
                </a:cubicBezTo>
                <a:cubicBezTo>
                  <a:pt x="366302" y="155269"/>
                  <a:pt x="350322" y="135384"/>
                  <a:pt x="340243" y="111818"/>
                </a:cubicBezTo>
                <a:cubicBezTo>
                  <a:pt x="339505" y="110100"/>
                  <a:pt x="338768" y="108381"/>
                  <a:pt x="338153" y="106663"/>
                </a:cubicBezTo>
                <a:cubicBezTo>
                  <a:pt x="337784" y="105558"/>
                  <a:pt x="327582" y="79414"/>
                  <a:pt x="302752" y="79414"/>
                </a:cubicBezTo>
                <a:cubicBezTo>
                  <a:pt x="277922" y="79414"/>
                  <a:pt x="267720" y="105558"/>
                  <a:pt x="267228" y="106663"/>
                </a:cubicBezTo>
                <a:cubicBezTo>
                  <a:pt x="266613" y="108381"/>
                  <a:pt x="265999" y="110100"/>
                  <a:pt x="265138" y="111818"/>
                </a:cubicBezTo>
                <a:cubicBezTo>
                  <a:pt x="255059" y="135384"/>
                  <a:pt x="239079" y="155269"/>
                  <a:pt x="218921" y="169384"/>
                </a:cubicBezTo>
                <a:cubicBezTo>
                  <a:pt x="198270" y="183745"/>
                  <a:pt x="174178" y="191232"/>
                  <a:pt x="149225" y="191232"/>
                </a:cubicBezTo>
                <a:cubicBezTo>
                  <a:pt x="140866" y="191232"/>
                  <a:pt x="132262" y="190373"/>
                  <a:pt x="123780" y="188654"/>
                </a:cubicBezTo>
                <a:cubicBezTo>
                  <a:pt x="79898" y="179694"/>
                  <a:pt x="49783" y="142749"/>
                  <a:pt x="42776" y="89602"/>
                </a:cubicBezTo>
                <a:lnTo>
                  <a:pt x="26674" y="89602"/>
                </a:lnTo>
                <a:cubicBezTo>
                  <a:pt x="11923" y="89602"/>
                  <a:pt x="0" y="77573"/>
                  <a:pt x="0" y="62967"/>
                </a:cubicBezTo>
                <a:lnTo>
                  <a:pt x="0" y="40259"/>
                </a:lnTo>
                <a:cubicBezTo>
                  <a:pt x="0" y="25653"/>
                  <a:pt x="11800" y="13747"/>
                  <a:pt x="26428" y="13624"/>
                </a:cubicBezTo>
                <a:cubicBezTo>
                  <a:pt x="33557" y="12765"/>
                  <a:pt x="137670" y="0"/>
                  <a:pt x="161640" y="0"/>
                </a:cubicBezTo>
                <a:close/>
              </a:path>
            </a:pathLst>
          </a:custGeom>
          <a:solidFill>
            <a:schemeClr val="bg1"/>
          </a:solidFill>
          <a:ln>
            <a:noFill/>
          </a:ln>
        </p:spPr>
        <p:txBody>
          <a:bodyPr/>
          <a:lstStyle/>
          <a:p>
            <a:endParaRPr lang="zh-CN" altLang="en-US" dirty="0"/>
          </a:p>
        </p:txBody>
      </p:sp>
      <p:sp>
        <p:nvSpPr>
          <p:cNvPr id="67" name="文本框 66">
            <a:extLst>
              <a:ext uri="{FF2B5EF4-FFF2-40B4-BE49-F238E27FC236}">
                <a16:creationId xmlns:a16="http://schemas.microsoft.com/office/drawing/2014/main" id="{67329DFA-E6CB-4B60-ACDD-EB587FBC31F2}"/>
              </a:ext>
            </a:extLst>
          </p:cNvPr>
          <p:cNvSpPr txBox="1"/>
          <p:nvPr/>
        </p:nvSpPr>
        <p:spPr>
          <a:xfrm>
            <a:off x="10489689" y="4033976"/>
            <a:ext cx="768175" cy="523220"/>
          </a:xfrm>
          <a:prstGeom prst="rect">
            <a:avLst/>
          </a:prstGeom>
          <a:noFill/>
        </p:spPr>
        <p:txBody>
          <a:bodyPr wrap="square" rtlCol="0">
            <a:spAutoFit/>
          </a:bodyPr>
          <a:lstStyle/>
          <a:p>
            <a:r>
              <a:rPr lang="en-US" altLang="zh-CN" sz="2800" dirty="0">
                <a:solidFill>
                  <a:schemeClr val="bg1"/>
                </a:solidFill>
                <a:latin typeface="思源宋体 CN Heavy" panose="02020900000000000000" pitchFamily="18" charset="-122"/>
                <a:ea typeface="思源宋体 CN Heavy" panose="02020900000000000000" pitchFamily="18" charset="-122"/>
              </a:rPr>
              <a:t>05</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grpSp>
        <p:nvGrpSpPr>
          <p:cNvPr id="68" name="组合 67">
            <a:extLst>
              <a:ext uri="{FF2B5EF4-FFF2-40B4-BE49-F238E27FC236}">
                <a16:creationId xmlns:a16="http://schemas.microsoft.com/office/drawing/2014/main" id="{911FD280-B2DE-47AF-B3A1-82ABAF277B00}"/>
              </a:ext>
            </a:extLst>
          </p:cNvPr>
          <p:cNvGrpSpPr/>
          <p:nvPr/>
        </p:nvGrpSpPr>
        <p:grpSpPr>
          <a:xfrm>
            <a:off x="9960041" y="312438"/>
            <a:ext cx="1556547" cy="424603"/>
            <a:chOff x="10573223" y="69146"/>
            <a:chExt cx="1556547" cy="424603"/>
          </a:xfrm>
        </p:grpSpPr>
        <p:grpSp>
          <p:nvGrpSpPr>
            <p:cNvPr id="69" name="组合 68">
              <a:extLst>
                <a:ext uri="{FF2B5EF4-FFF2-40B4-BE49-F238E27FC236}">
                  <a16:creationId xmlns:a16="http://schemas.microsoft.com/office/drawing/2014/main" id="{49B808D4-1C35-4371-B6B7-E55404BF8BB5}"/>
                </a:ext>
              </a:extLst>
            </p:cNvPr>
            <p:cNvGrpSpPr/>
            <p:nvPr/>
          </p:nvGrpSpPr>
          <p:grpSpPr>
            <a:xfrm>
              <a:off x="10922972" y="69146"/>
              <a:ext cx="1206798" cy="424603"/>
              <a:chOff x="10664849" y="81771"/>
              <a:chExt cx="1334111" cy="469397"/>
            </a:xfrm>
          </p:grpSpPr>
          <p:sp>
            <p:nvSpPr>
              <p:cNvPr id="71" name="文本框 70">
                <a:extLst>
                  <a:ext uri="{FF2B5EF4-FFF2-40B4-BE49-F238E27FC236}">
                    <a16:creationId xmlns:a16="http://schemas.microsoft.com/office/drawing/2014/main" id="{5AE8F7BE-693A-4EEE-8CD4-3A9D3F4F45A5}"/>
                  </a:ext>
                </a:extLst>
              </p:cNvPr>
              <p:cNvSpPr txBox="1"/>
              <p:nvPr/>
            </p:nvSpPr>
            <p:spPr>
              <a:xfrm>
                <a:off x="10664849" y="81771"/>
                <a:ext cx="1334111" cy="374270"/>
              </a:xfrm>
              <a:prstGeom prst="rect">
                <a:avLst/>
              </a:prstGeom>
              <a:noFill/>
            </p:spPr>
            <p:txBody>
              <a:bodyPr wrap="square" rtlCol="0">
                <a:spAutoFit/>
              </a:bodyPr>
              <a:lstStyle/>
              <a:p>
                <a:pPr algn="dist"/>
                <a:r>
                  <a:rPr lang="zh-CN" altLang="en-US" sz="1600" dirty="0">
                    <a:solidFill>
                      <a:srgbClr val="004E98"/>
                    </a:solidFill>
                    <a:latin typeface="草檀斋毛泽东字体" panose="02010601030101010101" pitchFamily="2" charset="-122"/>
                    <a:ea typeface="草檀斋毛泽东字体" panose="02010601030101010101" pitchFamily="2" charset="-122"/>
                  </a:rPr>
                  <a:t>池州学院</a:t>
                </a:r>
              </a:p>
            </p:txBody>
          </p:sp>
          <p:sp>
            <p:nvSpPr>
              <p:cNvPr id="72" name="文本框 71">
                <a:extLst>
                  <a:ext uri="{FF2B5EF4-FFF2-40B4-BE49-F238E27FC236}">
                    <a16:creationId xmlns:a16="http://schemas.microsoft.com/office/drawing/2014/main" id="{56A0D4BF-1E1C-4A70-94AD-8B06DEA99FAB}"/>
                  </a:ext>
                </a:extLst>
              </p:cNvPr>
              <p:cNvSpPr txBox="1"/>
              <p:nvPr/>
            </p:nvSpPr>
            <p:spPr>
              <a:xfrm>
                <a:off x="10664849" y="364033"/>
                <a:ext cx="1334110" cy="187135"/>
              </a:xfrm>
              <a:prstGeom prst="rect">
                <a:avLst/>
              </a:prstGeom>
              <a:noFill/>
            </p:spPr>
            <p:txBody>
              <a:bodyPr wrap="square" rtlCol="0">
                <a:spAutoFit/>
              </a:bodyPr>
              <a:lstStyle/>
              <a:p>
                <a:pPr algn="dist"/>
                <a:r>
                  <a:rPr lang="en-US" altLang="zh-CN" sz="500" b="1" dirty="0">
                    <a:latin typeface="思源宋体 CN Heavy" panose="02020900000000000000" pitchFamily="18" charset="-122"/>
                    <a:ea typeface="思源宋体 CN Heavy" panose="02020900000000000000" pitchFamily="18" charset="-122"/>
                  </a:rPr>
                  <a:t>CHIZHOU  UNIVERSITY</a:t>
                </a:r>
                <a:endParaRPr lang="zh-CN" altLang="en-US" sz="500" b="1" dirty="0">
                  <a:latin typeface="思源宋体 CN Heavy" panose="02020900000000000000" pitchFamily="18" charset="-122"/>
                  <a:ea typeface="思源宋体 CN Heavy" panose="02020900000000000000" pitchFamily="18" charset="-122"/>
                </a:endParaRPr>
              </a:p>
            </p:txBody>
          </p:sp>
        </p:grpSp>
        <p:pic>
          <p:nvPicPr>
            <p:cNvPr id="70" name="图片 69">
              <a:extLst>
                <a:ext uri="{FF2B5EF4-FFF2-40B4-BE49-F238E27FC236}">
                  <a16:creationId xmlns:a16="http://schemas.microsoft.com/office/drawing/2014/main" id="{A5FA8B87-81E3-4A72-9F80-015B63057ACD}"/>
                </a:ext>
              </a:extLst>
            </p:cNvPr>
            <p:cNvPicPr>
              <a:picLocks noChangeAspect="1"/>
            </p:cNvPicPr>
            <p:nvPr/>
          </p:nvPicPr>
          <p:blipFill rotWithShape="1">
            <a:blip r:embed="rId5">
              <a:extLst>
                <a:ext uri="{28A0092B-C50C-407E-A947-70E740481C1C}">
                  <a14:useLocalDpi xmlns:a14="http://schemas.microsoft.com/office/drawing/2010/main" val="0"/>
                </a:ext>
              </a:extLst>
            </a:blip>
            <a:srcRect t="61994"/>
            <a:stretch/>
          </p:blipFill>
          <p:spPr>
            <a:xfrm>
              <a:off x="10573223" y="98978"/>
              <a:ext cx="459951" cy="363762"/>
            </a:xfrm>
            <a:prstGeom prst="rect">
              <a:avLst/>
            </a:prstGeom>
          </p:spPr>
        </p:pic>
      </p:grpSp>
      <p:grpSp>
        <p:nvGrpSpPr>
          <p:cNvPr id="9" name="组合 8">
            <a:extLst>
              <a:ext uri="{FF2B5EF4-FFF2-40B4-BE49-F238E27FC236}">
                <a16:creationId xmlns:a16="http://schemas.microsoft.com/office/drawing/2014/main" id="{7D6756E5-5C10-47CB-A4C0-D6943E7C9362}"/>
              </a:ext>
            </a:extLst>
          </p:cNvPr>
          <p:cNvGrpSpPr/>
          <p:nvPr/>
        </p:nvGrpSpPr>
        <p:grpSpPr>
          <a:xfrm>
            <a:off x="4883137" y="3362165"/>
            <a:ext cx="1515977" cy="631418"/>
            <a:chOff x="4902021" y="3396734"/>
            <a:chExt cx="1515977" cy="631418"/>
          </a:xfrm>
        </p:grpSpPr>
        <p:sp>
          <p:nvSpPr>
            <p:cNvPr id="80" name="文本框 79">
              <a:extLst>
                <a:ext uri="{FF2B5EF4-FFF2-40B4-BE49-F238E27FC236}">
                  <a16:creationId xmlns:a16="http://schemas.microsoft.com/office/drawing/2014/main" id="{68BB7462-43D6-4933-A88F-BCD83DA9AB3A}"/>
                </a:ext>
              </a:extLst>
            </p:cNvPr>
            <p:cNvSpPr txBox="1"/>
            <p:nvPr/>
          </p:nvSpPr>
          <p:spPr>
            <a:xfrm>
              <a:off x="4902021" y="3396734"/>
              <a:ext cx="1515977" cy="400110"/>
            </a:xfrm>
            <a:prstGeom prst="rect">
              <a:avLst/>
            </a:prstGeom>
            <a:noFill/>
          </p:spPr>
          <p:txBody>
            <a:bodyPr wrap="square" rtlCol="0">
              <a:spAutoFit/>
            </a:bodyPr>
            <a:lstStyle/>
            <a:p>
              <a:r>
                <a:rPr lang="zh-CN" altLang="en-US" sz="2000" dirty="0">
                  <a:solidFill>
                    <a:schemeClr val="bg1"/>
                  </a:solidFill>
                  <a:latin typeface="思源宋体 CN Heavy" panose="02020900000000000000" pitchFamily="18" charset="-122"/>
                  <a:ea typeface="思源宋体 CN Heavy" panose="02020900000000000000" pitchFamily="18" charset="-122"/>
                </a:rPr>
                <a:t>请输入标题</a:t>
              </a:r>
            </a:p>
          </p:txBody>
        </p:sp>
        <p:sp>
          <p:nvSpPr>
            <p:cNvPr id="81" name="文本框 80">
              <a:extLst>
                <a:ext uri="{FF2B5EF4-FFF2-40B4-BE49-F238E27FC236}">
                  <a16:creationId xmlns:a16="http://schemas.microsoft.com/office/drawing/2014/main" id="{436FF544-6273-4DB9-AFED-9DFF8D947D0A}"/>
                </a:ext>
              </a:extLst>
            </p:cNvPr>
            <p:cNvSpPr txBox="1"/>
            <p:nvPr/>
          </p:nvSpPr>
          <p:spPr>
            <a:xfrm>
              <a:off x="4961506" y="3720375"/>
              <a:ext cx="1322649" cy="307777"/>
            </a:xfrm>
            <a:prstGeom prst="rect">
              <a:avLst/>
            </a:prstGeom>
            <a:noFill/>
          </p:spPr>
          <p:txBody>
            <a:bodyPr wrap="square" rtlCol="0">
              <a:spAutoFit/>
            </a:bodyPr>
            <a:lstStyle/>
            <a:p>
              <a:r>
                <a:rPr lang="en-US" altLang="zh-CN" sz="1400" dirty="0">
                  <a:solidFill>
                    <a:schemeClr val="bg1"/>
                  </a:solidFill>
                  <a:latin typeface="思源宋体 CN Medium" panose="02020500000000000000" pitchFamily="18" charset="-122"/>
                  <a:ea typeface="思源宋体 CN Medium" panose="02020500000000000000" pitchFamily="18" charset="-122"/>
                </a:rPr>
                <a:t>CLICK HERE</a:t>
              </a:r>
              <a:endParaRPr lang="zh-CN" altLang="en-US" sz="1400" dirty="0">
                <a:solidFill>
                  <a:schemeClr val="bg1"/>
                </a:solidFill>
                <a:latin typeface="思源宋体 CN Medium" panose="02020500000000000000" pitchFamily="18" charset="-122"/>
                <a:ea typeface="思源宋体 CN Medium" panose="02020500000000000000" pitchFamily="18" charset="-122"/>
              </a:endParaRPr>
            </a:p>
          </p:txBody>
        </p:sp>
      </p:grpSp>
      <p:grpSp>
        <p:nvGrpSpPr>
          <p:cNvPr id="10" name="组合 9">
            <a:extLst>
              <a:ext uri="{FF2B5EF4-FFF2-40B4-BE49-F238E27FC236}">
                <a16:creationId xmlns:a16="http://schemas.microsoft.com/office/drawing/2014/main" id="{16C53158-B1BC-41EE-9844-A2DCF5343D7D}"/>
              </a:ext>
            </a:extLst>
          </p:cNvPr>
          <p:cNvGrpSpPr/>
          <p:nvPr/>
        </p:nvGrpSpPr>
        <p:grpSpPr>
          <a:xfrm>
            <a:off x="6600441" y="3362165"/>
            <a:ext cx="1515977" cy="631418"/>
            <a:chOff x="6562674" y="3378307"/>
            <a:chExt cx="1515977" cy="631418"/>
          </a:xfrm>
        </p:grpSpPr>
        <p:sp>
          <p:nvSpPr>
            <p:cNvPr id="82" name="文本框 81">
              <a:extLst>
                <a:ext uri="{FF2B5EF4-FFF2-40B4-BE49-F238E27FC236}">
                  <a16:creationId xmlns:a16="http://schemas.microsoft.com/office/drawing/2014/main" id="{E66D1FCB-B7BE-4E29-8E45-6FEE96B954DD}"/>
                </a:ext>
              </a:extLst>
            </p:cNvPr>
            <p:cNvSpPr txBox="1"/>
            <p:nvPr/>
          </p:nvSpPr>
          <p:spPr>
            <a:xfrm>
              <a:off x="6562674" y="3378307"/>
              <a:ext cx="1515977" cy="400110"/>
            </a:xfrm>
            <a:prstGeom prst="rect">
              <a:avLst/>
            </a:prstGeom>
            <a:noFill/>
          </p:spPr>
          <p:txBody>
            <a:bodyPr wrap="square" rtlCol="0">
              <a:spAutoFit/>
            </a:bodyPr>
            <a:lstStyle/>
            <a:p>
              <a:r>
                <a:rPr lang="zh-CN" altLang="en-US" sz="2000" dirty="0">
                  <a:solidFill>
                    <a:schemeClr val="bg1"/>
                  </a:solidFill>
                  <a:latin typeface="思源宋体 CN Heavy" panose="02020900000000000000" pitchFamily="18" charset="-122"/>
                  <a:ea typeface="思源宋体 CN Heavy" panose="02020900000000000000" pitchFamily="18" charset="-122"/>
                </a:rPr>
                <a:t>请输入标题</a:t>
              </a:r>
            </a:p>
          </p:txBody>
        </p:sp>
        <p:sp>
          <p:nvSpPr>
            <p:cNvPr id="83" name="文本框 82">
              <a:extLst>
                <a:ext uri="{FF2B5EF4-FFF2-40B4-BE49-F238E27FC236}">
                  <a16:creationId xmlns:a16="http://schemas.microsoft.com/office/drawing/2014/main" id="{8A9E9260-6D11-4FD6-93B9-805AA9D9E8EE}"/>
                </a:ext>
              </a:extLst>
            </p:cNvPr>
            <p:cNvSpPr txBox="1"/>
            <p:nvPr/>
          </p:nvSpPr>
          <p:spPr>
            <a:xfrm>
              <a:off x="6622159" y="3701948"/>
              <a:ext cx="1322649" cy="307777"/>
            </a:xfrm>
            <a:prstGeom prst="rect">
              <a:avLst/>
            </a:prstGeom>
            <a:noFill/>
          </p:spPr>
          <p:txBody>
            <a:bodyPr wrap="square" rtlCol="0">
              <a:spAutoFit/>
            </a:bodyPr>
            <a:lstStyle/>
            <a:p>
              <a:r>
                <a:rPr lang="en-US" altLang="zh-CN" sz="1400" dirty="0">
                  <a:solidFill>
                    <a:schemeClr val="bg1"/>
                  </a:solidFill>
                  <a:latin typeface="思源宋体 CN Medium" panose="02020500000000000000" pitchFamily="18" charset="-122"/>
                  <a:ea typeface="思源宋体 CN Medium" panose="02020500000000000000" pitchFamily="18" charset="-122"/>
                </a:rPr>
                <a:t>CLICK HERE</a:t>
              </a:r>
              <a:endParaRPr lang="zh-CN" altLang="en-US" sz="1400" dirty="0">
                <a:solidFill>
                  <a:schemeClr val="bg1"/>
                </a:solidFill>
                <a:latin typeface="思源宋体 CN Medium" panose="02020500000000000000" pitchFamily="18" charset="-122"/>
                <a:ea typeface="思源宋体 CN Medium" panose="02020500000000000000" pitchFamily="18" charset="-122"/>
              </a:endParaRPr>
            </a:p>
          </p:txBody>
        </p:sp>
      </p:grpSp>
      <p:grpSp>
        <p:nvGrpSpPr>
          <p:cNvPr id="13" name="组合 12">
            <a:extLst>
              <a:ext uri="{FF2B5EF4-FFF2-40B4-BE49-F238E27FC236}">
                <a16:creationId xmlns:a16="http://schemas.microsoft.com/office/drawing/2014/main" id="{CBDA834C-156E-4E7B-BAD5-00E1A91241CF}"/>
              </a:ext>
            </a:extLst>
          </p:cNvPr>
          <p:cNvGrpSpPr/>
          <p:nvPr/>
        </p:nvGrpSpPr>
        <p:grpSpPr>
          <a:xfrm>
            <a:off x="8317745" y="3362165"/>
            <a:ext cx="1515977" cy="631418"/>
            <a:chOff x="8298861" y="3362165"/>
            <a:chExt cx="1515977" cy="631418"/>
          </a:xfrm>
        </p:grpSpPr>
        <p:sp>
          <p:nvSpPr>
            <p:cNvPr id="84" name="文本框 83">
              <a:extLst>
                <a:ext uri="{FF2B5EF4-FFF2-40B4-BE49-F238E27FC236}">
                  <a16:creationId xmlns:a16="http://schemas.microsoft.com/office/drawing/2014/main" id="{5093CF93-EF1B-4459-A336-AB17ED5EDF95}"/>
                </a:ext>
              </a:extLst>
            </p:cNvPr>
            <p:cNvSpPr txBox="1"/>
            <p:nvPr/>
          </p:nvSpPr>
          <p:spPr>
            <a:xfrm>
              <a:off x="8298861" y="3362165"/>
              <a:ext cx="1515977" cy="400110"/>
            </a:xfrm>
            <a:prstGeom prst="rect">
              <a:avLst/>
            </a:prstGeom>
            <a:noFill/>
          </p:spPr>
          <p:txBody>
            <a:bodyPr wrap="square" rtlCol="0">
              <a:spAutoFit/>
            </a:bodyPr>
            <a:lstStyle/>
            <a:p>
              <a:r>
                <a:rPr lang="zh-CN" altLang="en-US" sz="2000" dirty="0">
                  <a:solidFill>
                    <a:schemeClr val="bg1"/>
                  </a:solidFill>
                  <a:latin typeface="思源宋体 CN Heavy" panose="02020900000000000000" pitchFamily="18" charset="-122"/>
                  <a:ea typeface="思源宋体 CN Heavy" panose="02020900000000000000" pitchFamily="18" charset="-122"/>
                </a:rPr>
                <a:t>请输入标题</a:t>
              </a:r>
            </a:p>
          </p:txBody>
        </p:sp>
        <p:sp>
          <p:nvSpPr>
            <p:cNvPr id="85" name="文本框 84">
              <a:extLst>
                <a:ext uri="{FF2B5EF4-FFF2-40B4-BE49-F238E27FC236}">
                  <a16:creationId xmlns:a16="http://schemas.microsoft.com/office/drawing/2014/main" id="{1D5CC9AF-4DF7-4B14-92B7-1B1BE8722D8B}"/>
                </a:ext>
              </a:extLst>
            </p:cNvPr>
            <p:cNvSpPr txBox="1"/>
            <p:nvPr/>
          </p:nvSpPr>
          <p:spPr>
            <a:xfrm>
              <a:off x="8358346" y="3685806"/>
              <a:ext cx="1322649" cy="307777"/>
            </a:xfrm>
            <a:prstGeom prst="rect">
              <a:avLst/>
            </a:prstGeom>
            <a:noFill/>
          </p:spPr>
          <p:txBody>
            <a:bodyPr wrap="square" rtlCol="0">
              <a:spAutoFit/>
            </a:bodyPr>
            <a:lstStyle/>
            <a:p>
              <a:r>
                <a:rPr lang="en-US" altLang="zh-CN" sz="1400" dirty="0">
                  <a:solidFill>
                    <a:schemeClr val="bg1"/>
                  </a:solidFill>
                  <a:latin typeface="思源宋体 CN Medium" panose="02020500000000000000" pitchFamily="18" charset="-122"/>
                  <a:ea typeface="思源宋体 CN Medium" panose="02020500000000000000" pitchFamily="18" charset="-122"/>
                </a:rPr>
                <a:t>CLICK HERE</a:t>
              </a:r>
              <a:endParaRPr lang="zh-CN" altLang="en-US" sz="1400" dirty="0">
                <a:solidFill>
                  <a:schemeClr val="bg1"/>
                </a:solidFill>
                <a:latin typeface="思源宋体 CN Medium" panose="02020500000000000000" pitchFamily="18" charset="-122"/>
                <a:ea typeface="思源宋体 CN Medium" panose="02020500000000000000" pitchFamily="18" charset="-122"/>
              </a:endParaRPr>
            </a:p>
          </p:txBody>
        </p:sp>
      </p:grpSp>
      <p:grpSp>
        <p:nvGrpSpPr>
          <p:cNvPr id="14" name="组合 13">
            <a:extLst>
              <a:ext uri="{FF2B5EF4-FFF2-40B4-BE49-F238E27FC236}">
                <a16:creationId xmlns:a16="http://schemas.microsoft.com/office/drawing/2014/main" id="{ADEFB095-B8AD-4826-A5C3-FA64B7B07ABF}"/>
              </a:ext>
            </a:extLst>
          </p:cNvPr>
          <p:cNvGrpSpPr/>
          <p:nvPr/>
        </p:nvGrpSpPr>
        <p:grpSpPr>
          <a:xfrm>
            <a:off x="10035048" y="3362165"/>
            <a:ext cx="1515977" cy="631418"/>
            <a:chOff x="10035048" y="3393221"/>
            <a:chExt cx="1515977" cy="631418"/>
          </a:xfrm>
        </p:grpSpPr>
        <p:sp>
          <p:nvSpPr>
            <p:cNvPr id="86" name="文本框 85">
              <a:extLst>
                <a:ext uri="{FF2B5EF4-FFF2-40B4-BE49-F238E27FC236}">
                  <a16:creationId xmlns:a16="http://schemas.microsoft.com/office/drawing/2014/main" id="{CE6DF772-ADFE-4BC7-9897-F03E905CECB9}"/>
                </a:ext>
              </a:extLst>
            </p:cNvPr>
            <p:cNvSpPr txBox="1"/>
            <p:nvPr/>
          </p:nvSpPr>
          <p:spPr>
            <a:xfrm>
              <a:off x="10035048" y="3393221"/>
              <a:ext cx="1515977" cy="400110"/>
            </a:xfrm>
            <a:prstGeom prst="rect">
              <a:avLst/>
            </a:prstGeom>
            <a:noFill/>
          </p:spPr>
          <p:txBody>
            <a:bodyPr wrap="square" rtlCol="0">
              <a:spAutoFit/>
            </a:bodyPr>
            <a:lstStyle/>
            <a:p>
              <a:r>
                <a:rPr lang="zh-CN" altLang="en-US" sz="2000" dirty="0">
                  <a:solidFill>
                    <a:schemeClr val="bg1"/>
                  </a:solidFill>
                  <a:latin typeface="思源宋体 CN Heavy" panose="02020900000000000000" pitchFamily="18" charset="-122"/>
                  <a:ea typeface="思源宋体 CN Heavy" panose="02020900000000000000" pitchFamily="18" charset="-122"/>
                </a:rPr>
                <a:t>请输入标题</a:t>
              </a:r>
            </a:p>
          </p:txBody>
        </p:sp>
        <p:sp>
          <p:nvSpPr>
            <p:cNvPr id="87" name="文本框 86">
              <a:extLst>
                <a:ext uri="{FF2B5EF4-FFF2-40B4-BE49-F238E27FC236}">
                  <a16:creationId xmlns:a16="http://schemas.microsoft.com/office/drawing/2014/main" id="{2FE15B42-DB99-417A-B7C4-84098694A0BE}"/>
                </a:ext>
              </a:extLst>
            </p:cNvPr>
            <p:cNvSpPr txBox="1"/>
            <p:nvPr/>
          </p:nvSpPr>
          <p:spPr>
            <a:xfrm>
              <a:off x="10094533" y="3716862"/>
              <a:ext cx="1322649" cy="307777"/>
            </a:xfrm>
            <a:prstGeom prst="rect">
              <a:avLst/>
            </a:prstGeom>
            <a:noFill/>
          </p:spPr>
          <p:txBody>
            <a:bodyPr wrap="square" rtlCol="0">
              <a:spAutoFit/>
            </a:bodyPr>
            <a:lstStyle/>
            <a:p>
              <a:r>
                <a:rPr lang="en-US" altLang="zh-CN" sz="1400" dirty="0">
                  <a:solidFill>
                    <a:schemeClr val="bg1"/>
                  </a:solidFill>
                  <a:latin typeface="思源宋体 CN Medium" panose="02020500000000000000" pitchFamily="18" charset="-122"/>
                  <a:ea typeface="思源宋体 CN Medium" panose="02020500000000000000" pitchFamily="18" charset="-122"/>
                </a:rPr>
                <a:t>CLICK HERE</a:t>
              </a:r>
              <a:endParaRPr lang="zh-CN" altLang="en-US" sz="1400" dirty="0">
                <a:solidFill>
                  <a:schemeClr val="bg1"/>
                </a:solidFill>
                <a:latin typeface="思源宋体 CN Medium" panose="02020500000000000000" pitchFamily="18" charset="-122"/>
                <a:ea typeface="思源宋体 CN Medium" panose="02020500000000000000" pitchFamily="18" charset="-122"/>
              </a:endParaRPr>
            </a:p>
          </p:txBody>
        </p:sp>
      </p:grpSp>
    </p:spTree>
    <p:extLst>
      <p:ext uri="{BB962C8B-B14F-4D97-AF65-F5344CB8AC3E}">
        <p14:creationId xmlns:p14="http://schemas.microsoft.com/office/powerpoint/2010/main" val="1110396223"/>
      </p:ext>
    </p:extLst>
  </p:cSld>
  <p:clrMapOvr>
    <a:masterClrMapping/>
  </p:clrMapOvr>
  <p:transition spd="slow">
    <p:comb/>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419B75-5C89-4B6E-BB7F-5574475890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5" name="矩形 14">
            <a:extLst>
              <a:ext uri="{FF2B5EF4-FFF2-40B4-BE49-F238E27FC236}">
                <a16:creationId xmlns:a16="http://schemas.microsoft.com/office/drawing/2014/main" id="{7AFCBCF6-3615-476F-B06D-9DBE2333DAB6}"/>
              </a:ext>
            </a:extLst>
          </p:cNvPr>
          <p:cNvSpPr/>
          <p:nvPr/>
        </p:nvSpPr>
        <p:spPr>
          <a:xfrm>
            <a:off x="0" y="0"/>
            <a:ext cx="12192000" cy="6881149"/>
          </a:xfrm>
          <a:prstGeom prst="rect">
            <a:avLst/>
          </a:prstGeom>
          <a:gradFill flip="none" rotWithShape="1">
            <a:gsLst>
              <a:gs pos="0">
                <a:schemeClr val="bg2">
                  <a:alpha val="41000"/>
                </a:schemeClr>
              </a:gs>
              <a:gs pos="43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16" name="图片 15">
            <a:extLst>
              <a:ext uri="{FF2B5EF4-FFF2-40B4-BE49-F238E27FC236}">
                <a16:creationId xmlns:a16="http://schemas.microsoft.com/office/drawing/2014/main" id="{EF55C76D-E6C1-410C-85F5-B5AE5CBDDF6A}"/>
              </a:ext>
            </a:extLst>
          </p:cNvPr>
          <p:cNvPicPr>
            <a:picLocks noChangeAspect="1"/>
          </p:cNvPicPr>
          <p:nvPr/>
        </p:nvPicPr>
        <p:blipFill rotWithShape="1">
          <a:blip r:embed="rId4">
            <a:extLst>
              <a:ext uri="{28A0092B-C50C-407E-A947-70E740481C1C}">
                <a14:useLocalDpi xmlns:a14="http://schemas.microsoft.com/office/drawing/2010/main" val="0"/>
              </a:ext>
            </a:extLst>
          </a:blip>
          <a:srcRect t="61994"/>
          <a:stretch/>
        </p:blipFill>
        <p:spPr>
          <a:xfrm>
            <a:off x="-4011918" y="95396"/>
            <a:ext cx="8023836" cy="6345810"/>
          </a:xfrm>
          <a:prstGeom prst="rect">
            <a:avLst/>
          </a:prstGeom>
        </p:spPr>
      </p:pic>
      <p:sp>
        <p:nvSpPr>
          <p:cNvPr id="23" name="矩形 22">
            <a:extLst>
              <a:ext uri="{FF2B5EF4-FFF2-40B4-BE49-F238E27FC236}">
                <a16:creationId xmlns:a16="http://schemas.microsoft.com/office/drawing/2014/main" id="{D8A24720-E99A-429D-A73F-9A063037201E}"/>
              </a:ext>
            </a:extLst>
          </p:cNvPr>
          <p:cNvSpPr/>
          <p:nvPr/>
        </p:nvSpPr>
        <p:spPr>
          <a:xfrm>
            <a:off x="-13800" y="23779"/>
            <a:ext cx="4394192" cy="6869574"/>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36" name="组合 35">
            <a:extLst>
              <a:ext uri="{FF2B5EF4-FFF2-40B4-BE49-F238E27FC236}">
                <a16:creationId xmlns:a16="http://schemas.microsoft.com/office/drawing/2014/main" id="{13EF8186-0475-4976-B083-EF48B4D1B46D}"/>
              </a:ext>
            </a:extLst>
          </p:cNvPr>
          <p:cNvGrpSpPr/>
          <p:nvPr/>
        </p:nvGrpSpPr>
        <p:grpSpPr>
          <a:xfrm>
            <a:off x="2880549" y="2828836"/>
            <a:ext cx="6113746" cy="1200329"/>
            <a:chOff x="3835659" y="2116360"/>
            <a:chExt cx="6113746" cy="1200329"/>
          </a:xfrm>
        </p:grpSpPr>
        <p:sp>
          <p:nvSpPr>
            <p:cNvPr id="37" name="文本框 36">
              <a:extLst>
                <a:ext uri="{FF2B5EF4-FFF2-40B4-BE49-F238E27FC236}">
                  <a16:creationId xmlns:a16="http://schemas.microsoft.com/office/drawing/2014/main" id="{15E6B1EF-2284-4785-9C4A-A92BF53D036E}"/>
                </a:ext>
              </a:extLst>
            </p:cNvPr>
            <p:cNvSpPr txBox="1"/>
            <p:nvPr/>
          </p:nvSpPr>
          <p:spPr>
            <a:xfrm>
              <a:off x="5400740" y="2171105"/>
              <a:ext cx="454866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请输入您的标题</a:t>
              </a:r>
            </a:p>
          </p:txBody>
        </p:sp>
        <p:sp>
          <p:nvSpPr>
            <p:cNvPr id="38" name="文本框 37">
              <a:extLst>
                <a:ext uri="{FF2B5EF4-FFF2-40B4-BE49-F238E27FC236}">
                  <a16:creationId xmlns:a16="http://schemas.microsoft.com/office/drawing/2014/main" id="{69AD280A-0BD7-4703-970B-18E120E20BEF}"/>
                </a:ext>
              </a:extLst>
            </p:cNvPr>
            <p:cNvSpPr txBox="1"/>
            <p:nvPr/>
          </p:nvSpPr>
          <p:spPr>
            <a:xfrm>
              <a:off x="3835659" y="2116360"/>
              <a:ext cx="171955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04</a:t>
              </a:r>
              <a:endParaRPr kumimoji="0" lang="zh-CN" altLang="en-US" sz="72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endParaRPr>
            </a:p>
          </p:txBody>
        </p:sp>
        <p:sp>
          <p:nvSpPr>
            <p:cNvPr id="39" name="文本框 38">
              <a:extLst>
                <a:ext uri="{FF2B5EF4-FFF2-40B4-BE49-F238E27FC236}">
                  <a16:creationId xmlns:a16="http://schemas.microsoft.com/office/drawing/2014/main" id="{3EAEEC79-31B8-4D6C-BBF8-1E00EFFDD392}"/>
                </a:ext>
              </a:extLst>
            </p:cNvPr>
            <p:cNvSpPr txBox="1"/>
            <p:nvPr/>
          </p:nvSpPr>
          <p:spPr>
            <a:xfrm>
              <a:off x="5439251" y="2907318"/>
              <a:ext cx="3993102"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PLEASE ENTTER YOUR TITLE HERE</a:t>
              </a:r>
              <a:endParaRPr kumimoji="0" lang="zh-CN" altLang="en-US" sz="14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40" name="直接连接符 39">
              <a:extLst>
                <a:ext uri="{FF2B5EF4-FFF2-40B4-BE49-F238E27FC236}">
                  <a16:creationId xmlns:a16="http://schemas.microsoft.com/office/drawing/2014/main" id="{49835F79-77AE-457F-8CFA-60FDD3B0DCBA}"/>
                </a:ext>
              </a:extLst>
            </p:cNvPr>
            <p:cNvCxnSpPr>
              <a:cxnSpLocks/>
            </p:cNvCxnSpPr>
            <p:nvPr/>
          </p:nvCxnSpPr>
          <p:spPr>
            <a:xfrm>
              <a:off x="5231751" y="2241962"/>
              <a:ext cx="0" cy="1008256"/>
            </a:xfrm>
            <a:prstGeom prst="line">
              <a:avLst/>
            </a:prstGeom>
            <a:ln w="19050">
              <a:solidFill>
                <a:srgbClr val="004E9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95363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id="{1F499703-5688-4010-ABB3-AF2E173FEA4C}"/>
              </a:ext>
            </a:extLst>
          </p:cNvPr>
          <p:cNvSpPr/>
          <p:nvPr/>
        </p:nvSpPr>
        <p:spPr>
          <a:xfrm>
            <a:off x="5577611" y="2151785"/>
            <a:ext cx="5097764" cy="2763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1" name="文本框 40">
            <a:extLst>
              <a:ext uri="{FF2B5EF4-FFF2-40B4-BE49-F238E27FC236}">
                <a16:creationId xmlns:a16="http://schemas.microsoft.com/office/drawing/2014/main" id="{BF3E29E6-CE11-42C2-8FF1-F4F19EF12971}"/>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请在此输入您的标题</a:t>
            </a:r>
          </a:p>
        </p:txBody>
      </p:sp>
      <p:pic>
        <p:nvPicPr>
          <p:cNvPr id="48" name="图片 47">
            <a:extLst>
              <a:ext uri="{FF2B5EF4-FFF2-40B4-BE49-F238E27FC236}">
                <a16:creationId xmlns:a16="http://schemas.microsoft.com/office/drawing/2014/main" id="{1B5FBBF8-226E-4C85-9360-9C75D580C2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973" y="2151791"/>
            <a:ext cx="4041058" cy="2763520"/>
          </a:xfrm>
          <a:prstGeom prst="rect">
            <a:avLst/>
          </a:prstGeom>
          <a:ln w="19050">
            <a:solidFill>
              <a:schemeClr val="bg1"/>
            </a:solidFill>
          </a:ln>
        </p:spPr>
      </p:pic>
      <p:sp>
        <p:nvSpPr>
          <p:cNvPr id="42" name="矩形 41">
            <a:extLst>
              <a:ext uri="{FF2B5EF4-FFF2-40B4-BE49-F238E27FC236}">
                <a16:creationId xmlns:a16="http://schemas.microsoft.com/office/drawing/2014/main" id="{D601B5A8-08AD-4AE2-8328-603DD7CB9348}"/>
              </a:ext>
            </a:extLst>
          </p:cNvPr>
          <p:cNvSpPr/>
          <p:nvPr/>
        </p:nvSpPr>
        <p:spPr>
          <a:xfrm>
            <a:off x="1536553" y="2151785"/>
            <a:ext cx="4041058" cy="2763520"/>
          </a:xfrm>
          <a:prstGeom prst="rect">
            <a:avLst/>
          </a:prstGeom>
          <a:gradFill flip="none" rotWithShape="1">
            <a:gsLst>
              <a:gs pos="100000">
                <a:schemeClr val="bg1">
                  <a:alpha val="24000"/>
                </a:schemeClr>
              </a:gs>
              <a:gs pos="0">
                <a:schemeClr val="bg1">
                  <a:alpha val="6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43" name="矩形 42">
            <a:extLst>
              <a:ext uri="{FF2B5EF4-FFF2-40B4-BE49-F238E27FC236}">
                <a16:creationId xmlns:a16="http://schemas.microsoft.com/office/drawing/2014/main" id="{F6E66274-21F5-4B01-A7E3-17BFC00F95EF}"/>
              </a:ext>
            </a:extLst>
          </p:cNvPr>
          <p:cNvSpPr/>
          <p:nvPr/>
        </p:nvSpPr>
        <p:spPr>
          <a:xfrm>
            <a:off x="5528450" y="2151785"/>
            <a:ext cx="72000" cy="2763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44" name="组合 43">
            <a:extLst>
              <a:ext uri="{FF2B5EF4-FFF2-40B4-BE49-F238E27FC236}">
                <a16:creationId xmlns:a16="http://schemas.microsoft.com/office/drawing/2014/main" id="{27FB6E07-717E-48A7-9A1D-841609A17027}"/>
              </a:ext>
            </a:extLst>
          </p:cNvPr>
          <p:cNvGrpSpPr/>
          <p:nvPr/>
        </p:nvGrpSpPr>
        <p:grpSpPr>
          <a:xfrm>
            <a:off x="5698770" y="2466094"/>
            <a:ext cx="4720533" cy="1730987"/>
            <a:chOff x="7100041" y="1251452"/>
            <a:chExt cx="4720533" cy="1730987"/>
          </a:xfrm>
        </p:grpSpPr>
        <p:sp>
          <p:nvSpPr>
            <p:cNvPr id="45" name="文本框 44">
              <a:extLst>
                <a:ext uri="{FF2B5EF4-FFF2-40B4-BE49-F238E27FC236}">
                  <a16:creationId xmlns:a16="http://schemas.microsoft.com/office/drawing/2014/main" id="{59BD224D-63FD-4733-A538-FD42E4CC996F}"/>
                </a:ext>
              </a:extLst>
            </p:cNvPr>
            <p:cNvSpPr txBox="1"/>
            <p:nvPr/>
          </p:nvSpPr>
          <p:spPr>
            <a:xfrm>
              <a:off x="7107935" y="1251452"/>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落日余晖</a:t>
              </a:r>
            </a:p>
          </p:txBody>
        </p:sp>
        <p:sp>
          <p:nvSpPr>
            <p:cNvPr id="46" name="文本框 45">
              <a:extLst>
                <a:ext uri="{FF2B5EF4-FFF2-40B4-BE49-F238E27FC236}">
                  <a16:creationId xmlns:a16="http://schemas.microsoft.com/office/drawing/2014/main" id="{E0FF7A8F-81D1-477B-9D92-582EE2F0AA4F}"/>
                </a:ext>
              </a:extLst>
            </p:cNvPr>
            <p:cNvSpPr txBox="1"/>
            <p:nvPr/>
          </p:nvSpPr>
          <p:spPr>
            <a:xfrm>
              <a:off x="7100041" y="2028332"/>
              <a:ext cx="472053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古城建筑、江南水乡、黛瓦、粉壁、马头墙，徽派建筑是中国传统建筑最重要的流派之一，亦是徽文化的重要组成部分。母校正是传承了这一中国最古老的建筑流派之一，落日余晖、交相辉映。</a:t>
              </a:r>
            </a:p>
          </p:txBody>
        </p:sp>
        <p:cxnSp>
          <p:nvCxnSpPr>
            <p:cNvPr id="47" name="直接连接符 46">
              <a:extLst>
                <a:ext uri="{FF2B5EF4-FFF2-40B4-BE49-F238E27FC236}">
                  <a16:creationId xmlns:a16="http://schemas.microsoft.com/office/drawing/2014/main" id="{602D5D94-C2D5-4971-8195-4FB47A6BFC9A}"/>
                </a:ext>
              </a:extLst>
            </p:cNvPr>
            <p:cNvCxnSpPr>
              <a:cxnSpLocks/>
            </p:cNvCxnSpPr>
            <p:nvPr/>
          </p:nvCxnSpPr>
          <p:spPr>
            <a:xfrm>
              <a:off x="7208753" y="1762203"/>
              <a:ext cx="96979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8" name="组合 127">
            <a:extLst>
              <a:ext uri="{FF2B5EF4-FFF2-40B4-BE49-F238E27FC236}">
                <a16:creationId xmlns:a16="http://schemas.microsoft.com/office/drawing/2014/main" id="{18BD217F-0CCD-4B32-B139-28518A4B88B1}"/>
              </a:ext>
            </a:extLst>
          </p:cNvPr>
          <p:cNvGrpSpPr/>
          <p:nvPr/>
        </p:nvGrpSpPr>
        <p:grpSpPr>
          <a:xfrm>
            <a:off x="911225" y="1093877"/>
            <a:ext cx="10400314" cy="4853149"/>
            <a:chOff x="911225" y="1005097"/>
            <a:chExt cx="10400314" cy="4853149"/>
          </a:xfrm>
        </p:grpSpPr>
        <p:grpSp>
          <p:nvGrpSpPr>
            <p:cNvPr id="129" name="组合 128">
              <a:extLst>
                <a:ext uri="{FF2B5EF4-FFF2-40B4-BE49-F238E27FC236}">
                  <a16:creationId xmlns:a16="http://schemas.microsoft.com/office/drawing/2014/main" id="{75E6E6D0-8D43-46D2-90FB-A1DA6DC23E82}"/>
                </a:ext>
              </a:extLst>
            </p:cNvPr>
            <p:cNvGrpSpPr/>
            <p:nvPr/>
          </p:nvGrpSpPr>
          <p:grpSpPr>
            <a:xfrm>
              <a:off x="911225" y="2808094"/>
              <a:ext cx="10400314" cy="3050152"/>
              <a:chOff x="916974" y="2808094"/>
              <a:chExt cx="10400314" cy="3050152"/>
            </a:xfrm>
          </p:grpSpPr>
          <p:grpSp>
            <p:nvGrpSpPr>
              <p:cNvPr id="149" name="组合 148">
                <a:extLst>
                  <a:ext uri="{FF2B5EF4-FFF2-40B4-BE49-F238E27FC236}">
                    <a16:creationId xmlns:a16="http://schemas.microsoft.com/office/drawing/2014/main" id="{CC122C65-83D9-40EE-B902-A8947F96F97E}"/>
                  </a:ext>
                </a:extLst>
              </p:cNvPr>
              <p:cNvGrpSpPr/>
              <p:nvPr/>
            </p:nvGrpSpPr>
            <p:grpSpPr>
              <a:xfrm rot="10800000">
                <a:off x="6171897" y="2808094"/>
                <a:ext cx="5145391" cy="3014150"/>
                <a:chOff x="1828179" y="1749490"/>
                <a:chExt cx="5145391" cy="3014150"/>
              </a:xfrm>
            </p:grpSpPr>
            <p:sp>
              <p:nvSpPr>
                <p:cNvPr id="159" name="矩形 158">
                  <a:extLst>
                    <a:ext uri="{FF2B5EF4-FFF2-40B4-BE49-F238E27FC236}">
                      <a16:creationId xmlns:a16="http://schemas.microsoft.com/office/drawing/2014/main" id="{76C2AB4E-2C6D-45AA-A76F-D8A1FFF55D97}"/>
                    </a:ext>
                  </a:extLst>
                </p:cNvPr>
                <p:cNvSpPr/>
                <p:nvPr/>
              </p:nvSpPr>
              <p:spPr>
                <a:xfrm>
                  <a:off x="1828179" y="1758821"/>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0" name="矩形 159">
                  <a:extLst>
                    <a:ext uri="{FF2B5EF4-FFF2-40B4-BE49-F238E27FC236}">
                      <a16:creationId xmlns:a16="http://schemas.microsoft.com/office/drawing/2014/main" id="{BE1357BA-5D66-4F68-9853-C2D4FEC02BCD}"/>
                    </a:ext>
                  </a:extLst>
                </p:cNvPr>
                <p:cNvSpPr/>
                <p:nvPr/>
              </p:nvSpPr>
              <p:spPr>
                <a:xfrm>
                  <a:off x="2108097" y="2315546"/>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1" name="矩形 160">
                  <a:extLst>
                    <a:ext uri="{FF2B5EF4-FFF2-40B4-BE49-F238E27FC236}">
                      <a16:creationId xmlns:a16="http://schemas.microsoft.com/office/drawing/2014/main" id="{10792551-9007-456D-A18F-972E2C0A7817}"/>
                    </a:ext>
                  </a:extLst>
                </p:cNvPr>
                <p:cNvSpPr/>
                <p:nvPr/>
              </p:nvSpPr>
              <p:spPr>
                <a:xfrm>
                  <a:off x="2388015"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2" name="矩形 161">
                  <a:extLst>
                    <a:ext uri="{FF2B5EF4-FFF2-40B4-BE49-F238E27FC236}">
                      <a16:creationId xmlns:a16="http://schemas.microsoft.com/office/drawing/2014/main" id="{61334E00-F5BD-469D-A644-7ADB2FDBB945}"/>
                    </a:ext>
                  </a:extLst>
                </p:cNvPr>
                <p:cNvSpPr/>
                <p:nvPr/>
              </p:nvSpPr>
              <p:spPr>
                <a:xfrm>
                  <a:off x="2108097"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163" name="直接连接符 162">
                  <a:extLst>
                    <a:ext uri="{FF2B5EF4-FFF2-40B4-BE49-F238E27FC236}">
                      <a16:creationId xmlns:a16="http://schemas.microsoft.com/office/drawing/2014/main" id="{BE02217D-6CC3-4516-9ABF-DD042FE49BB5}"/>
                    </a:ext>
                  </a:extLst>
                </p:cNvPr>
                <p:cNvCxnSpPr/>
                <p:nvPr/>
              </p:nvCxnSpPr>
              <p:spPr>
                <a:xfrm flipV="1">
                  <a:off x="2388015" y="1749490"/>
                  <a:ext cx="0" cy="2799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5D2940F9-2BEA-4A0A-95EF-DD543E0FBF68}"/>
                    </a:ext>
                  </a:extLst>
                </p:cNvPr>
                <p:cNvCxnSpPr/>
                <p:nvPr/>
              </p:nvCxnSpPr>
              <p:spPr>
                <a:xfrm>
                  <a:off x="2371505" y="1749490"/>
                  <a:ext cx="4602065"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F2B5D9C5-3E39-4F5F-87F1-676B3202D473}"/>
                    </a:ext>
                  </a:extLst>
                </p:cNvPr>
                <p:cNvCxnSpPr>
                  <a:cxnSpLocks/>
                </p:cNvCxnSpPr>
                <p:nvPr/>
              </p:nvCxnSpPr>
              <p:spPr>
                <a:xfrm>
                  <a:off x="1828179" y="2316064"/>
                  <a:ext cx="279918"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BB4584B2-A09E-46F8-BF69-EBB26A9EA3DD}"/>
                    </a:ext>
                  </a:extLst>
                </p:cNvPr>
                <p:cNvCxnSpPr>
                  <a:cxnSpLocks/>
                </p:cNvCxnSpPr>
                <p:nvPr/>
              </p:nvCxnSpPr>
              <p:spPr>
                <a:xfrm flipV="1">
                  <a:off x="1828179" y="2295745"/>
                  <a:ext cx="0" cy="2467895"/>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grpSp>
          <p:grpSp>
            <p:nvGrpSpPr>
              <p:cNvPr id="150" name="组合 149">
                <a:extLst>
                  <a:ext uri="{FF2B5EF4-FFF2-40B4-BE49-F238E27FC236}">
                    <a16:creationId xmlns:a16="http://schemas.microsoft.com/office/drawing/2014/main" id="{8D98CD98-D251-4F56-B47C-1000A8B3E75F}"/>
                  </a:ext>
                </a:extLst>
              </p:cNvPr>
              <p:cNvGrpSpPr/>
              <p:nvPr/>
            </p:nvGrpSpPr>
            <p:grpSpPr>
              <a:xfrm rot="16200000">
                <a:off x="2151901" y="1838248"/>
                <a:ext cx="2785071" cy="5254925"/>
                <a:chOff x="1828099" y="1747039"/>
                <a:chExt cx="2785071" cy="5254925"/>
              </a:xfrm>
            </p:grpSpPr>
            <p:sp>
              <p:nvSpPr>
                <p:cNvPr id="151" name="矩形 150">
                  <a:extLst>
                    <a:ext uri="{FF2B5EF4-FFF2-40B4-BE49-F238E27FC236}">
                      <a16:creationId xmlns:a16="http://schemas.microsoft.com/office/drawing/2014/main" id="{87CEB4ED-02B8-4FFC-9BDA-30FACF7DFD17}"/>
                    </a:ext>
                  </a:extLst>
                </p:cNvPr>
                <p:cNvSpPr/>
                <p:nvPr/>
              </p:nvSpPr>
              <p:spPr>
                <a:xfrm>
                  <a:off x="1828179" y="1758821"/>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2" name="矩形 151">
                  <a:extLst>
                    <a:ext uri="{FF2B5EF4-FFF2-40B4-BE49-F238E27FC236}">
                      <a16:creationId xmlns:a16="http://schemas.microsoft.com/office/drawing/2014/main" id="{7BC9C13C-AA2B-472F-AC85-5E3AD2BE6CD9}"/>
                    </a:ext>
                  </a:extLst>
                </p:cNvPr>
                <p:cNvSpPr/>
                <p:nvPr/>
              </p:nvSpPr>
              <p:spPr>
                <a:xfrm>
                  <a:off x="2108097" y="2315546"/>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3" name="矩形 152">
                  <a:extLst>
                    <a:ext uri="{FF2B5EF4-FFF2-40B4-BE49-F238E27FC236}">
                      <a16:creationId xmlns:a16="http://schemas.microsoft.com/office/drawing/2014/main" id="{84F99442-01B5-4C5B-A7CC-46B08A10F05F}"/>
                    </a:ext>
                  </a:extLst>
                </p:cNvPr>
                <p:cNvSpPr/>
                <p:nvPr/>
              </p:nvSpPr>
              <p:spPr>
                <a:xfrm>
                  <a:off x="2388015"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4" name="矩形 153">
                  <a:extLst>
                    <a:ext uri="{FF2B5EF4-FFF2-40B4-BE49-F238E27FC236}">
                      <a16:creationId xmlns:a16="http://schemas.microsoft.com/office/drawing/2014/main" id="{5DA52F10-1044-4245-8078-9DDC50DCF4F2}"/>
                    </a:ext>
                  </a:extLst>
                </p:cNvPr>
                <p:cNvSpPr/>
                <p:nvPr/>
              </p:nvSpPr>
              <p:spPr>
                <a:xfrm>
                  <a:off x="2108097"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155" name="直接连接符 154">
                  <a:extLst>
                    <a:ext uri="{FF2B5EF4-FFF2-40B4-BE49-F238E27FC236}">
                      <a16:creationId xmlns:a16="http://schemas.microsoft.com/office/drawing/2014/main" id="{16C3FCE7-B00F-46F7-8F85-106711A71C50}"/>
                    </a:ext>
                  </a:extLst>
                </p:cNvPr>
                <p:cNvCxnSpPr/>
                <p:nvPr/>
              </p:nvCxnSpPr>
              <p:spPr>
                <a:xfrm flipV="1">
                  <a:off x="2388015" y="1749490"/>
                  <a:ext cx="0" cy="2799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0B1CB5CF-1010-47FC-8E49-189546220C17}"/>
                    </a:ext>
                  </a:extLst>
                </p:cNvPr>
                <p:cNvCxnSpPr>
                  <a:cxnSpLocks/>
                </p:cNvCxnSpPr>
                <p:nvPr/>
              </p:nvCxnSpPr>
              <p:spPr>
                <a:xfrm rot="5400000" flipH="1" flipV="1">
                  <a:off x="3492338" y="626207"/>
                  <a:ext cx="0" cy="2241664"/>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7D71A779-5212-4A92-B599-9F731DE1A769}"/>
                    </a:ext>
                  </a:extLst>
                </p:cNvPr>
                <p:cNvCxnSpPr>
                  <a:cxnSpLocks/>
                </p:cNvCxnSpPr>
                <p:nvPr/>
              </p:nvCxnSpPr>
              <p:spPr>
                <a:xfrm>
                  <a:off x="1828179" y="2316064"/>
                  <a:ext cx="279918"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62A8B8E1-4B22-44E8-B631-786D39A8FB06}"/>
                    </a:ext>
                  </a:extLst>
                </p:cNvPr>
                <p:cNvCxnSpPr>
                  <a:cxnSpLocks/>
                </p:cNvCxnSpPr>
                <p:nvPr/>
              </p:nvCxnSpPr>
              <p:spPr>
                <a:xfrm rot="5400000" flipH="1">
                  <a:off x="-507010" y="4630856"/>
                  <a:ext cx="4706217" cy="3600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grpSp>
        </p:grpSp>
        <p:grpSp>
          <p:nvGrpSpPr>
            <p:cNvPr id="130" name="组合 129">
              <a:extLst>
                <a:ext uri="{FF2B5EF4-FFF2-40B4-BE49-F238E27FC236}">
                  <a16:creationId xmlns:a16="http://schemas.microsoft.com/office/drawing/2014/main" id="{3195B141-71BC-4269-BEC2-C0CAD3A6B9EB}"/>
                </a:ext>
              </a:extLst>
            </p:cNvPr>
            <p:cNvGrpSpPr/>
            <p:nvPr/>
          </p:nvGrpSpPr>
          <p:grpSpPr>
            <a:xfrm>
              <a:off x="911225" y="1005097"/>
              <a:ext cx="10397862" cy="2330250"/>
              <a:chOff x="911225" y="1005097"/>
              <a:chExt cx="10397862" cy="2330250"/>
            </a:xfrm>
          </p:grpSpPr>
          <p:grpSp>
            <p:nvGrpSpPr>
              <p:cNvPr id="131" name="组合 130">
                <a:extLst>
                  <a:ext uri="{FF2B5EF4-FFF2-40B4-BE49-F238E27FC236}">
                    <a16:creationId xmlns:a16="http://schemas.microsoft.com/office/drawing/2014/main" id="{92CAFD98-A49C-45AA-9C89-758CD2EA6D48}"/>
                  </a:ext>
                </a:extLst>
              </p:cNvPr>
              <p:cNvGrpSpPr/>
              <p:nvPr/>
            </p:nvGrpSpPr>
            <p:grpSpPr>
              <a:xfrm>
                <a:off x="911225" y="1018161"/>
                <a:ext cx="5145391" cy="2317186"/>
                <a:chOff x="1828179" y="1749490"/>
                <a:chExt cx="5145391" cy="2317186"/>
              </a:xfrm>
            </p:grpSpPr>
            <p:sp>
              <p:nvSpPr>
                <p:cNvPr id="141" name="矩形 140">
                  <a:extLst>
                    <a:ext uri="{FF2B5EF4-FFF2-40B4-BE49-F238E27FC236}">
                      <a16:creationId xmlns:a16="http://schemas.microsoft.com/office/drawing/2014/main" id="{F0B581B5-4F9B-4BF6-82A5-5945EAE33276}"/>
                    </a:ext>
                  </a:extLst>
                </p:cNvPr>
                <p:cNvSpPr/>
                <p:nvPr/>
              </p:nvSpPr>
              <p:spPr>
                <a:xfrm>
                  <a:off x="1828179" y="1758821"/>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2" name="矩形 141">
                  <a:extLst>
                    <a:ext uri="{FF2B5EF4-FFF2-40B4-BE49-F238E27FC236}">
                      <a16:creationId xmlns:a16="http://schemas.microsoft.com/office/drawing/2014/main" id="{5EBB0B98-A0D3-4280-AC56-3DC8BF5CB914}"/>
                    </a:ext>
                  </a:extLst>
                </p:cNvPr>
                <p:cNvSpPr/>
                <p:nvPr/>
              </p:nvSpPr>
              <p:spPr>
                <a:xfrm>
                  <a:off x="2108097" y="2315546"/>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3" name="矩形 142">
                  <a:extLst>
                    <a:ext uri="{FF2B5EF4-FFF2-40B4-BE49-F238E27FC236}">
                      <a16:creationId xmlns:a16="http://schemas.microsoft.com/office/drawing/2014/main" id="{4BEFC5A2-D257-4645-826A-ECBEFCE7F047}"/>
                    </a:ext>
                  </a:extLst>
                </p:cNvPr>
                <p:cNvSpPr/>
                <p:nvPr/>
              </p:nvSpPr>
              <p:spPr>
                <a:xfrm>
                  <a:off x="2388015"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4" name="矩形 143">
                  <a:extLst>
                    <a:ext uri="{FF2B5EF4-FFF2-40B4-BE49-F238E27FC236}">
                      <a16:creationId xmlns:a16="http://schemas.microsoft.com/office/drawing/2014/main" id="{7738B3F9-853B-405B-B854-11615371A962}"/>
                    </a:ext>
                  </a:extLst>
                </p:cNvPr>
                <p:cNvSpPr/>
                <p:nvPr/>
              </p:nvSpPr>
              <p:spPr>
                <a:xfrm>
                  <a:off x="2108097"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145" name="直接连接符 144">
                  <a:extLst>
                    <a:ext uri="{FF2B5EF4-FFF2-40B4-BE49-F238E27FC236}">
                      <a16:creationId xmlns:a16="http://schemas.microsoft.com/office/drawing/2014/main" id="{98A52B46-D984-41EE-AB13-0A9EE0272B2D}"/>
                    </a:ext>
                  </a:extLst>
                </p:cNvPr>
                <p:cNvCxnSpPr/>
                <p:nvPr/>
              </p:nvCxnSpPr>
              <p:spPr>
                <a:xfrm flipV="1">
                  <a:off x="2388015" y="1749490"/>
                  <a:ext cx="0" cy="2799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8354E429-EA11-4778-85C6-78B92DA4728F}"/>
                    </a:ext>
                  </a:extLst>
                </p:cNvPr>
                <p:cNvCxnSpPr/>
                <p:nvPr/>
              </p:nvCxnSpPr>
              <p:spPr>
                <a:xfrm>
                  <a:off x="2371505" y="1749490"/>
                  <a:ext cx="4602065"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AB772840-A02A-4215-B86B-EDD3FCE3FA2A}"/>
                    </a:ext>
                  </a:extLst>
                </p:cNvPr>
                <p:cNvCxnSpPr>
                  <a:cxnSpLocks/>
                </p:cNvCxnSpPr>
                <p:nvPr/>
              </p:nvCxnSpPr>
              <p:spPr>
                <a:xfrm>
                  <a:off x="1828179" y="2316064"/>
                  <a:ext cx="279918"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6AB0C187-9A6D-4F0D-862D-38623FE7709C}"/>
                    </a:ext>
                  </a:extLst>
                </p:cNvPr>
                <p:cNvCxnSpPr>
                  <a:cxnSpLocks/>
                </p:cNvCxnSpPr>
                <p:nvPr/>
              </p:nvCxnSpPr>
              <p:spPr>
                <a:xfrm flipV="1">
                  <a:off x="1828179" y="2297958"/>
                  <a:ext cx="0" cy="17687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grpSp>
          <p:grpSp>
            <p:nvGrpSpPr>
              <p:cNvPr id="132" name="组合 131">
                <a:extLst>
                  <a:ext uri="{FF2B5EF4-FFF2-40B4-BE49-F238E27FC236}">
                    <a16:creationId xmlns:a16="http://schemas.microsoft.com/office/drawing/2014/main" id="{CB2FD02E-F8A9-4591-86F4-A7A801738AF5}"/>
                  </a:ext>
                </a:extLst>
              </p:cNvPr>
              <p:cNvGrpSpPr/>
              <p:nvPr/>
            </p:nvGrpSpPr>
            <p:grpSpPr>
              <a:xfrm rot="5400000">
                <a:off x="7673306" y="-623919"/>
                <a:ext cx="2006766" cy="5264797"/>
                <a:chOff x="1828179" y="1749490"/>
                <a:chExt cx="2006766" cy="5264797"/>
              </a:xfrm>
            </p:grpSpPr>
            <p:sp>
              <p:nvSpPr>
                <p:cNvPr id="133" name="矩形 132">
                  <a:extLst>
                    <a:ext uri="{FF2B5EF4-FFF2-40B4-BE49-F238E27FC236}">
                      <a16:creationId xmlns:a16="http://schemas.microsoft.com/office/drawing/2014/main" id="{CCAE7A02-A8A2-4CB1-A289-0A38AADADFD2}"/>
                    </a:ext>
                  </a:extLst>
                </p:cNvPr>
                <p:cNvSpPr/>
                <p:nvPr/>
              </p:nvSpPr>
              <p:spPr>
                <a:xfrm>
                  <a:off x="1828179" y="1758821"/>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4" name="矩形 133">
                  <a:extLst>
                    <a:ext uri="{FF2B5EF4-FFF2-40B4-BE49-F238E27FC236}">
                      <a16:creationId xmlns:a16="http://schemas.microsoft.com/office/drawing/2014/main" id="{41691C9D-3E81-47A5-B9C6-5839F77EE162}"/>
                    </a:ext>
                  </a:extLst>
                </p:cNvPr>
                <p:cNvSpPr/>
                <p:nvPr/>
              </p:nvSpPr>
              <p:spPr>
                <a:xfrm>
                  <a:off x="2108097" y="2315546"/>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5" name="矩形 134">
                  <a:extLst>
                    <a:ext uri="{FF2B5EF4-FFF2-40B4-BE49-F238E27FC236}">
                      <a16:creationId xmlns:a16="http://schemas.microsoft.com/office/drawing/2014/main" id="{9D4EE66C-3F66-4CEB-9DBE-A800FE4E441C}"/>
                    </a:ext>
                  </a:extLst>
                </p:cNvPr>
                <p:cNvSpPr/>
                <p:nvPr/>
              </p:nvSpPr>
              <p:spPr>
                <a:xfrm>
                  <a:off x="2388015"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6" name="矩形 135">
                  <a:extLst>
                    <a:ext uri="{FF2B5EF4-FFF2-40B4-BE49-F238E27FC236}">
                      <a16:creationId xmlns:a16="http://schemas.microsoft.com/office/drawing/2014/main" id="{BFEC8980-AA23-44BB-A417-8C7DE9A4B6C8}"/>
                    </a:ext>
                  </a:extLst>
                </p:cNvPr>
                <p:cNvSpPr/>
                <p:nvPr/>
              </p:nvSpPr>
              <p:spPr>
                <a:xfrm>
                  <a:off x="2108097"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137" name="直接连接符 136">
                  <a:extLst>
                    <a:ext uri="{FF2B5EF4-FFF2-40B4-BE49-F238E27FC236}">
                      <a16:creationId xmlns:a16="http://schemas.microsoft.com/office/drawing/2014/main" id="{54C3D0A6-A756-4B61-AAD7-78A768226CC8}"/>
                    </a:ext>
                  </a:extLst>
                </p:cNvPr>
                <p:cNvCxnSpPr/>
                <p:nvPr/>
              </p:nvCxnSpPr>
              <p:spPr>
                <a:xfrm flipV="1">
                  <a:off x="2388015" y="1749490"/>
                  <a:ext cx="0" cy="2799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A3FAC305-1DDF-4A06-835C-D60D791086B5}"/>
                    </a:ext>
                  </a:extLst>
                </p:cNvPr>
                <p:cNvCxnSpPr>
                  <a:cxnSpLocks/>
                </p:cNvCxnSpPr>
                <p:nvPr/>
              </p:nvCxnSpPr>
              <p:spPr>
                <a:xfrm rot="16200000">
                  <a:off x="3103225" y="1017771"/>
                  <a:ext cx="0" cy="146344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393079F1-458C-45EB-83ED-6236E5ECDBA5}"/>
                    </a:ext>
                  </a:extLst>
                </p:cNvPr>
                <p:cNvCxnSpPr>
                  <a:cxnSpLocks/>
                </p:cNvCxnSpPr>
                <p:nvPr/>
              </p:nvCxnSpPr>
              <p:spPr>
                <a:xfrm>
                  <a:off x="1828179" y="2316064"/>
                  <a:ext cx="279918"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AB4D83C9-2BE2-4F3E-A79F-98ECCB0CC52B}"/>
                    </a:ext>
                  </a:extLst>
                </p:cNvPr>
                <p:cNvCxnSpPr>
                  <a:cxnSpLocks/>
                </p:cNvCxnSpPr>
                <p:nvPr/>
              </p:nvCxnSpPr>
              <p:spPr>
                <a:xfrm rot="5400000" flipH="1">
                  <a:off x="-516775" y="4656287"/>
                  <a:ext cx="4716000"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1154563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id="{A86ECA11-DD18-4B6D-AAE6-96C8EE1D7714}"/>
              </a:ext>
            </a:extLst>
          </p:cNvPr>
          <p:cNvGrpSpPr/>
          <p:nvPr/>
        </p:nvGrpSpPr>
        <p:grpSpPr>
          <a:xfrm>
            <a:off x="695325" y="1053015"/>
            <a:ext cx="10801351" cy="5031899"/>
            <a:chOff x="695325" y="1015691"/>
            <a:chExt cx="10801351" cy="5031899"/>
          </a:xfrm>
        </p:grpSpPr>
        <p:pic>
          <p:nvPicPr>
            <p:cNvPr id="29" name="图片 28">
              <a:extLst>
                <a:ext uri="{FF2B5EF4-FFF2-40B4-BE49-F238E27FC236}">
                  <a16:creationId xmlns:a16="http://schemas.microsoft.com/office/drawing/2014/main" id="{CAAF81E7-725F-4C31-9C30-FB3B273751A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95325" y="1015691"/>
              <a:ext cx="4638675" cy="2515949"/>
            </a:xfrm>
            <a:prstGeom prst="rect">
              <a:avLst/>
            </a:prstGeom>
            <a:ln w="12700">
              <a:solidFill>
                <a:schemeClr val="bg1"/>
              </a:solidFill>
            </a:ln>
          </p:spPr>
        </p:pic>
        <p:pic>
          <p:nvPicPr>
            <p:cNvPr id="30" name="图片 29">
              <a:extLst>
                <a:ext uri="{FF2B5EF4-FFF2-40B4-BE49-F238E27FC236}">
                  <a16:creationId xmlns:a16="http://schemas.microsoft.com/office/drawing/2014/main" id="{C02A3524-1DDE-4A05-AF70-0C66B5299CF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947963" y="3545637"/>
              <a:ext cx="3656797" cy="2501952"/>
            </a:xfrm>
            <a:prstGeom prst="rect">
              <a:avLst/>
            </a:prstGeom>
            <a:ln w="12700">
              <a:solidFill>
                <a:schemeClr val="bg1"/>
              </a:solidFill>
            </a:ln>
          </p:spPr>
        </p:pic>
        <p:pic>
          <p:nvPicPr>
            <p:cNvPr id="31" name="图片 30">
              <a:extLst>
                <a:ext uri="{FF2B5EF4-FFF2-40B4-BE49-F238E27FC236}">
                  <a16:creationId xmlns:a16="http://schemas.microsoft.com/office/drawing/2014/main" id="{4E113B4F-9B60-45DB-B7F6-05638186B35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334000" y="1015691"/>
              <a:ext cx="3081338" cy="2515947"/>
            </a:xfrm>
            <a:prstGeom prst="rect">
              <a:avLst/>
            </a:prstGeom>
            <a:ln w="12700">
              <a:solidFill>
                <a:schemeClr val="bg1"/>
              </a:solidFill>
            </a:ln>
          </p:spPr>
        </p:pic>
        <p:pic>
          <p:nvPicPr>
            <p:cNvPr id="32" name="图片 31">
              <a:extLst>
                <a:ext uri="{FF2B5EF4-FFF2-40B4-BE49-F238E27FC236}">
                  <a16:creationId xmlns:a16="http://schemas.microsoft.com/office/drawing/2014/main" id="{E2EB5048-7D23-4745-A4C2-4A1FE2E54B8F}"/>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604760" y="3545637"/>
              <a:ext cx="3891915" cy="2501951"/>
            </a:xfrm>
            <a:prstGeom prst="rect">
              <a:avLst/>
            </a:prstGeom>
            <a:ln w="12700">
              <a:solidFill>
                <a:schemeClr val="bg1"/>
              </a:solidFill>
            </a:ln>
          </p:spPr>
        </p:pic>
        <p:pic>
          <p:nvPicPr>
            <p:cNvPr id="33" name="图片 32">
              <a:extLst>
                <a:ext uri="{FF2B5EF4-FFF2-40B4-BE49-F238E27FC236}">
                  <a16:creationId xmlns:a16="http://schemas.microsoft.com/office/drawing/2014/main" id="{E51AD1D0-E315-43A3-8318-01AD5B8968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15338" y="1015691"/>
              <a:ext cx="3081338" cy="2515947"/>
            </a:xfrm>
            <a:prstGeom prst="rect">
              <a:avLst/>
            </a:prstGeom>
            <a:ln w="12700">
              <a:solidFill>
                <a:schemeClr val="bg1"/>
              </a:solidFill>
            </a:ln>
          </p:spPr>
        </p:pic>
        <p:pic>
          <p:nvPicPr>
            <p:cNvPr id="34" name="图片 33">
              <a:extLst>
                <a:ext uri="{FF2B5EF4-FFF2-40B4-BE49-F238E27FC236}">
                  <a16:creationId xmlns:a16="http://schemas.microsoft.com/office/drawing/2014/main" id="{4A544269-F81C-4F48-9834-861C9215581E}"/>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00051" y="3545637"/>
              <a:ext cx="3247912" cy="2501953"/>
            </a:xfrm>
            <a:prstGeom prst="rect">
              <a:avLst/>
            </a:prstGeom>
            <a:ln w="12700">
              <a:solidFill>
                <a:schemeClr val="bg1"/>
              </a:solidFill>
            </a:ln>
          </p:spPr>
        </p:pic>
      </p:grpSp>
      <p:sp>
        <p:nvSpPr>
          <p:cNvPr id="38" name="文本框 37">
            <a:extLst>
              <a:ext uri="{FF2B5EF4-FFF2-40B4-BE49-F238E27FC236}">
                <a16:creationId xmlns:a16="http://schemas.microsoft.com/office/drawing/2014/main" id="{228DF8B1-8CE3-4779-A630-15B819315704}"/>
              </a:ext>
            </a:extLst>
          </p:cNvPr>
          <p:cNvSpPr txBox="1"/>
          <p:nvPr/>
        </p:nvSpPr>
        <p:spPr>
          <a:xfrm>
            <a:off x="842100" y="329977"/>
            <a:ext cx="406580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与母校一起走过的春夏秋冬</a:t>
            </a:r>
          </a:p>
        </p:txBody>
      </p:sp>
      <p:sp>
        <p:nvSpPr>
          <p:cNvPr id="40" name="矩形 39">
            <a:extLst>
              <a:ext uri="{FF2B5EF4-FFF2-40B4-BE49-F238E27FC236}">
                <a16:creationId xmlns:a16="http://schemas.microsoft.com/office/drawing/2014/main" id="{BE491C31-E795-4163-98BB-AF38D9AA97B1}"/>
              </a:ext>
            </a:extLst>
          </p:cNvPr>
          <p:cNvSpPr/>
          <p:nvPr/>
        </p:nvSpPr>
        <p:spPr>
          <a:xfrm>
            <a:off x="695324" y="1053013"/>
            <a:ext cx="10796624" cy="5031897"/>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33342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id="{3CA73083-54F5-4948-910C-21E2BD4C8378}"/>
              </a:ext>
            </a:extLst>
          </p:cNvPr>
          <p:cNvSpPr/>
          <p:nvPr/>
        </p:nvSpPr>
        <p:spPr>
          <a:xfrm>
            <a:off x="8623851" y="1940167"/>
            <a:ext cx="2862750" cy="1469571"/>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 name="矩形 52">
            <a:extLst>
              <a:ext uri="{FF2B5EF4-FFF2-40B4-BE49-F238E27FC236}">
                <a16:creationId xmlns:a16="http://schemas.microsoft.com/office/drawing/2014/main" id="{3D1438AB-85B4-4ADE-A2A1-BD7ACB33DCC1}"/>
              </a:ext>
            </a:extLst>
          </p:cNvPr>
          <p:cNvSpPr/>
          <p:nvPr/>
        </p:nvSpPr>
        <p:spPr>
          <a:xfrm>
            <a:off x="4649505" y="1940167"/>
            <a:ext cx="2862750" cy="1469571"/>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id="{2B5250C7-24D7-4F8E-9F6C-01C5E2D78323}"/>
              </a:ext>
            </a:extLst>
          </p:cNvPr>
          <p:cNvSpPr/>
          <p:nvPr/>
        </p:nvSpPr>
        <p:spPr>
          <a:xfrm>
            <a:off x="728142" y="1940168"/>
            <a:ext cx="2862750" cy="1469571"/>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 name="文本框 26">
            <a:extLst>
              <a:ext uri="{FF2B5EF4-FFF2-40B4-BE49-F238E27FC236}">
                <a16:creationId xmlns:a16="http://schemas.microsoft.com/office/drawing/2014/main" id="{11171501-FF41-44E0-BBD0-3BB044779D89}"/>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请在此输入您的标题</a:t>
            </a:r>
          </a:p>
        </p:txBody>
      </p:sp>
      <p:pic>
        <p:nvPicPr>
          <p:cNvPr id="5" name="图片 4">
            <a:extLst>
              <a:ext uri="{FF2B5EF4-FFF2-40B4-BE49-F238E27FC236}">
                <a16:creationId xmlns:a16="http://schemas.microsoft.com/office/drawing/2014/main" id="{28B7B8AC-4A44-4EF4-83A0-F7B4C966B74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613900" y="1957223"/>
            <a:ext cx="2883159" cy="1469571"/>
          </a:xfrm>
          <a:prstGeom prst="rect">
            <a:avLst/>
          </a:prstGeom>
        </p:spPr>
      </p:pic>
      <p:pic>
        <p:nvPicPr>
          <p:cNvPr id="7" name="图片 6">
            <a:extLst>
              <a:ext uri="{FF2B5EF4-FFF2-40B4-BE49-F238E27FC236}">
                <a16:creationId xmlns:a16="http://schemas.microsoft.com/office/drawing/2014/main" id="{538E51ED-0662-4A21-84FC-3A24E769A4F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95325" y="1957223"/>
            <a:ext cx="2883159" cy="1469571"/>
          </a:xfrm>
          <a:prstGeom prst="rect">
            <a:avLst/>
          </a:prstGeom>
          <a:effectLst/>
        </p:spPr>
      </p:pic>
      <p:pic>
        <p:nvPicPr>
          <p:cNvPr id="34" name="图片 33">
            <a:extLst>
              <a:ext uri="{FF2B5EF4-FFF2-40B4-BE49-F238E27FC236}">
                <a16:creationId xmlns:a16="http://schemas.microsoft.com/office/drawing/2014/main" id="{BB901E83-7586-422B-B655-B7A140539CF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8588151" y="1957222"/>
            <a:ext cx="2883159" cy="1469571"/>
          </a:xfrm>
          <a:prstGeom prst="rect">
            <a:avLst/>
          </a:prstGeom>
        </p:spPr>
      </p:pic>
      <p:grpSp>
        <p:nvGrpSpPr>
          <p:cNvPr id="2" name="组合 1">
            <a:extLst>
              <a:ext uri="{FF2B5EF4-FFF2-40B4-BE49-F238E27FC236}">
                <a16:creationId xmlns:a16="http://schemas.microsoft.com/office/drawing/2014/main" id="{2099731F-0EBD-4325-A725-E3E321982F7A}"/>
              </a:ext>
            </a:extLst>
          </p:cNvPr>
          <p:cNvGrpSpPr/>
          <p:nvPr/>
        </p:nvGrpSpPr>
        <p:grpSpPr>
          <a:xfrm>
            <a:off x="592923" y="3708550"/>
            <a:ext cx="3118442" cy="1702390"/>
            <a:chOff x="592923" y="3596580"/>
            <a:chExt cx="3118442" cy="1702390"/>
          </a:xfrm>
        </p:grpSpPr>
        <p:grpSp>
          <p:nvGrpSpPr>
            <p:cNvPr id="11" name="组合 10">
              <a:extLst>
                <a:ext uri="{FF2B5EF4-FFF2-40B4-BE49-F238E27FC236}">
                  <a16:creationId xmlns:a16="http://schemas.microsoft.com/office/drawing/2014/main" id="{FEA98564-9F45-4C6F-B5A1-E0B50852463D}"/>
                </a:ext>
              </a:extLst>
            </p:cNvPr>
            <p:cNvGrpSpPr/>
            <p:nvPr/>
          </p:nvGrpSpPr>
          <p:grpSpPr>
            <a:xfrm>
              <a:off x="592923" y="3596580"/>
              <a:ext cx="3118442" cy="1702390"/>
              <a:chOff x="7156579" y="1412499"/>
              <a:chExt cx="4456600" cy="1174625"/>
            </a:xfrm>
          </p:grpSpPr>
          <p:sp>
            <p:nvSpPr>
              <p:cNvPr id="12" name="文本框 11">
                <a:extLst>
                  <a:ext uri="{FF2B5EF4-FFF2-40B4-BE49-F238E27FC236}">
                    <a16:creationId xmlns:a16="http://schemas.microsoft.com/office/drawing/2014/main" id="{F91FA12D-3413-4F31-8D14-BDE43F7C75DD}"/>
                  </a:ext>
                </a:extLst>
              </p:cNvPr>
              <p:cNvSpPr txBox="1"/>
              <p:nvPr/>
            </p:nvSpPr>
            <p:spPr>
              <a:xfrm>
                <a:off x="7156579" y="1412499"/>
                <a:ext cx="3307447" cy="2760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13" name="文本框 12">
                <a:extLst>
                  <a:ext uri="{FF2B5EF4-FFF2-40B4-BE49-F238E27FC236}">
                    <a16:creationId xmlns:a16="http://schemas.microsoft.com/office/drawing/2014/main" id="{76A391AB-F517-4BFC-BF53-4FF0956F4CFD}"/>
                  </a:ext>
                </a:extLst>
              </p:cNvPr>
              <p:cNvSpPr txBox="1"/>
              <p:nvPr/>
            </p:nvSpPr>
            <p:spPr>
              <a:xfrm>
                <a:off x="7174850" y="1780151"/>
                <a:ext cx="4438329" cy="8069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grpSp>
        <p:cxnSp>
          <p:nvCxnSpPr>
            <p:cNvPr id="46" name="直接连接符 45">
              <a:extLst>
                <a:ext uri="{FF2B5EF4-FFF2-40B4-BE49-F238E27FC236}">
                  <a16:creationId xmlns:a16="http://schemas.microsoft.com/office/drawing/2014/main" id="{E074E617-BC09-48B0-93AE-827192252F19}"/>
                </a:ext>
              </a:extLst>
            </p:cNvPr>
            <p:cNvCxnSpPr>
              <a:cxnSpLocks/>
            </p:cNvCxnSpPr>
            <p:nvPr/>
          </p:nvCxnSpPr>
          <p:spPr>
            <a:xfrm>
              <a:off x="710565" y="4005946"/>
              <a:ext cx="968945"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E2C027F3-4224-4E1F-99EB-3B43436EE952}"/>
              </a:ext>
            </a:extLst>
          </p:cNvPr>
          <p:cNvGrpSpPr/>
          <p:nvPr/>
        </p:nvGrpSpPr>
        <p:grpSpPr>
          <a:xfrm>
            <a:off x="8479911" y="3708550"/>
            <a:ext cx="3118442" cy="1702390"/>
            <a:chOff x="592923" y="3596580"/>
            <a:chExt cx="3118442" cy="1702390"/>
          </a:xfrm>
        </p:grpSpPr>
        <p:grpSp>
          <p:nvGrpSpPr>
            <p:cNvPr id="29" name="组合 28">
              <a:extLst>
                <a:ext uri="{FF2B5EF4-FFF2-40B4-BE49-F238E27FC236}">
                  <a16:creationId xmlns:a16="http://schemas.microsoft.com/office/drawing/2014/main" id="{A71042A3-7299-40F7-962C-3A32F0A01B08}"/>
                </a:ext>
              </a:extLst>
            </p:cNvPr>
            <p:cNvGrpSpPr/>
            <p:nvPr/>
          </p:nvGrpSpPr>
          <p:grpSpPr>
            <a:xfrm>
              <a:off x="592923" y="3596580"/>
              <a:ext cx="3118442" cy="1702390"/>
              <a:chOff x="7156579" y="1412499"/>
              <a:chExt cx="4456600" cy="1174625"/>
            </a:xfrm>
          </p:grpSpPr>
          <p:sp>
            <p:nvSpPr>
              <p:cNvPr id="31" name="文本框 30">
                <a:extLst>
                  <a:ext uri="{FF2B5EF4-FFF2-40B4-BE49-F238E27FC236}">
                    <a16:creationId xmlns:a16="http://schemas.microsoft.com/office/drawing/2014/main" id="{80E4EC20-6862-4C7F-BA6F-F86E1C115470}"/>
                  </a:ext>
                </a:extLst>
              </p:cNvPr>
              <p:cNvSpPr txBox="1"/>
              <p:nvPr/>
            </p:nvSpPr>
            <p:spPr>
              <a:xfrm>
                <a:off x="7156579" y="1412499"/>
                <a:ext cx="3307447" cy="2760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32" name="文本框 31">
                <a:extLst>
                  <a:ext uri="{FF2B5EF4-FFF2-40B4-BE49-F238E27FC236}">
                    <a16:creationId xmlns:a16="http://schemas.microsoft.com/office/drawing/2014/main" id="{02386CFD-120C-4842-8AD5-0C38241AA199}"/>
                  </a:ext>
                </a:extLst>
              </p:cNvPr>
              <p:cNvSpPr txBox="1"/>
              <p:nvPr/>
            </p:nvSpPr>
            <p:spPr>
              <a:xfrm>
                <a:off x="7174850" y="1780151"/>
                <a:ext cx="4438329" cy="8069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grpSp>
        <p:cxnSp>
          <p:nvCxnSpPr>
            <p:cNvPr id="30" name="直接连接符 29">
              <a:extLst>
                <a:ext uri="{FF2B5EF4-FFF2-40B4-BE49-F238E27FC236}">
                  <a16:creationId xmlns:a16="http://schemas.microsoft.com/office/drawing/2014/main" id="{94725A5F-6697-4043-B276-F111890F3C63}"/>
                </a:ext>
              </a:extLst>
            </p:cNvPr>
            <p:cNvCxnSpPr>
              <a:cxnSpLocks/>
            </p:cNvCxnSpPr>
            <p:nvPr/>
          </p:nvCxnSpPr>
          <p:spPr>
            <a:xfrm>
              <a:off x="710565" y="4005946"/>
              <a:ext cx="968945"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5B1D9F4E-1809-4C45-9659-9C0040519F96}"/>
              </a:ext>
            </a:extLst>
          </p:cNvPr>
          <p:cNvGrpSpPr/>
          <p:nvPr/>
        </p:nvGrpSpPr>
        <p:grpSpPr>
          <a:xfrm>
            <a:off x="4527086" y="3708550"/>
            <a:ext cx="3118442" cy="1702390"/>
            <a:chOff x="592923" y="3596580"/>
            <a:chExt cx="3118442" cy="1702390"/>
          </a:xfrm>
        </p:grpSpPr>
        <p:grpSp>
          <p:nvGrpSpPr>
            <p:cNvPr id="35" name="组合 34">
              <a:extLst>
                <a:ext uri="{FF2B5EF4-FFF2-40B4-BE49-F238E27FC236}">
                  <a16:creationId xmlns:a16="http://schemas.microsoft.com/office/drawing/2014/main" id="{6EA793B0-306D-4EE5-90DE-0B53C51C3E94}"/>
                </a:ext>
              </a:extLst>
            </p:cNvPr>
            <p:cNvGrpSpPr/>
            <p:nvPr/>
          </p:nvGrpSpPr>
          <p:grpSpPr>
            <a:xfrm>
              <a:off x="592923" y="3596580"/>
              <a:ext cx="3118442" cy="1702390"/>
              <a:chOff x="7156579" y="1412499"/>
              <a:chExt cx="4456600" cy="1174625"/>
            </a:xfrm>
          </p:grpSpPr>
          <p:sp>
            <p:nvSpPr>
              <p:cNvPr id="37" name="文本框 36">
                <a:extLst>
                  <a:ext uri="{FF2B5EF4-FFF2-40B4-BE49-F238E27FC236}">
                    <a16:creationId xmlns:a16="http://schemas.microsoft.com/office/drawing/2014/main" id="{07751D5A-F6B7-452E-AB38-118388B9AD77}"/>
                  </a:ext>
                </a:extLst>
              </p:cNvPr>
              <p:cNvSpPr txBox="1"/>
              <p:nvPr/>
            </p:nvSpPr>
            <p:spPr>
              <a:xfrm>
                <a:off x="7156579" y="1412499"/>
                <a:ext cx="3307447" cy="2760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38" name="文本框 37">
                <a:extLst>
                  <a:ext uri="{FF2B5EF4-FFF2-40B4-BE49-F238E27FC236}">
                    <a16:creationId xmlns:a16="http://schemas.microsoft.com/office/drawing/2014/main" id="{6CF45051-9538-4375-A947-670A3E0435C1}"/>
                  </a:ext>
                </a:extLst>
              </p:cNvPr>
              <p:cNvSpPr txBox="1"/>
              <p:nvPr/>
            </p:nvSpPr>
            <p:spPr>
              <a:xfrm>
                <a:off x="7174850" y="1780151"/>
                <a:ext cx="4438329" cy="8069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grpSp>
        <p:cxnSp>
          <p:nvCxnSpPr>
            <p:cNvPr id="36" name="直接连接符 35">
              <a:extLst>
                <a:ext uri="{FF2B5EF4-FFF2-40B4-BE49-F238E27FC236}">
                  <a16:creationId xmlns:a16="http://schemas.microsoft.com/office/drawing/2014/main" id="{227D0290-DDEB-4EAD-9C7F-6E05D2C3DAE3}"/>
                </a:ext>
              </a:extLst>
            </p:cNvPr>
            <p:cNvCxnSpPr>
              <a:cxnSpLocks/>
            </p:cNvCxnSpPr>
            <p:nvPr/>
          </p:nvCxnSpPr>
          <p:spPr>
            <a:xfrm>
              <a:off x="710565" y="4005946"/>
              <a:ext cx="968945"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3346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67BB54C-A16D-4342-AC9A-DB3FED1383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9585" y="35353"/>
            <a:ext cx="9498615" cy="6858000"/>
          </a:xfrm>
          <a:prstGeom prst="rect">
            <a:avLst/>
          </a:prstGeom>
        </p:spPr>
      </p:pic>
      <p:sp>
        <p:nvSpPr>
          <p:cNvPr id="15" name="矩形 14">
            <a:extLst>
              <a:ext uri="{FF2B5EF4-FFF2-40B4-BE49-F238E27FC236}">
                <a16:creationId xmlns:a16="http://schemas.microsoft.com/office/drawing/2014/main" id="{7AFCBCF6-3615-476F-B06D-9DBE2333DAB6}"/>
              </a:ext>
            </a:extLst>
          </p:cNvPr>
          <p:cNvSpPr/>
          <p:nvPr/>
        </p:nvSpPr>
        <p:spPr>
          <a:xfrm>
            <a:off x="0" y="0"/>
            <a:ext cx="12192000" cy="6881149"/>
          </a:xfrm>
          <a:prstGeom prst="rect">
            <a:avLst/>
          </a:prstGeom>
          <a:gradFill flip="none" rotWithShape="1">
            <a:gsLst>
              <a:gs pos="0">
                <a:schemeClr val="bg2">
                  <a:alpha val="41000"/>
                </a:schemeClr>
              </a:gs>
              <a:gs pos="58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16" name="图片 15">
            <a:extLst>
              <a:ext uri="{FF2B5EF4-FFF2-40B4-BE49-F238E27FC236}">
                <a16:creationId xmlns:a16="http://schemas.microsoft.com/office/drawing/2014/main" id="{EF55C76D-E6C1-410C-85F5-B5AE5CBDDF6A}"/>
              </a:ext>
            </a:extLst>
          </p:cNvPr>
          <p:cNvPicPr>
            <a:picLocks noChangeAspect="1"/>
          </p:cNvPicPr>
          <p:nvPr/>
        </p:nvPicPr>
        <p:blipFill rotWithShape="1">
          <a:blip r:embed="rId4">
            <a:extLst>
              <a:ext uri="{28A0092B-C50C-407E-A947-70E740481C1C}">
                <a14:useLocalDpi xmlns:a14="http://schemas.microsoft.com/office/drawing/2010/main" val="0"/>
              </a:ext>
            </a:extLst>
          </a:blip>
          <a:srcRect t="61994"/>
          <a:stretch/>
        </p:blipFill>
        <p:spPr>
          <a:xfrm>
            <a:off x="-4011918" y="95396"/>
            <a:ext cx="8023836" cy="6345810"/>
          </a:xfrm>
          <a:prstGeom prst="rect">
            <a:avLst/>
          </a:prstGeom>
        </p:spPr>
      </p:pic>
      <p:sp>
        <p:nvSpPr>
          <p:cNvPr id="23" name="矩形 22">
            <a:extLst>
              <a:ext uri="{FF2B5EF4-FFF2-40B4-BE49-F238E27FC236}">
                <a16:creationId xmlns:a16="http://schemas.microsoft.com/office/drawing/2014/main" id="{D8A24720-E99A-429D-A73F-9A063037201E}"/>
              </a:ext>
            </a:extLst>
          </p:cNvPr>
          <p:cNvSpPr/>
          <p:nvPr/>
        </p:nvSpPr>
        <p:spPr>
          <a:xfrm>
            <a:off x="-13800" y="23779"/>
            <a:ext cx="4394192" cy="6869574"/>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36" name="组合 35">
            <a:extLst>
              <a:ext uri="{FF2B5EF4-FFF2-40B4-BE49-F238E27FC236}">
                <a16:creationId xmlns:a16="http://schemas.microsoft.com/office/drawing/2014/main" id="{13EF8186-0475-4976-B083-EF48B4D1B46D}"/>
              </a:ext>
            </a:extLst>
          </p:cNvPr>
          <p:cNvGrpSpPr/>
          <p:nvPr/>
        </p:nvGrpSpPr>
        <p:grpSpPr>
          <a:xfrm>
            <a:off x="2880549" y="2828836"/>
            <a:ext cx="6113746" cy="1200329"/>
            <a:chOff x="3835659" y="2116360"/>
            <a:chExt cx="6113746" cy="1200329"/>
          </a:xfrm>
        </p:grpSpPr>
        <p:sp>
          <p:nvSpPr>
            <p:cNvPr id="37" name="文本框 36">
              <a:extLst>
                <a:ext uri="{FF2B5EF4-FFF2-40B4-BE49-F238E27FC236}">
                  <a16:creationId xmlns:a16="http://schemas.microsoft.com/office/drawing/2014/main" id="{15E6B1EF-2284-4785-9C4A-A92BF53D036E}"/>
                </a:ext>
              </a:extLst>
            </p:cNvPr>
            <p:cNvSpPr txBox="1"/>
            <p:nvPr/>
          </p:nvSpPr>
          <p:spPr>
            <a:xfrm>
              <a:off x="5400740" y="2171105"/>
              <a:ext cx="454866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请输入您的标题</a:t>
              </a:r>
            </a:p>
          </p:txBody>
        </p:sp>
        <p:sp>
          <p:nvSpPr>
            <p:cNvPr id="38" name="文本框 37">
              <a:extLst>
                <a:ext uri="{FF2B5EF4-FFF2-40B4-BE49-F238E27FC236}">
                  <a16:creationId xmlns:a16="http://schemas.microsoft.com/office/drawing/2014/main" id="{69AD280A-0BD7-4703-970B-18E120E20BEF}"/>
                </a:ext>
              </a:extLst>
            </p:cNvPr>
            <p:cNvSpPr txBox="1"/>
            <p:nvPr/>
          </p:nvSpPr>
          <p:spPr>
            <a:xfrm>
              <a:off x="3835659" y="2116360"/>
              <a:ext cx="171955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05</a:t>
              </a:r>
              <a:endParaRPr kumimoji="0" lang="zh-CN" altLang="en-US" sz="72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endParaRPr>
            </a:p>
          </p:txBody>
        </p:sp>
        <p:sp>
          <p:nvSpPr>
            <p:cNvPr id="39" name="文本框 38">
              <a:extLst>
                <a:ext uri="{FF2B5EF4-FFF2-40B4-BE49-F238E27FC236}">
                  <a16:creationId xmlns:a16="http://schemas.microsoft.com/office/drawing/2014/main" id="{3EAEEC79-31B8-4D6C-BBF8-1E00EFFDD392}"/>
                </a:ext>
              </a:extLst>
            </p:cNvPr>
            <p:cNvSpPr txBox="1"/>
            <p:nvPr/>
          </p:nvSpPr>
          <p:spPr>
            <a:xfrm>
              <a:off x="5439251" y="2907318"/>
              <a:ext cx="3993102"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PLEASE ENTTER YOUR TITLE HERE</a:t>
              </a:r>
              <a:endParaRPr kumimoji="0" lang="zh-CN" altLang="en-US" sz="14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40" name="直接连接符 39">
              <a:extLst>
                <a:ext uri="{FF2B5EF4-FFF2-40B4-BE49-F238E27FC236}">
                  <a16:creationId xmlns:a16="http://schemas.microsoft.com/office/drawing/2014/main" id="{49835F79-77AE-457F-8CFA-60FDD3B0DCBA}"/>
                </a:ext>
              </a:extLst>
            </p:cNvPr>
            <p:cNvCxnSpPr>
              <a:cxnSpLocks/>
            </p:cNvCxnSpPr>
            <p:nvPr/>
          </p:nvCxnSpPr>
          <p:spPr>
            <a:xfrm>
              <a:off x="5231751" y="2241962"/>
              <a:ext cx="0" cy="1008256"/>
            </a:xfrm>
            <a:prstGeom prst="line">
              <a:avLst/>
            </a:prstGeom>
            <a:ln w="19050">
              <a:solidFill>
                <a:srgbClr val="004E9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598038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7D6A01-7CC0-4770-99B9-6326B4C0B832}"/>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请在此输入您的标题</a:t>
            </a:r>
          </a:p>
        </p:txBody>
      </p:sp>
      <p:pic>
        <p:nvPicPr>
          <p:cNvPr id="5" name="图片 4">
            <a:extLst>
              <a:ext uri="{FF2B5EF4-FFF2-40B4-BE49-F238E27FC236}">
                <a16:creationId xmlns:a16="http://schemas.microsoft.com/office/drawing/2014/main" id="{A891162A-B356-44C0-AAC9-9C5A035DC0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225" y="1396181"/>
            <a:ext cx="3100335" cy="4311444"/>
          </a:xfrm>
          <a:prstGeom prst="rect">
            <a:avLst/>
          </a:prstGeom>
        </p:spPr>
      </p:pic>
      <p:sp>
        <p:nvSpPr>
          <p:cNvPr id="6" name="矩形 5">
            <a:extLst>
              <a:ext uri="{FF2B5EF4-FFF2-40B4-BE49-F238E27FC236}">
                <a16:creationId xmlns:a16="http://schemas.microsoft.com/office/drawing/2014/main" id="{23BFBDF4-453D-4BC9-A25E-B10B26AC6244}"/>
              </a:ext>
            </a:extLst>
          </p:cNvPr>
          <p:cNvSpPr/>
          <p:nvPr/>
        </p:nvSpPr>
        <p:spPr>
          <a:xfrm>
            <a:off x="4100052" y="1396181"/>
            <a:ext cx="3564000" cy="21385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541B9178-6062-472B-878E-B60C0579E91E}"/>
              </a:ext>
            </a:extLst>
          </p:cNvPr>
          <p:cNvSpPr/>
          <p:nvPr/>
        </p:nvSpPr>
        <p:spPr>
          <a:xfrm>
            <a:off x="4100052" y="3619625"/>
            <a:ext cx="7217236" cy="2088000"/>
          </a:xfrm>
          <a:prstGeom prst="rect">
            <a:avLst/>
          </a:prstGeom>
          <a:solidFill>
            <a:srgbClr val="0037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 name="矩形 7">
            <a:extLst>
              <a:ext uri="{FF2B5EF4-FFF2-40B4-BE49-F238E27FC236}">
                <a16:creationId xmlns:a16="http://schemas.microsoft.com/office/drawing/2014/main" id="{E1FE9883-7610-4E49-9738-5B87AF6384C8}"/>
              </a:ext>
            </a:extLst>
          </p:cNvPr>
          <p:cNvSpPr/>
          <p:nvPr/>
        </p:nvSpPr>
        <p:spPr>
          <a:xfrm>
            <a:off x="7752544" y="1396180"/>
            <a:ext cx="3564000" cy="21385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id="{3670FFFB-2F72-4E93-A619-0F1722F16F48}"/>
              </a:ext>
            </a:extLst>
          </p:cNvPr>
          <p:cNvGrpSpPr/>
          <p:nvPr/>
        </p:nvGrpSpPr>
        <p:grpSpPr>
          <a:xfrm>
            <a:off x="4265122" y="3909833"/>
            <a:ext cx="6887095" cy="1277011"/>
            <a:chOff x="599315" y="3485165"/>
            <a:chExt cx="6887095" cy="1277011"/>
          </a:xfrm>
        </p:grpSpPr>
        <p:grpSp>
          <p:nvGrpSpPr>
            <p:cNvPr id="14" name="组合 13">
              <a:extLst>
                <a:ext uri="{FF2B5EF4-FFF2-40B4-BE49-F238E27FC236}">
                  <a16:creationId xmlns:a16="http://schemas.microsoft.com/office/drawing/2014/main" id="{27BEAA53-EA7C-487E-9857-EAF910876354}"/>
                </a:ext>
              </a:extLst>
            </p:cNvPr>
            <p:cNvGrpSpPr/>
            <p:nvPr/>
          </p:nvGrpSpPr>
          <p:grpSpPr>
            <a:xfrm>
              <a:off x="599315" y="3485165"/>
              <a:ext cx="6887095" cy="1277011"/>
              <a:chOff x="7165714" y="1335625"/>
              <a:chExt cx="9842424" cy="881120"/>
            </a:xfrm>
          </p:grpSpPr>
          <p:sp>
            <p:nvSpPr>
              <p:cNvPr id="16" name="文本框 15">
                <a:extLst>
                  <a:ext uri="{FF2B5EF4-FFF2-40B4-BE49-F238E27FC236}">
                    <a16:creationId xmlns:a16="http://schemas.microsoft.com/office/drawing/2014/main" id="{722E19C5-3B03-48F1-8F24-7B036618435E}"/>
                  </a:ext>
                </a:extLst>
              </p:cNvPr>
              <p:cNvSpPr txBox="1"/>
              <p:nvPr/>
            </p:nvSpPr>
            <p:spPr>
              <a:xfrm>
                <a:off x="7165714" y="1335625"/>
                <a:ext cx="3307448" cy="2760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17" name="文本框 16">
                <a:extLst>
                  <a:ext uri="{FF2B5EF4-FFF2-40B4-BE49-F238E27FC236}">
                    <a16:creationId xmlns:a16="http://schemas.microsoft.com/office/drawing/2014/main" id="{7FFD58BF-D569-436F-B7EC-13C8DD07B1DE}"/>
                  </a:ext>
                </a:extLst>
              </p:cNvPr>
              <p:cNvSpPr txBox="1"/>
              <p:nvPr/>
            </p:nvSpPr>
            <p:spPr>
              <a:xfrm>
                <a:off x="7165714" y="1855731"/>
                <a:ext cx="9842424" cy="3610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endParaRPr>
              </a:p>
            </p:txBody>
          </p:sp>
        </p:grpSp>
        <p:cxnSp>
          <p:nvCxnSpPr>
            <p:cNvPr id="15" name="直接连接符 14">
              <a:extLst>
                <a:ext uri="{FF2B5EF4-FFF2-40B4-BE49-F238E27FC236}">
                  <a16:creationId xmlns:a16="http://schemas.microsoft.com/office/drawing/2014/main" id="{7AEBA88F-3C19-46BB-949C-C7383849DF60}"/>
                </a:ext>
              </a:extLst>
            </p:cNvPr>
            <p:cNvCxnSpPr>
              <a:cxnSpLocks/>
            </p:cNvCxnSpPr>
            <p:nvPr/>
          </p:nvCxnSpPr>
          <p:spPr>
            <a:xfrm>
              <a:off x="710565" y="4005946"/>
              <a:ext cx="96894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8B7DE31F-0E0F-47AD-995A-02B0104B1F34}"/>
              </a:ext>
            </a:extLst>
          </p:cNvPr>
          <p:cNvGrpSpPr/>
          <p:nvPr/>
        </p:nvGrpSpPr>
        <p:grpSpPr>
          <a:xfrm>
            <a:off x="4265122" y="1944656"/>
            <a:ext cx="2314339" cy="520781"/>
            <a:chOff x="4376372" y="1857972"/>
            <a:chExt cx="2314339" cy="520781"/>
          </a:xfrm>
        </p:grpSpPr>
        <p:sp>
          <p:nvSpPr>
            <p:cNvPr id="18" name="文本框 17">
              <a:extLst>
                <a:ext uri="{FF2B5EF4-FFF2-40B4-BE49-F238E27FC236}">
                  <a16:creationId xmlns:a16="http://schemas.microsoft.com/office/drawing/2014/main" id="{7F6B33E9-92D0-41A8-BEA8-34376CE6639D}"/>
                </a:ext>
              </a:extLst>
            </p:cNvPr>
            <p:cNvSpPr txBox="1"/>
            <p:nvPr/>
          </p:nvSpPr>
          <p:spPr>
            <a:xfrm>
              <a:off x="4376372" y="1857972"/>
              <a:ext cx="231433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非淡泊无以明志</a:t>
              </a:r>
            </a:p>
          </p:txBody>
        </p:sp>
        <p:cxnSp>
          <p:nvCxnSpPr>
            <p:cNvPr id="19" name="直接连接符 18">
              <a:extLst>
                <a:ext uri="{FF2B5EF4-FFF2-40B4-BE49-F238E27FC236}">
                  <a16:creationId xmlns:a16="http://schemas.microsoft.com/office/drawing/2014/main" id="{E9630A10-862C-4068-8B1F-67A355BEA3A3}"/>
                </a:ext>
              </a:extLst>
            </p:cNvPr>
            <p:cNvCxnSpPr>
              <a:cxnSpLocks/>
            </p:cNvCxnSpPr>
            <p:nvPr/>
          </p:nvCxnSpPr>
          <p:spPr>
            <a:xfrm>
              <a:off x="4487622" y="2378753"/>
              <a:ext cx="96894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DF1E6482-4B5B-4983-9FC8-CF606C9FFB60}"/>
              </a:ext>
            </a:extLst>
          </p:cNvPr>
          <p:cNvGrpSpPr/>
          <p:nvPr/>
        </p:nvGrpSpPr>
        <p:grpSpPr>
          <a:xfrm>
            <a:off x="7929131" y="1944656"/>
            <a:ext cx="2314339" cy="520781"/>
            <a:chOff x="7811538" y="1857972"/>
            <a:chExt cx="2314339" cy="520781"/>
          </a:xfrm>
        </p:grpSpPr>
        <p:sp>
          <p:nvSpPr>
            <p:cNvPr id="20" name="文本框 19">
              <a:extLst>
                <a:ext uri="{FF2B5EF4-FFF2-40B4-BE49-F238E27FC236}">
                  <a16:creationId xmlns:a16="http://schemas.microsoft.com/office/drawing/2014/main" id="{7B211101-141D-445A-9047-22064D22E26D}"/>
                </a:ext>
              </a:extLst>
            </p:cNvPr>
            <p:cNvSpPr txBox="1"/>
            <p:nvPr/>
          </p:nvSpPr>
          <p:spPr>
            <a:xfrm>
              <a:off x="7811538" y="1857972"/>
              <a:ext cx="231433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非宁静无以致远</a:t>
              </a:r>
            </a:p>
          </p:txBody>
        </p:sp>
        <p:cxnSp>
          <p:nvCxnSpPr>
            <p:cNvPr id="21" name="直接连接符 20">
              <a:extLst>
                <a:ext uri="{FF2B5EF4-FFF2-40B4-BE49-F238E27FC236}">
                  <a16:creationId xmlns:a16="http://schemas.microsoft.com/office/drawing/2014/main" id="{632F5C51-4D55-4D38-A6B6-00536935CD6D}"/>
                </a:ext>
              </a:extLst>
            </p:cNvPr>
            <p:cNvCxnSpPr>
              <a:cxnSpLocks/>
            </p:cNvCxnSpPr>
            <p:nvPr/>
          </p:nvCxnSpPr>
          <p:spPr>
            <a:xfrm>
              <a:off x="7922788" y="2378753"/>
              <a:ext cx="96894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矩形 23">
            <a:extLst>
              <a:ext uri="{FF2B5EF4-FFF2-40B4-BE49-F238E27FC236}">
                <a16:creationId xmlns:a16="http://schemas.microsoft.com/office/drawing/2014/main" id="{1B086FC4-E31A-4E99-BB7F-57280EFBE087}"/>
              </a:ext>
            </a:extLst>
          </p:cNvPr>
          <p:cNvSpPr/>
          <p:nvPr/>
        </p:nvSpPr>
        <p:spPr>
          <a:xfrm>
            <a:off x="911225" y="1396180"/>
            <a:ext cx="3100335" cy="4311444"/>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676678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文本框 88">
            <a:extLst>
              <a:ext uri="{FF2B5EF4-FFF2-40B4-BE49-F238E27FC236}">
                <a16:creationId xmlns:a16="http://schemas.microsoft.com/office/drawing/2014/main" id="{F7054659-B1C0-4A6B-915A-78D04BFE1F1C}"/>
              </a:ext>
            </a:extLst>
          </p:cNvPr>
          <p:cNvSpPr txBox="1"/>
          <p:nvPr/>
        </p:nvSpPr>
        <p:spPr>
          <a:xfrm>
            <a:off x="842101" y="329977"/>
            <a:ext cx="3343358" cy="461665"/>
          </a:xfrm>
          <a:prstGeom prst="rect">
            <a:avLst/>
          </a:prstGeom>
          <a:noFill/>
        </p:spPr>
        <p:txBody>
          <a:bodyPr wrap="square" rtlCol="0">
            <a:spAutoFit/>
          </a:bodyPr>
          <a:lstStyle/>
          <a:p>
            <a:r>
              <a:rPr lang="zh-CN" altLang="en-US" sz="2400" dirty="0">
                <a:solidFill>
                  <a:srgbClr val="004E98"/>
                </a:solidFill>
                <a:latin typeface="思源宋体 CN Heavy" panose="02020900000000000000" pitchFamily="18" charset="-122"/>
                <a:ea typeface="思源宋体 CN Heavy" panose="02020900000000000000" pitchFamily="18" charset="-122"/>
              </a:rPr>
              <a:t>奔赴全国三地实地考察</a:t>
            </a:r>
          </a:p>
        </p:txBody>
      </p:sp>
      <p:sp>
        <p:nvSpPr>
          <p:cNvPr id="90" name="矩形 89">
            <a:extLst>
              <a:ext uri="{FF2B5EF4-FFF2-40B4-BE49-F238E27FC236}">
                <a16:creationId xmlns:a16="http://schemas.microsoft.com/office/drawing/2014/main" id="{C99D2026-5773-4673-99A0-9596CA7AEAD0}"/>
              </a:ext>
            </a:extLst>
          </p:cNvPr>
          <p:cNvSpPr/>
          <p:nvPr/>
        </p:nvSpPr>
        <p:spPr>
          <a:xfrm>
            <a:off x="695325" y="371836"/>
            <a:ext cx="128792"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2" name="直接连接符 91">
            <a:extLst>
              <a:ext uri="{FF2B5EF4-FFF2-40B4-BE49-F238E27FC236}">
                <a16:creationId xmlns:a16="http://schemas.microsoft.com/office/drawing/2014/main" id="{354C15E5-E086-41C7-BF3B-FAA265FD1B51}"/>
              </a:ext>
            </a:extLst>
          </p:cNvPr>
          <p:cNvCxnSpPr>
            <a:cxnSpLocks/>
          </p:cNvCxnSpPr>
          <p:nvPr/>
        </p:nvCxnSpPr>
        <p:spPr>
          <a:xfrm>
            <a:off x="741498" y="723865"/>
            <a:ext cx="10692000" cy="0"/>
          </a:xfrm>
          <a:prstGeom prst="line">
            <a:avLst/>
          </a:prstGeom>
          <a:ln>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5FD85E91-FCDB-460A-98A6-F5BE80BF20C8}"/>
              </a:ext>
            </a:extLst>
          </p:cNvPr>
          <p:cNvCxnSpPr>
            <a:cxnSpLocks/>
          </p:cNvCxnSpPr>
          <p:nvPr/>
        </p:nvCxnSpPr>
        <p:spPr>
          <a:xfrm>
            <a:off x="674932" y="6308725"/>
            <a:ext cx="10821743" cy="0"/>
          </a:xfrm>
          <a:prstGeom prst="line">
            <a:avLst/>
          </a:prstGeom>
          <a:ln>
            <a:solidFill>
              <a:srgbClr val="004E98"/>
            </a:solidFill>
          </a:ln>
        </p:spPr>
        <p:style>
          <a:lnRef idx="1">
            <a:schemeClr val="accent1"/>
          </a:lnRef>
          <a:fillRef idx="0">
            <a:schemeClr val="accent1"/>
          </a:fillRef>
          <a:effectRef idx="0">
            <a:schemeClr val="accent1"/>
          </a:effectRef>
          <a:fontRef idx="minor">
            <a:schemeClr val="tx1"/>
          </a:fontRef>
        </p:style>
      </p:cxnSp>
      <p:grpSp>
        <p:nvGrpSpPr>
          <p:cNvPr id="45" name="组合 44">
            <a:extLst>
              <a:ext uri="{FF2B5EF4-FFF2-40B4-BE49-F238E27FC236}">
                <a16:creationId xmlns:a16="http://schemas.microsoft.com/office/drawing/2014/main" id="{80084B41-B017-45C2-9708-3744A0546C14}"/>
              </a:ext>
            </a:extLst>
          </p:cNvPr>
          <p:cNvGrpSpPr/>
          <p:nvPr/>
        </p:nvGrpSpPr>
        <p:grpSpPr>
          <a:xfrm>
            <a:off x="6241340" y="1382655"/>
            <a:ext cx="5216892" cy="1337394"/>
            <a:chOff x="6414060" y="1382655"/>
            <a:chExt cx="5216892" cy="1337394"/>
          </a:xfrm>
        </p:grpSpPr>
        <p:sp>
          <p:nvSpPr>
            <p:cNvPr id="106" name="矩形 105">
              <a:extLst>
                <a:ext uri="{FF2B5EF4-FFF2-40B4-BE49-F238E27FC236}">
                  <a16:creationId xmlns:a16="http://schemas.microsoft.com/office/drawing/2014/main" id="{E15B811C-A4C2-4604-9A16-37C5B74556AE}"/>
                </a:ext>
              </a:extLst>
            </p:cNvPr>
            <p:cNvSpPr/>
            <p:nvPr/>
          </p:nvSpPr>
          <p:spPr>
            <a:xfrm>
              <a:off x="6414060" y="1472393"/>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004E98"/>
                  </a:solidFill>
                  <a:latin typeface="思源宋体 CN Medium" panose="02020500000000000000" pitchFamily="18" charset="-122"/>
                  <a:ea typeface="思源宋体 CN Medium" panose="02020500000000000000" pitchFamily="18" charset="-122"/>
                </a:rPr>
                <a:t>壹</a:t>
              </a:r>
            </a:p>
          </p:txBody>
        </p:sp>
        <p:grpSp>
          <p:nvGrpSpPr>
            <p:cNvPr id="3" name="组合 2">
              <a:extLst>
                <a:ext uri="{FF2B5EF4-FFF2-40B4-BE49-F238E27FC236}">
                  <a16:creationId xmlns:a16="http://schemas.microsoft.com/office/drawing/2014/main" id="{D2A3A7E2-71BA-4E2D-AD44-E219A9F1BC85}"/>
                </a:ext>
              </a:extLst>
            </p:cNvPr>
            <p:cNvGrpSpPr/>
            <p:nvPr/>
          </p:nvGrpSpPr>
          <p:grpSpPr>
            <a:xfrm>
              <a:off x="7083668" y="1382655"/>
              <a:ext cx="4547284" cy="1337394"/>
              <a:chOff x="7114148" y="1382655"/>
              <a:chExt cx="4547284" cy="1337394"/>
            </a:xfrm>
          </p:grpSpPr>
          <p:sp>
            <p:nvSpPr>
              <p:cNvPr id="85" name="文本框 84">
                <a:extLst>
                  <a:ext uri="{FF2B5EF4-FFF2-40B4-BE49-F238E27FC236}">
                    <a16:creationId xmlns:a16="http://schemas.microsoft.com/office/drawing/2014/main" id="{2EEB88C6-B06F-449B-94A9-81B66107CE7F}"/>
                  </a:ext>
                </a:extLst>
              </p:cNvPr>
              <p:cNvSpPr txBox="1"/>
              <p:nvPr/>
            </p:nvSpPr>
            <p:spPr>
              <a:xfrm>
                <a:off x="7114148" y="1382655"/>
                <a:ext cx="2419664" cy="400110"/>
              </a:xfrm>
              <a:prstGeom prst="rect">
                <a:avLst/>
              </a:prstGeom>
              <a:noFill/>
            </p:spPr>
            <p:txBody>
              <a:bodyPr wrap="square" rtlCol="0">
                <a:spAutoFit/>
              </a:bodyPr>
              <a:lstStyle/>
              <a:p>
                <a:r>
                  <a:rPr lang="zh-CN" altLang="en-US" sz="2000" dirty="0">
                    <a:solidFill>
                      <a:srgbClr val="004E98"/>
                    </a:solidFill>
                    <a:latin typeface="思源宋体 CN Medium" panose="02020500000000000000" pitchFamily="18" charset="-122"/>
                    <a:ea typeface="思源宋体 CN Medium" panose="02020500000000000000" pitchFamily="18" charset="-122"/>
                  </a:rPr>
                  <a:t>请在此输入小标题</a:t>
                </a:r>
              </a:p>
            </p:txBody>
          </p:sp>
          <p:sp>
            <p:nvSpPr>
              <p:cNvPr id="97" name="文本框 96">
                <a:extLst>
                  <a:ext uri="{FF2B5EF4-FFF2-40B4-BE49-F238E27FC236}">
                    <a16:creationId xmlns:a16="http://schemas.microsoft.com/office/drawing/2014/main" id="{69000D8E-6ACF-45CF-B923-EA7D022A068C}"/>
                  </a:ext>
                </a:extLst>
              </p:cNvPr>
              <p:cNvSpPr txBox="1"/>
              <p:nvPr/>
            </p:nvSpPr>
            <p:spPr>
              <a:xfrm>
                <a:off x="7152274" y="1981385"/>
                <a:ext cx="4509158" cy="738664"/>
              </a:xfrm>
              <a:prstGeom prst="rect">
                <a:avLst/>
              </a:prstGeom>
              <a:noFill/>
            </p:spPr>
            <p:txBody>
              <a:bodyPr wrap="square" rtlCol="0">
                <a:spAutoFit/>
              </a:bodyPr>
              <a:lstStyle/>
              <a:p>
                <a:r>
                  <a:rPr lang="zh-CN" altLang="en-US" sz="1400" dirty="0">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池州学院是安徽省属全日制普通本科院校，是中国唯一的一个全徽派建筑风格的高校，建有安徽省高校唯一的开路电视台，入选数据中国“百校工程”项目院校。</a:t>
                </a:r>
                <a:endParaRPr lang="en-US" altLang="zh-CN" sz="1400" dirty="0">
                  <a:latin typeface="思源宋体 CN Medium" panose="02020500000000000000" pitchFamily="18" charset="-122"/>
                  <a:ea typeface="思源宋体 CN Medium" panose="02020500000000000000" pitchFamily="18" charset="-122"/>
                </a:endParaRPr>
              </a:p>
            </p:txBody>
          </p:sp>
          <p:cxnSp>
            <p:nvCxnSpPr>
              <p:cNvPr id="62" name="直接连接符 61">
                <a:extLst>
                  <a:ext uri="{FF2B5EF4-FFF2-40B4-BE49-F238E27FC236}">
                    <a16:creationId xmlns:a16="http://schemas.microsoft.com/office/drawing/2014/main" id="{DB33BAC1-C7C6-48F0-B1C3-E7BDAB4B8642}"/>
                  </a:ext>
                </a:extLst>
              </p:cNvPr>
              <p:cNvCxnSpPr>
                <a:cxnSpLocks/>
              </p:cNvCxnSpPr>
              <p:nvPr/>
            </p:nvCxnSpPr>
            <p:spPr>
              <a:xfrm>
                <a:off x="7226366" y="1884123"/>
                <a:ext cx="973169"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grpSp>
        <p:nvGrpSpPr>
          <p:cNvPr id="10" name="组合 9">
            <a:extLst>
              <a:ext uri="{FF2B5EF4-FFF2-40B4-BE49-F238E27FC236}">
                <a16:creationId xmlns:a16="http://schemas.microsoft.com/office/drawing/2014/main" id="{3AC1D1F2-9725-497C-AF5A-FD8E08B1F8D1}"/>
              </a:ext>
            </a:extLst>
          </p:cNvPr>
          <p:cNvGrpSpPr/>
          <p:nvPr/>
        </p:nvGrpSpPr>
        <p:grpSpPr>
          <a:xfrm>
            <a:off x="6241340" y="3013550"/>
            <a:ext cx="5216892" cy="1337394"/>
            <a:chOff x="6414060" y="3013550"/>
            <a:chExt cx="5216892" cy="1337394"/>
          </a:xfrm>
        </p:grpSpPr>
        <p:sp>
          <p:nvSpPr>
            <p:cNvPr id="107" name="矩形 106">
              <a:extLst>
                <a:ext uri="{FF2B5EF4-FFF2-40B4-BE49-F238E27FC236}">
                  <a16:creationId xmlns:a16="http://schemas.microsoft.com/office/drawing/2014/main" id="{31D98FE2-BD72-4B47-B331-A6364CACF064}"/>
                </a:ext>
              </a:extLst>
            </p:cNvPr>
            <p:cNvSpPr/>
            <p:nvPr/>
          </p:nvSpPr>
          <p:spPr>
            <a:xfrm>
              <a:off x="6414060" y="3093671"/>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004E98"/>
                  </a:solidFill>
                  <a:latin typeface="思源宋体 CN Medium" panose="02020500000000000000" pitchFamily="18" charset="-122"/>
                  <a:ea typeface="思源宋体 CN Medium" panose="02020500000000000000" pitchFamily="18" charset="-122"/>
                </a:rPr>
                <a:t>贰</a:t>
              </a:r>
            </a:p>
          </p:txBody>
        </p:sp>
        <p:grpSp>
          <p:nvGrpSpPr>
            <p:cNvPr id="69" name="组合 68">
              <a:extLst>
                <a:ext uri="{FF2B5EF4-FFF2-40B4-BE49-F238E27FC236}">
                  <a16:creationId xmlns:a16="http://schemas.microsoft.com/office/drawing/2014/main" id="{D814A06C-7CD1-4864-9D44-25B4C46A413D}"/>
                </a:ext>
              </a:extLst>
            </p:cNvPr>
            <p:cNvGrpSpPr/>
            <p:nvPr/>
          </p:nvGrpSpPr>
          <p:grpSpPr>
            <a:xfrm>
              <a:off x="7083668" y="3013550"/>
              <a:ext cx="4547284" cy="1337394"/>
              <a:chOff x="7114148" y="1382655"/>
              <a:chExt cx="4547284" cy="1337394"/>
            </a:xfrm>
          </p:grpSpPr>
          <p:sp>
            <p:nvSpPr>
              <p:cNvPr id="70" name="文本框 69">
                <a:extLst>
                  <a:ext uri="{FF2B5EF4-FFF2-40B4-BE49-F238E27FC236}">
                    <a16:creationId xmlns:a16="http://schemas.microsoft.com/office/drawing/2014/main" id="{766C065E-07E7-4115-808F-65D92770B550}"/>
                  </a:ext>
                </a:extLst>
              </p:cNvPr>
              <p:cNvSpPr txBox="1"/>
              <p:nvPr/>
            </p:nvSpPr>
            <p:spPr>
              <a:xfrm>
                <a:off x="7114148" y="1382655"/>
                <a:ext cx="2512970" cy="400110"/>
              </a:xfrm>
              <a:prstGeom prst="rect">
                <a:avLst/>
              </a:prstGeom>
              <a:noFill/>
            </p:spPr>
            <p:txBody>
              <a:bodyPr wrap="square" rtlCol="0">
                <a:spAutoFit/>
              </a:bodyPr>
              <a:lstStyle/>
              <a:p>
                <a:r>
                  <a:rPr lang="zh-CN" altLang="en-US" sz="2000" dirty="0">
                    <a:solidFill>
                      <a:srgbClr val="004E98"/>
                    </a:solidFill>
                    <a:latin typeface="思源宋体 CN Medium" panose="02020500000000000000" pitchFamily="18" charset="-122"/>
                    <a:ea typeface="思源宋体 CN Medium" panose="02020500000000000000" pitchFamily="18" charset="-122"/>
                  </a:rPr>
                  <a:t>请在此输入小标题</a:t>
                </a:r>
              </a:p>
            </p:txBody>
          </p:sp>
          <p:sp>
            <p:nvSpPr>
              <p:cNvPr id="71" name="文本框 70">
                <a:extLst>
                  <a:ext uri="{FF2B5EF4-FFF2-40B4-BE49-F238E27FC236}">
                    <a16:creationId xmlns:a16="http://schemas.microsoft.com/office/drawing/2014/main" id="{35F9DA5A-D953-4CE8-8013-CD24777C89D6}"/>
                  </a:ext>
                </a:extLst>
              </p:cNvPr>
              <p:cNvSpPr txBox="1"/>
              <p:nvPr/>
            </p:nvSpPr>
            <p:spPr>
              <a:xfrm>
                <a:off x="7152274" y="1981385"/>
                <a:ext cx="4509158" cy="738664"/>
              </a:xfrm>
              <a:prstGeom prst="rect">
                <a:avLst/>
              </a:prstGeom>
              <a:noFill/>
            </p:spPr>
            <p:txBody>
              <a:bodyPr wrap="square" rtlCol="0">
                <a:spAutoFit/>
              </a:bodyPr>
              <a:lstStyle/>
              <a:p>
                <a:r>
                  <a:rPr lang="zh-CN" altLang="en-US" sz="1400" dirty="0">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池州学院是安徽省属全日制普通本科院校，是中国唯一的一个全徽派建筑风格的高校，建有安徽省高校唯一的开路电视台，入选数据中国“百校工程”项目院校。</a:t>
                </a:r>
                <a:endParaRPr lang="en-US" altLang="zh-CN" sz="1400" dirty="0">
                  <a:latin typeface="思源宋体 CN Medium" panose="02020500000000000000" pitchFamily="18" charset="-122"/>
                  <a:ea typeface="思源宋体 CN Medium" panose="02020500000000000000" pitchFamily="18" charset="-122"/>
                </a:endParaRPr>
              </a:p>
            </p:txBody>
          </p:sp>
          <p:cxnSp>
            <p:nvCxnSpPr>
              <p:cNvPr id="72" name="直接连接符 71">
                <a:extLst>
                  <a:ext uri="{FF2B5EF4-FFF2-40B4-BE49-F238E27FC236}">
                    <a16:creationId xmlns:a16="http://schemas.microsoft.com/office/drawing/2014/main" id="{F8735281-8254-4918-A33D-6F96569E6C56}"/>
                  </a:ext>
                </a:extLst>
              </p:cNvPr>
              <p:cNvCxnSpPr>
                <a:cxnSpLocks/>
              </p:cNvCxnSpPr>
              <p:nvPr/>
            </p:nvCxnSpPr>
            <p:spPr>
              <a:xfrm>
                <a:off x="7226366" y="1884123"/>
                <a:ext cx="973169"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grpSp>
        <p:nvGrpSpPr>
          <p:cNvPr id="9" name="组合 8">
            <a:extLst>
              <a:ext uri="{FF2B5EF4-FFF2-40B4-BE49-F238E27FC236}">
                <a16:creationId xmlns:a16="http://schemas.microsoft.com/office/drawing/2014/main" id="{8FE865B6-306A-4B7D-B3A9-12D46A30BD0C}"/>
              </a:ext>
            </a:extLst>
          </p:cNvPr>
          <p:cNvGrpSpPr/>
          <p:nvPr/>
        </p:nvGrpSpPr>
        <p:grpSpPr>
          <a:xfrm>
            <a:off x="6241340" y="4644445"/>
            <a:ext cx="5216892" cy="1337394"/>
            <a:chOff x="6414060" y="4644445"/>
            <a:chExt cx="5216892" cy="1337394"/>
          </a:xfrm>
        </p:grpSpPr>
        <p:sp>
          <p:nvSpPr>
            <p:cNvPr id="108" name="矩形 107">
              <a:extLst>
                <a:ext uri="{FF2B5EF4-FFF2-40B4-BE49-F238E27FC236}">
                  <a16:creationId xmlns:a16="http://schemas.microsoft.com/office/drawing/2014/main" id="{B5741F8F-2450-41A1-B52E-E4696ADA7359}"/>
                </a:ext>
              </a:extLst>
            </p:cNvPr>
            <p:cNvSpPr/>
            <p:nvPr/>
          </p:nvSpPr>
          <p:spPr>
            <a:xfrm>
              <a:off x="6414060" y="4746311"/>
              <a:ext cx="545903" cy="572050"/>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004E98"/>
                  </a:solidFill>
                  <a:latin typeface="思源宋体 CN Medium" panose="02020500000000000000" pitchFamily="18" charset="-122"/>
                  <a:ea typeface="思源宋体 CN Medium" panose="02020500000000000000" pitchFamily="18" charset="-122"/>
                </a:rPr>
                <a:t>叁</a:t>
              </a:r>
            </a:p>
          </p:txBody>
        </p:sp>
        <p:grpSp>
          <p:nvGrpSpPr>
            <p:cNvPr id="73" name="组合 72">
              <a:extLst>
                <a:ext uri="{FF2B5EF4-FFF2-40B4-BE49-F238E27FC236}">
                  <a16:creationId xmlns:a16="http://schemas.microsoft.com/office/drawing/2014/main" id="{DFB32DD1-959B-4257-8574-B1850EA39BA6}"/>
                </a:ext>
              </a:extLst>
            </p:cNvPr>
            <p:cNvGrpSpPr/>
            <p:nvPr/>
          </p:nvGrpSpPr>
          <p:grpSpPr>
            <a:xfrm>
              <a:off x="7083667" y="4644445"/>
              <a:ext cx="4547285" cy="1337394"/>
              <a:chOff x="7114147" y="1382655"/>
              <a:chExt cx="4547285" cy="1337394"/>
            </a:xfrm>
          </p:grpSpPr>
          <p:sp>
            <p:nvSpPr>
              <p:cNvPr id="74" name="文本框 73">
                <a:extLst>
                  <a:ext uri="{FF2B5EF4-FFF2-40B4-BE49-F238E27FC236}">
                    <a16:creationId xmlns:a16="http://schemas.microsoft.com/office/drawing/2014/main" id="{5AC66280-F1BA-4860-8E0E-5BA7876F3CDE}"/>
                  </a:ext>
                </a:extLst>
              </p:cNvPr>
              <p:cNvSpPr txBox="1"/>
              <p:nvPr/>
            </p:nvSpPr>
            <p:spPr>
              <a:xfrm>
                <a:off x="7114147" y="1382655"/>
                <a:ext cx="2413079" cy="400110"/>
              </a:xfrm>
              <a:prstGeom prst="rect">
                <a:avLst/>
              </a:prstGeom>
              <a:noFill/>
            </p:spPr>
            <p:txBody>
              <a:bodyPr wrap="square" rtlCol="0">
                <a:spAutoFit/>
              </a:bodyPr>
              <a:lstStyle/>
              <a:p>
                <a:r>
                  <a:rPr lang="zh-CN" altLang="en-US" sz="2000" dirty="0">
                    <a:solidFill>
                      <a:srgbClr val="004E98"/>
                    </a:solidFill>
                    <a:latin typeface="思源宋体 CN Medium" panose="02020500000000000000" pitchFamily="18" charset="-122"/>
                    <a:ea typeface="思源宋体 CN Medium" panose="02020500000000000000" pitchFamily="18" charset="-122"/>
                  </a:rPr>
                  <a:t>请在此输入小标题</a:t>
                </a:r>
              </a:p>
            </p:txBody>
          </p:sp>
          <p:sp>
            <p:nvSpPr>
              <p:cNvPr id="75" name="文本框 74">
                <a:extLst>
                  <a:ext uri="{FF2B5EF4-FFF2-40B4-BE49-F238E27FC236}">
                    <a16:creationId xmlns:a16="http://schemas.microsoft.com/office/drawing/2014/main" id="{A049A11E-DB59-47B6-9D95-3D0A99408C3F}"/>
                  </a:ext>
                </a:extLst>
              </p:cNvPr>
              <p:cNvSpPr txBox="1"/>
              <p:nvPr/>
            </p:nvSpPr>
            <p:spPr>
              <a:xfrm>
                <a:off x="7152274" y="1981385"/>
                <a:ext cx="4509158" cy="738664"/>
              </a:xfrm>
              <a:prstGeom prst="rect">
                <a:avLst/>
              </a:prstGeom>
              <a:noFill/>
            </p:spPr>
            <p:txBody>
              <a:bodyPr wrap="square" rtlCol="0">
                <a:spAutoFit/>
              </a:bodyPr>
              <a:lstStyle/>
              <a:p>
                <a:r>
                  <a:rPr lang="zh-CN" altLang="en-US" sz="1400" dirty="0">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池州学院是安徽省属全日制普通本科院校，是中国唯一的一个全徽派建筑风格的高校，建有安徽省高校唯一的开路电视台，入选数据中国“百校工程”项目院校。</a:t>
                </a:r>
                <a:endParaRPr lang="en-US" altLang="zh-CN" sz="1400" dirty="0">
                  <a:latin typeface="思源宋体 CN Medium" panose="02020500000000000000" pitchFamily="18" charset="-122"/>
                  <a:ea typeface="思源宋体 CN Medium" panose="02020500000000000000" pitchFamily="18" charset="-122"/>
                </a:endParaRPr>
              </a:p>
            </p:txBody>
          </p:sp>
          <p:cxnSp>
            <p:nvCxnSpPr>
              <p:cNvPr id="77" name="直接连接符 76">
                <a:extLst>
                  <a:ext uri="{FF2B5EF4-FFF2-40B4-BE49-F238E27FC236}">
                    <a16:creationId xmlns:a16="http://schemas.microsoft.com/office/drawing/2014/main" id="{660A1373-CDA4-44A1-B3D8-57CEE0BBBA38}"/>
                  </a:ext>
                </a:extLst>
              </p:cNvPr>
              <p:cNvCxnSpPr>
                <a:cxnSpLocks/>
              </p:cNvCxnSpPr>
              <p:nvPr/>
            </p:nvCxnSpPr>
            <p:spPr>
              <a:xfrm>
                <a:off x="7226366" y="1884123"/>
                <a:ext cx="973169"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grpSp>
        <p:nvGrpSpPr>
          <p:cNvPr id="51" name="组合 50">
            <a:extLst>
              <a:ext uri="{FF2B5EF4-FFF2-40B4-BE49-F238E27FC236}">
                <a16:creationId xmlns:a16="http://schemas.microsoft.com/office/drawing/2014/main" id="{7DC21B78-569C-4463-89BB-28CD28781A50}"/>
              </a:ext>
            </a:extLst>
          </p:cNvPr>
          <p:cNvGrpSpPr/>
          <p:nvPr/>
        </p:nvGrpSpPr>
        <p:grpSpPr>
          <a:xfrm>
            <a:off x="848265" y="1677661"/>
            <a:ext cx="4240440" cy="3502678"/>
            <a:chOff x="726345" y="1677661"/>
            <a:chExt cx="4240440" cy="3502678"/>
          </a:xfrm>
        </p:grpSpPr>
        <p:grpSp>
          <p:nvGrpSpPr>
            <p:cNvPr id="11" name="组合 10">
              <a:extLst>
                <a:ext uri="{FF2B5EF4-FFF2-40B4-BE49-F238E27FC236}">
                  <a16:creationId xmlns:a16="http://schemas.microsoft.com/office/drawing/2014/main" id="{DC6A17FB-F7EB-4974-9747-D25BB1AB7BB0}"/>
                </a:ext>
              </a:extLst>
            </p:cNvPr>
            <p:cNvGrpSpPr/>
            <p:nvPr/>
          </p:nvGrpSpPr>
          <p:grpSpPr>
            <a:xfrm>
              <a:off x="726345" y="1677661"/>
              <a:ext cx="4240440" cy="3502678"/>
              <a:chOff x="1036410" y="2111757"/>
              <a:chExt cx="5017360" cy="4144428"/>
            </a:xfrm>
            <a:solidFill>
              <a:schemeClr val="tx2">
                <a:lumMod val="75000"/>
              </a:schemeClr>
            </a:solidFill>
          </p:grpSpPr>
          <p:sp>
            <p:nvSpPr>
              <p:cNvPr id="12" name="Freeform 7">
                <a:extLst>
                  <a:ext uri="{FF2B5EF4-FFF2-40B4-BE49-F238E27FC236}">
                    <a16:creationId xmlns:a16="http://schemas.microsoft.com/office/drawing/2014/main" id="{C06D3893-E71F-4E41-8D56-DBA9F345810B}"/>
                  </a:ext>
                </a:extLst>
              </p:cNvPr>
              <p:cNvSpPr>
                <a:spLocks/>
              </p:cNvSpPr>
              <p:nvPr/>
            </p:nvSpPr>
            <p:spPr bwMode="auto">
              <a:xfrm>
                <a:off x="4149736" y="6033947"/>
                <a:ext cx="266285" cy="222238"/>
              </a:xfrm>
              <a:custGeom>
                <a:avLst/>
                <a:gdLst>
                  <a:gd name="T0" fmla="*/ 220 w 664"/>
                  <a:gd name="T1" fmla="*/ 555 h 555"/>
                  <a:gd name="T2" fmla="*/ 155 w 664"/>
                  <a:gd name="T3" fmla="*/ 530 h 555"/>
                  <a:gd name="T4" fmla="*/ 100 w 664"/>
                  <a:gd name="T5" fmla="*/ 515 h 555"/>
                  <a:gd name="T6" fmla="*/ 50 w 664"/>
                  <a:gd name="T7" fmla="*/ 490 h 555"/>
                  <a:gd name="T8" fmla="*/ 30 w 664"/>
                  <a:gd name="T9" fmla="*/ 475 h 555"/>
                  <a:gd name="T10" fmla="*/ 15 w 664"/>
                  <a:gd name="T11" fmla="*/ 460 h 555"/>
                  <a:gd name="T12" fmla="*/ 5 w 664"/>
                  <a:gd name="T13" fmla="*/ 400 h 555"/>
                  <a:gd name="T14" fmla="*/ 0 w 664"/>
                  <a:gd name="T15" fmla="*/ 330 h 555"/>
                  <a:gd name="T16" fmla="*/ 5 w 664"/>
                  <a:gd name="T17" fmla="*/ 270 h 555"/>
                  <a:gd name="T18" fmla="*/ 10 w 664"/>
                  <a:gd name="T19" fmla="*/ 245 h 555"/>
                  <a:gd name="T20" fmla="*/ 20 w 664"/>
                  <a:gd name="T21" fmla="*/ 220 h 555"/>
                  <a:gd name="T22" fmla="*/ 65 w 664"/>
                  <a:gd name="T23" fmla="*/ 205 h 555"/>
                  <a:gd name="T24" fmla="*/ 90 w 664"/>
                  <a:gd name="T25" fmla="*/ 195 h 555"/>
                  <a:gd name="T26" fmla="*/ 110 w 664"/>
                  <a:gd name="T27" fmla="*/ 185 h 555"/>
                  <a:gd name="T28" fmla="*/ 115 w 664"/>
                  <a:gd name="T29" fmla="*/ 90 h 555"/>
                  <a:gd name="T30" fmla="*/ 130 w 664"/>
                  <a:gd name="T31" fmla="*/ 80 h 555"/>
                  <a:gd name="T32" fmla="*/ 140 w 664"/>
                  <a:gd name="T33" fmla="*/ 75 h 555"/>
                  <a:gd name="T34" fmla="*/ 165 w 664"/>
                  <a:gd name="T35" fmla="*/ 80 h 555"/>
                  <a:gd name="T36" fmla="*/ 190 w 664"/>
                  <a:gd name="T37" fmla="*/ 85 h 555"/>
                  <a:gd name="T38" fmla="*/ 210 w 664"/>
                  <a:gd name="T39" fmla="*/ 85 h 555"/>
                  <a:gd name="T40" fmla="*/ 225 w 664"/>
                  <a:gd name="T41" fmla="*/ 85 h 555"/>
                  <a:gd name="T42" fmla="*/ 354 w 664"/>
                  <a:gd name="T43" fmla="*/ 15 h 555"/>
                  <a:gd name="T44" fmla="*/ 584 w 664"/>
                  <a:gd name="T45" fmla="*/ 0 h 555"/>
                  <a:gd name="T46" fmla="*/ 604 w 664"/>
                  <a:gd name="T47" fmla="*/ 10 h 555"/>
                  <a:gd name="T48" fmla="*/ 624 w 664"/>
                  <a:gd name="T49" fmla="*/ 25 h 555"/>
                  <a:gd name="T50" fmla="*/ 644 w 664"/>
                  <a:gd name="T51" fmla="*/ 50 h 555"/>
                  <a:gd name="T52" fmla="*/ 664 w 664"/>
                  <a:gd name="T53" fmla="*/ 80 h 555"/>
                  <a:gd name="T54" fmla="*/ 664 w 664"/>
                  <a:gd name="T55" fmla="*/ 130 h 555"/>
                  <a:gd name="T56" fmla="*/ 654 w 664"/>
                  <a:gd name="T57" fmla="*/ 150 h 555"/>
                  <a:gd name="T58" fmla="*/ 644 w 664"/>
                  <a:gd name="T59" fmla="*/ 170 h 555"/>
                  <a:gd name="T60" fmla="*/ 589 w 664"/>
                  <a:gd name="T61" fmla="*/ 250 h 555"/>
                  <a:gd name="T62" fmla="*/ 564 w 664"/>
                  <a:gd name="T63" fmla="*/ 290 h 555"/>
                  <a:gd name="T64" fmla="*/ 544 w 664"/>
                  <a:gd name="T65" fmla="*/ 335 h 555"/>
                  <a:gd name="T66" fmla="*/ 529 w 664"/>
                  <a:gd name="T67" fmla="*/ 370 h 555"/>
                  <a:gd name="T68" fmla="*/ 519 w 664"/>
                  <a:gd name="T69" fmla="*/ 395 h 555"/>
                  <a:gd name="T70" fmla="*/ 504 w 664"/>
                  <a:gd name="T71" fmla="*/ 415 h 555"/>
                  <a:gd name="T72" fmla="*/ 444 w 664"/>
                  <a:gd name="T73" fmla="*/ 445 h 555"/>
                  <a:gd name="T74" fmla="*/ 389 w 664"/>
                  <a:gd name="T75" fmla="*/ 480 h 555"/>
                  <a:gd name="T76" fmla="*/ 290 w 664"/>
                  <a:gd name="T77" fmla="*/ 545 h 555"/>
                  <a:gd name="T78" fmla="*/ 220 w 664"/>
                  <a:gd name="T79" fmla="*/ 55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4" h="555">
                    <a:moveTo>
                      <a:pt x="220" y="555"/>
                    </a:moveTo>
                    <a:lnTo>
                      <a:pt x="155" y="530"/>
                    </a:lnTo>
                    <a:lnTo>
                      <a:pt x="100" y="515"/>
                    </a:lnTo>
                    <a:lnTo>
                      <a:pt x="50" y="490"/>
                    </a:lnTo>
                    <a:lnTo>
                      <a:pt x="30" y="475"/>
                    </a:lnTo>
                    <a:lnTo>
                      <a:pt x="15" y="460"/>
                    </a:lnTo>
                    <a:lnTo>
                      <a:pt x="5" y="400"/>
                    </a:lnTo>
                    <a:lnTo>
                      <a:pt x="0" y="330"/>
                    </a:lnTo>
                    <a:lnTo>
                      <a:pt x="5" y="270"/>
                    </a:lnTo>
                    <a:lnTo>
                      <a:pt x="10" y="245"/>
                    </a:lnTo>
                    <a:lnTo>
                      <a:pt x="20" y="220"/>
                    </a:lnTo>
                    <a:lnTo>
                      <a:pt x="65" y="205"/>
                    </a:lnTo>
                    <a:lnTo>
                      <a:pt x="90" y="195"/>
                    </a:lnTo>
                    <a:lnTo>
                      <a:pt x="110" y="185"/>
                    </a:lnTo>
                    <a:lnTo>
                      <a:pt x="115" y="90"/>
                    </a:lnTo>
                    <a:lnTo>
                      <a:pt x="130" y="80"/>
                    </a:lnTo>
                    <a:lnTo>
                      <a:pt x="140" y="75"/>
                    </a:lnTo>
                    <a:lnTo>
                      <a:pt x="165" y="80"/>
                    </a:lnTo>
                    <a:lnTo>
                      <a:pt x="190" y="85"/>
                    </a:lnTo>
                    <a:lnTo>
                      <a:pt x="210" y="85"/>
                    </a:lnTo>
                    <a:lnTo>
                      <a:pt x="225" y="85"/>
                    </a:lnTo>
                    <a:lnTo>
                      <a:pt x="354" y="15"/>
                    </a:lnTo>
                    <a:lnTo>
                      <a:pt x="584" y="0"/>
                    </a:lnTo>
                    <a:lnTo>
                      <a:pt x="604" y="10"/>
                    </a:lnTo>
                    <a:lnTo>
                      <a:pt x="624" y="25"/>
                    </a:lnTo>
                    <a:lnTo>
                      <a:pt x="644" y="50"/>
                    </a:lnTo>
                    <a:lnTo>
                      <a:pt x="664" y="80"/>
                    </a:lnTo>
                    <a:lnTo>
                      <a:pt x="664" y="130"/>
                    </a:lnTo>
                    <a:lnTo>
                      <a:pt x="654" y="150"/>
                    </a:lnTo>
                    <a:lnTo>
                      <a:pt x="644" y="170"/>
                    </a:lnTo>
                    <a:lnTo>
                      <a:pt x="589" y="250"/>
                    </a:lnTo>
                    <a:lnTo>
                      <a:pt x="564" y="290"/>
                    </a:lnTo>
                    <a:lnTo>
                      <a:pt x="544" y="335"/>
                    </a:lnTo>
                    <a:lnTo>
                      <a:pt x="529" y="370"/>
                    </a:lnTo>
                    <a:lnTo>
                      <a:pt x="519" y="395"/>
                    </a:lnTo>
                    <a:lnTo>
                      <a:pt x="504" y="415"/>
                    </a:lnTo>
                    <a:lnTo>
                      <a:pt x="444" y="445"/>
                    </a:lnTo>
                    <a:lnTo>
                      <a:pt x="389" y="480"/>
                    </a:lnTo>
                    <a:lnTo>
                      <a:pt x="290" y="545"/>
                    </a:lnTo>
                    <a:lnTo>
                      <a:pt x="220" y="555"/>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13" name="Freeform 8">
                <a:extLst>
                  <a:ext uri="{FF2B5EF4-FFF2-40B4-BE49-F238E27FC236}">
                    <a16:creationId xmlns:a16="http://schemas.microsoft.com/office/drawing/2014/main" id="{96043ECC-9E14-4E55-B1D3-B90923C5147F}"/>
                  </a:ext>
                </a:extLst>
              </p:cNvPr>
              <p:cNvSpPr>
                <a:spLocks/>
              </p:cNvSpPr>
              <p:nvPr/>
            </p:nvSpPr>
            <p:spPr bwMode="auto">
              <a:xfrm>
                <a:off x="4161749" y="6043958"/>
                <a:ext cx="244261" cy="202216"/>
              </a:xfrm>
              <a:custGeom>
                <a:avLst/>
                <a:gdLst>
                  <a:gd name="T0" fmla="*/ 205 w 609"/>
                  <a:gd name="T1" fmla="*/ 505 h 505"/>
                  <a:gd name="T2" fmla="*/ 55 w 609"/>
                  <a:gd name="T3" fmla="*/ 455 h 505"/>
                  <a:gd name="T4" fmla="*/ 30 w 609"/>
                  <a:gd name="T5" fmla="*/ 435 h 505"/>
                  <a:gd name="T6" fmla="*/ 15 w 609"/>
                  <a:gd name="T7" fmla="*/ 415 h 505"/>
                  <a:gd name="T8" fmla="*/ 0 w 609"/>
                  <a:gd name="T9" fmla="*/ 395 h 505"/>
                  <a:gd name="T10" fmla="*/ 0 w 609"/>
                  <a:gd name="T11" fmla="*/ 375 h 505"/>
                  <a:gd name="T12" fmla="*/ 0 w 609"/>
                  <a:gd name="T13" fmla="*/ 330 h 505"/>
                  <a:gd name="T14" fmla="*/ 0 w 609"/>
                  <a:gd name="T15" fmla="*/ 285 h 505"/>
                  <a:gd name="T16" fmla="*/ 5 w 609"/>
                  <a:gd name="T17" fmla="*/ 235 h 505"/>
                  <a:gd name="T18" fmla="*/ 10 w 609"/>
                  <a:gd name="T19" fmla="*/ 225 h 505"/>
                  <a:gd name="T20" fmla="*/ 15 w 609"/>
                  <a:gd name="T21" fmla="*/ 215 h 505"/>
                  <a:gd name="T22" fmla="*/ 20 w 609"/>
                  <a:gd name="T23" fmla="*/ 210 h 505"/>
                  <a:gd name="T24" fmla="*/ 35 w 609"/>
                  <a:gd name="T25" fmla="*/ 205 h 505"/>
                  <a:gd name="T26" fmla="*/ 75 w 609"/>
                  <a:gd name="T27" fmla="*/ 195 h 505"/>
                  <a:gd name="T28" fmla="*/ 105 w 609"/>
                  <a:gd name="T29" fmla="*/ 170 h 505"/>
                  <a:gd name="T30" fmla="*/ 110 w 609"/>
                  <a:gd name="T31" fmla="*/ 80 h 505"/>
                  <a:gd name="T32" fmla="*/ 120 w 609"/>
                  <a:gd name="T33" fmla="*/ 75 h 505"/>
                  <a:gd name="T34" fmla="*/ 160 w 609"/>
                  <a:gd name="T35" fmla="*/ 85 h 505"/>
                  <a:gd name="T36" fmla="*/ 185 w 609"/>
                  <a:gd name="T37" fmla="*/ 85 h 505"/>
                  <a:gd name="T38" fmla="*/ 210 w 609"/>
                  <a:gd name="T39" fmla="*/ 85 h 505"/>
                  <a:gd name="T40" fmla="*/ 334 w 609"/>
                  <a:gd name="T41" fmla="*/ 15 h 505"/>
                  <a:gd name="T42" fmla="*/ 544 w 609"/>
                  <a:gd name="T43" fmla="*/ 0 h 505"/>
                  <a:gd name="T44" fmla="*/ 559 w 609"/>
                  <a:gd name="T45" fmla="*/ 10 h 505"/>
                  <a:gd name="T46" fmla="*/ 584 w 609"/>
                  <a:gd name="T47" fmla="*/ 30 h 505"/>
                  <a:gd name="T48" fmla="*/ 594 w 609"/>
                  <a:gd name="T49" fmla="*/ 40 h 505"/>
                  <a:gd name="T50" fmla="*/ 599 w 609"/>
                  <a:gd name="T51" fmla="*/ 55 h 505"/>
                  <a:gd name="T52" fmla="*/ 609 w 609"/>
                  <a:gd name="T53" fmla="*/ 70 h 505"/>
                  <a:gd name="T54" fmla="*/ 609 w 609"/>
                  <a:gd name="T55" fmla="*/ 90 h 505"/>
                  <a:gd name="T56" fmla="*/ 579 w 609"/>
                  <a:gd name="T57" fmla="*/ 140 h 505"/>
                  <a:gd name="T58" fmla="*/ 559 w 609"/>
                  <a:gd name="T59" fmla="*/ 165 h 505"/>
                  <a:gd name="T60" fmla="*/ 539 w 609"/>
                  <a:gd name="T61" fmla="*/ 185 h 505"/>
                  <a:gd name="T62" fmla="*/ 524 w 609"/>
                  <a:gd name="T63" fmla="*/ 225 h 505"/>
                  <a:gd name="T64" fmla="*/ 504 w 609"/>
                  <a:gd name="T65" fmla="*/ 265 h 505"/>
                  <a:gd name="T66" fmla="*/ 484 w 609"/>
                  <a:gd name="T67" fmla="*/ 305 h 505"/>
                  <a:gd name="T68" fmla="*/ 469 w 609"/>
                  <a:gd name="T69" fmla="*/ 355 h 505"/>
                  <a:gd name="T70" fmla="*/ 245 w 609"/>
                  <a:gd name="T71" fmla="*/ 495 h 505"/>
                  <a:gd name="T72" fmla="*/ 225 w 609"/>
                  <a:gd name="T73" fmla="*/ 500 h 505"/>
                  <a:gd name="T74" fmla="*/ 205 w 609"/>
                  <a:gd name="T75" fmla="*/ 50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9" h="505">
                    <a:moveTo>
                      <a:pt x="205" y="505"/>
                    </a:moveTo>
                    <a:lnTo>
                      <a:pt x="55" y="455"/>
                    </a:lnTo>
                    <a:lnTo>
                      <a:pt x="30" y="435"/>
                    </a:lnTo>
                    <a:lnTo>
                      <a:pt x="15" y="415"/>
                    </a:lnTo>
                    <a:lnTo>
                      <a:pt x="0" y="395"/>
                    </a:lnTo>
                    <a:lnTo>
                      <a:pt x="0" y="375"/>
                    </a:lnTo>
                    <a:lnTo>
                      <a:pt x="0" y="330"/>
                    </a:lnTo>
                    <a:lnTo>
                      <a:pt x="0" y="285"/>
                    </a:lnTo>
                    <a:lnTo>
                      <a:pt x="5" y="235"/>
                    </a:lnTo>
                    <a:lnTo>
                      <a:pt x="10" y="225"/>
                    </a:lnTo>
                    <a:lnTo>
                      <a:pt x="15" y="215"/>
                    </a:lnTo>
                    <a:lnTo>
                      <a:pt x="20" y="210"/>
                    </a:lnTo>
                    <a:lnTo>
                      <a:pt x="35" y="205"/>
                    </a:lnTo>
                    <a:lnTo>
                      <a:pt x="75" y="195"/>
                    </a:lnTo>
                    <a:lnTo>
                      <a:pt x="105" y="170"/>
                    </a:lnTo>
                    <a:lnTo>
                      <a:pt x="110" y="80"/>
                    </a:lnTo>
                    <a:lnTo>
                      <a:pt x="120" y="75"/>
                    </a:lnTo>
                    <a:lnTo>
                      <a:pt x="160" y="85"/>
                    </a:lnTo>
                    <a:lnTo>
                      <a:pt x="185" y="85"/>
                    </a:lnTo>
                    <a:lnTo>
                      <a:pt x="210" y="85"/>
                    </a:lnTo>
                    <a:lnTo>
                      <a:pt x="334" y="15"/>
                    </a:lnTo>
                    <a:lnTo>
                      <a:pt x="544" y="0"/>
                    </a:lnTo>
                    <a:lnTo>
                      <a:pt x="559" y="10"/>
                    </a:lnTo>
                    <a:lnTo>
                      <a:pt x="584" y="30"/>
                    </a:lnTo>
                    <a:lnTo>
                      <a:pt x="594" y="40"/>
                    </a:lnTo>
                    <a:lnTo>
                      <a:pt x="599" y="55"/>
                    </a:lnTo>
                    <a:lnTo>
                      <a:pt x="609" y="70"/>
                    </a:lnTo>
                    <a:lnTo>
                      <a:pt x="609" y="90"/>
                    </a:lnTo>
                    <a:lnTo>
                      <a:pt x="579" y="140"/>
                    </a:lnTo>
                    <a:lnTo>
                      <a:pt x="559" y="165"/>
                    </a:lnTo>
                    <a:lnTo>
                      <a:pt x="539" y="185"/>
                    </a:lnTo>
                    <a:lnTo>
                      <a:pt x="524" y="225"/>
                    </a:lnTo>
                    <a:lnTo>
                      <a:pt x="504" y="265"/>
                    </a:lnTo>
                    <a:lnTo>
                      <a:pt x="484" y="305"/>
                    </a:lnTo>
                    <a:lnTo>
                      <a:pt x="469" y="355"/>
                    </a:lnTo>
                    <a:lnTo>
                      <a:pt x="245" y="495"/>
                    </a:lnTo>
                    <a:lnTo>
                      <a:pt x="225" y="500"/>
                    </a:lnTo>
                    <a:lnTo>
                      <a:pt x="205" y="505"/>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14" name="Freeform 9">
                <a:extLst>
                  <a:ext uri="{FF2B5EF4-FFF2-40B4-BE49-F238E27FC236}">
                    <a16:creationId xmlns:a16="http://schemas.microsoft.com/office/drawing/2014/main" id="{8029BFC7-68FF-4C1B-942E-64F33ADAA146}"/>
                  </a:ext>
                </a:extLst>
              </p:cNvPr>
              <p:cNvSpPr>
                <a:spLocks/>
              </p:cNvSpPr>
              <p:nvPr/>
            </p:nvSpPr>
            <p:spPr bwMode="auto">
              <a:xfrm>
                <a:off x="1036410" y="2111757"/>
                <a:ext cx="5017360" cy="3908175"/>
              </a:xfrm>
              <a:custGeom>
                <a:avLst/>
                <a:gdLst>
                  <a:gd name="T0" fmla="*/ 7835 w 12544"/>
                  <a:gd name="T1" fmla="*/ 9381 h 9770"/>
                  <a:gd name="T2" fmla="*/ 7311 w 12544"/>
                  <a:gd name="T3" fmla="*/ 9311 h 9770"/>
                  <a:gd name="T4" fmla="*/ 6791 w 12544"/>
                  <a:gd name="T5" fmla="*/ 9016 h 9770"/>
                  <a:gd name="T6" fmla="*/ 6042 w 12544"/>
                  <a:gd name="T7" fmla="*/ 9161 h 9770"/>
                  <a:gd name="T8" fmla="*/ 5748 w 12544"/>
                  <a:gd name="T9" fmla="*/ 9321 h 9770"/>
                  <a:gd name="T10" fmla="*/ 5228 w 12544"/>
                  <a:gd name="T11" fmla="*/ 8911 h 9770"/>
                  <a:gd name="T12" fmla="*/ 4974 w 12544"/>
                  <a:gd name="T13" fmla="*/ 8292 h 9770"/>
                  <a:gd name="T14" fmla="*/ 5113 w 12544"/>
                  <a:gd name="T15" fmla="*/ 7573 h 9770"/>
                  <a:gd name="T16" fmla="*/ 4649 w 12544"/>
                  <a:gd name="T17" fmla="*/ 7409 h 9770"/>
                  <a:gd name="T18" fmla="*/ 3930 w 12544"/>
                  <a:gd name="T19" fmla="*/ 7718 h 9770"/>
                  <a:gd name="T20" fmla="*/ 3056 w 12544"/>
                  <a:gd name="T21" fmla="*/ 7224 h 9770"/>
                  <a:gd name="T22" fmla="*/ 2557 w 12544"/>
                  <a:gd name="T23" fmla="*/ 7254 h 9770"/>
                  <a:gd name="T24" fmla="*/ 1838 w 12544"/>
                  <a:gd name="T25" fmla="*/ 6914 h 9770"/>
                  <a:gd name="T26" fmla="*/ 1084 w 12544"/>
                  <a:gd name="T27" fmla="*/ 6315 h 9770"/>
                  <a:gd name="T28" fmla="*/ 534 w 12544"/>
                  <a:gd name="T29" fmla="*/ 5452 h 9770"/>
                  <a:gd name="T30" fmla="*/ 704 w 12544"/>
                  <a:gd name="T31" fmla="*/ 4992 h 9770"/>
                  <a:gd name="T32" fmla="*/ 574 w 12544"/>
                  <a:gd name="T33" fmla="*/ 4533 h 9770"/>
                  <a:gd name="T34" fmla="*/ 195 w 12544"/>
                  <a:gd name="T35" fmla="*/ 3999 h 9770"/>
                  <a:gd name="T36" fmla="*/ 50 w 12544"/>
                  <a:gd name="T37" fmla="*/ 3470 h 9770"/>
                  <a:gd name="T38" fmla="*/ 220 w 12544"/>
                  <a:gd name="T39" fmla="*/ 3005 h 9770"/>
                  <a:gd name="T40" fmla="*/ 804 w 12544"/>
                  <a:gd name="T41" fmla="*/ 2995 h 9770"/>
                  <a:gd name="T42" fmla="*/ 1593 w 12544"/>
                  <a:gd name="T43" fmla="*/ 2741 h 9770"/>
                  <a:gd name="T44" fmla="*/ 2157 w 12544"/>
                  <a:gd name="T45" fmla="*/ 2017 h 9770"/>
                  <a:gd name="T46" fmla="*/ 2742 w 12544"/>
                  <a:gd name="T47" fmla="*/ 1628 h 9770"/>
                  <a:gd name="T48" fmla="*/ 3186 w 12544"/>
                  <a:gd name="T49" fmla="*/ 1333 h 9770"/>
                  <a:gd name="T50" fmla="*/ 4020 w 12544"/>
                  <a:gd name="T51" fmla="*/ 1792 h 9770"/>
                  <a:gd name="T52" fmla="*/ 4724 w 12544"/>
                  <a:gd name="T53" fmla="*/ 2696 h 9770"/>
                  <a:gd name="T54" fmla="*/ 6037 w 12544"/>
                  <a:gd name="T55" fmla="*/ 3310 h 9770"/>
                  <a:gd name="T56" fmla="*/ 7106 w 12544"/>
                  <a:gd name="T57" fmla="*/ 3485 h 9770"/>
                  <a:gd name="T58" fmla="*/ 8030 w 12544"/>
                  <a:gd name="T59" fmla="*/ 3155 h 9770"/>
                  <a:gd name="T60" fmla="*/ 8244 w 12544"/>
                  <a:gd name="T61" fmla="*/ 2566 h 9770"/>
                  <a:gd name="T62" fmla="*/ 8974 w 12544"/>
                  <a:gd name="T63" fmla="*/ 2371 h 9770"/>
                  <a:gd name="T64" fmla="*/ 9718 w 12544"/>
                  <a:gd name="T65" fmla="*/ 1882 h 9770"/>
                  <a:gd name="T66" fmla="*/ 9018 w 12544"/>
                  <a:gd name="T67" fmla="*/ 1757 h 9770"/>
                  <a:gd name="T68" fmla="*/ 8984 w 12544"/>
                  <a:gd name="T69" fmla="*/ 1188 h 9770"/>
                  <a:gd name="T70" fmla="*/ 9583 w 12544"/>
                  <a:gd name="T71" fmla="*/ 524 h 9770"/>
                  <a:gd name="T72" fmla="*/ 9967 w 12544"/>
                  <a:gd name="T73" fmla="*/ 0 h 9770"/>
                  <a:gd name="T74" fmla="*/ 10886 w 12544"/>
                  <a:gd name="T75" fmla="*/ 614 h 9770"/>
                  <a:gd name="T76" fmla="*/ 11356 w 12544"/>
                  <a:gd name="T77" fmla="*/ 894 h 9770"/>
                  <a:gd name="T78" fmla="*/ 12169 w 12544"/>
                  <a:gd name="T79" fmla="*/ 1028 h 9770"/>
                  <a:gd name="T80" fmla="*/ 12489 w 12544"/>
                  <a:gd name="T81" fmla="*/ 1433 h 9770"/>
                  <a:gd name="T82" fmla="*/ 12130 w 12544"/>
                  <a:gd name="T83" fmla="*/ 2087 h 9770"/>
                  <a:gd name="T84" fmla="*/ 12135 w 12544"/>
                  <a:gd name="T85" fmla="*/ 2786 h 9770"/>
                  <a:gd name="T86" fmla="*/ 11745 w 12544"/>
                  <a:gd name="T87" fmla="*/ 3030 h 9770"/>
                  <a:gd name="T88" fmla="*/ 11346 w 12544"/>
                  <a:gd name="T89" fmla="*/ 3405 h 9770"/>
                  <a:gd name="T90" fmla="*/ 10596 w 12544"/>
                  <a:gd name="T91" fmla="*/ 4164 h 9770"/>
                  <a:gd name="T92" fmla="*/ 10547 w 12544"/>
                  <a:gd name="T93" fmla="*/ 3749 h 9770"/>
                  <a:gd name="T94" fmla="*/ 9753 w 12544"/>
                  <a:gd name="T95" fmla="*/ 4179 h 9770"/>
                  <a:gd name="T96" fmla="*/ 9907 w 12544"/>
                  <a:gd name="T97" fmla="*/ 4458 h 9770"/>
                  <a:gd name="T98" fmla="*/ 10811 w 12544"/>
                  <a:gd name="T99" fmla="*/ 4553 h 9770"/>
                  <a:gd name="T100" fmla="*/ 10262 w 12544"/>
                  <a:gd name="T101" fmla="*/ 5097 h 9770"/>
                  <a:gd name="T102" fmla="*/ 10656 w 12544"/>
                  <a:gd name="T103" fmla="*/ 5936 h 9770"/>
                  <a:gd name="T104" fmla="*/ 10901 w 12544"/>
                  <a:gd name="T105" fmla="*/ 6445 h 9770"/>
                  <a:gd name="T106" fmla="*/ 11056 w 12544"/>
                  <a:gd name="T107" fmla="*/ 6675 h 9770"/>
                  <a:gd name="T108" fmla="*/ 10976 w 12544"/>
                  <a:gd name="T109" fmla="*/ 7104 h 9770"/>
                  <a:gd name="T110" fmla="*/ 10611 w 12544"/>
                  <a:gd name="T111" fmla="*/ 7718 h 9770"/>
                  <a:gd name="T112" fmla="*/ 10532 w 12544"/>
                  <a:gd name="T113" fmla="*/ 8113 h 9770"/>
                  <a:gd name="T114" fmla="*/ 10142 w 12544"/>
                  <a:gd name="T115" fmla="*/ 8597 h 9770"/>
                  <a:gd name="T116" fmla="*/ 9493 w 12544"/>
                  <a:gd name="T117" fmla="*/ 9026 h 9770"/>
                  <a:gd name="T118" fmla="*/ 9063 w 12544"/>
                  <a:gd name="T119" fmla="*/ 9131 h 9770"/>
                  <a:gd name="T120" fmla="*/ 8514 w 12544"/>
                  <a:gd name="T121" fmla="*/ 9381 h 9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44" h="9770">
                    <a:moveTo>
                      <a:pt x="8170" y="9770"/>
                    </a:moveTo>
                    <a:lnTo>
                      <a:pt x="8135" y="9735"/>
                    </a:lnTo>
                    <a:lnTo>
                      <a:pt x="8115" y="9705"/>
                    </a:lnTo>
                    <a:lnTo>
                      <a:pt x="8105" y="9680"/>
                    </a:lnTo>
                    <a:lnTo>
                      <a:pt x="8095" y="9650"/>
                    </a:lnTo>
                    <a:lnTo>
                      <a:pt x="8030" y="9555"/>
                    </a:lnTo>
                    <a:lnTo>
                      <a:pt x="8030" y="9510"/>
                    </a:lnTo>
                    <a:lnTo>
                      <a:pt x="8030" y="9475"/>
                    </a:lnTo>
                    <a:lnTo>
                      <a:pt x="8035" y="9460"/>
                    </a:lnTo>
                    <a:lnTo>
                      <a:pt x="8045" y="9445"/>
                    </a:lnTo>
                    <a:lnTo>
                      <a:pt x="8055" y="9436"/>
                    </a:lnTo>
                    <a:lnTo>
                      <a:pt x="8075" y="9426"/>
                    </a:lnTo>
                    <a:lnTo>
                      <a:pt x="8080" y="9411"/>
                    </a:lnTo>
                    <a:lnTo>
                      <a:pt x="8055" y="9411"/>
                    </a:lnTo>
                    <a:lnTo>
                      <a:pt x="8035" y="9416"/>
                    </a:lnTo>
                    <a:lnTo>
                      <a:pt x="8010" y="9426"/>
                    </a:lnTo>
                    <a:lnTo>
                      <a:pt x="7985" y="9441"/>
                    </a:lnTo>
                    <a:lnTo>
                      <a:pt x="7960" y="9460"/>
                    </a:lnTo>
                    <a:lnTo>
                      <a:pt x="7880" y="9460"/>
                    </a:lnTo>
                    <a:lnTo>
                      <a:pt x="7870" y="9396"/>
                    </a:lnTo>
                    <a:lnTo>
                      <a:pt x="7835" y="9381"/>
                    </a:lnTo>
                    <a:lnTo>
                      <a:pt x="7820" y="9366"/>
                    </a:lnTo>
                    <a:lnTo>
                      <a:pt x="7815" y="9351"/>
                    </a:lnTo>
                    <a:lnTo>
                      <a:pt x="7805" y="9336"/>
                    </a:lnTo>
                    <a:lnTo>
                      <a:pt x="7795" y="9341"/>
                    </a:lnTo>
                    <a:lnTo>
                      <a:pt x="7790" y="9346"/>
                    </a:lnTo>
                    <a:lnTo>
                      <a:pt x="7785" y="9361"/>
                    </a:lnTo>
                    <a:lnTo>
                      <a:pt x="7780" y="9386"/>
                    </a:lnTo>
                    <a:lnTo>
                      <a:pt x="7775" y="9411"/>
                    </a:lnTo>
                    <a:lnTo>
                      <a:pt x="7745" y="9411"/>
                    </a:lnTo>
                    <a:lnTo>
                      <a:pt x="7740" y="9406"/>
                    </a:lnTo>
                    <a:lnTo>
                      <a:pt x="7725" y="9401"/>
                    </a:lnTo>
                    <a:lnTo>
                      <a:pt x="7705" y="9406"/>
                    </a:lnTo>
                    <a:lnTo>
                      <a:pt x="7680" y="9411"/>
                    </a:lnTo>
                    <a:lnTo>
                      <a:pt x="7665" y="9421"/>
                    </a:lnTo>
                    <a:lnTo>
                      <a:pt x="7590" y="9416"/>
                    </a:lnTo>
                    <a:lnTo>
                      <a:pt x="7520" y="9406"/>
                    </a:lnTo>
                    <a:lnTo>
                      <a:pt x="7455" y="9396"/>
                    </a:lnTo>
                    <a:lnTo>
                      <a:pt x="7396" y="9391"/>
                    </a:lnTo>
                    <a:lnTo>
                      <a:pt x="7371" y="9376"/>
                    </a:lnTo>
                    <a:lnTo>
                      <a:pt x="7351" y="9356"/>
                    </a:lnTo>
                    <a:lnTo>
                      <a:pt x="7311" y="9311"/>
                    </a:lnTo>
                    <a:lnTo>
                      <a:pt x="7251" y="9226"/>
                    </a:lnTo>
                    <a:lnTo>
                      <a:pt x="7251" y="9171"/>
                    </a:lnTo>
                    <a:lnTo>
                      <a:pt x="7276" y="9121"/>
                    </a:lnTo>
                    <a:lnTo>
                      <a:pt x="7286" y="9096"/>
                    </a:lnTo>
                    <a:lnTo>
                      <a:pt x="7291" y="9071"/>
                    </a:lnTo>
                    <a:lnTo>
                      <a:pt x="7236" y="9036"/>
                    </a:lnTo>
                    <a:lnTo>
                      <a:pt x="7161" y="9031"/>
                    </a:lnTo>
                    <a:lnTo>
                      <a:pt x="7076" y="9021"/>
                    </a:lnTo>
                    <a:lnTo>
                      <a:pt x="7036" y="9011"/>
                    </a:lnTo>
                    <a:lnTo>
                      <a:pt x="7001" y="8996"/>
                    </a:lnTo>
                    <a:lnTo>
                      <a:pt x="6971" y="8981"/>
                    </a:lnTo>
                    <a:lnTo>
                      <a:pt x="6956" y="8961"/>
                    </a:lnTo>
                    <a:lnTo>
                      <a:pt x="6941" y="8921"/>
                    </a:lnTo>
                    <a:lnTo>
                      <a:pt x="6926" y="8916"/>
                    </a:lnTo>
                    <a:lnTo>
                      <a:pt x="6901" y="8921"/>
                    </a:lnTo>
                    <a:lnTo>
                      <a:pt x="6881" y="8926"/>
                    </a:lnTo>
                    <a:lnTo>
                      <a:pt x="6861" y="8936"/>
                    </a:lnTo>
                    <a:lnTo>
                      <a:pt x="6841" y="8946"/>
                    </a:lnTo>
                    <a:lnTo>
                      <a:pt x="6826" y="8961"/>
                    </a:lnTo>
                    <a:lnTo>
                      <a:pt x="6811" y="8981"/>
                    </a:lnTo>
                    <a:lnTo>
                      <a:pt x="6791" y="9016"/>
                    </a:lnTo>
                    <a:lnTo>
                      <a:pt x="6761" y="9041"/>
                    </a:lnTo>
                    <a:lnTo>
                      <a:pt x="6736" y="9066"/>
                    </a:lnTo>
                    <a:lnTo>
                      <a:pt x="6642" y="9066"/>
                    </a:lnTo>
                    <a:lnTo>
                      <a:pt x="6632" y="9086"/>
                    </a:lnTo>
                    <a:lnTo>
                      <a:pt x="6607" y="9111"/>
                    </a:lnTo>
                    <a:lnTo>
                      <a:pt x="6567" y="9146"/>
                    </a:lnTo>
                    <a:lnTo>
                      <a:pt x="6507" y="9151"/>
                    </a:lnTo>
                    <a:lnTo>
                      <a:pt x="6467" y="9106"/>
                    </a:lnTo>
                    <a:lnTo>
                      <a:pt x="6457" y="9091"/>
                    </a:lnTo>
                    <a:lnTo>
                      <a:pt x="6442" y="9091"/>
                    </a:lnTo>
                    <a:lnTo>
                      <a:pt x="6427" y="9091"/>
                    </a:lnTo>
                    <a:lnTo>
                      <a:pt x="6407" y="9101"/>
                    </a:lnTo>
                    <a:lnTo>
                      <a:pt x="6367" y="9121"/>
                    </a:lnTo>
                    <a:lnTo>
                      <a:pt x="6342" y="9136"/>
                    </a:lnTo>
                    <a:lnTo>
                      <a:pt x="6282" y="9131"/>
                    </a:lnTo>
                    <a:lnTo>
                      <a:pt x="6252" y="9106"/>
                    </a:lnTo>
                    <a:lnTo>
                      <a:pt x="6227" y="9086"/>
                    </a:lnTo>
                    <a:lnTo>
                      <a:pt x="6202" y="9076"/>
                    </a:lnTo>
                    <a:lnTo>
                      <a:pt x="6177" y="9076"/>
                    </a:lnTo>
                    <a:lnTo>
                      <a:pt x="6107" y="9156"/>
                    </a:lnTo>
                    <a:lnTo>
                      <a:pt x="6042" y="9161"/>
                    </a:lnTo>
                    <a:lnTo>
                      <a:pt x="6002" y="9136"/>
                    </a:lnTo>
                    <a:lnTo>
                      <a:pt x="5987" y="9126"/>
                    </a:lnTo>
                    <a:lnTo>
                      <a:pt x="5972" y="9126"/>
                    </a:lnTo>
                    <a:lnTo>
                      <a:pt x="5952" y="9146"/>
                    </a:lnTo>
                    <a:lnTo>
                      <a:pt x="5947" y="9156"/>
                    </a:lnTo>
                    <a:lnTo>
                      <a:pt x="5942" y="9196"/>
                    </a:lnTo>
                    <a:lnTo>
                      <a:pt x="5962" y="9231"/>
                    </a:lnTo>
                    <a:lnTo>
                      <a:pt x="5977" y="9256"/>
                    </a:lnTo>
                    <a:lnTo>
                      <a:pt x="5982" y="9291"/>
                    </a:lnTo>
                    <a:lnTo>
                      <a:pt x="5982" y="9346"/>
                    </a:lnTo>
                    <a:lnTo>
                      <a:pt x="5982" y="9376"/>
                    </a:lnTo>
                    <a:lnTo>
                      <a:pt x="5982" y="9406"/>
                    </a:lnTo>
                    <a:lnTo>
                      <a:pt x="6002" y="9475"/>
                    </a:lnTo>
                    <a:lnTo>
                      <a:pt x="6002" y="9525"/>
                    </a:lnTo>
                    <a:lnTo>
                      <a:pt x="5977" y="9555"/>
                    </a:lnTo>
                    <a:lnTo>
                      <a:pt x="5922" y="9555"/>
                    </a:lnTo>
                    <a:lnTo>
                      <a:pt x="5793" y="9465"/>
                    </a:lnTo>
                    <a:lnTo>
                      <a:pt x="5793" y="9341"/>
                    </a:lnTo>
                    <a:lnTo>
                      <a:pt x="5783" y="9331"/>
                    </a:lnTo>
                    <a:lnTo>
                      <a:pt x="5768" y="9326"/>
                    </a:lnTo>
                    <a:lnTo>
                      <a:pt x="5748" y="9321"/>
                    </a:lnTo>
                    <a:lnTo>
                      <a:pt x="5693" y="9366"/>
                    </a:lnTo>
                    <a:lnTo>
                      <a:pt x="5663" y="9391"/>
                    </a:lnTo>
                    <a:lnTo>
                      <a:pt x="5638" y="9411"/>
                    </a:lnTo>
                    <a:lnTo>
                      <a:pt x="5618" y="9411"/>
                    </a:lnTo>
                    <a:lnTo>
                      <a:pt x="5603" y="9396"/>
                    </a:lnTo>
                    <a:lnTo>
                      <a:pt x="5588" y="9386"/>
                    </a:lnTo>
                    <a:lnTo>
                      <a:pt x="5563" y="9376"/>
                    </a:lnTo>
                    <a:lnTo>
                      <a:pt x="5528" y="9331"/>
                    </a:lnTo>
                    <a:lnTo>
                      <a:pt x="5513" y="9311"/>
                    </a:lnTo>
                    <a:lnTo>
                      <a:pt x="5498" y="9301"/>
                    </a:lnTo>
                    <a:lnTo>
                      <a:pt x="5448" y="9236"/>
                    </a:lnTo>
                    <a:lnTo>
                      <a:pt x="5393" y="9231"/>
                    </a:lnTo>
                    <a:lnTo>
                      <a:pt x="5353" y="9221"/>
                    </a:lnTo>
                    <a:lnTo>
                      <a:pt x="5328" y="9206"/>
                    </a:lnTo>
                    <a:lnTo>
                      <a:pt x="5313" y="9181"/>
                    </a:lnTo>
                    <a:lnTo>
                      <a:pt x="5303" y="9156"/>
                    </a:lnTo>
                    <a:lnTo>
                      <a:pt x="5303" y="9126"/>
                    </a:lnTo>
                    <a:lnTo>
                      <a:pt x="5303" y="9041"/>
                    </a:lnTo>
                    <a:lnTo>
                      <a:pt x="5323" y="8996"/>
                    </a:lnTo>
                    <a:lnTo>
                      <a:pt x="5318" y="8941"/>
                    </a:lnTo>
                    <a:lnTo>
                      <a:pt x="5228" y="8911"/>
                    </a:lnTo>
                    <a:lnTo>
                      <a:pt x="5213" y="8896"/>
                    </a:lnTo>
                    <a:lnTo>
                      <a:pt x="5213" y="8846"/>
                    </a:lnTo>
                    <a:lnTo>
                      <a:pt x="5208" y="8841"/>
                    </a:lnTo>
                    <a:lnTo>
                      <a:pt x="5203" y="8836"/>
                    </a:lnTo>
                    <a:lnTo>
                      <a:pt x="5198" y="8811"/>
                    </a:lnTo>
                    <a:lnTo>
                      <a:pt x="5188" y="8777"/>
                    </a:lnTo>
                    <a:lnTo>
                      <a:pt x="5153" y="8702"/>
                    </a:lnTo>
                    <a:lnTo>
                      <a:pt x="5143" y="8657"/>
                    </a:lnTo>
                    <a:lnTo>
                      <a:pt x="5128" y="8637"/>
                    </a:lnTo>
                    <a:lnTo>
                      <a:pt x="5118" y="8632"/>
                    </a:lnTo>
                    <a:lnTo>
                      <a:pt x="5108" y="8627"/>
                    </a:lnTo>
                    <a:lnTo>
                      <a:pt x="5084" y="8627"/>
                    </a:lnTo>
                    <a:lnTo>
                      <a:pt x="4979" y="8682"/>
                    </a:lnTo>
                    <a:lnTo>
                      <a:pt x="4949" y="8682"/>
                    </a:lnTo>
                    <a:lnTo>
                      <a:pt x="4929" y="8677"/>
                    </a:lnTo>
                    <a:lnTo>
                      <a:pt x="4914" y="8672"/>
                    </a:lnTo>
                    <a:lnTo>
                      <a:pt x="4904" y="8662"/>
                    </a:lnTo>
                    <a:lnTo>
                      <a:pt x="4904" y="8417"/>
                    </a:lnTo>
                    <a:lnTo>
                      <a:pt x="4924" y="8367"/>
                    </a:lnTo>
                    <a:lnTo>
                      <a:pt x="4944" y="8327"/>
                    </a:lnTo>
                    <a:lnTo>
                      <a:pt x="4974" y="8292"/>
                    </a:lnTo>
                    <a:lnTo>
                      <a:pt x="4999" y="8257"/>
                    </a:lnTo>
                    <a:lnTo>
                      <a:pt x="5034" y="8227"/>
                    </a:lnTo>
                    <a:lnTo>
                      <a:pt x="5069" y="8197"/>
                    </a:lnTo>
                    <a:lnTo>
                      <a:pt x="5153" y="8138"/>
                    </a:lnTo>
                    <a:lnTo>
                      <a:pt x="5163" y="8133"/>
                    </a:lnTo>
                    <a:lnTo>
                      <a:pt x="5168" y="8123"/>
                    </a:lnTo>
                    <a:lnTo>
                      <a:pt x="5178" y="8078"/>
                    </a:lnTo>
                    <a:lnTo>
                      <a:pt x="5178" y="8013"/>
                    </a:lnTo>
                    <a:lnTo>
                      <a:pt x="5193" y="7968"/>
                    </a:lnTo>
                    <a:lnTo>
                      <a:pt x="5203" y="7928"/>
                    </a:lnTo>
                    <a:lnTo>
                      <a:pt x="5203" y="7853"/>
                    </a:lnTo>
                    <a:lnTo>
                      <a:pt x="5213" y="7808"/>
                    </a:lnTo>
                    <a:lnTo>
                      <a:pt x="5223" y="7793"/>
                    </a:lnTo>
                    <a:lnTo>
                      <a:pt x="5233" y="7778"/>
                    </a:lnTo>
                    <a:lnTo>
                      <a:pt x="5238" y="7703"/>
                    </a:lnTo>
                    <a:lnTo>
                      <a:pt x="5223" y="7678"/>
                    </a:lnTo>
                    <a:lnTo>
                      <a:pt x="5208" y="7658"/>
                    </a:lnTo>
                    <a:lnTo>
                      <a:pt x="5168" y="7628"/>
                    </a:lnTo>
                    <a:lnTo>
                      <a:pt x="5138" y="7603"/>
                    </a:lnTo>
                    <a:lnTo>
                      <a:pt x="5123" y="7588"/>
                    </a:lnTo>
                    <a:lnTo>
                      <a:pt x="5113" y="7573"/>
                    </a:lnTo>
                    <a:lnTo>
                      <a:pt x="5113" y="7484"/>
                    </a:lnTo>
                    <a:lnTo>
                      <a:pt x="5103" y="7484"/>
                    </a:lnTo>
                    <a:lnTo>
                      <a:pt x="5084" y="7444"/>
                    </a:lnTo>
                    <a:lnTo>
                      <a:pt x="5059" y="7414"/>
                    </a:lnTo>
                    <a:lnTo>
                      <a:pt x="5019" y="7364"/>
                    </a:lnTo>
                    <a:lnTo>
                      <a:pt x="4969" y="7364"/>
                    </a:lnTo>
                    <a:lnTo>
                      <a:pt x="4929" y="7404"/>
                    </a:lnTo>
                    <a:lnTo>
                      <a:pt x="4929" y="7439"/>
                    </a:lnTo>
                    <a:lnTo>
                      <a:pt x="4924" y="7479"/>
                    </a:lnTo>
                    <a:lnTo>
                      <a:pt x="4914" y="7518"/>
                    </a:lnTo>
                    <a:lnTo>
                      <a:pt x="4904" y="7533"/>
                    </a:lnTo>
                    <a:lnTo>
                      <a:pt x="4894" y="7548"/>
                    </a:lnTo>
                    <a:lnTo>
                      <a:pt x="4834" y="7548"/>
                    </a:lnTo>
                    <a:lnTo>
                      <a:pt x="4789" y="7528"/>
                    </a:lnTo>
                    <a:lnTo>
                      <a:pt x="4759" y="7508"/>
                    </a:lnTo>
                    <a:lnTo>
                      <a:pt x="4749" y="7493"/>
                    </a:lnTo>
                    <a:lnTo>
                      <a:pt x="4739" y="7484"/>
                    </a:lnTo>
                    <a:lnTo>
                      <a:pt x="4734" y="7464"/>
                    </a:lnTo>
                    <a:lnTo>
                      <a:pt x="4734" y="7444"/>
                    </a:lnTo>
                    <a:lnTo>
                      <a:pt x="4689" y="7424"/>
                    </a:lnTo>
                    <a:lnTo>
                      <a:pt x="4649" y="7409"/>
                    </a:lnTo>
                    <a:lnTo>
                      <a:pt x="4589" y="7389"/>
                    </a:lnTo>
                    <a:lnTo>
                      <a:pt x="4559" y="7354"/>
                    </a:lnTo>
                    <a:lnTo>
                      <a:pt x="4519" y="7354"/>
                    </a:lnTo>
                    <a:lnTo>
                      <a:pt x="4474" y="7389"/>
                    </a:lnTo>
                    <a:lnTo>
                      <a:pt x="4429" y="7419"/>
                    </a:lnTo>
                    <a:lnTo>
                      <a:pt x="4339" y="7479"/>
                    </a:lnTo>
                    <a:lnTo>
                      <a:pt x="4310" y="7484"/>
                    </a:lnTo>
                    <a:lnTo>
                      <a:pt x="4290" y="7489"/>
                    </a:lnTo>
                    <a:lnTo>
                      <a:pt x="4275" y="7498"/>
                    </a:lnTo>
                    <a:lnTo>
                      <a:pt x="4260" y="7508"/>
                    </a:lnTo>
                    <a:lnTo>
                      <a:pt x="4240" y="7538"/>
                    </a:lnTo>
                    <a:lnTo>
                      <a:pt x="4215" y="7573"/>
                    </a:lnTo>
                    <a:lnTo>
                      <a:pt x="4155" y="7578"/>
                    </a:lnTo>
                    <a:lnTo>
                      <a:pt x="4135" y="7583"/>
                    </a:lnTo>
                    <a:lnTo>
                      <a:pt x="4120" y="7593"/>
                    </a:lnTo>
                    <a:lnTo>
                      <a:pt x="4095" y="7623"/>
                    </a:lnTo>
                    <a:lnTo>
                      <a:pt x="4055" y="7668"/>
                    </a:lnTo>
                    <a:lnTo>
                      <a:pt x="4030" y="7683"/>
                    </a:lnTo>
                    <a:lnTo>
                      <a:pt x="3995" y="7693"/>
                    </a:lnTo>
                    <a:lnTo>
                      <a:pt x="3935" y="7703"/>
                    </a:lnTo>
                    <a:lnTo>
                      <a:pt x="3930" y="7718"/>
                    </a:lnTo>
                    <a:lnTo>
                      <a:pt x="3675" y="7708"/>
                    </a:lnTo>
                    <a:lnTo>
                      <a:pt x="3630" y="7713"/>
                    </a:lnTo>
                    <a:lnTo>
                      <a:pt x="3585" y="7713"/>
                    </a:lnTo>
                    <a:lnTo>
                      <a:pt x="3565" y="7708"/>
                    </a:lnTo>
                    <a:lnTo>
                      <a:pt x="3550" y="7703"/>
                    </a:lnTo>
                    <a:lnTo>
                      <a:pt x="3535" y="7693"/>
                    </a:lnTo>
                    <a:lnTo>
                      <a:pt x="3521" y="7678"/>
                    </a:lnTo>
                    <a:lnTo>
                      <a:pt x="3521" y="7633"/>
                    </a:lnTo>
                    <a:lnTo>
                      <a:pt x="3570" y="7518"/>
                    </a:lnTo>
                    <a:lnTo>
                      <a:pt x="3535" y="7508"/>
                    </a:lnTo>
                    <a:lnTo>
                      <a:pt x="3511" y="7489"/>
                    </a:lnTo>
                    <a:lnTo>
                      <a:pt x="3471" y="7459"/>
                    </a:lnTo>
                    <a:lnTo>
                      <a:pt x="3451" y="7384"/>
                    </a:lnTo>
                    <a:lnTo>
                      <a:pt x="3381" y="7379"/>
                    </a:lnTo>
                    <a:lnTo>
                      <a:pt x="3321" y="7364"/>
                    </a:lnTo>
                    <a:lnTo>
                      <a:pt x="3276" y="7314"/>
                    </a:lnTo>
                    <a:lnTo>
                      <a:pt x="3181" y="7274"/>
                    </a:lnTo>
                    <a:lnTo>
                      <a:pt x="3126" y="7244"/>
                    </a:lnTo>
                    <a:lnTo>
                      <a:pt x="3106" y="7234"/>
                    </a:lnTo>
                    <a:lnTo>
                      <a:pt x="3081" y="7224"/>
                    </a:lnTo>
                    <a:lnTo>
                      <a:pt x="3056" y="7224"/>
                    </a:lnTo>
                    <a:lnTo>
                      <a:pt x="3036" y="7234"/>
                    </a:lnTo>
                    <a:lnTo>
                      <a:pt x="3016" y="7249"/>
                    </a:lnTo>
                    <a:lnTo>
                      <a:pt x="3001" y="7274"/>
                    </a:lnTo>
                    <a:lnTo>
                      <a:pt x="2926" y="7309"/>
                    </a:lnTo>
                    <a:lnTo>
                      <a:pt x="2896" y="7339"/>
                    </a:lnTo>
                    <a:lnTo>
                      <a:pt x="2856" y="7479"/>
                    </a:lnTo>
                    <a:lnTo>
                      <a:pt x="2801" y="7479"/>
                    </a:lnTo>
                    <a:lnTo>
                      <a:pt x="2771" y="7464"/>
                    </a:lnTo>
                    <a:lnTo>
                      <a:pt x="2751" y="7449"/>
                    </a:lnTo>
                    <a:lnTo>
                      <a:pt x="2742" y="7434"/>
                    </a:lnTo>
                    <a:lnTo>
                      <a:pt x="2737" y="7414"/>
                    </a:lnTo>
                    <a:lnTo>
                      <a:pt x="2732" y="7394"/>
                    </a:lnTo>
                    <a:lnTo>
                      <a:pt x="2732" y="7374"/>
                    </a:lnTo>
                    <a:lnTo>
                      <a:pt x="2732" y="7334"/>
                    </a:lnTo>
                    <a:lnTo>
                      <a:pt x="2761" y="7249"/>
                    </a:lnTo>
                    <a:lnTo>
                      <a:pt x="2746" y="7229"/>
                    </a:lnTo>
                    <a:lnTo>
                      <a:pt x="2742" y="7224"/>
                    </a:lnTo>
                    <a:lnTo>
                      <a:pt x="2732" y="7219"/>
                    </a:lnTo>
                    <a:lnTo>
                      <a:pt x="2667" y="7224"/>
                    </a:lnTo>
                    <a:lnTo>
                      <a:pt x="2612" y="7239"/>
                    </a:lnTo>
                    <a:lnTo>
                      <a:pt x="2557" y="7254"/>
                    </a:lnTo>
                    <a:lnTo>
                      <a:pt x="2507" y="7274"/>
                    </a:lnTo>
                    <a:lnTo>
                      <a:pt x="2492" y="7284"/>
                    </a:lnTo>
                    <a:lnTo>
                      <a:pt x="2477" y="7289"/>
                    </a:lnTo>
                    <a:lnTo>
                      <a:pt x="2457" y="7289"/>
                    </a:lnTo>
                    <a:lnTo>
                      <a:pt x="2437" y="7284"/>
                    </a:lnTo>
                    <a:lnTo>
                      <a:pt x="2407" y="7274"/>
                    </a:lnTo>
                    <a:lnTo>
                      <a:pt x="2387" y="7269"/>
                    </a:lnTo>
                    <a:lnTo>
                      <a:pt x="2292" y="7154"/>
                    </a:lnTo>
                    <a:lnTo>
                      <a:pt x="2097" y="7154"/>
                    </a:lnTo>
                    <a:lnTo>
                      <a:pt x="2067" y="7139"/>
                    </a:lnTo>
                    <a:lnTo>
                      <a:pt x="2047" y="7099"/>
                    </a:lnTo>
                    <a:lnTo>
                      <a:pt x="2032" y="7064"/>
                    </a:lnTo>
                    <a:lnTo>
                      <a:pt x="2017" y="7034"/>
                    </a:lnTo>
                    <a:lnTo>
                      <a:pt x="2007" y="7009"/>
                    </a:lnTo>
                    <a:lnTo>
                      <a:pt x="1977" y="6999"/>
                    </a:lnTo>
                    <a:lnTo>
                      <a:pt x="1958" y="6989"/>
                    </a:lnTo>
                    <a:lnTo>
                      <a:pt x="1943" y="6974"/>
                    </a:lnTo>
                    <a:lnTo>
                      <a:pt x="1938" y="6959"/>
                    </a:lnTo>
                    <a:lnTo>
                      <a:pt x="1873" y="6924"/>
                    </a:lnTo>
                    <a:lnTo>
                      <a:pt x="1858" y="6919"/>
                    </a:lnTo>
                    <a:lnTo>
                      <a:pt x="1838" y="6914"/>
                    </a:lnTo>
                    <a:lnTo>
                      <a:pt x="1818" y="6919"/>
                    </a:lnTo>
                    <a:lnTo>
                      <a:pt x="1748" y="6864"/>
                    </a:lnTo>
                    <a:lnTo>
                      <a:pt x="1723" y="6839"/>
                    </a:lnTo>
                    <a:lnTo>
                      <a:pt x="1708" y="6810"/>
                    </a:lnTo>
                    <a:lnTo>
                      <a:pt x="1698" y="6780"/>
                    </a:lnTo>
                    <a:lnTo>
                      <a:pt x="1693" y="6755"/>
                    </a:lnTo>
                    <a:lnTo>
                      <a:pt x="1688" y="6700"/>
                    </a:lnTo>
                    <a:lnTo>
                      <a:pt x="1683" y="6675"/>
                    </a:lnTo>
                    <a:lnTo>
                      <a:pt x="1678" y="6650"/>
                    </a:lnTo>
                    <a:lnTo>
                      <a:pt x="1568" y="6655"/>
                    </a:lnTo>
                    <a:lnTo>
                      <a:pt x="1523" y="6635"/>
                    </a:lnTo>
                    <a:lnTo>
                      <a:pt x="1498" y="6615"/>
                    </a:lnTo>
                    <a:lnTo>
                      <a:pt x="1488" y="6595"/>
                    </a:lnTo>
                    <a:lnTo>
                      <a:pt x="1478" y="6565"/>
                    </a:lnTo>
                    <a:lnTo>
                      <a:pt x="1448" y="6515"/>
                    </a:lnTo>
                    <a:lnTo>
                      <a:pt x="1298" y="6405"/>
                    </a:lnTo>
                    <a:lnTo>
                      <a:pt x="1213" y="6265"/>
                    </a:lnTo>
                    <a:lnTo>
                      <a:pt x="1174" y="6270"/>
                    </a:lnTo>
                    <a:lnTo>
                      <a:pt x="1139" y="6280"/>
                    </a:lnTo>
                    <a:lnTo>
                      <a:pt x="1109" y="6295"/>
                    </a:lnTo>
                    <a:lnTo>
                      <a:pt x="1084" y="6315"/>
                    </a:lnTo>
                    <a:lnTo>
                      <a:pt x="964" y="6315"/>
                    </a:lnTo>
                    <a:lnTo>
                      <a:pt x="934" y="6290"/>
                    </a:lnTo>
                    <a:lnTo>
                      <a:pt x="914" y="6270"/>
                    </a:lnTo>
                    <a:lnTo>
                      <a:pt x="884" y="6230"/>
                    </a:lnTo>
                    <a:lnTo>
                      <a:pt x="864" y="6186"/>
                    </a:lnTo>
                    <a:lnTo>
                      <a:pt x="859" y="6151"/>
                    </a:lnTo>
                    <a:lnTo>
                      <a:pt x="854" y="6126"/>
                    </a:lnTo>
                    <a:lnTo>
                      <a:pt x="829" y="6076"/>
                    </a:lnTo>
                    <a:lnTo>
                      <a:pt x="779" y="5991"/>
                    </a:lnTo>
                    <a:lnTo>
                      <a:pt x="644" y="5911"/>
                    </a:lnTo>
                    <a:lnTo>
                      <a:pt x="564" y="5881"/>
                    </a:lnTo>
                    <a:lnTo>
                      <a:pt x="529" y="5866"/>
                    </a:lnTo>
                    <a:lnTo>
                      <a:pt x="504" y="5851"/>
                    </a:lnTo>
                    <a:lnTo>
                      <a:pt x="494" y="5826"/>
                    </a:lnTo>
                    <a:lnTo>
                      <a:pt x="494" y="5806"/>
                    </a:lnTo>
                    <a:lnTo>
                      <a:pt x="494" y="5786"/>
                    </a:lnTo>
                    <a:lnTo>
                      <a:pt x="499" y="5766"/>
                    </a:lnTo>
                    <a:lnTo>
                      <a:pt x="519" y="5731"/>
                    </a:lnTo>
                    <a:lnTo>
                      <a:pt x="549" y="5701"/>
                    </a:lnTo>
                    <a:lnTo>
                      <a:pt x="559" y="5517"/>
                    </a:lnTo>
                    <a:lnTo>
                      <a:pt x="534" y="5452"/>
                    </a:lnTo>
                    <a:lnTo>
                      <a:pt x="534" y="5427"/>
                    </a:lnTo>
                    <a:lnTo>
                      <a:pt x="534" y="5412"/>
                    </a:lnTo>
                    <a:lnTo>
                      <a:pt x="544" y="5402"/>
                    </a:lnTo>
                    <a:lnTo>
                      <a:pt x="559" y="5397"/>
                    </a:lnTo>
                    <a:lnTo>
                      <a:pt x="589" y="5392"/>
                    </a:lnTo>
                    <a:lnTo>
                      <a:pt x="629" y="5392"/>
                    </a:lnTo>
                    <a:lnTo>
                      <a:pt x="649" y="5407"/>
                    </a:lnTo>
                    <a:lnTo>
                      <a:pt x="659" y="5417"/>
                    </a:lnTo>
                    <a:lnTo>
                      <a:pt x="674" y="5437"/>
                    </a:lnTo>
                    <a:lnTo>
                      <a:pt x="694" y="5472"/>
                    </a:lnTo>
                    <a:lnTo>
                      <a:pt x="724" y="5482"/>
                    </a:lnTo>
                    <a:lnTo>
                      <a:pt x="739" y="5462"/>
                    </a:lnTo>
                    <a:lnTo>
                      <a:pt x="744" y="5442"/>
                    </a:lnTo>
                    <a:lnTo>
                      <a:pt x="749" y="5412"/>
                    </a:lnTo>
                    <a:lnTo>
                      <a:pt x="754" y="5387"/>
                    </a:lnTo>
                    <a:lnTo>
                      <a:pt x="749" y="5332"/>
                    </a:lnTo>
                    <a:lnTo>
                      <a:pt x="749" y="5287"/>
                    </a:lnTo>
                    <a:lnTo>
                      <a:pt x="694" y="5122"/>
                    </a:lnTo>
                    <a:lnTo>
                      <a:pt x="694" y="5052"/>
                    </a:lnTo>
                    <a:lnTo>
                      <a:pt x="699" y="5012"/>
                    </a:lnTo>
                    <a:lnTo>
                      <a:pt x="704" y="4992"/>
                    </a:lnTo>
                    <a:lnTo>
                      <a:pt x="714" y="4977"/>
                    </a:lnTo>
                    <a:lnTo>
                      <a:pt x="749" y="4937"/>
                    </a:lnTo>
                    <a:lnTo>
                      <a:pt x="769" y="4902"/>
                    </a:lnTo>
                    <a:lnTo>
                      <a:pt x="769" y="4883"/>
                    </a:lnTo>
                    <a:lnTo>
                      <a:pt x="679" y="4823"/>
                    </a:lnTo>
                    <a:lnTo>
                      <a:pt x="669" y="4818"/>
                    </a:lnTo>
                    <a:lnTo>
                      <a:pt x="664" y="4813"/>
                    </a:lnTo>
                    <a:lnTo>
                      <a:pt x="654" y="4793"/>
                    </a:lnTo>
                    <a:lnTo>
                      <a:pt x="639" y="4773"/>
                    </a:lnTo>
                    <a:lnTo>
                      <a:pt x="629" y="4758"/>
                    </a:lnTo>
                    <a:lnTo>
                      <a:pt x="624" y="4738"/>
                    </a:lnTo>
                    <a:lnTo>
                      <a:pt x="619" y="4718"/>
                    </a:lnTo>
                    <a:lnTo>
                      <a:pt x="624" y="4673"/>
                    </a:lnTo>
                    <a:lnTo>
                      <a:pt x="624" y="4643"/>
                    </a:lnTo>
                    <a:lnTo>
                      <a:pt x="634" y="4628"/>
                    </a:lnTo>
                    <a:lnTo>
                      <a:pt x="639" y="4613"/>
                    </a:lnTo>
                    <a:lnTo>
                      <a:pt x="634" y="4583"/>
                    </a:lnTo>
                    <a:lnTo>
                      <a:pt x="624" y="4563"/>
                    </a:lnTo>
                    <a:lnTo>
                      <a:pt x="609" y="4548"/>
                    </a:lnTo>
                    <a:lnTo>
                      <a:pt x="594" y="4538"/>
                    </a:lnTo>
                    <a:lnTo>
                      <a:pt x="574" y="4533"/>
                    </a:lnTo>
                    <a:lnTo>
                      <a:pt x="554" y="4533"/>
                    </a:lnTo>
                    <a:lnTo>
                      <a:pt x="514" y="4533"/>
                    </a:lnTo>
                    <a:lnTo>
                      <a:pt x="489" y="4518"/>
                    </a:lnTo>
                    <a:lnTo>
                      <a:pt x="464" y="4503"/>
                    </a:lnTo>
                    <a:lnTo>
                      <a:pt x="449" y="4483"/>
                    </a:lnTo>
                    <a:lnTo>
                      <a:pt x="429" y="4458"/>
                    </a:lnTo>
                    <a:lnTo>
                      <a:pt x="404" y="4413"/>
                    </a:lnTo>
                    <a:lnTo>
                      <a:pt x="385" y="4373"/>
                    </a:lnTo>
                    <a:lnTo>
                      <a:pt x="315" y="4353"/>
                    </a:lnTo>
                    <a:lnTo>
                      <a:pt x="295" y="4343"/>
                    </a:lnTo>
                    <a:lnTo>
                      <a:pt x="285" y="4328"/>
                    </a:lnTo>
                    <a:lnTo>
                      <a:pt x="280" y="4313"/>
                    </a:lnTo>
                    <a:lnTo>
                      <a:pt x="280" y="4293"/>
                    </a:lnTo>
                    <a:lnTo>
                      <a:pt x="280" y="4229"/>
                    </a:lnTo>
                    <a:lnTo>
                      <a:pt x="310" y="4144"/>
                    </a:lnTo>
                    <a:lnTo>
                      <a:pt x="305" y="4119"/>
                    </a:lnTo>
                    <a:lnTo>
                      <a:pt x="295" y="4094"/>
                    </a:lnTo>
                    <a:lnTo>
                      <a:pt x="280" y="4074"/>
                    </a:lnTo>
                    <a:lnTo>
                      <a:pt x="265" y="4054"/>
                    </a:lnTo>
                    <a:lnTo>
                      <a:pt x="230" y="4024"/>
                    </a:lnTo>
                    <a:lnTo>
                      <a:pt x="195" y="3999"/>
                    </a:lnTo>
                    <a:lnTo>
                      <a:pt x="90" y="3939"/>
                    </a:lnTo>
                    <a:lnTo>
                      <a:pt x="80" y="3924"/>
                    </a:lnTo>
                    <a:lnTo>
                      <a:pt x="80" y="3849"/>
                    </a:lnTo>
                    <a:lnTo>
                      <a:pt x="80" y="3829"/>
                    </a:lnTo>
                    <a:lnTo>
                      <a:pt x="85" y="3814"/>
                    </a:lnTo>
                    <a:lnTo>
                      <a:pt x="95" y="3804"/>
                    </a:lnTo>
                    <a:lnTo>
                      <a:pt x="115" y="3799"/>
                    </a:lnTo>
                    <a:lnTo>
                      <a:pt x="170" y="3769"/>
                    </a:lnTo>
                    <a:lnTo>
                      <a:pt x="210" y="3749"/>
                    </a:lnTo>
                    <a:lnTo>
                      <a:pt x="215" y="3594"/>
                    </a:lnTo>
                    <a:lnTo>
                      <a:pt x="215" y="3520"/>
                    </a:lnTo>
                    <a:lnTo>
                      <a:pt x="205" y="3485"/>
                    </a:lnTo>
                    <a:lnTo>
                      <a:pt x="195" y="3455"/>
                    </a:lnTo>
                    <a:lnTo>
                      <a:pt x="180" y="3445"/>
                    </a:lnTo>
                    <a:lnTo>
                      <a:pt x="165" y="3440"/>
                    </a:lnTo>
                    <a:lnTo>
                      <a:pt x="130" y="3435"/>
                    </a:lnTo>
                    <a:lnTo>
                      <a:pt x="100" y="3440"/>
                    </a:lnTo>
                    <a:lnTo>
                      <a:pt x="75" y="3445"/>
                    </a:lnTo>
                    <a:lnTo>
                      <a:pt x="70" y="3460"/>
                    </a:lnTo>
                    <a:lnTo>
                      <a:pt x="60" y="3465"/>
                    </a:lnTo>
                    <a:lnTo>
                      <a:pt x="50" y="3470"/>
                    </a:lnTo>
                    <a:lnTo>
                      <a:pt x="40" y="3465"/>
                    </a:lnTo>
                    <a:lnTo>
                      <a:pt x="25" y="3455"/>
                    </a:lnTo>
                    <a:lnTo>
                      <a:pt x="15" y="3445"/>
                    </a:lnTo>
                    <a:lnTo>
                      <a:pt x="0" y="3380"/>
                    </a:lnTo>
                    <a:lnTo>
                      <a:pt x="0" y="3320"/>
                    </a:lnTo>
                    <a:lnTo>
                      <a:pt x="65" y="3295"/>
                    </a:lnTo>
                    <a:lnTo>
                      <a:pt x="65" y="3275"/>
                    </a:lnTo>
                    <a:lnTo>
                      <a:pt x="60" y="3260"/>
                    </a:lnTo>
                    <a:lnTo>
                      <a:pt x="45" y="3245"/>
                    </a:lnTo>
                    <a:lnTo>
                      <a:pt x="30" y="3230"/>
                    </a:lnTo>
                    <a:lnTo>
                      <a:pt x="20" y="3220"/>
                    </a:lnTo>
                    <a:lnTo>
                      <a:pt x="20" y="3175"/>
                    </a:lnTo>
                    <a:lnTo>
                      <a:pt x="25" y="3165"/>
                    </a:lnTo>
                    <a:lnTo>
                      <a:pt x="30" y="3160"/>
                    </a:lnTo>
                    <a:lnTo>
                      <a:pt x="50" y="3150"/>
                    </a:lnTo>
                    <a:lnTo>
                      <a:pt x="90" y="3135"/>
                    </a:lnTo>
                    <a:lnTo>
                      <a:pt x="110" y="3115"/>
                    </a:lnTo>
                    <a:lnTo>
                      <a:pt x="125" y="3090"/>
                    </a:lnTo>
                    <a:lnTo>
                      <a:pt x="155" y="3040"/>
                    </a:lnTo>
                    <a:lnTo>
                      <a:pt x="185" y="3020"/>
                    </a:lnTo>
                    <a:lnTo>
                      <a:pt x="220" y="3005"/>
                    </a:lnTo>
                    <a:lnTo>
                      <a:pt x="275" y="2985"/>
                    </a:lnTo>
                    <a:lnTo>
                      <a:pt x="325" y="2985"/>
                    </a:lnTo>
                    <a:lnTo>
                      <a:pt x="404" y="2980"/>
                    </a:lnTo>
                    <a:lnTo>
                      <a:pt x="444" y="2975"/>
                    </a:lnTo>
                    <a:lnTo>
                      <a:pt x="484" y="2965"/>
                    </a:lnTo>
                    <a:lnTo>
                      <a:pt x="519" y="2950"/>
                    </a:lnTo>
                    <a:lnTo>
                      <a:pt x="544" y="2935"/>
                    </a:lnTo>
                    <a:lnTo>
                      <a:pt x="579" y="2931"/>
                    </a:lnTo>
                    <a:lnTo>
                      <a:pt x="609" y="2926"/>
                    </a:lnTo>
                    <a:lnTo>
                      <a:pt x="614" y="2931"/>
                    </a:lnTo>
                    <a:lnTo>
                      <a:pt x="624" y="2940"/>
                    </a:lnTo>
                    <a:lnTo>
                      <a:pt x="629" y="2960"/>
                    </a:lnTo>
                    <a:lnTo>
                      <a:pt x="634" y="2990"/>
                    </a:lnTo>
                    <a:lnTo>
                      <a:pt x="649" y="3025"/>
                    </a:lnTo>
                    <a:lnTo>
                      <a:pt x="659" y="3040"/>
                    </a:lnTo>
                    <a:lnTo>
                      <a:pt x="669" y="3050"/>
                    </a:lnTo>
                    <a:lnTo>
                      <a:pt x="684" y="3055"/>
                    </a:lnTo>
                    <a:lnTo>
                      <a:pt x="699" y="3060"/>
                    </a:lnTo>
                    <a:lnTo>
                      <a:pt x="754" y="3055"/>
                    </a:lnTo>
                    <a:lnTo>
                      <a:pt x="779" y="3030"/>
                    </a:lnTo>
                    <a:lnTo>
                      <a:pt x="804" y="2995"/>
                    </a:lnTo>
                    <a:lnTo>
                      <a:pt x="829" y="2965"/>
                    </a:lnTo>
                    <a:lnTo>
                      <a:pt x="854" y="2940"/>
                    </a:lnTo>
                    <a:lnTo>
                      <a:pt x="914" y="2945"/>
                    </a:lnTo>
                    <a:lnTo>
                      <a:pt x="944" y="2945"/>
                    </a:lnTo>
                    <a:lnTo>
                      <a:pt x="984" y="2940"/>
                    </a:lnTo>
                    <a:lnTo>
                      <a:pt x="994" y="2921"/>
                    </a:lnTo>
                    <a:lnTo>
                      <a:pt x="1009" y="2906"/>
                    </a:lnTo>
                    <a:lnTo>
                      <a:pt x="1024" y="2896"/>
                    </a:lnTo>
                    <a:lnTo>
                      <a:pt x="1039" y="2891"/>
                    </a:lnTo>
                    <a:lnTo>
                      <a:pt x="1079" y="2881"/>
                    </a:lnTo>
                    <a:lnTo>
                      <a:pt x="1124" y="2881"/>
                    </a:lnTo>
                    <a:lnTo>
                      <a:pt x="1228" y="2916"/>
                    </a:lnTo>
                    <a:lnTo>
                      <a:pt x="1243" y="2906"/>
                    </a:lnTo>
                    <a:lnTo>
                      <a:pt x="1263" y="2901"/>
                    </a:lnTo>
                    <a:lnTo>
                      <a:pt x="1333" y="2891"/>
                    </a:lnTo>
                    <a:lnTo>
                      <a:pt x="1408" y="2881"/>
                    </a:lnTo>
                    <a:lnTo>
                      <a:pt x="1473" y="2866"/>
                    </a:lnTo>
                    <a:lnTo>
                      <a:pt x="1518" y="2841"/>
                    </a:lnTo>
                    <a:lnTo>
                      <a:pt x="1568" y="2816"/>
                    </a:lnTo>
                    <a:lnTo>
                      <a:pt x="1578" y="2771"/>
                    </a:lnTo>
                    <a:lnTo>
                      <a:pt x="1593" y="2741"/>
                    </a:lnTo>
                    <a:lnTo>
                      <a:pt x="1613" y="2721"/>
                    </a:lnTo>
                    <a:lnTo>
                      <a:pt x="1648" y="2691"/>
                    </a:lnTo>
                    <a:lnTo>
                      <a:pt x="1708" y="2556"/>
                    </a:lnTo>
                    <a:lnTo>
                      <a:pt x="1788" y="2511"/>
                    </a:lnTo>
                    <a:lnTo>
                      <a:pt x="1818" y="2426"/>
                    </a:lnTo>
                    <a:lnTo>
                      <a:pt x="1828" y="2311"/>
                    </a:lnTo>
                    <a:lnTo>
                      <a:pt x="1808" y="2252"/>
                    </a:lnTo>
                    <a:lnTo>
                      <a:pt x="1808" y="2192"/>
                    </a:lnTo>
                    <a:lnTo>
                      <a:pt x="1818" y="2162"/>
                    </a:lnTo>
                    <a:lnTo>
                      <a:pt x="1828" y="2132"/>
                    </a:lnTo>
                    <a:lnTo>
                      <a:pt x="1828" y="2072"/>
                    </a:lnTo>
                    <a:lnTo>
                      <a:pt x="1808" y="2047"/>
                    </a:lnTo>
                    <a:lnTo>
                      <a:pt x="1803" y="2027"/>
                    </a:lnTo>
                    <a:lnTo>
                      <a:pt x="1803" y="1997"/>
                    </a:lnTo>
                    <a:lnTo>
                      <a:pt x="1813" y="1992"/>
                    </a:lnTo>
                    <a:lnTo>
                      <a:pt x="1833" y="1987"/>
                    </a:lnTo>
                    <a:lnTo>
                      <a:pt x="1898" y="1987"/>
                    </a:lnTo>
                    <a:lnTo>
                      <a:pt x="2017" y="1992"/>
                    </a:lnTo>
                    <a:lnTo>
                      <a:pt x="2062" y="1997"/>
                    </a:lnTo>
                    <a:lnTo>
                      <a:pt x="2107" y="2007"/>
                    </a:lnTo>
                    <a:lnTo>
                      <a:pt x="2157" y="2017"/>
                    </a:lnTo>
                    <a:lnTo>
                      <a:pt x="2212" y="2027"/>
                    </a:lnTo>
                    <a:lnTo>
                      <a:pt x="2307" y="2067"/>
                    </a:lnTo>
                    <a:lnTo>
                      <a:pt x="2327" y="2042"/>
                    </a:lnTo>
                    <a:lnTo>
                      <a:pt x="2312" y="2012"/>
                    </a:lnTo>
                    <a:lnTo>
                      <a:pt x="2312" y="1927"/>
                    </a:lnTo>
                    <a:lnTo>
                      <a:pt x="2337" y="1887"/>
                    </a:lnTo>
                    <a:lnTo>
                      <a:pt x="2367" y="1847"/>
                    </a:lnTo>
                    <a:lnTo>
                      <a:pt x="2427" y="1777"/>
                    </a:lnTo>
                    <a:lnTo>
                      <a:pt x="2437" y="1722"/>
                    </a:lnTo>
                    <a:lnTo>
                      <a:pt x="2457" y="1687"/>
                    </a:lnTo>
                    <a:lnTo>
                      <a:pt x="2482" y="1657"/>
                    </a:lnTo>
                    <a:lnTo>
                      <a:pt x="2517" y="1618"/>
                    </a:lnTo>
                    <a:lnTo>
                      <a:pt x="2532" y="1578"/>
                    </a:lnTo>
                    <a:lnTo>
                      <a:pt x="2537" y="1568"/>
                    </a:lnTo>
                    <a:lnTo>
                      <a:pt x="2547" y="1558"/>
                    </a:lnTo>
                    <a:lnTo>
                      <a:pt x="2557" y="1553"/>
                    </a:lnTo>
                    <a:lnTo>
                      <a:pt x="2572" y="1553"/>
                    </a:lnTo>
                    <a:lnTo>
                      <a:pt x="2622" y="1548"/>
                    </a:lnTo>
                    <a:lnTo>
                      <a:pt x="2652" y="1573"/>
                    </a:lnTo>
                    <a:lnTo>
                      <a:pt x="2697" y="1598"/>
                    </a:lnTo>
                    <a:lnTo>
                      <a:pt x="2742" y="1628"/>
                    </a:lnTo>
                    <a:lnTo>
                      <a:pt x="2791" y="1647"/>
                    </a:lnTo>
                    <a:lnTo>
                      <a:pt x="2816" y="1647"/>
                    </a:lnTo>
                    <a:lnTo>
                      <a:pt x="2846" y="1652"/>
                    </a:lnTo>
                    <a:lnTo>
                      <a:pt x="2876" y="1662"/>
                    </a:lnTo>
                    <a:lnTo>
                      <a:pt x="2891" y="1672"/>
                    </a:lnTo>
                    <a:lnTo>
                      <a:pt x="2906" y="1687"/>
                    </a:lnTo>
                    <a:lnTo>
                      <a:pt x="2951" y="1687"/>
                    </a:lnTo>
                    <a:lnTo>
                      <a:pt x="3001" y="1682"/>
                    </a:lnTo>
                    <a:lnTo>
                      <a:pt x="3026" y="1672"/>
                    </a:lnTo>
                    <a:lnTo>
                      <a:pt x="3046" y="1662"/>
                    </a:lnTo>
                    <a:lnTo>
                      <a:pt x="3061" y="1647"/>
                    </a:lnTo>
                    <a:lnTo>
                      <a:pt x="3071" y="1628"/>
                    </a:lnTo>
                    <a:lnTo>
                      <a:pt x="3071" y="1563"/>
                    </a:lnTo>
                    <a:lnTo>
                      <a:pt x="3066" y="1518"/>
                    </a:lnTo>
                    <a:lnTo>
                      <a:pt x="3061" y="1488"/>
                    </a:lnTo>
                    <a:lnTo>
                      <a:pt x="3066" y="1463"/>
                    </a:lnTo>
                    <a:lnTo>
                      <a:pt x="3071" y="1443"/>
                    </a:lnTo>
                    <a:lnTo>
                      <a:pt x="3081" y="1423"/>
                    </a:lnTo>
                    <a:lnTo>
                      <a:pt x="3096" y="1403"/>
                    </a:lnTo>
                    <a:lnTo>
                      <a:pt x="3136" y="1353"/>
                    </a:lnTo>
                    <a:lnTo>
                      <a:pt x="3186" y="1333"/>
                    </a:lnTo>
                    <a:lnTo>
                      <a:pt x="3231" y="1323"/>
                    </a:lnTo>
                    <a:lnTo>
                      <a:pt x="3286" y="1313"/>
                    </a:lnTo>
                    <a:lnTo>
                      <a:pt x="3346" y="1308"/>
                    </a:lnTo>
                    <a:lnTo>
                      <a:pt x="3371" y="1298"/>
                    </a:lnTo>
                    <a:lnTo>
                      <a:pt x="3396" y="1223"/>
                    </a:lnTo>
                    <a:lnTo>
                      <a:pt x="3446" y="1178"/>
                    </a:lnTo>
                    <a:lnTo>
                      <a:pt x="3580" y="1173"/>
                    </a:lnTo>
                    <a:lnTo>
                      <a:pt x="3595" y="1193"/>
                    </a:lnTo>
                    <a:lnTo>
                      <a:pt x="3605" y="1218"/>
                    </a:lnTo>
                    <a:lnTo>
                      <a:pt x="3615" y="1248"/>
                    </a:lnTo>
                    <a:lnTo>
                      <a:pt x="3620" y="1283"/>
                    </a:lnTo>
                    <a:lnTo>
                      <a:pt x="3635" y="1323"/>
                    </a:lnTo>
                    <a:lnTo>
                      <a:pt x="3660" y="1368"/>
                    </a:lnTo>
                    <a:lnTo>
                      <a:pt x="3720" y="1468"/>
                    </a:lnTo>
                    <a:lnTo>
                      <a:pt x="3735" y="1478"/>
                    </a:lnTo>
                    <a:lnTo>
                      <a:pt x="3750" y="1493"/>
                    </a:lnTo>
                    <a:lnTo>
                      <a:pt x="3785" y="1508"/>
                    </a:lnTo>
                    <a:lnTo>
                      <a:pt x="3880" y="1533"/>
                    </a:lnTo>
                    <a:lnTo>
                      <a:pt x="3975" y="1608"/>
                    </a:lnTo>
                    <a:lnTo>
                      <a:pt x="4005" y="1667"/>
                    </a:lnTo>
                    <a:lnTo>
                      <a:pt x="4020" y="1792"/>
                    </a:lnTo>
                    <a:lnTo>
                      <a:pt x="4025" y="1797"/>
                    </a:lnTo>
                    <a:lnTo>
                      <a:pt x="4070" y="1887"/>
                    </a:lnTo>
                    <a:lnTo>
                      <a:pt x="4075" y="1932"/>
                    </a:lnTo>
                    <a:lnTo>
                      <a:pt x="4080" y="1992"/>
                    </a:lnTo>
                    <a:lnTo>
                      <a:pt x="4080" y="2052"/>
                    </a:lnTo>
                    <a:lnTo>
                      <a:pt x="4075" y="2082"/>
                    </a:lnTo>
                    <a:lnTo>
                      <a:pt x="4065" y="2107"/>
                    </a:lnTo>
                    <a:lnTo>
                      <a:pt x="3965" y="2192"/>
                    </a:lnTo>
                    <a:lnTo>
                      <a:pt x="3960" y="2242"/>
                    </a:lnTo>
                    <a:lnTo>
                      <a:pt x="3965" y="2277"/>
                    </a:lnTo>
                    <a:lnTo>
                      <a:pt x="3975" y="2306"/>
                    </a:lnTo>
                    <a:lnTo>
                      <a:pt x="3990" y="2341"/>
                    </a:lnTo>
                    <a:lnTo>
                      <a:pt x="4080" y="2401"/>
                    </a:lnTo>
                    <a:lnTo>
                      <a:pt x="4175" y="2421"/>
                    </a:lnTo>
                    <a:lnTo>
                      <a:pt x="4275" y="2466"/>
                    </a:lnTo>
                    <a:lnTo>
                      <a:pt x="4474" y="2491"/>
                    </a:lnTo>
                    <a:lnTo>
                      <a:pt x="4524" y="2521"/>
                    </a:lnTo>
                    <a:lnTo>
                      <a:pt x="4584" y="2586"/>
                    </a:lnTo>
                    <a:lnTo>
                      <a:pt x="4649" y="2646"/>
                    </a:lnTo>
                    <a:lnTo>
                      <a:pt x="4684" y="2671"/>
                    </a:lnTo>
                    <a:lnTo>
                      <a:pt x="4724" y="2696"/>
                    </a:lnTo>
                    <a:lnTo>
                      <a:pt x="4764" y="2716"/>
                    </a:lnTo>
                    <a:lnTo>
                      <a:pt x="4809" y="2731"/>
                    </a:lnTo>
                    <a:lnTo>
                      <a:pt x="4869" y="2786"/>
                    </a:lnTo>
                    <a:lnTo>
                      <a:pt x="4904" y="2916"/>
                    </a:lnTo>
                    <a:lnTo>
                      <a:pt x="4914" y="2935"/>
                    </a:lnTo>
                    <a:lnTo>
                      <a:pt x="4929" y="2955"/>
                    </a:lnTo>
                    <a:lnTo>
                      <a:pt x="4959" y="2990"/>
                    </a:lnTo>
                    <a:lnTo>
                      <a:pt x="4969" y="3010"/>
                    </a:lnTo>
                    <a:lnTo>
                      <a:pt x="4979" y="3035"/>
                    </a:lnTo>
                    <a:lnTo>
                      <a:pt x="4979" y="3065"/>
                    </a:lnTo>
                    <a:lnTo>
                      <a:pt x="4974" y="3100"/>
                    </a:lnTo>
                    <a:lnTo>
                      <a:pt x="4989" y="3135"/>
                    </a:lnTo>
                    <a:lnTo>
                      <a:pt x="5004" y="3160"/>
                    </a:lnTo>
                    <a:lnTo>
                      <a:pt x="5034" y="3180"/>
                    </a:lnTo>
                    <a:lnTo>
                      <a:pt x="5103" y="3190"/>
                    </a:lnTo>
                    <a:lnTo>
                      <a:pt x="5173" y="3200"/>
                    </a:lnTo>
                    <a:lnTo>
                      <a:pt x="5248" y="3215"/>
                    </a:lnTo>
                    <a:lnTo>
                      <a:pt x="5328" y="3240"/>
                    </a:lnTo>
                    <a:lnTo>
                      <a:pt x="5523" y="3285"/>
                    </a:lnTo>
                    <a:lnTo>
                      <a:pt x="5952" y="3290"/>
                    </a:lnTo>
                    <a:lnTo>
                      <a:pt x="6037" y="3310"/>
                    </a:lnTo>
                    <a:lnTo>
                      <a:pt x="6087" y="3320"/>
                    </a:lnTo>
                    <a:lnTo>
                      <a:pt x="6127" y="3340"/>
                    </a:lnTo>
                    <a:lnTo>
                      <a:pt x="6257" y="3445"/>
                    </a:lnTo>
                    <a:lnTo>
                      <a:pt x="6307" y="3470"/>
                    </a:lnTo>
                    <a:lnTo>
                      <a:pt x="6437" y="3490"/>
                    </a:lnTo>
                    <a:lnTo>
                      <a:pt x="6492" y="3530"/>
                    </a:lnTo>
                    <a:lnTo>
                      <a:pt x="6657" y="3584"/>
                    </a:lnTo>
                    <a:lnTo>
                      <a:pt x="6671" y="3594"/>
                    </a:lnTo>
                    <a:lnTo>
                      <a:pt x="6691" y="3609"/>
                    </a:lnTo>
                    <a:lnTo>
                      <a:pt x="6731" y="3644"/>
                    </a:lnTo>
                    <a:lnTo>
                      <a:pt x="6751" y="3654"/>
                    </a:lnTo>
                    <a:lnTo>
                      <a:pt x="6776" y="3659"/>
                    </a:lnTo>
                    <a:lnTo>
                      <a:pt x="6786" y="3659"/>
                    </a:lnTo>
                    <a:lnTo>
                      <a:pt x="6801" y="3649"/>
                    </a:lnTo>
                    <a:lnTo>
                      <a:pt x="6811" y="3639"/>
                    </a:lnTo>
                    <a:lnTo>
                      <a:pt x="6821" y="3624"/>
                    </a:lnTo>
                    <a:lnTo>
                      <a:pt x="6876" y="3589"/>
                    </a:lnTo>
                    <a:lnTo>
                      <a:pt x="6906" y="3580"/>
                    </a:lnTo>
                    <a:lnTo>
                      <a:pt x="6936" y="3560"/>
                    </a:lnTo>
                    <a:lnTo>
                      <a:pt x="6991" y="3520"/>
                    </a:lnTo>
                    <a:lnTo>
                      <a:pt x="7106" y="3485"/>
                    </a:lnTo>
                    <a:lnTo>
                      <a:pt x="7146" y="3460"/>
                    </a:lnTo>
                    <a:lnTo>
                      <a:pt x="7196" y="3440"/>
                    </a:lnTo>
                    <a:lnTo>
                      <a:pt x="7246" y="3420"/>
                    </a:lnTo>
                    <a:lnTo>
                      <a:pt x="7266" y="3410"/>
                    </a:lnTo>
                    <a:lnTo>
                      <a:pt x="7291" y="3395"/>
                    </a:lnTo>
                    <a:lnTo>
                      <a:pt x="7331" y="3380"/>
                    </a:lnTo>
                    <a:lnTo>
                      <a:pt x="7361" y="3365"/>
                    </a:lnTo>
                    <a:lnTo>
                      <a:pt x="7391" y="3355"/>
                    </a:lnTo>
                    <a:lnTo>
                      <a:pt x="7421" y="3350"/>
                    </a:lnTo>
                    <a:lnTo>
                      <a:pt x="7455" y="3350"/>
                    </a:lnTo>
                    <a:lnTo>
                      <a:pt x="7530" y="3360"/>
                    </a:lnTo>
                    <a:lnTo>
                      <a:pt x="7610" y="3380"/>
                    </a:lnTo>
                    <a:lnTo>
                      <a:pt x="7725" y="3380"/>
                    </a:lnTo>
                    <a:lnTo>
                      <a:pt x="7750" y="3365"/>
                    </a:lnTo>
                    <a:lnTo>
                      <a:pt x="7780" y="3355"/>
                    </a:lnTo>
                    <a:lnTo>
                      <a:pt x="7840" y="3340"/>
                    </a:lnTo>
                    <a:lnTo>
                      <a:pt x="7875" y="3320"/>
                    </a:lnTo>
                    <a:lnTo>
                      <a:pt x="7905" y="3300"/>
                    </a:lnTo>
                    <a:lnTo>
                      <a:pt x="7950" y="3250"/>
                    </a:lnTo>
                    <a:lnTo>
                      <a:pt x="7990" y="3200"/>
                    </a:lnTo>
                    <a:lnTo>
                      <a:pt x="8030" y="3155"/>
                    </a:lnTo>
                    <a:lnTo>
                      <a:pt x="8055" y="3135"/>
                    </a:lnTo>
                    <a:lnTo>
                      <a:pt x="8085" y="3120"/>
                    </a:lnTo>
                    <a:lnTo>
                      <a:pt x="8140" y="3065"/>
                    </a:lnTo>
                    <a:lnTo>
                      <a:pt x="8170" y="3035"/>
                    </a:lnTo>
                    <a:lnTo>
                      <a:pt x="8185" y="3030"/>
                    </a:lnTo>
                    <a:lnTo>
                      <a:pt x="8195" y="3025"/>
                    </a:lnTo>
                    <a:lnTo>
                      <a:pt x="8195" y="3020"/>
                    </a:lnTo>
                    <a:lnTo>
                      <a:pt x="8230" y="2995"/>
                    </a:lnTo>
                    <a:lnTo>
                      <a:pt x="8269" y="2975"/>
                    </a:lnTo>
                    <a:lnTo>
                      <a:pt x="8269" y="2935"/>
                    </a:lnTo>
                    <a:lnTo>
                      <a:pt x="8234" y="2911"/>
                    </a:lnTo>
                    <a:lnTo>
                      <a:pt x="8205" y="2871"/>
                    </a:lnTo>
                    <a:lnTo>
                      <a:pt x="8185" y="2841"/>
                    </a:lnTo>
                    <a:lnTo>
                      <a:pt x="8175" y="2811"/>
                    </a:lnTo>
                    <a:lnTo>
                      <a:pt x="8170" y="2781"/>
                    </a:lnTo>
                    <a:lnTo>
                      <a:pt x="8170" y="2751"/>
                    </a:lnTo>
                    <a:lnTo>
                      <a:pt x="8175" y="2721"/>
                    </a:lnTo>
                    <a:lnTo>
                      <a:pt x="8190" y="2651"/>
                    </a:lnTo>
                    <a:lnTo>
                      <a:pt x="8205" y="2626"/>
                    </a:lnTo>
                    <a:lnTo>
                      <a:pt x="8220" y="2601"/>
                    </a:lnTo>
                    <a:lnTo>
                      <a:pt x="8244" y="2566"/>
                    </a:lnTo>
                    <a:lnTo>
                      <a:pt x="8269" y="2551"/>
                    </a:lnTo>
                    <a:lnTo>
                      <a:pt x="8339" y="2566"/>
                    </a:lnTo>
                    <a:lnTo>
                      <a:pt x="8384" y="2606"/>
                    </a:lnTo>
                    <a:lnTo>
                      <a:pt x="8409" y="2621"/>
                    </a:lnTo>
                    <a:lnTo>
                      <a:pt x="8439" y="2636"/>
                    </a:lnTo>
                    <a:lnTo>
                      <a:pt x="8469" y="2646"/>
                    </a:lnTo>
                    <a:lnTo>
                      <a:pt x="8504" y="2651"/>
                    </a:lnTo>
                    <a:lnTo>
                      <a:pt x="8539" y="2646"/>
                    </a:lnTo>
                    <a:lnTo>
                      <a:pt x="8574" y="2631"/>
                    </a:lnTo>
                    <a:lnTo>
                      <a:pt x="8614" y="2581"/>
                    </a:lnTo>
                    <a:lnTo>
                      <a:pt x="8634" y="2561"/>
                    </a:lnTo>
                    <a:lnTo>
                      <a:pt x="8654" y="2551"/>
                    </a:lnTo>
                    <a:lnTo>
                      <a:pt x="8659" y="2531"/>
                    </a:lnTo>
                    <a:lnTo>
                      <a:pt x="8669" y="2516"/>
                    </a:lnTo>
                    <a:lnTo>
                      <a:pt x="8699" y="2481"/>
                    </a:lnTo>
                    <a:lnTo>
                      <a:pt x="8734" y="2446"/>
                    </a:lnTo>
                    <a:lnTo>
                      <a:pt x="8764" y="2421"/>
                    </a:lnTo>
                    <a:lnTo>
                      <a:pt x="8879" y="2426"/>
                    </a:lnTo>
                    <a:lnTo>
                      <a:pt x="8894" y="2406"/>
                    </a:lnTo>
                    <a:lnTo>
                      <a:pt x="8934" y="2391"/>
                    </a:lnTo>
                    <a:lnTo>
                      <a:pt x="8974" y="2371"/>
                    </a:lnTo>
                    <a:lnTo>
                      <a:pt x="9009" y="2346"/>
                    </a:lnTo>
                    <a:lnTo>
                      <a:pt x="9043" y="2311"/>
                    </a:lnTo>
                    <a:lnTo>
                      <a:pt x="9058" y="2252"/>
                    </a:lnTo>
                    <a:lnTo>
                      <a:pt x="9068" y="2227"/>
                    </a:lnTo>
                    <a:lnTo>
                      <a:pt x="9078" y="2202"/>
                    </a:lnTo>
                    <a:lnTo>
                      <a:pt x="9093" y="2182"/>
                    </a:lnTo>
                    <a:lnTo>
                      <a:pt x="9113" y="2162"/>
                    </a:lnTo>
                    <a:lnTo>
                      <a:pt x="9138" y="2147"/>
                    </a:lnTo>
                    <a:lnTo>
                      <a:pt x="9168" y="2132"/>
                    </a:lnTo>
                    <a:lnTo>
                      <a:pt x="9253" y="2112"/>
                    </a:lnTo>
                    <a:lnTo>
                      <a:pt x="9298" y="2067"/>
                    </a:lnTo>
                    <a:lnTo>
                      <a:pt x="9368" y="2027"/>
                    </a:lnTo>
                    <a:lnTo>
                      <a:pt x="9398" y="2007"/>
                    </a:lnTo>
                    <a:lnTo>
                      <a:pt x="9438" y="1992"/>
                    </a:lnTo>
                    <a:lnTo>
                      <a:pt x="9683" y="2002"/>
                    </a:lnTo>
                    <a:lnTo>
                      <a:pt x="9718" y="1987"/>
                    </a:lnTo>
                    <a:lnTo>
                      <a:pt x="9728" y="1967"/>
                    </a:lnTo>
                    <a:lnTo>
                      <a:pt x="9733" y="1947"/>
                    </a:lnTo>
                    <a:lnTo>
                      <a:pt x="9738" y="1927"/>
                    </a:lnTo>
                    <a:lnTo>
                      <a:pt x="9733" y="1912"/>
                    </a:lnTo>
                    <a:lnTo>
                      <a:pt x="9718" y="1882"/>
                    </a:lnTo>
                    <a:lnTo>
                      <a:pt x="9703" y="1852"/>
                    </a:lnTo>
                    <a:lnTo>
                      <a:pt x="9523" y="1722"/>
                    </a:lnTo>
                    <a:lnTo>
                      <a:pt x="9493" y="1682"/>
                    </a:lnTo>
                    <a:lnTo>
                      <a:pt x="9468" y="1657"/>
                    </a:lnTo>
                    <a:lnTo>
                      <a:pt x="9458" y="1647"/>
                    </a:lnTo>
                    <a:lnTo>
                      <a:pt x="9443" y="1642"/>
                    </a:lnTo>
                    <a:lnTo>
                      <a:pt x="9403" y="1642"/>
                    </a:lnTo>
                    <a:lnTo>
                      <a:pt x="9373" y="1687"/>
                    </a:lnTo>
                    <a:lnTo>
                      <a:pt x="9298" y="1687"/>
                    </a:lnTo>
                    <a:lnTo>
                      <a:pt x="9293" y="1752"/>
                    </a:lnTo>
                    <a:lnTo>
                      <a:pt x="9288" y="1767"/>
                    </a:lnTo>
                    <a:lnTo>
                      <a:pt x="9278" y="1777"/>
                    </a:lnTo>
                    <a:lnTo>
                      <a:pt x="9268" y="1782"/>
                    </a:lnTo>
                    <a:lnTo>
                      <a:pt x="9258" y="1787"/>
                    </a:lnTo>
                    <a:lnTo>
                      <a:pt x="9228" y="1787"/>
                    </a:lnTo>
                    <a:lnTo>
                      <a:pt x="9198" y="1782"/>
                    </a:lnTo>
                    <a:lnTo>
                      <a:pt x="9163" y="1772"/>
                    </a:lnTo>
                    <a:lnTo>
                      <a:pt x="9138" y="1757"/>
                    </a:lnTo>
                    <a:lnTo>
                      <a:pt x="9098" y="1742"/>
                    </a:lnTo>
                    <a:lnTo>
                      <a:pt x="9058" y="1742"/>
                    </a:lnTo>
                    <a:lnTo>
                      <a:pt x="9018" y="1757"/>
                    </a:lnTo>
                    <a:lnTo>
                      <a:pt x="8989" y="1772"/>
                    </a:lnTo>
                    <a:lnTo>
                      <a:pt x="8964" y="1802"/>
                    </a:lnTo>
                    <a:lnTo>
                      <a:pt x="8904" y="1802"/>
                    </a:lnTo>
                    <a:lnTo>
                      <a:pt x="8874" y="1792"/>
                    </a:lnTo>
                    <a:lnTo>
                      <a:pt x="8854" y="1777"/>
                    </a:lnTo>
                    <a:lnTo>
                      <a:pt x="8839" y="1757"/>
                    </a:lnTo>
                    <a:lnTo>
                      <a:pt x="8829" y="1742"/>
                    </a:lnTo>
                    <a:lnTo>
                      <a:pt x="8829" y="1722"/>
                    </a:lnTo>
                    <a:lnTo>
                      <a:pt x="8824" y="1702"/>
                    </a:lnTo>
                    <a:lnTo>
                      <a:pt x="8824" y="1667"/>
                    </a:lnTo>
                    <a:lnTo>
                      <a:pt x="8864" y="1637"/>
                    </a:lnTo>
                    <a:lnTo>
                      <a:pt x="8879" y="1618"/>
                    </a:lnTo>
                    <a:lnTo>
                      <a:pt x="8899" y="1598"/>
                    </a:lnTo>
                    <a:lnTo>
                      <a:pt x="8899" y="1523"/>
                    </a:lnTo>
                    <a:lnTo>
                      <a:pt x="8904" y="1463"/>
                    </a:lnTo>
                    <a:lnTo>
                      <a:pt x="8924" y="1413"/>
                    </a:lnTo>
                    <a:lnTo>
                      <a:pt x="8949" y="1363"/>
                    </a:lnTo>
                    <a:lnTo>
                      <a:pt x="8949" y="1308"/>
                    </a:lnTo>
                    <a:lnTo>
                      <a:pt x="8954" y="1263"/>
                    </a:lnTo>
                    <a:lnTo>
                      <a:pt x="8964" y="1228"/>
                    </a:lnTo>
                    <a:lnTo>
                      <a:pt x="8984" y="1188"/>
                    </a:lnTo>
                    <a:lnTo>
                      <a:pt x="9073" y="1183"/>
                    </a:lnTo>
                    <a:lnTo>
                      <a:pt x="9133" y="1193"/>
                    </a:lnTo>
                    <a:lnTo>
                      <a:pt x="9168" y="1193"/>
                    </a:lnTo>
                    <a:lnTo>
                      <a:pt x="9203" y="1193"/>
                    </a:lnTo>
                    <a:lnTo>
                      <a:pt x="9238" y="1188"/>
                    </a:lnTo>
                    <a:lnTo>
                      <a:pt x="9273" y="1173"/>
                    </a:lnTo>
                    <a:lnTo>
                      <a:pt x="9308" y="1158"/>
                    </a:lnTo>
                    <a:lnTo>
                      <a:pt x="9333" y="1128"/>
                    </a:lnTo>
                    <a:lnTo>
                      <a:pt x="9398" y="1078"/>
                    </a:lnTo>
                    <a:lnTo>
                      <a:pt x="9438" y="1033"/>
                    </a:lnTo>
                    <a:lnTo>
                      <a:pt x="9443" y="909"/>
                    </a:lnTo>
                    <a:lnTo>
                      <a:pt x="9448" y="854"/>
                    </a:lnTo>
                    <a:lnTo>
                      <a:pt x="9453" y="804"/>
                    </a:lnTo>
                    <a:lnTo>
                      <a:pt x="9478" y="759"/>
                    </a:lnTo>
                    <a:lnTo>
                      <a:pt x="9498" y="724"/>
                    </a:lnTo>
                    <a:lnTo>
                      <a:pt x="9523" y="684"/>
                    </a:lnTo>
                    <a:lnTo>
                      <a:pt x="9538" y="649"/>
                    </a:lnTo>
                    <a:lnTo>
                      <a:pt x="9543" y="609"/>
                    </a:lnTo>
                    <a:lnTo>
                      <a:pt x="9548" y="579"/>
                    </a:lnTo>
                    <a:lnTo>
                      <a:pt x="9563" y="549"/>
                    </a:lnTo>
                    <a:lnTo>
                      <a:pt x="9583" y="524"/>
                    </a:lnTo>
                    <a:lnTo>
                      <a:pt x="9583" y="449"/>
                    </a:lnTo>
                    <a:lnTo>
                      <a:pt x="9513" y="369"/>
                    </a:lnTo>
                    <a:lnTo>
                      <a:pt x="9483" y="359"/>
                    </a:lnTo>
                    <a:lnTo>
                      <a:pt x="9463" y="344"/>
                    </a:lnTo>
                    <a:lnTo>
                      <a:pt x="9468" y="305"/>
                    </a:lnTo>
                    <a:lnTo>
                      <a:pt x="9473" y="275"/>
                    </a:lnTo>
                    <a:lnTo>
                      <a:pt x="9478" y="250"/>
                    </a:lnTo>
                    <a:lnTo>
                      <a:pt x="9488" y="230"/>
                    </a:lnTo>
                    <a:lnTo>
                      <a:pt x="9503" y="215"/>
                    </a:lnTo>
                    <a:lnTo>
                      <a:pt x="9523" y="200"/>
                    </a:lnTo>
                    <a:lnTo>
                      <a:pt x="9583" y="170"/>
                    </a:lnTo>
                    <a:lnTo>
                      <a:pt x="9603" y="165"/>
                    </a:lnTo>
                    <a:lnTo>
                      <a:pt x="9628" y="160"/>
                    </a:lnTo>
                    <a:lnTo>
                      <a:pt x="9678" y="140"/>
                    </a:lnTo>
                    <a:lnTo>
                      <a:pt x="9728" y="115"/>
                    </a:lnTo>
                    <a:lnTo>
                      <a:pt x="9753" y="105"/>
                    </a:lnTo>
                    <a:lnTo>
                      <a:pt x="9783" y="100"/>
                    </a:lnTo>
                    <a:lnTo>
                      <a:pt x="9837" y="60"/>
                    </a:lnTo>
                    <a:lnTo>
                      <a:pt x="9902" y="25"/>
                    </a:lnTo>
                    <a:lnTo>
                      <a:pt x="9932" y="10"/>
                    </a:lnTo>
                    <a:lnTo>
                      <a:pt x="9967" y="0"/>
                    </a:lnTo>
                    <a:lnTo>
                      <a:pt x="10072" y="0"/>
                    </a:lnTo>
                    <a:lnTo>
                      <a:pt x="10122" y="15"/>
                    </a:lnTo>
                    <a:lnTo>
                      <a:pt x="10152" y="25"/>
                    </a:lnTo>
                    <a:lnTo>
                      <a:pt x="10182" y="50"/>
                    </a:lnTo>
                    <a:lnTo>
                      <a:pt x="10227" y="45"/>
                    </a:lnTo>
                    <a:lnTo>
                      <a:pt x="10277" y="40"/>
                    </a:lnTo>
                    <a:lnTo>
                      <a:pt x="10327" y="35"/>
                    </a:lnTo>
                    <a:lnTo>
                      <a:pt x="10382" y="35"/>
                    </a:lnTo>
                    <a:lnTo>
                      <a:pt x="10462" y="75"/>
                    </a:lnTo>
                    <a:lnTo>
                      <a:pt x="10502" y="120"/>
                    </a:lnTo>
                    <a:lnTo>
                      <a:pt x="10547" y="165"/>
                    </a:lnTo>
                    <a:lnTo>
                      <a:pt x="10586" y="220"/>
                    </a:lnTo>
                    <a:lnTo>
                      <a:pt x="10631" y="285"/>
                    </a:lnTo>
                    <a:lnTo>
                      <a:pt x="10661" y="315"/>
                    </a:lnTo>
                    <a:lnTo>
                      <a:pt x="10696" y="359"/>
                    </a:lnTo>
                    <a:lnTo>
                      <a:pt x="10721" y="414"/>
                    </a:lnTo>
                    <a:lnTo>
                      <a:pt x="10731" y="444"/>
                    </a:lnTo>
                    <a:lnTo>
                      <a:pt x="10741" y="474"/>
                    </a:lnTo>
                    <a:lnTo>
                      <a:pt x="10806" y="529"/>
                    </a:lnTo>
                    <a:lnTo>
                      <a:pt x="10846" y="569"/>
                    </a:lnTo>
                    <a:lnTo>
                      <a:pt x="10886" y="614"/>
                    </a:lnTo>
                    <a:lnTo>
                      <a:pt x="10891" y="629"/>
                    </a:lnTo>
                    <a:lnTo>
                      <a:pt x="10891" y="644"/>
                    </a:lnTo>
                    <a:lnTo>
                      <a:pt x="10891" y="674"/>
                    </a:lnTo>
                    <a:lnTo>
                      <a:pt x="10891" y="689"/>
                    </a:lnTo>
                    <a:lnTo>
                      <a:pt x="10901" y="704"/>
                    </a:lnTo>
                    <a:lnTo>
                      <a:pt x="10916" y="719"/>
                    </a:lnTo>
                    <a:lnTo>
                      <a:pt x="10941" y="734"/>
                    </a:lnTo>
                    <a:lnTo>
                      <a:pt x="11001" y="794"/>
                    </a:lnTo>
                    <a:lnTo>
                      <a:pt x="11001" y="834"/>
                    </a:lnTo>
                    <a:lnTo>
                      <a:pt x="11006" y="859"/>
                    </a:lnTo>
                    <a:lnTo>
                      <a:pt x="11016" y="889"/>
                    </a:lnTo>
                    <a:lnTo>
                      <a:pt x="11081" y="889"/>
                    </a:lnTo>
                    <a:lnTo>
                      <a:pt x="11111" y="889"/>
                    </a:lnTo>
                    <a:lnTo>
                      <a:pt x="11141" y="884"/>
                    </a:lnTo>
                    <a:lnTo>
                      <a:pt x="11231" y="884"/>
                    </a:lnTo>
                    <a:lnTo>
                      <a:pt x="11266" y="904"/>
                    </a:lnTo>
                    <a:lnTo>
                      <a:pt x="11286" y="909"/>
                    </a:lnTo>
                    <a:lnTo>
                      <a:pt x="11316" y="914"/>
                    </a:lnTo>
                    <a:lnTo>
                      <a:pt x="11316" y="904"/>
                    </a:lnTo>
                    <a:lnTo>
                      <a:pt x="11331" y="899"/>
                    </a:lnTo>
                    <a:lnTo>
                      <a:pt x="11356" y="894"/>
                    </a:lnTo>
                    <a:lnTo>
                      <a:pt x="11405" y="894"/>
                    </a:lnTo>
                    <a:lnTo>
                      <a:pt x="11445" y="934"/>
                    </a:lnTo>
                    <a:lnTo>
                      <a:pt x="11505" y="988"/>
                    </a:lnTo>
                    <a:lnTo>
                      <a:pt x="11550" y="988"/>
                    </a:lnTo>
                    <a:lnTo>
                      <a:pt x="11585" y="998"/>
                    </a:lnTo>
                    <a:lnTo>
                      <a:pt x="11615" y="1013"/>
                    </a:lnTo>
                    <a:lnTo>
                      <a:pt x="11635" y="1033"/>
                    </a:lnTo>
                    <a:lnTo>
                      <a:pt x="11655" y="1063"/>
                    </a:lnTo>
                    <a:lnTo>
                      <a:pt x="11670" y="1098"/>
                    </a:lnTo>
                    <a:lnTo>
                      <a:pt x="11695" y="1193"/>
                    </a:lnTo>
                    <a:lnTo>
                      <a:pt x="11770" y="1278"/>
                    </a:lnTo>
                    <a:lnTo>
                      <a:pt x="11790" y="1278"/>
                    </a:lnTo>
                    <a:lnTo>
                      <a:pt x="11845" y="1263"/>
                    </a:lnTo>
                    <a:lnTo>
                      <a:pt x="11910" y="1248"/>
                    </a:lnTo>
                    <a:lnTo>
                      <a:pt x="11975" y="1223"/>
                    </a:lnTo>
                    <a:lnTo>
                      <a:pt x="12000" y="1213"/>
                    </a:lnTo>
                    <a:lnTo>
                      <a:pt x="12020" y="1198"/>
                    </a:lnTo>
                    <a:lnTo>
                      <a:pt x="12055" y="1143"/>
                    </a:lnTo>
                    <a:lnTo>
                      <a:pt x="12085" y="1103"/>
                    </a:lnTo>
                    <a:lnTo>
                      <a:pt x="12125" y="1063"/>
                    </a:lnTo>
                    <a:lnTo>
                      <a:pt x="12169" y="1028"/>
                    </a:lnTo>
                    <a:lnTo>
                      <a:pt x="12204" y="983"/>
                    </a:lnTo>
                    <a:lnTo>
                      <a:pt x="12249" y="944"/>
                    </a:lnTo>
                    <a:lnTo>
                      <a:pt x="12339" y="864"/>
                    </a:lnTo>
                    <a:lnTo>
                      <a:pt x="12349" y="864"/>
                    </a:lnTo>
                    <a:lnTo>
                      <a:pt x="12359" y="854"/>
                    </a:lnTo>
                    <a:lnTo>
                      <a:pt x="12374" y="839"/>
                    </a:lnTo>
                    <a:lnTo>
                      <a:pt x="12414" y="839"/>
                    </a:lnTo>
                    <a:lnTo>
                      <a:pt x="12439" y="844"/>
                    </a:lnTo>
                    <a:lnTo>
                      <a:pt x="12469" y="854"/>
                    </a:lnTo>
                    <a:lnTo>
                      <a:pt x="12474" y="874"/>
                    </a:lnTo>
                    <a:lnTo>
                      <a:pt x="12474" y="904"/>
                    </a:lnTo>
                    <a:lnTo>
                      <a:pt x="12464" y="959"/>
                    </a:lnTo>
                    <a:lnTo>
                      <a:pt x="12464" y="1043"/>
                    </a:lnTo>
                    <a:lnTo>
                      <a:pt x="12509" y="1083"/>
                    </a:lnTo>
                    <a:lnTo>
                      <a:pt x="12529" y="1113"/>
                    </a:lnTo>
                    <a:lnTo>
                      <a:pt x="12544" y="1153"/>
                    </a:lnTo>
                    <a:lnTo>
                      <a:pt x="12534" y="1283"/>
                    </a:lnTo>
                    <a:lnTo>
                      <a:pt x="12509" y="1348"/>
                    </a:lnTo>
                    <a:lnTo>
                      <a:pt x="12494" y="1373"/>
                    </a:lnTo>
                    <a:lnTo>
                      <a:pt x="12489" y="1398"/>
                    </a:lnTo>
                    <a:lnTo>
                      <a:pt x="12489" y="1433"/>
                    </a:lnTo>
                    <a:lnTo>
                      <a:pt x="12499" y="1468"/>
                    </a:lnTo>
                    <a:lnTo>
                      <a:pt x="12494" y="1662"/>
                    </a:lnTo>
                    <a:lnTo>
                      <a:pt x="12469" y="1782"/>
                    </a:lnTo>
                    <a:lnTo>
                      <a:pt x="12474" y="1867"/>
                    </a:lnTo>
                    <a:lnTo>
                      <a:pt x="12444" y="1907"/>
                    </a:lnTo>
                    <a:lnTo>
                      <a:pt x="12419" y="1922"/>
                    </a:lnTo>
                    <a:lnTo>
                      <a:pt x="12399" y="1927"/>
                    </a:lnTo>
                    <a:lnTo>
                      <a:pt x="12374" y="1927"/>
                    </a:lnTo>
                    <a:lnTo>
                      <a:pt x="12349" y="1927"/>
                    </a:lnTo>
                    <a:lnTo>
                      <a:pt x="12309" y="1922"/>
                    </a:lnTo>
                    <a:lnTo>
                      <a:pt x="12279" y="1912"/>
                    </a:lnTo>
                    <a:lnTo>
                      <a:pt x="12224" y="1907"/>
                    </a:lnTo>
                    <a:lnTo>
                      <a:pt x="12209" y="1927"/>
                    </a:lnTo>
                    <a:lnTo>
                      <a:pt x="12199" y="1952"/>
                    </a:lnTo>
                    <a:lnTo>
                      <a:pt x="12174" y="1972"/>
                    </a:lnTo>
                    <a:lnTo>
                      <a:pt x="12150" y="1992"/>
                    </a:lnTo>
                    <a:lnTo>
                      <a:pt x="12130" y="2002"/>
                    </a:lnTo>
                    <a:lnTo>
                      <a:pt x="12115" y="2017"/>
                    </a:lnTo>
                    <a:lnTo>
                      <a:pt x="12110" y="2037"/>
                    </a:lnTo>
                    <a:lnTo>
                      <a:pt x="12110" y="2057"/>
                    </a:lnTo>
                    <a:lnTo>
                      <a:pt x="12130" y="2087"/>
                    </a:lnTo>
                    <a:lnTo>
                      <a:pt x="12159" y="2132"/>
                    </a:lnTo>
                    <a:lnTo>
                      <a:pt x="12174" y="2182"/>
                    </a:lnTo>
                    <a:lnTo>
                      <a:pt x="12194" y="2237"/>
                    </a:lnTo>
                    <a:lnTo>
                      <a:pt x="12219" y="2296"/>
                    </a:lnTo>
                    <a:lnTo>
                      <a:pt x="12249" y="2356"/>
                    </a:lnTo>
                    <a:lnTo>
                      <a:pt x="12259" y="2421"/>
                    </a:lnTo>
                    <a:lnTo>
                      <a:pt x="12269" y="2456"/>
                    </a:lnTo>
                    <a:lnTo>
                      <a:pt x="12284" y="2496"/>
                    </a:lnTo>
                    <a:lnTo>
                      <a:pt x="12284" y="2526"/>
                    </a:lnTo>
                    <a:lnTo>
                      <a:pt x="12289" y="2571"/>
                    </a:lnTo>
                    <a:lnTo>
                      <a:pt x="12284" y="2596"/>
                    </a:lnTo>
                    <a:lnTo>
                      <a:pt x="12279" y="2616"/>
                    </a:lnTo>
                    <a:lnTo>
                      <a:pt x="12274" y="2631"/>
                    </a:lnTo>
                    <a:lnTo>
                      <a:pt x="12259" y="2646"/>
                    </a:lnTo>
                    <a:lnTo>
                      <a:pt x="12234" y="2711"/>
                    </a:lnTo>
                    <a:lnTo>
                      <a:pt x="12219" y="2801"/>
                    </a:lnTo>
                    <a:lnTo>
                      <a:pt x="12194" y="2816"/>
                    </a:lnTo>
                    <a:lnTo>
                      <a:pt x="12174" y="2811"/>
                    </a:lnTo>
                    <a:lnTo>
                      <a:pt x="12159" y="2811"/>
                    </a:lnTo>
                    <a:lnTo>
                      <a:pt x="12150" y="2801"/>
                    </a:lnTo>
                    <a:lnTo>
                      <a:pt x="12135" y="2786"/>
                    </a:lnTo>
                    <a:lnTo>
                      <a:pt x="12115" y="2796"/>
                    </a:lnTo>
                    <a:lnTo>
                      <a:pt x="12095" y="2796"/>
                    </a:lnTo>
                    <a:lnTo>
                      <a:pt x="12065" y="2786"/>
                    </a:lnTo>
                    <a:lnTo>
                      <a:pt x="12060" y="2671"/>
                    </a:lnTo>
                    <a:lnTo>
                      <a:pt x="12045" y="2651"/>
                    </a:lnTo>
                    <a:lnTo>
                      <a:pt x="12035" y="2646"/>
                    </a:lnTo>
                    <a:lnTo>
                      <a:pt x="12030" y="2646"/>
                    </a:lnTo>
                    <a:lnTo>
                      <a:pt x="12015" y="2656"/>
                    </a:lnTo>
                    <a:lnTo>
                      <a:pt x="12005" y="2676"/>
                    </a:lnTo>
                    <a:lnTo>
                      <a:pt x="11985" y="2726"/>
                    </a:lnTo>
                    <a:lnTo>
                      <a:pt x="11980" y="2761"/>
                    </a:lnTo>
                    <a:lnTo>
                      <a:pt x="11950" y="2806"/>
                    </a:lnTo>
                    <a:lnTo>
                      <a:pt x="11925" y="2851"/>
                    </a:lnTo>
                    <a:lnTo>
                      <a:pt x="11900" y="2896"/>
                    </a:lnTo>
                    <a:lnTo>
                      <a:pt x="11870" y="2935"/>
                    </a:lnTo>
                    <a:lnTo>
                      <a:pt x="11835" y="2950"/>
                    </a:lnTo>
                    <a:lnTo>
                      <a:pt x="11805" y="2955"/>
                    </a:lnTo>
                    <a:lnTo>
                      <a:pt x="11745" y="2965"/>
                    </a:lnTo>
                    <a:lnTo>
                      <a:pt x="11735" y="2980"/>
                    </a:lnTo>
                    <a:lnTo>
                      <a:pt x="11735" y="3015"/>
                    </a:lnTo>
                    <a:lnTo>
                      <a:pt x="11745" y="3030"/>
                    </a:lnTo>
                    <a:lnTo>
                      <a:pt x="11765" y="3040"/>
                    </a:lnTo>
                    <a:lnTo>
                      <a:pt x="11785" y="3060"/>
                    </a:lnTo>
                    <a:lnTo>
                      <a:pt x="11790" y="3070"/>
                    </a:lnTo>
                    <a:lnTo>
                      <a:pt x="11795" y="3085"/>
                    </a:lnTo>
                    <a:lnTo>
                      <a:pt x="11800" y="3105"/>
                    </a:lnTo>
                    <a:lnTo>
                      <a:pt x="11795" y="3125"/>
                    </a:lnTo>
                    <a:lnTo>
                      <a:pt x="11765" y="3160"/>
                    </a:lnTo>
                    <a:lnTo>
                      <a:pt x="11745" y="3175"/>
                    </a:lnTo>
                    <a:lnTo>
                      <a:pt x="11725" y="3185"/>
                    </a:lnTo>
                    <a:lnTo>
                      <a:pt x="11585" y="3180"/>
                    </a:lnTo>
                    <a:lnTo>
                      <a:pt x="11555" y="3165"/>
                    </a:lnTo>
                    <a:lnTo>
                      <a:pt x="11525" y="3145"/>
                    </a:lnTo>
                    <a:lnTo>
                      <a:pt x="11510" y="3140"/>
                    </a:lnTo>
                    <a:lnTo>
                      <a:pt x="11495" y="3140"/>
                    </a:lnTo>
                    <a:lnTo>
                      <a:pt x="11480" y="3140"/>
                    </a:lnTo>
                    <a:lnTo>
                      <a:pt x="11470" y="3145"/>
                    </a:lnTo>
                    <a:lnTo>
                      <a:pt x="11445" y="3185"/>
                    </a:lnTo>
                    <a:lnTo>
                      <a:pt x="11425" y="3230"/>
                    </a:lnTo>
                    <a:lnTo>
                      <a:pt x="11395" y="3330"/>
                    </a:lnTo>
                    <a:lnTo>
                      <a:pt x="11366" y="3365"/>
                    </a:lnTo>
                    <a:lnTo>
                      <a:pt x="11346" y="3405"/>
                    </a:lnTo>
                    <a:lnTo>
                      <a:pt x="11291" y="3460"/>
                    </a:lnTo>
                    <a:lnTo>
                      <a:pt x="11221" y="3500"/>
                    </a:lnTo>
                    <a:lnTo>
                      <a:pt x="11191" y="3525"/>
                    </a:lnTo>
                    <a:lnTo>
                      <a:pt x="11176" y="3535"/>
                    </a:lnTo>
                    <a:lnTo>
                      <a:pt x="11171" y="3550"/>
                    </a:lnTo>
                    <a:lnTo>
                      <a:pt x="11141" y="3570"/>
                    </a:lnTo>
                    <a:lnTo>
                      <a:pt x="11111" y="3599"/>
                    </a:lnTo>
                    <a:lnTo>
                      <a:pt x="11056" y="3664"/>
                    </a:lnTo>
                    <a:lnTo>
                      <a:pt x="11051" y="3759"/>
                    </a:lnTo>
                    <a:lnTo>
                      <a:pt x="10951" y="3804"/>
                    </a:lnTo>
                    <a:lnTo>
                      <a:pt x="10901" y="3814"/>
                    </a:lnTo>
                    <a:lnTo>
                      <a:pt x="10861" y="3829"/>
                    </a:lnTo>
                    <a:lnTo>
                      <a:pt x="10826" y="3844"/>
                    </a:lnTo>
                    <a:lnTo>
                      <a:pt x="10791" y="3864"/>
                    </a:lnTo>
                    <a:lnTo>
                      <a:pt x="10761" y="3884"/>
                    </a:lnTo>
                    <a:lnTo>
                      <a:pt x="10731" y="3909"/>
                    </a:lnTo>
                    <a:lnTo>
                      <a:pt x="10671" y="3974"/>
                    </a:lnTo>
                    <a:lnTo>
                      <a:pt x="10651" y="4004"/>
                    </a:lnTo>
                    <a:lnTo>
                      <a:pt x="10636" y="4034"/>
                    </a:lnTo>
                    <a:lnTo>
                      <a:pt x="10626" y="4099"/>
                    </a:lnTo>
                    <a:lnTo>
                      <a:pt x="10596" y="4164"/>
                    </a:lnTo>
                    <a:lnTo>
                      <a:pt x="10582" y="4169"/>
                    </a:lnTo>
                    <a:lnTo>
                      <a:pt x="10557" y="4179"/>
                    </a:lnTo>
                    <a:lnTo>
                      <a:pt x="10502" y="4189"/>
                    </a:lnTo>
                    <a:lnTo>
                      <a:pt x="10447" y="4189"/>
                    </a:lnTo>
                    <a:lnTo>
                      <a:pt x="10427" y="4184"/>
                    </a:lnTo>
                    <a:lnTo>
                      <a:pt x="10417" y="4179"/>
                    </a:lnTo>
                    <a:lnTo>
                      <a:pt x="10417" y="4154"/>
                    </a:lnTo>
                    <a:lnTo>
                      <a:pt x="10427" y="4134"/>
                    </a:lnTo>
                    <a:lnTo>
                      <a:pt x="10432" y="4114"/>
                    </a:lnTo>
                    <a:lnTo>
                      <a:pt x="10442" y="4104"/>
                    </a:lnTo>
                    <a:lnTo>
                      <a:pt x="10472" y="4074"/>
                    </a:lnTo>
                    <a:lnTo>
                      <a:pt x="10502" y="4044"/>
                    </a:lnTo>
                    <a:lnTo>
                      <a:pt x="10517" y="4009"/>
                    </a:lnTo>
                    <a:lnTo>
                      <a:pt x="10492" y="3994"/>
                    </a:lnTo>
                    <a:lnTo>
                      <a:pt x="10472" y="3979"/>
                    </a:lnTo>
                    <a:lnTo>
                      <a:pt x="10462" y="3959"/>
                    </a:lnTo>
                    <a:lnTo>
                      <a:pt x="10452" y="3944"/>
                    </a:lnTo>
                    <a:lnTo>
                      <a:pt x="10452" y="3924"/>
                    </a:lnTo>
                    <a:lnTo>
                      <a:pt x="10452" y="3904"/>
                    </a:lnTo>
                    <a:lnTo>
                      <a:pt x="10462" y="3864"/>
                    </a:lnTo>
                    <a:lnTo>
                      <a:pt x="10547" y="3749"/>
                    </a:lnTo>
                    <a:lnTo>
                      <a:pt x="10557" y="3649"/>
                    </a:lnTo>
                    <a:lnTo>
                      <a:pt x="10527" y="3614"/>
                    </a:lnTo>
                    <a:lnTo>
                      <a:pt x="10502" y="3589"/>
                    </a:lnTo>
                    <a:lnTo>
                      <a:pt x="10477" y="3570"/>
                    </a:lnTo>
                    <a:lnTo>
                      <a:pt x="10457" y="3555"/>
                    </a:lnTo>
                    <a:lnTo>
                      <a:pt x="10372" y="3570"/>
                    </a:lnTo>
                    <a:lnTo>
                      <a:pt x="10342" y="3594"/>
                    </a:lnTo>
                    <a:lnTo>
                      <a:pt x="10312" y="3624"/>
                    </a:lnTo>
                    <a:lnTo>
                      <a:pt x="10267" y="3684"/>
                    </a:lnTo>
                    <a:lnTo>
                      <a:pt x="10217" y="3759"/>
                    </a:lnTo>
                    <a:lnTo>
                      <a:pt x="10192" y="3799"/>
                    </a:lnTo>
                    <a:lnTo>
                      <a:pt x="10162" y="3834"/>
                    </a:lnTo>
                    <a:lnTo>
                      <a:pt x="10137" y="3854"/>
                    </a:lnTo>
                    <a:lnTo>
                      <a:pt x="10112" y="3874"/>
                    </a:lnTo>
                    <a:lnTo>
                      <a:pt x="10077" y="3919"/>
                    </a:lnTo>
                    <a:lnTo>
                      <a:pt x="10002" y="4019"/>
                    </a:lnTo>
                    <a:lnTo>
                      <a:pt x="9992" y="4059"/>
                    </a:lnTo>
                    <a:lnTo>
                      <a:pt x="9967" y="4079"/>
                    </a:lnTo>
                    <a:lnTo>
                      <a:pt x="9947" y="4104"/>
                    </a:lnTo>
                    <a:lnTo>
                      <a:pt x="9857" y="4154"/>
                    </a:lnTo>
                    <a:lnTo>
                      <a:pt x="9753" y="4179"/>
                    </a:lnTo>
                    <a:lnTo>
                      <a:pt x="9703" y="4194"/>
                    </a:lnTo>
                    <a:lnTo>
                      <a:pt x="9653" y="4219"/>
                    </a:lnTo>
                    <a:lnTo>
                      <a:pt x="9648" y="4238"/>
                    </a:lnTo>
                    <a:lnTo>
                      <a:pt x="9643" y="4263"/>
                    </a:lnTo>
                    <a:lnTo>
                      <a:pt x="9648" y="4288"/>
                    </a:lnTo>
                    <a:lnTo>
                      <a:pt x="9653" y="4308"/>
                    </a:lnTo>
                    <a:lnTo>
                      <a:pt x="9673" y="4358"/>
                    </a:lnTo>
                    <a:lnTo>
                      <a:pt x="9703" y="4413"/>
                    </a:lnTo>
                    <a:lnTo>
                      <a:pt x="9708" y="4413"/>
                    </a:lnTo>
                    <a:lnTo>
                      <a:pt x="9713" y="4423"/>
                    </a:lnTo>
                    <a:lnTo>
                      <a:pt x="9723" y="4443"/>
                    </a:lnTo>
                    <a:lnTo>
                      <a:pt x="9738" y="4508"/>
                    </a:lnTo>
                    <a:lnTo>
                      <a:pt x="9743" y="4523"/>
                    </a:lnTo>
                    <a:lnTo>
                      <a:pt x="9768" y="4523"/>
                    </a:lnTo>
                    <a:lnTo>
                      <a:pt x="9788" y="4478"/>
                    </a:lnTo>
                    <a:lnTo>
                      <a:pt x="9793" y="4468"/>
                    </a:lnTo>
                    <a:lnTo>
                      <a:pt x="9802" y="4463"/>
                    </a:lnTo>
                    <a:lnTo>
                      <a:pt x="9832" y="4463"/>
                    </a:lnTo>
                    <a:lnTo>
                      <a:pt x="9887" y="4468"/>
                    </a:lnTo>
                    <a:lnTo>
                      <a:pt x="9892" y="4458"/>
                    </a:lnTo>
                    <a:lnTo>
                      <a:pt x="9907" y="4458"/>
                    </a:lnTo>
                    <a:lnTo>
                      <a:pt x="9947" y="4458"/>
                    </a:lnTo>
                    <a:lnTo>
                      <a:pt x="9952" y="4473"/>
                    </a:lnTo>
                    <a:lnTo>
                      <a:pt x="9957" y="4483"/>
                    </a:lnTo>
                    <a:lnTo>
                      <a:pt x="9987" y="4528"/>
                    </a:lnTo>
                    <a:lnTo>
                      <a:pt x="9987" y="4633"/>
                    </a:lnTo>
                    <a:lnTo>
                      <a:pt x="10012" y="4653"/>
                    </a:lnTo>
                    <a:lnTo>
                      <a:pt x="10047" y="4673"/>
                    </a:lnTo>
                    <a:lnTo>
                      <a:pt x="10092" y="4693"/>
                    </a:lnTo>
                    <a:lnTo>
                      <a:pt x="10137" y="4703"/>
                    </a:lnTo>
                    <a:lnTo>
                      <a:pt x="10202" y="4588"/>
                    </a:lnTo>
                    <a:lnTo>
                      <a:pt x="10257" y="4528"/>
                    </a:lnTo>
                    <a:lnTo>
                      <a:pt x="10277" y="4503"/>
                    </a:lnTo>
                    <a:lnTo>
                      <a:pt x="10302" y="4488"/>
                    </a:lnTo>
                    <a:lnTo>
                      <a:pt x="10332" y="4473"/>
                    </a:lnTo>
                    <a:lnTo>
                      <a:pt x="10362" y="4468"/>
                    </a:lnTo>
                    <a:lnTo>
                      <a:pt x="10402" y="4468"/>
                    </a:lnTo>
                    <a:lnTo>
                      <a:pt x="10447" y="4473"/>
                    </a:lnTo>
                    <a:lnTo>
                      <a:pt x="10542" y="4513"/>
                    </a:lnTo>
                    <a:lnTo>
                      <a:pt x="10786" y="4508"/>
                    </a:lnTo>
                    <a:lnTo>
                      <a:pt x="10821" y="4528"/>
                    </a:lnTo>
                    <a:lnTo>
                      <a:pt x="10811" y="4553"/>
                    </a:lnTo>
                    <a:lnTo>
                      <a:pt x="10806" y="4578"/>
                    </a:lnTo>
                    <a:lnTo>
                      <a:pt x="10806" y="4603"/>
                    </a:lnTo>
                    <a:lnTo>
                      <a:pt x="10806" y="4628"/>
                    </a:lnTo>
                    <a:lnTo>
                      <a:pt x="10796" y="4653"/>
                    </a:lnTo>
                    <a:lnTo>
                      <a:pt x="10791" y="4663"/>
                    </a:lnTo>
                    <a:lnTo>
                      <a:pt x="10776" y="4678"/>
                    </a:lnTo>
                    <a:lnTo>
                      <a:pt x="10696" y="4678"/>
                    </a:lnTo>
                    <a:lnTo>
                      <a:pt x="10621" y="4718"/>
                    </a:lnTo>
                    <a:lnTo>
                      <a:pt x="10532" y="4783"/>
                    </a:lnTo>
                    <a:lnTo>
                      <a:pt x="10512" y="4803"/>
                    </a:lnTo>
                    <a:lnTo>
                      <a:pt x="10492" y="4823"/>
                    </a:lnTo>
                    <a:lnTo>
                      <a:pt x="10477" y="4843"/>
                    </a:lnTo>
                    <a:lnTo>
                      <a:pt x="10472" y="4868"/>
                    </a:lnTo>
                    <a:lnTo>
                      <a:pt x="10457" y="4878"/>
                    </a:lnTo>
                    <a:lnTo>
                      <a:pt x="10437" y="4887"/>
                    </a:lnTo>
                    <a:lnTo>
                      <a:pt x="10407" y="4902"/>
                    </a:lnTo>
                    <a:lnTo>
                      <a:pt x="10387" y="4922"/>
                    </a:lnTo>
                    <a:lnTo>
                      <a:pt x="10362" y="4932"/>
                    </a:lnTo>
                    <a:lnTo>
                      <a:pt x="10322" y="4947"/>
                    </a:lnTo>
                    <a:lnTo>
                      <a:pt x="10312" y="5037"/>
                    </a:lnTo>
                    <a:lnTo>
                      <a:pt x="10262" y="5097"/>
                    </a:lnTo>
                    <a:lnTo>
                      <a:pt x="10237" y="5127"/>
                    </a:lnTo>
                    <a:lnTo>
                      <a:pt x="10222" y="5157"/>
                    </a:lnTo>
                    <a:lnTo>
                      <a:pt x="10212" y="5247"/>
                    </a:lnTo>
                    <a:lnTo>
                      <a:pt x="10182" y="5297"/>
                    </a:lnTo>
                    <a:lnTo>
                      <a:pt x="10177" y="5342"/>
                    </a:lnTo>
                    <a:lnTo>
                      <a:pt x="10222" y="5372"/>
                    </a:lnTo>
                    <a:lnTo>
                      <a:pt x="10257" y="5392"/>
                    </a:lnTo>
                    <a:lnTo>
                      <a:pt x="10302" y="5412"/>
                    </a:lnTo>
                    <a:lnTo>
                      <a:pt x="10312" y="5427"/>
                    </a:lnTo>
                    <a:lnTo>
                      <a:pt x="10342" y="5447"/>
                    </a:lnTo>
                    <a:lnTo>
                      <a:pt x="10372" y="5467"/>
                    </a:lnTo>
                    <a:lnTo>
                      <a:pt x="10412" y="5477"/>
                    </a:lnTo>
                    <a:lnTo>
                      <a:pt x="10427" y="5492"/>
                    </a:lnTo>
                    <a:lnTo>
                      <a:pt x="10442" y="5517"/>
                    </a:lnTo>
                    <a:lnTo>
                      <a:pt x="10477" y="5571"/>
                    </a:lnTo>
                    <a:lnTo>
                      <a:pt x="10542" y="5701"/>
                    </a:lnTo>
                    <a:lnTo>
                      <a:pt x="10621" y="5821"/>
                    </a:lnTo>
                    <a:lnTo>
                      <a:pt x="10626" y="5861"/>
                    </a:lnTo>
                    <a:lnTo>
                      <a:pt x="10631" y="5886"/>
                    </a:lnTo>
                    <a:lnTo>
                      <a:pt x="10641" y="5911"/>
                    </a:lnTo>
                    <a:lnTo>
                      <a:pt x="10656" y="5936"/>
                    </a:lnTo>
                    <a:lnTo>
                      <a:pt x="10671" y="5956"/>
                    </a:lnTo>
                    <a:lnTo>
                      <a:pt x="10691" y="5971"/>
                    </a:lnTo>
                    <a:lnTo>
                      <a:pt x="10721" y="5976"/>
                    </a:lnTo>
                    <a:lnTo>
                      <a:pt x="10891" y="6086"/>
                    </a:lnTo>
                    <a:lnTo>
                      <a:pt x="10901" y="6111"/>
                    </a:lnTo>
                    <a:lnTo>
                      <a:pt x="10901" y="6146"/>
                    </a:lnTo>
                    <a:lnTo>
                      <a:pt x="10866" y="6171"/>
                    </a:lnTo>
                    <a:lnTo>
                      <a:pt x="10756" y="6166"/>
                    </a:lnTo>
                    <a:lnTo>
                      <a:pt x="10761" y="6181"/>
                    </a:lnTo>
                    <a:lnTo>
                      <a:pt x="10786" y="6181"/>
                    </a:lnTo>
                    <a:lnTo>
                      <a:pt x="10816" y="6190"/>
                    </a:lnTo>
                    <a:lnTo>
                      <a:pt x="10831" y="6195"/>
                    </a:lnTo>
                    <a:lnTo>
                      <a:pt x="10841" y="6205"/>
                    </a:lnTo>
                    <a:lnTo>
                      <a:pt x="10846" y="6225"/>
                    </a:lnTo>
                    <a:lnTo>
                      <a:pt x="10851" y="6245"/>
                    </a:lnTo>
                    <a:lnTo>
                      <a:pt x="10836" y="6270"/>
                    </a:lnTo>
                    <a:lnTo>
                      <a:pt x="10886" y="6295"/>
                    </a:lnTo>
                    <a:lnTo>
                      <a:pt x="10916" y="6310"/>
                    </a:lnTo>
                    <a:lnTo>
                      <a:pt x="10946" y="6335"/>
                    </a:lnTo>
                    <a:lnTo>
                      <a:pt x="10946" y="6400"/>
                    </a:lnTo>
                    <a:lnTo>
                      <a:pt x="10901" y="6445"/>
                    </a:lnTo>
                    <a:lnTo>
                      <a:pt x="10871" y="6460"/>
                    </a:lnTo>
                    <a:lnTo>
                      <a:pt x="10846" y="6475"/>
                    </a:lnTo>
                    <a:lnTo>
                      <a:pt x="10801" y="6515"/>
                    </a:lnTo>
                    <a:lnTo>
                      <a:pt x="10751" y="6560"/>
                    </a:lnTo>
                    <a:lnTo>
                      <a:pt x="10701" y="6605"/>
                    </a:lnTo>
                    <a:lnTo>
                      <a:pt x="10641" y="6620"/>
                    </a:lnTo>
                    <a:lnTo>
                      <a:pt x="10641" y="6640"/>
                    </a:lnTo>
                    <a:lnTo>
                      <a:pt x="10651" y="6650"/>
                    </a:lnTo>
                    <a:lnTo>
                      <a:pt x="10666" y="6660"/>
                    </a:lnTo>
                    <a:lnTo>
                      <a:pt x="10686" y="6665"/>
                    </a:lnTo>
                    <a:lnTo>
                      <a:pt x="10711" y="6665"/>
                    </a:lnTo>
                    <a:lnTo>
                      <a:pt x="10746" y="6640"/>
                    </a:lnTo>
                    <a:lnTo>
                      <a:pt x="10766" y="6620"/>
                    </a:lnTo>
                    <a:lnTo>
                      <a:pt x="10796" y="6610"/>
                    </a:lnTo>
                    <a:lnTo>
                      <a:pt x="10841" y="6605"/>
                    </a:lnTo>
                    <a:lnTo>
                      <a:pt x="10886" y="6630"/>
                    </a:lnTo>
                    <a:lnTo>
                      <a:pt x="10931" y="6645"/>
                    </a:lnTo>
                    <a:lnTo>
                      <a:pt x="10986" y="6655"/>
                    </a:lnTo>
                    <a:lnTo>
                      <a:pt x="11046" y="6660"/>
                    </a:lnTo>
                    <a:lnTo>
                      <a:pt x="11051" y="6665"/>
                    </a:lnTo>
                    <a:lnTo>
                      <a:pt x="11056" y="6675"/>
                    </a:lnTo>
                    <a:lnTo>
                      <a:pt x="11051" y="6690"/>
                    </a:lnTo>
                    <a:lnTo>
                      <a:pt x="11036" y="6705"/>
                    </a:lnTo>
                    <a:lnTo>
                      <a:pt x="11021" y="6725"/>
                    </a:lnTo>
                    <a:lnTo>
                      <a:pt x="10981" y="6760"/>
                    </a:lnTo>
                    <a:lnTo>
                      <a:pt x="10946" y="6780"/>
                    </a:lnTo>
                    <a:lnTo>
                      <a:pt x="10926" y="6795"/>
                    </a:lnTo>
                    <a:lnTo>
                      <a:pt x="10921" y="6805"/>
                    </a:lnTo>
                    <a:lnTo>
                      <a:pt x="10926" y="6815"/>
                    </a:lnTo>
                    <a:lnTo>
                      <a:pt x="10961" y="6815"/>
                    </a:lnTo>
                    <a:lnTo>
                      <a:pt x="10991" y="6775"/>
                    </a:lnTo>
                    <a:lnTo>
                      <a:pt x="11021" y="6780"/>
                    </a:lnTo>
                    <a:lnTo>
                      <a:pt x="11036" y="6810"/>
                    </a:lnTo>
                    <a:lnTo>
                      <a:pt x="11036" y="6835"/>
                    </a:lnTo>
                    <a:lnTo>
                      <a:pt x="11041" y="6869"/>
                    </a:lnTo>
                    <a:lnTo>
                      <a:pt x="11016" y="6894"/>
                    </a:lnTo>
                    <a:lnTo>
                      <a:pt x="10966" y="6904"/>
                    </a:lnTo>
                    <a:lnTo>
                      <a:pt x="10941" y="6914"/>
                    </a:lnTo>
                    <a:lnTo>
                      <a:pt x="10936" y="6924"/>
                    </a:lnTo>
                    <a:lnTo>
                      <a:pt x="10931" y="6934"/>
                    </a:lnTo>
                    <a:lnTo>
                      <a:pt x="10986" y="6964"/>
                    </a:lnTo>
                    <a:lnTo>
                      <a:pt x="10976" y="7104"/>
                    </a:lnTo>
                    <a:lnTo>
                      <a:pt x="10996" y="7139"/>
                    </a:lnTo>
                    <a:lnTo>
                      <a:pt x="10991" y="7164"/>
                    </a:lnTo>
                    <a:lnTo>
                      <a:pt x="10986" y="7194"/>
                    </a:lnTo>
                    <a:lnTo>
                      <a:pt x="10976" y="7224"/>
                    </a:lnTo>
                    <a:lnTo>
                      <a:pt x="10966" y="7239"/>
                    </a:lnTo>
                    <a:lnTo>
                      <a:pt x="10956" y="7249"/>
                    </a:lnTo>
                    <a:lnTo>
                      <a:pt x="10906" y="7249"/>
                    </a:lnTo>
                    <a:lnTo>
                      <a:pt x="10896" y="7219"/>
                    </a:lnTo>
                    <a:lnTo>
                      <a:pt x="10826" y="7289"/>
                    </a:lnTo>
                    <a:lnTo>
                      <a:pt x="10806" y="7314"/>
                    </a:lnTo>
                    <a:lnTo>
                      <a:pt x="10791" y="7344"/>
                    </a:lnTo>
                    <a:lnTo>
                      <a:pt x="10781" y="7374"/>
                    </a:lnTo>
                    <a:lnTo>
                      <a:pt x="10776" y="7409"/>
                    </a:lnTo>
                    <a:lnTo>
                      <a:pt x="10776" y="7508"/>
                    </a:lnTo>
                    <a:lnTo>
                      <a:pt x="10761" y="7533"/>
                    </a:lnTo>
                    <a:lnTo>
                      <a:pt x="10741" y="7558"/>
                    </a:lnTo>
                    <a:lnTo>
                      <a:pt x="10691" y="7608"/>
                    </a:lnTo>
                    <a:lnTo>
                      <a:pt x="10686" y="7698"/>
                    </a:lnTo>
                    <a:lnTo>
                      <a:pt x="10666" y="7708"/>
                    </a:lnTo>
                    <a:lnTo>
                      <a:pt x="10646" y="7713"/>
                    </a:lnTo>
                    <a:lnTo>
                      <a:pt x="10611" y="7718"/>
                    </a:lnTo>
                    <a:lnTo>
                      <a:pt x="10582" y="7713"/>
                    </a:lnTo>
                    <a:lnTo>
                      <a:pt x="10562" y="7718"/>
                    </a:lnTo>
                    <a:lnTo>
                      <a:pt x="10547" y="7723"/>
                    </a:lnTo>
                    <a:lnTo>
                      <a:pt x="10586" y="7758"/>
                    </a:lnTo>
                    <a:lnTo>
                      <a:pt x="10596" y="7778"/>
                    </a:lnTo>
                    <a:lnTo>
                      <a:pt x="10656" y="7803"/>
                    </a:lnTo>
                    <a:lnTo>
                      <a:pt x="10656" y="7823"/>
                    </a:lnTo>
                    <a:lnTo>
                      <a:pt x="10626" y="7843"/>
                    </a:lnTo>
                    <a:lnTo>
                      <a:pt x="10611" y="7853"/>
                    </a:lnTo>
                    <a:lnTo>
                      <a:pt x="10601" y="7873"/>
                    </a:lnTo>
                    <a:lnTo>
                      <a:pt x="10601" y="7913"/>
                    </a:lnTo>
                    <a:lnTo>
                      <a:pt x="10591" y="7928"/>
                    </a:lnTo>
                    <a:lnTo>
                      <a:pt x="10586" y="7948"/>
                    </a:lnTo>
                    <a:lnTo>
                      <a:pt x="10582" y="8003"/>
                    </a:lnTo>
                    <a:lnTo>
                      <a:pt x="10591" y="8018"/>
                    </a:lnTo>
                    <a:lnTo>
                      <a:pt x="10606" y="8033"/>
                    </a:lnTo>
                    <a:lnTo>
                      <a:pt x="10616" y="8053"/>
                    </a:lnTo>
                    <a:lnTo>
                      <a:pt x="10621" y="8083"/>
                    </a:lnTo>
                    <a:lnTo>
                      <a:pt x="10522" y="8088"/>
                    </a:lnTo>
                    <a:lnTo>
                      <a:pt x="10527" y="8108"/>
                    </a:lnTo>
                    <a:lnTo>
                      <a:pt x="10532" y="8113"/>
                    </a:lnTo>
                    <a:lnTo>
                      <a:pt x="10542" y="8123"/>
                    </a:lnTo>
                    <a:lnTo>
                      <a:pt x="10542" y="8138"/>
                    </a:lnTo>
                    <a:lnTo>
                      <a:pt x="10467" y="8192"/>
                    </a:lnTo>
                    <a:lnTo>
                      <a:pt x="10462" y="8217"/>
                    </a:lnTo>
                    <a:lnTo>
                      <a:pt x="10457" y="8247"/>
                    </a:lnTo>
                    <a:lnTo>
                      <a:pt x="10442" y="8277"/>
                    </a:lnTo>
                    <a:lnTo>
                      <a:pt x="10422" y="8307"/>
                    </a:lnTo>
                    <a:lnTo>
                      <a:pt x="10382" y="8342"/>
                    </a:lnTo>
                    <a:lnTo>
                      <a:pt x="10302" y="8347"/>
                    </a:lnTo>
                    <a:lnTo>
                      <a:pt x="10302" y="8357"/>
                    </a:lnTo>
                    <a:lnTo>
                      <a:pt x="10307" y="8367"/>
                    </a:lnTo>
                    <a:lnTo>
                      <a:pt x="10327" y="8377"/>
                    </a:lnTo>
                    <a:lnTo>
                      <a:pt x="10327" y="8412"/>
                    </a:lnTo>
                    <a:lnTo>
                      <a:pt x="10312" y="8422"/>
                    </a:lnTo>
                    <a:lnTo>
                      <a:pt x="10297" y="8427"/>
                    </a:lnTo>
                    <a:lnTo>
                      <a:pt x="10277" y="8432"/>
                    </a:lnTo>
                    <a:lnTo>
                      <a:pt x="10242" y="8457"/>
                    </a:lnTo>
                    <a:lnTo>
                      <a:pt x="10207" y="8487"/>
                    </a:lnTo>
                    <a:lnTo>
                      <a:pt x="10177" y="8522"/>
                    </a:lnTo>
                    <a:lnTo>
                      <a:pt x="10152" y="8557"/>
                    </a:lnTo>
                    <a:lnTo>
                      <a:pt x="10142" y="8597"/>
                    </a:lnTo>
                    <a:lnTo>
                      <a:pt x="10097" y="8637"/>
                    </a:lnTo>
                    <a:lnTo>
                      <a:pt x="10057" y="8662"/>
                    </a:lnTo>
                    <a:lnTo>
                      <a:pt x="10012" y="8682"/>
                    </a:lnTo>
                    <a:lnTo>
                      <a:pt x="9962" y="8692"/>
                    </a:lnTo>
                    <a:lnTo>
                      <a:pt x="9922" y="8727"/>
                    </a:lnTo>
                    <a:lnTo>
                      <a:pt x="9887" y="8757"/>
                    </a:lnTo>
                    <a:lnTo>
                      <a:pt x="9887" y="8772"/>
                    </a:lnTo>
                    <a:lnTo>
                      <a:pt x="9892" y="8782"/>
                    </a:lnTo>
                    <a:lnTo>
                      <a:pt x="9897" y="8801"/>
                    </a:lnTo>
                    <a:lnTo>
                      <a:pt x="9897" y="8821"/>
                    </a:lnTo>
                    <a:lnTo>
                      <a:pt x="9887" y="8846"/>
                    </a:lnTo>
                    <a:lnTo>
                      <a:pt x="9812" y="8881"/>
                    </a:lnTo>
                    <a:lnTo>
                      <a:pt x="9758" y="8916"/>
                    </a:lnTo>
                    <a:lnTo>
                      <a:pt x="9708" y="8946"/>
                    </a:lnTo>
                    <a:lnTo>
                      <a:pt x="9658" y="8976"/>
                    </a:lnTo>
                    <a:lnTo>
                      <a:pt x="9608" y="9016"/>
                    </a:lnTo>
                    <a:lnTo>
                      <a:pt x="9578" y="9011"/>
                    </a:lnTo>
                    <a:lnTo>
                      <a:pt x="9553" y="9001"/>
                    </a:lnTo>
                    <a:lnTo>
                      <a:pt x="9538" y="8991"/>
                    </a:lnTo>
                    <a:lnTo>
                      <a:pt x="9523" y="8991"/>
                    </a:lnTo>
                    <a:lnTo>
                      <a:pt x="9493" y="9026"/>
                    </a:lnTo>
                    <a:lnTo>
                      <a:pt x="9433" y="9026"/>
                    </a:lnTo>
                    <a:lnTo>
                      <a:pt x="9398" y="9001"/>
                    </a:lnTo>
                    <a:lnTo>
                      <a:pt x="9398" y="9036"/>
                    </a:lnTo>
                    <a:lnTo>
                      <a:pt x="9388" y="9056"/>
                    </a:lnTo>
                    <a:lnTo>
                      <a:pt x="9383" y="9061"/>
                    </a:lnTo>
                    <a:lnTo>
                      <a:pt x="9373" y="9071"/>
                    </a:lnTo>
                    <a:lnTo>
                      <a:pt x="9343" y="9076"/>
                    </a:lnTo>
                    <a:lnTo>
                      <a:pt x="9328" y="9081"/>
                    </a:lnTo>
                    <a:lnTo>
                      <a:pt x="9323" y="9096"/>
                    </a:lnTo>
                    <a:lnTo>
                      <a:pt x="9318" y="9121"/>
                    </a:lnTo>
                    <a:lnTo>
                      <a:pt x="9303" y="9131"/>
                    </a:lnTo>
                    <a:lnTo>
                      <a:pt x="9288" y="9131"/>
                    </a:lnTo>
                    <a:lnTo>
                      <a:pt x="9258" y="9131"/>
                    </a:lnTo>
                    <a:lnTo>
                      <a:pt x="9233" y="9121"/>
                    </a:lnTo>
                    <a:lnTo>
                      <a:pt x="9218" y="9116"/>
                    </a:lnTo>
                    <a:lnTo>
                      <a:pt x="9208" y="9081"/>
                    </a:lnTo>
                    <a:lnTo>
                      <a:pt x="9193" y="9081"/>
                    </a:lnTo>
                    <a:lnTo>
                      <a:pt x="9118" y="9016"/>
                    </a:lnTo>
                    <a:lnTo>
                      <a:pt x="9108" y="9046"/>
                    </a:lnTo>
                    <a:lnTo>
                      <a:pt x="9098" y="9076"/>
                    </a:lnTo>
                    <a:lnTo>
                      <a:pt x="9063" y="9131"/>
                    </a:lnTo>
                    <a:lnTo>
                      <a:pt x="9018" y="9186"/>
                    </a:lnTo>
                    <a:lnTo>
                      <a:pt x="8989" y="9201"/>
                    </a:lnTo>
                    <a:lnTo>
                      <a:pt x="8969" y="9221"/>
                    </a:lnTo>
                    <a:lnTo>
                      <a:pt x="8949" y="9241"/>
                    </a:lnTo>
                    <a:lnTo>
                      <a:pt x="8929" y="9261"/>
                    </a:lnTo>
                    <a:lnTo>
                      <a:pt x="8894" y="9266"/>
                    </a:lnTo>
                    <a:lnTo>
                      <a:pt x="8869" y="9276"/>
                    </a:lnTo>
                    <a:lnTo>
                      <a:pt x="8849" y="9296"/>
                    </a:lnTo>
                    <a:lnTo>
                      <a:pt x="8829" y="9311"/>
                    </a:lnTo>
                    <a:lnTo>
                      <a:pt x="8769" y="9311"/>
                    </a:lnTo>
                    <a:lnTo>
                      <a:pt x="8749" y="9316"/>
                    </a:lnTo>
                    <a:lnTo>
                      <a:pt x="8734" y="9321"/>
                    </a:lnTo>
                    <a:lnTo>
                      <a:pt x="8724" y="9341"/>
                    </a:lnTo>
                    <a:lnTo>
                      <a:pt x="8709" y="9356"/>
                    </a:lnTo>
                    <a:lnTo>
                      <a:pt x="8694" y="9361"/>
                    </a:lnTo>
                    <a:lnTo>
                      <a:pt x="8679" y="9366"/>
                    </a:lnTo>
                    <a:lnTo>
                      <a:pt x="8664" y="9366"/>
                    </a:lnTo>
                    <a:lnTo>
                      <a:pt x="8649" y="9361"/>
                    </a:lnTo>
                    <a:lnTo>
                      <a:pt x="8619" y="9346"/>
                    </a:lnTo>
                    <a:lnTo>
                      <a:pt x="8564" y="9361"/>
                    </a:lnTo>
                    <a:lnTo>
                      <a:pt x="8514" y="9381"/>
                    </a:lnTo>
                    <a:lnTo>
                      <a:pt x="8464" y="9406"/>
                    </a:lnTo>
                    <a:lnTo>
                      <a:pt x="8414" y="9421"/>
                    </a:lnTo>
                    <a:lnTo>
                      <a:pt x="8349" y="9426"/>
                    </a:lnTo>
                    <a:lnTo>
                      <a:pt x="8329" y="9431"/>
                    </a:lnTo>
                    <a:lnTo>
                      <a:pt x="8309" y="9436"/>
                    </a:lnTo>
                    <a:lnTo>
                      <a:pt x="8299" y="9450"/>
                    </a:lnTo>
                    <a:lnTo>
                      <a:pt x="8289" y="9465"/>
                    </a:lnTo>
                    <a:lnTo>
                      <a:pt x="8279" y="9495"/>
                    </a:lnTo>
                    <a:lnTo>
                      <a:pt x="8269" y="9525"/>
                    </a:lnTo>
                    <a:lnTo>
                      <a:pt x="8254" y="9540"/>
                    </a:lnTo>
                    <a:lnTo>
                      <a:pt x="8234" y="9545"/>
                    </a:lnTo>
                    <a:lnTo>
                      <a:pt x="8220" y="9555"/>
                    </a:lnTo>
                    <a:lnTo>
                      <a:pt x="8210" y="9570"/>
                    </a:lnTo>
                    <a:lnTo>
                      <a:pt x="8299" y="9675"/>
                    </a:lnTo>
                    <a:lnTo>
                      <a:pt x="8299" y="9730"/>
                    </a:lnTo>
                    <a:lnTo>
                      <a:pt x="8264" y="9750"/>
                    </a:lnTo>
                    <a:lnTo>
                      <a:pt x="8234" y="9765"/>
                    </a:lnTo>
                    <a:lnTo>
                      <a:pt x="8200" y="9770"/>
                    </a:lnTo>
                    <a:lnTo>
                      <a:pt x="8170" y="9770"/>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15" name="Freeform 10">
                <a:extLst>
                  <a:ext uri="{FF2B5EF4-FFF2-40B4-BE49-F238E27FC236}">
                    <a16:creationId xmlns:a16="http://schemas.microsoft.com/office/drawing/2014/main" id="{50912D6E-FAAD-44D1-9E11-22753FC38071}"/>
                  </a:ext>
                </a:extLst>
              </p:cNvPr>
              <p:cNvSpPr>
                <a:spLocks/>
              </p:cNvSpPr>
              <p:nvPr/>
            </p:nvSpPr>
            <p:spPr bwMode="auto">
              <a:xfrm>
                <a:off x="4257851" y="5409280"/>
                <a:ext cx="783837" cy="600642"/>
              </a:xfrm>
              <a:custGeom>
                <a:avLst/>
                <a:gdLst>
                  <a:gd name="T0" fmla="*/ 100 w 1958"/>
                  <a:gd name="T1" fmla="*/ 1472 h 1502"/>
                  <a:gd name="T2" fmla="*/ 0 w 1958"/>
                  <a:gd name="T3" fmla="*/ 1297 h 1502"/>
                  <a:gd name="T4" fmla="*/ 20 w 1958"/>
                  <a:gd name="T5" fmla="*/ 1213 h 1502"/>
                  <a:gd name="T6" fmla="*/ 65 w 1958"/>
                  <a:gd name="T7" fmla="*/ 1098 h 1502"/>
                  <a:gd name="T8" fmla="*/ 110 w 1958"/>
                  <a:gd name="T9" fmla="*/ 1033 h 1502"/>
                  <a:gd name="T10" fmla="*/ 270 w 1958"/>
                  <a:gd name="T11" fmla="*/ 883 h 1502"/>
                  <a:gd name="T12" fmla="*/ 460 w 1958"/>
                  <a:gd name="T13" fmla="*/ 689 h 1502"/>
                  <a:gd name="T14" fmla="*/ 524 w 1958"/>
                  <a:gd name="T15" fmla="*/ 609 h 1502"/>
                  <a:gd name="T16" fmla="*/ 539 w 1958"/>
                  <a:gd name="T17" fmla="*/ 509 h 1502"/>
                  <a:gd name="T18" fmla="*/ 579 w 1958"/>
                  <a:gd name="T19" fmla="*/ 449 h 1502"/>
                  <a:gd name="T20" fmla="*/ 609 w 1958"/>
                  <a:gd name="T21" fmla="*/ 264 h 1502"/>
                  <a:gd name="T22" fmla="*/ 654 w 1958"/>
                  <a:gd name="T23" fmla="*/ 180 h 1502"/>
                  <a:gd name="T24" fmla="*/ 744 w 1958"/>
                  <a:gd name="T25" fmla="*/ 90 h 1502"/>
                  <a:gd name="T26" fmla="*/ 884 w 1958"/>
                  <a:gd name="T27" fmla="*/ 160 h 1502"/>
                  <a:gd name="T28" fmla="*/ 899 w 1958"/>
                  <a:gd name="T29" fmla="*/ 80 h 1502"/>
                  <a:gd name="T30" fmla="*/ 1104 w 1958"/>
                  <a:gd name="T31" fmla="*/ 20 h 1502"/>
                  <a:gd name="T32" fmla="*/ 1224 w 1958"/>
                  <a:gd name="T33" fmla="*/ 20 h 1502"/>
                  <a:gd name="T34" fmla="*/ 1294 w 1958"/>
                  <a:gd name="T35" fmla="*/ 0 h 1502"/>
                  <a:gd name="T36" fmla="*/ 1194 w 1958"/>
                  <a:gd name="T37" fmla="*/ 205 h 1502"/>
                  <a:gd name="T38" fmla="*/ 1229 w 1958"/>
                  <a:gd name="T39" fmla="*/ 235 h 1502"/>
                  <a:gd name="T40" fmla="*/ 1449 w 1958"/>
                  <a:gd name="T41" fmla="*/ 180 h 1502"/>
                  <a:gd name="T42" fmla="*/ 1558 w 1958"/>
                  <a:gd name="T43" fmla="*/ 205 h 1502"/>
                  <a:gd name="T44" fmla="*/ 1668 w 1958"/>
                  <a:gd name="T45" fmla="*/ 145 h 1502"/>
                  <a:gd name="T46" fmla="*/ 1773 w 1958"/>
                  <a:gd name="T47" fmla="*/ 140 h 1502"/>
                  <a:gd name="T48" fmla="*/ 1958 w 1958"/>
                  <a:gd name="T49" fmla="*/ 419 h 1502"/>
                  <a:gd name="T50" fmla="*/ 1863 w 1958"/>
                  <a:gd name="T51" fmla="*/ 449 h 1502"/>
                  <a:gd name="T52" fmla="*/ 1808 w 1958"/>
                  <a:gd name="T53" fmla="*/ 499 h 1502"/>
                  <a:gd name="T54" fmla="*/ 1818 w 1958"/>
                  <a:gd name="T55" fmla="*/ 559 h 1502"/>
                  <a:gd name="T56" fmla="*/ 1698 w 1958"/>
                  <a:gd name="T57" fmla="*/ 639 h 1502"/>
                  <a:gd name="T58" fmla="*/ 1543 w 1958"/>
                  <a:gd name="T59" fmla="*/ 744 h 1502"/>
                  <a:gd name="T60" fmla="*/ 1503 w 1958"/>
                  <a:gd name="T61" fmla="*/ 729 h 1502"/>
                  <a:gd name="T62" fmla="*/ 1424 w 1958"/>
                  <a:gd name="T63" fmla="*/ 758 h 1502"/>
                  <a:gd name="T64" fmla="*/ 1369 w 1958"/>
                  <a:gd name="T65" fmla="*/ 734 h 1502"/>
                  <a:gd name="T66" fmla="*/ 1334 w 1958"/>
                  <a:gd name="T67" fmla="*/ 729 h 1502"/>
                  <a:gd name="T68" fmla="*/ 1299 w 1958"/>
                  <a:gd name="T69" fmla="*/ 803 h 1502"/>
                  <a:gd name="T70" fmla="*/ 1259 w 1958"/>
                  <a:gd name="T71" fmla="*/ 818 h 1502"/>
                  <a:gd name="T72" fmla="*/ 1234 w 1958"/>
                  <a:gd name="T73" fmla="*/ 863 h 1502"/>
                  <a:gd name="T74" fmla="*/ 1189 w 1958"/>
                  <a:gd name="T75" fmla="*/ 848 h 1502"/>
                  <a:gd name="T76" fmla="*/ 1154 w 1958"/>
                  <a:gd name="T77" fmla="*/ 813 h 1502"/>
                  <a:gd name="T78" fmla="*/ 1034 w 1958"/>
                  <a:gd name="T79" fmla="*/ 783 h 1502"/>
                  <a:gd name="T80" fmla="*/ 934 w 1958"/>
                  <a:gd name="T81" fmla="*/ 918 h 1502"/>
                  <a:gd name="T82" fmla="*/ 874 w 1958"/>
                  <a:gd name="T83" fmla="*/ 983 h 1502"/>
                  <a:gd name="T84" fmla="*/ 764 w 1958"/>
                  <a:gd name="T85" fmla="*/ 1043 h 1502"/>
                  <a:gd name="T86" fmla="*/ 674 w 1958"/>
                  <a:gd name="T87" fmla="*/ 1053 h 1502"/>
                  <a:gd name="T88" fmla="*/ 609 w 1958"/>
                  <a:gd name="T89" fmla="*/ 1093 h 1502"/>
                  <a:gd name="T90" fmla="*/ 524 w 1958"/>
                  <a:gd name="T91" fmla="*/ 1088 h 1502"/>
                  <a:gd name="T92" fmla="*/ 300 w 1958"/>
                  <a:gd name="T93" fmla="*/ 1158 h 1502"/>
                  <a:gd name="T94" fmla="*/ 195 w 1958"/>
                  <a:gd name="T95" fmla="*/ 1213 h 1502"/>
                  <a:gd name="T96" fmla="*/ 140 w 1958"/>
                  <a:gd name="T97" fmla="*/ 1297 h 1502"/>
                  <a:gd name="T98" fmla="*/ 150 w 1958"/>
                  <a:gd name="T99" fmla="*/ 1367 h 1502"/>
                  <a:gd name="T100" fmla="*/ 205 w 1958"/>
                  <a:gd name="T101" fmla="*/ 1427 h 1502"/>
                  <a:gd name="T102" fmla="*/ 195 w 1958"/>
                  <a:gd name="T103" fmla="*/ 1482 h 1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58" h="1502">
                    <a:moveTo>
                      <a:pt x="135" y="1502"/>
                    </a:moveTo>
                    <a:lnTo>
                      <a:pt x="115" y="1487"/>
                    </a:lnTo>
                    <a:lnTo>
                      <a:pt x="100" y="1472"/>
                    </a:lnTo>
                    <a:lnTo>
                      <a:pt x="85" y="1447"/>
                    </a:lnTo>
                    <a:lnTo>
                      <a:pt x="70" y="1392"/>
                    </a:lnTo>
                    <a:lnTo>
                      <a:pt x="0" y="1297"/>
                    </a:lnTo>
                    <a:lnTo>
                      <a:pt x="0" y="1252"/>
                    </a:lnTo>
                    <a:lnTo>
                      <a:pt x="5" y="1228"/>
                    </a:lnTo>
                    <a:lnTo>
                      <a:pt x="20" y="1213"/>
                    </a:lnTo>
                    <a:lnTo>
                      <a:pt x="45" y="1193"/>
                    </a:lnTo>
                    <a:lnTo>
                      <a:pt x="55" y="1123"/>
                    </a:lnTo>
                    <a:lnTo>
                      <a:pt x="65" y="1098"/>
                    </a:lnTo>
                    <a:lnTo>
                      <a:pt x="75" y="1073"/>
                    </a:lnTo>
                    <a:lnTo>
                      <a:pt x="90" y="1053"/>
                    </a:lnTo>
                    <a:lnTo>
                      <a:pt x="110" y="1033"/>
                    </a:lnTo>
                    <a:lnTo>
                      <a:pt x="165" y="988"/>
                    </a:lnTo>
                    <a:lnTo>
                      <a:pt x="235" y="913"/>
                    </a:lnTo>
                    <a:lnTo>
                      <a:pt x="270" y="883"/>
                    </a:lnTo>
                    <a:lnTo>
                      <a:pt x="310" y="853"/>
                    </a:lnTo>
                    <a:lnTo>
                      <a:pt x="385" y="763"/>
                    </a:lnTo>
                    <a:lnTo>
                      <a:pt x="460" y="689"/>
                    </a:lnTo>
                    <a:lnTo>
                      <a:pt x="490" y="664"/>
                    </a:lnTo>
                    <a:lnTo>
                      <a:pt x="509" y="639"/>
                    </a:lnTo>
                    <a:lnTo>
                      <a:pt x="524" y="609"/>
                    </a:lnTo>
                    <a:lnTo>
                      <a:pt x="534" y="574"/>
                    </a:lnTo>
                    <a:lnTo>
                      <a:pt x="534" y="534"/>
                    </a:lnTo>
                    <a:lnTo>
                      <a:pt x="539" y="509"/>
                    </a:lnTo>
                    <a:lnTo>
                      <a:pt x="544" y="489"/>
                    </a:lnTo>
                    <a:lnTo>
                      <a:pt x="554" y="474"/>
                    </a:lnTo>
                    <a:lnTo>
                      <a:pt x="579" y="449"/>
                    </a:lnTo>
                    <a:lnTo>
                      <a:pt x="599" y="434"/>
                    </a:lnTo>
                    <a:lnTo>
                      <a:pt x="619" y="409"/>
                    </a:lnTo>
                    <a:lnTo>
                      <a:pt x="609" y="264"/>
                    </a:lnTo>
                    <a:lnTo>
                      <a:pt x="634" y="240"/>
                    </a:lnTo>
                    <a:lnTo>
                      <a:pt x="649" y="210"/>
                    </a:lnTo>
                    <a:lnTo>
                      <a:pt x="654" y="180"/>
                    </a:lnTo>
                    <a:lnTo>
                      <a:pt x="659" y="150"/>
                    </a:lnTo>
                    <a:lnTo>
                      <a:pt x="694" y="90"/>
                    </a:lnTo>
                    <a:lnTo>
                      <a:pt x="744" y="90"/>
                    </a:lnTo>
                    <a:lnTo>
                      <a:pt x="829" y="170"/>
                    </a:lnTo>
                    <a:lnTo>
                      <a:pt x="879" y="170"/>
                    </a:lnTo>
                    <a:lnTo>
                      <a:pt x="884" y="160"/>
                    </a:lnTo>
                    <a:lnTo>
                      <a:pt x="889" y="150"/>
                    </a:lnTo>
                    <a:lnTo>
                      <a:pt x="894" y="120"/>
                    </a:lnTo>
                    <a:lnTo>
                      <a:pt x="899" y="80"/>
                    </a:lnTo>
                    <a:lnTo>
                      <a:pt x="849" y="25"/>
                    </a:lnTo>
                    <a:lnTo>
                      <a:pt x="864" y="20"/>
                    </a:lnTo>
                    <a:lnTo>
                      <a:pt x="1104" y="20"/>
                    </a:lnTo>
                    <a:lnTo>
                      <a:pt x="1134" y="25"/>
                    </a:lnTo>
                    <a:lnTo>
                      <a:pt x="1179" y="25"/>
                    </a:lnTo>
                    <a:lnTo>
                      <a:pt x="1224" y="20"/>
                    </a:lnTo>
                    <a:lnTo>
                      <a:pt x="1249" y="10"/>
                    </a:lnTo>
                    <a:lnTo>
                      <a:pt x="1264" y="0"/>
                    </a:lnTo>
                    <a:lnTo>
                      <a:pt x="1294" y="0"/>
                    </a:lnTo>
                    <a:lnTo>
                      <a:pt x="1294" y="50"/>
                    </a:lnTo>
                    <a:lnTo>
                      <a:pt x="1189" y="170"/>
                    </a:lnTo>
                    <a:lnTo>
                      <a:pt x="1194" y="205"/>
                    </a:lnTo>
                    <a:lnTo>
                      <a:pt x="1204" y="220"/>
                    </a:lnTo>
                    <a:lnTo>
                      <a:pt x="1214" y="230"/>
                    </a:lnTo>
                    <a:lnTo>
                      <a:pt x="1229" y="235"/>
                    </a:lnTo>
                    <a:lnTo>
                      <a:pt x="1249" y="240"/>
                    </a:lnTo>
                    <a:lnTo>
                      <a:pt x="1309" y="245"/>
                    </a:lnTo>
                    <a:lnTo>
                      <a:pt x="1449" y="180"/>
                    </a:lnTo>
                    <a:lnTo>
                      <a:pt x="1498" y="180"/>
                    </a:lnTo>
                    <a:lnTo>
                      <a:pt x="1528" y="210"/>
                    </a:lnTo>
                    <a:lnTo>
                      <a:pt x="1558" y="205"/>
                    </a:lnTo>
                    <a:lnTo>
                      <a:pt x="1583" y="195"/>
                    </a:lnTo>
                    <a:lnTo>
                      <a:pt x="1638" y="160"/>
                    </a:lnTo>
                    <a:lnTo>
                      <a:pt x="1668" y="145"/>
                    </a:lnTo>
                    <a:lnTo>
                      <a:pt x="1698" y="135"/>
                    </a:lnTo>
                    <a:lnTo>
                      <a:pt x="1733" y="130"/>
                    </a:lnTo>
                    <a:lnTo>
                      <a:pt x="1773" y="140"/>
                    </a:lnTo>
                    <a:lnTo>
                      <a:pt x="1848" y="230"/>
                    </a:lnTo>
                    <a:lnTo>
                      <a:pt x="1958" y="379"/>
                    </a:lnTo>
                    <a:lnTo>
                      <a:pt x="1958" y="419"/>
                    </a:lnTo>
                    <a:lnTo>
                      <a:pt x="1908" y="424"/>
                    </a:lnTo>
                    <a:lnTo>
                      <a:pt x="1878" y="434"/>
                    </a:lnTo>
                    <a:lnTo>
                      <a:pt x="1863" y="449"/>
                    </a:lnTo>
                    <a:lnTo>
                      <a:pt x="1848" y="464"/>
                    </a:lnTo>
                    <a:lnTo>
                      <a:pt x="1818" y="489"/>
                    </a:lnTo>
                    <a:lnTo>
                      <a:pt x="1808" y="499"/>
                    </a:lnTo>
                    <a:lnTo>
                      <a:pt x="1803" y="519"/>
                    </a:lnTo>
                    <a:lnTo>
                      <a:pt x="1803" y="534"/>
                    </a:lnTo>
                    <a:lnTo>
                      <a:pt x="1818" y="559"/>
                    </a:lnTo>
                    <a:lnTo>
                      <a:pt x="1818" y="574"/>
                    </a:lnTo>
                    <a:lnTo>
                      <a:pt x="1758" y="604"/>
                    </a:lnTo>
                    <a:lnTo>
                      <a:pt x="1698" y="639"/>
                    </a:lnTo>
                    <a:lnTo>
                      <a:pt x="1638" y="674"/>
                    </a:lnTo>
                    <a:lnTo>
                      <a:pt x="1583" y="704"/>
                    </a:lnTo>
                    <a:lnTo>
                      <a:pt x="1543" y="744"/>
                    </a:lnTo>
                    <a:lnTo>
                      <a:pt x="1528" y="744"/>
                    </a:lnTo>
                    <a:lnTo>
                      <a:pt x="1513" y="739"/>
                    </a:lnTo>
                    <a:lnTo>
                      <a:pt x="1503" y="729"/>
                    </a:lnTo>
                    <a:lnTo>
                      <a:pt x="1498" y="719"/>
                    </a:lnTo>
                    <a:lnTo>
                      <a:pt x="1454" y="719"/>
                    </a:lnTo>
                    <a:lnTo>
                      <a:pt x="1424" y="758"/>
                    </a:lnTo>
                    <a:lnTo>
                      <a:pt x="1389" y="758"/>
                    </a:lnTo>
                    <a:lnTo>
                      <a:pt x="1379" y="744"/>
                    </a:lnTo>
                    <a:lnTo>
                      <a:pt x="1369" y="734"/>
                    </a:lnTo>
                    <a:lnTo>
                      <a:pt x="1359" y="729"/>
                    </a:lnTo>
                    <a:lnTo>
                      <a:pt x="1349" y="729"/>
                    </a:lnTo>
                    <a:lnTo>
                      <a:pt x="1334" y="729"/>
                    </a:lnTo>
                    <a:lnTo>
                      <a:pt x="1314" y="734"/>
                    </a:lnTo>
                    <a:lnTo>
                      <a:pt x="1314" y="793"/>
                    </a:lnTo>
                    <a:lnTo>
                      <a:pt x="1299" y="803"/>
                    </a:lnTo>
                    <a:lnTo>
                      <a:pt x="1289" y="813"/>
                    </a:lnTo>
                    <a:lnTo>
                      <a:pt x="1269" y="818"/>
                    </a:lnTo>
                    <a:lnTo>
                      <a:pt x="1259" y="818"/>
                    </a:lnTo>
                    <a:lnTo>
                      <a:pt x="1249" y="828"/>
                    </a:lnTo>
                    <a:lnTo>
                      <a:pt x="1244" y="843"/>
                    </a:lnTo>
                    <a:lnTo>
                      <a:pt x="1234" y="863"/>
                    </a:lnTo>
                    <a:lnTo>
                      <a:pt x="1204" y="858"/>
                    </a:lnTo>
                    <a:lnTo>
                      <a:pt x="1194" y="853"/>
                    </a:lnTo>
                    <a:lnTo>
                      <a:pt x="1189" y="848"/>
                    </a:lnTo>
                    <a:lnTo>
                      <a:pt x="1179" y="833"/>
                    </a:lnTo>
                    <a:lnTo>
                      <a:pt x="1169" y="813"/>
                    </a:lnTo>
                    <a:lnTo>
                      <a:pt x="1154" y="813"/>
                    </a:lnTo>
                    <a:lnTo>
                      <a:pt x="1089" y="753"/>
                    </a:lnTo>
                    <a:lnTo>
                      <a:pt x="1049" y="753"/>
                    </a:lnTo>
                    <a:lnTo>
                      <a:pt x="1034" y="783"/>
                    </a:lnTo>
                    <a:lnTo>
                      <a:pt x="1019" y="823"/>
                    </a:lnTo>
                    <a:lnTo>
                      <a:pt x="969" y="903"/>
                    </a:lnTo>
                    <a:lnTo>
                      <a:pt x="934" y="918"/>
                    </a:lnTo>
                    <a:lnTo>
                      <a:pt x="914" y="933"/>
                    </a:lnTo>
                    <a:lnTo>
                      <a:pt x="894" y="953"/>
                    </a:lnTo>
                    <a:lnTo>
                      <a:pt x="874" y="983"/>
                    </a:lnTo>
                    <a:lnTo>
                      <a:pt x="844" y="988"/>
                    </a:lnTo>
                    <a:lnTo>
                      <a:pt x="819" y="993"/>
                    </a:lnTo>
                    <a:lnTo>
                      <a:pt x="764" y="1043"/>
                    </a:lnTo>
                    <a:lnTo>
                      <a:pt x="724" y="1043"/>
                    </a:lnTo>
                    <a:lnTo>
                      <a:pt x="694" y="1048"/>
                    </a:lnTo>
                    <a:lnTo>
                      <a:pt x="674" y="1053"/>
                    </a:lnTo>
                    <a:lnTo>
                      <a:pt x="654" y="1063"/>
                    </a:lnTo>
                    <a:lnTo>
                      <a:pt x="639" y="1093"/>
                    </a:lnTo>
                    <a:lnTo>
                      <a:pt x="609" y="1093"/>
                    </a:lnTo>
                    <a:lnTo>
                      <a:pt x="569" y="1078"/>
                    </a:lnTo>
                    <a:lnTo>
                      <a:pt x="544" y="1078"/>
                    </a:lnTo>
                    <a:lnTo>
                      <a:pt x="524" y="1088"/>
                    </a:lnTo>
                    <a:lnTo>
                      <a:pt x="494" y="1098"/>
                    </a:lnTo>
                    <a:lnTo>
                      <a:pt x="350" y="1153"/>
                    </a:lnTo>
                    <a:lnTo>
                      <a:pt x="300" y="1158"/>
                    </a:lnTo>
                    <a:lnTo>
                      <a:pt x="260" y="1163"/>
                    </a:lnTo>
                    <a:lnTo>
                      <a:pt x="230" y="1183"/>
                    </a:lnTo>
                    <a:lnTo>
                      <a:pt x="195" y="1213"/>
                    </a:lnTo>
                    <a:lnTo>
                      <a:pt x="190" y="1272"/>
                    </a:lnTo>
                    <a:lnTo>
                      <a:pt x="160" y="1282"/>
                    </a:lnTo>
                    <a:lnTo>
                      <a:pt x="140" y="1297"/>
                    </a:lnTo>
                    <a:lnTo>
                      <a:pt x="130" y="1317"/>
                    </a:lnTo>
                    <a:lnTo>
                      <a:pt x="130" y="1352"/>
                    </a:lnTo>
                    <a:lnTo>
                      <a:pt x="150" y="1367"/>
                    </a:lnTo>
                    <a:lnTo>
                      <a:pt x="180" y="1392"/>
                    </a:lnTo>
                    <a:lnTo>
                      <a:pt x="195" y="1412"/>
                    </a:lnTo>
                    <a:lnTo>
                      <a:pt x="205" y="1427"/>
                    </a:lnTo>
                    <a:lnTo>
                      <a:pt x="215" y="1447"/>
                    </a:lnTo>
                    <a:lnTo>
                      <a:pt x="215" y="1472"/>
                    </a:lnTo>
                    <a:lnTo>
                      <a:pt x="195" y="1482"/>
                    </a:lnTo>
                    <a:lnTo>
                      <a:pt x="170" y="1492"/>
                    </a:lnTo>
                    <a:lnTo>
                      <a:pt x="135" y="1502"/>
                    </a:lnTo>
                  </a:path>
                </a:pathLst>
              </a:custGeom>
              <a:solidFill>
                <a:srgbClr val="004E98"/>
              </a:solid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16" name="Freeform 11">
                <a:extLst>
                  <a:ext uri="{FF2B5EF4-FFF2-40B4-BE49-F238E27FC236}">
                    <a16:creationId xmlns:a16="http://schemas.microsoft.com/office/drawing/2014/main" id="{84714AD5-C88C-4208-8A7F-D001D5175B58}"/>
                  </a:ext>
                </a:extLst>
              </p:cNvPr>
              <p:cNvSpPr>
                <a:spLocks/>
              </p:cNvSpPr>
              <p:nvPr/>
            </p:nvSpPr>
            <p:spPr bwMode="auto">
              <a:xfrm>
                <a:off x="3007516" y="4995838"/>
                <a:ext cx="880941" cy="930995"/>
              </a:xfrm>
              <a:custGeom>
                <a:avLst/>
                <a:gdLst>
                  <a:gd name="T0" fmla="*/ 889 w 2202"/>
                  <a:gd name="T1" fmla="*/ 2242 h 2327"/>
                  <a:gd name="T2" fmla="*/ 854 w 2202"/>
                  <a:gd name="T3" fmla="*/ 2087 h 2327"/>
                  <a:gd name="T4" fmla="*/ 744 w 2202"/>
                  <a:gd name="T5" fmla="*/ 2132 h 2327"/>
                  <a:gd name="T6" fmla="*/ 584 w 2202"/>
                  <a:gd name="T7" fmla="*/ 2067 h 2327"/>
                  <a:gd name="T8" fmla="*/ 484 w 2202"/>
                  <a:gd name="T9" fmla="*/ 1992 h 2327"/>
                  <a:gd name="T10" fmla="*/ 399 w 2202"/>
                  <a:gd name="T11" fmla="*/ 1913 h 2327"/>
                  <a:gd name="T12" fmla="*/ 414 w 2202"/>
                  <a:gd name="T13" fmla="*/ 1733 h 2327"/>
                  <a:gd name="T14" fmla="*/ 310 w 2202"/>
                  <a:gd name="T15" fmla="*/ 1668 h 2327"/>
                  <a:gd name="T16" fmla="*/ 240 w 2202"/>
                  <a:gd name="T17" fmla="*/ 1438 h 2327"/>
                  <a:gd name="T18" fmla="*/ 145 w 2202"/>
                  <a:gd name="T19" fmla="*/ 1388 h 2327"/>
                  <a:gd name="T20" fmla="*/ 0 w 2202"/>
                  <a:gd name="T21" fmla="*/ 1223 h 2327"/>
                  <a:gd name="T22" fmla="*/ 210 w 2202"/>
                  <a:gd name="T23" fmla="*/ 979 h 2327"/>
                  <a:gd name="T24" fmla="*/ 300 w 2202"/>
                  <a:gd name="T25" fmla="*/ 664 h 2327"/>
                  <a:gd name="T26" fmla="*/ 335 w 2202"/>
                  <a:gd name="T27" fmla="*/ 509 h 2327"/>
                  <a:gd name="T28" fmla="*/ 235 w 2202"/>
                  <a:gd name="T29" fmla="*/ 275 h 2327"/>
                  <a:gd name="T30" fmla="*/ 320 w 2202"/>
                  <a:gd name="T31" fmla="*/ 160 h 2327"/>
                  <a:gd name="T32" fmla="*/ 315 w 2202"/>
                  <a:gd name="T33" fmla="*/ 15 h 2327"/>
                  <a:gd name="T34" fmla="*/ 384 w 2202"/>
                  <a:gd name="T35" fmla="*/ 20 h 2327"/>
                  <a:gd name="T36" fmla="*/ 479 w 2202"/>
                  <a:gd name="T37" fmla="*/ 245 h 2327"/>
                  <a:gd name="T38" fmla="*/ 544 w 2202"/>
                  <a:gd name="T39" fmla="*/ 110 h 2327"/>
                  <a:gd name="T40" fmla="*/ 669 w 2202"/>
                  <a:gd name="T41" fmla="*/ 280 h 2327"/>
                  <a:gd name="T42" fmla="*/ 1009 w 2202"/>
                  <a:gd name="T43" fmla="*/ 659 h 2327"/>
                  <a:gd name="T44" fmla="*/ 974 w 2202"/>
                  <a:gd name="T45" fmla="*/ 809 h 2327"/>
                  <a:gd name="T46" fmla="*/ 1099 w 2202"/>
                  <a:gd name="T47" fmla="*/ 904 h 2327"/>
                  <a:gd name="T48" fmla="*/ 1433 w 2202"/>
                  <a:gd name="T49" fmla="*/ 864 h 2327"/>
                  <a:gd name="T50" fmla="*/ 1443 w 2202"/>
                  <a:gd name="T51" fmla="*/ 694 h 2327"/>
                  <a:gd name="T52" fmla="*/ 1408 w 2202"/>
                  <a:gd name="T53" fmla="*/ 554 h 2327"/>
                  <a:gd name="T54" fmla="*/ 1548 w 2202"/>
                  <a:gd name="T55" fmla="*/ 380 h 2327"/>
                  <a:gd name="T56" fmla="*/ 1493 w 2202"/>
                  <a:gd name="T57" fmla="*/ 270 h 2327"/>
                  <a:gd name="T58" fmla="*/ 1588 w 2202"/>
                  <a:gd name="T59" fmla="*/ 165 h 2327"/>
                  <a:gd name="T60" fmla="*/ 1758 w 2202"/>
                  <a:gd name="T61" fmla="*/ 340 h 2327"/>
                  <a:gd name="T62" fmla="*/ 1972 w 2202"/>
                  <a:gd name="T63" fmla="*/ 320 h 2327"/>
                  <a:gd name="T64" fmla="*/ 1962 w 2202"/>
                  <a:gd name="T65" fmla="*/ 489 h 2327"/>
                  <a:gd name="T66" fmla="*/ 1733 w 2202"/>
                  <a:gd name="T67" fmla="*/ 479 h 2327"/>
                  <a:gd name="T68" fmla="*/ 1573 w 2202"/>
                  <a:gd name="T69" fmla="*/ 589 h 2327"/>
                  <a:gd name="T70" fmla="*/ 1603 w 2202"/>
                  <a:gd name="T71" fmla="*/ 739 h 2327"/>
                  <a:gd name="T72" fmla="*/ 1688 w 2202"/>
                  <a:gd name="T73" fmla="*/ 759 h 2327"/>
                  <a:gd name="T74" fmla="*/ 1783 w 2202"/>
                  <a:gd name="T75" fmla="*/ 769 h 2327"/>
                  <a:gd name="T76" fmla="*/ 1723 w 2202"/>
                  <a:gd name="T77" fmla="*/ 999 h 2327"/>
                  <a:gd name="T78" fmla="*/ 1793 w 2202"/>
                  <a:gd name="T79" fmla="*/ 1094 h 2327"/>
                  <a:gd name="T80" fmla="*/ 1808 w 2202"/>
                  <a:gd name="T81" fmla="*/ 1273 h 2327"/>
                  <a:gd name="T82" fmla="*/ 2067 w 2202"/>
                  <a:gd name="T83" fmla="*/ 1473 h 2327"/>
                  <a:gd name="T84" fmla="*/ 2202 w 2202"/>
                  <a:gd name="T85" fmla="*/ 1568 h 2327"/>
                  <a:gd name="T86" fmla="*/ 2042 w 2202"/>
                  <a:gd name="T87" fmla="*/ 1663 h 2327"/>
                  <a:gd name="T88" fmla="*/ 1857 w 2202"/>
                  <a:gd name="T89" fmla="*/ 1748 h 2327"/>
                  <a:gd name="T90" fmla="*/ 1653 w 2202"/>
                  <a:gd name="T91" fmla="*/ 1888 h 2327"/>
                  <a:gd name="T92" fmla="*/ 1568 w 2202"/>
                  <a:gd name="T93" fmla="*/ 1883 h 2327"/>
                  <a:gd name="T94" fmla="*/ 1468 w 2202"/>
                  <a:gd name="T95" fmla="*/ 1868 h 2327"/>
                  <a:gd name="T96" fmla="*/ 1358 w 2202"/>
                  <a:gd name="T97" fmla="*/ 1888 h 2327"/>
                  <a:gd name="T98" fmla="*/ 1243 w 2202"/>
                  <a:gd name="T99" fmla="*/ 1843 h 2327"/>
                  <a:gd name="T100" fmla="*/ 1168 w 2202"/>
                  <a:gd name="T101" fmla="*/ 1918 h 2327"/>
                  <a:gd name="T102" fmla="*/ 1074 w 2202"/>
                  <a:gd name="T103" fmla="*/ 1888 h 2327"/>
                  <a:gd name="T104" fmla="*/ 984 w 2202"/>
                  <a:gd name="T105" fmla="*/ 2002 h 2327"/>
                  <a:gd name="T106" fmla="*/ 1029 w 2202"/>
                  <a:gd name="T107" fmla="*/ 2122 h 2327"/>
                  <a:gd name="T108" fmla="*/ 1049 w 2202"/>
                  <a:gd name="T109" fmla="*/ 2302 h 2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02" h="2327">
                    <a:moveTo>
                      <a:pt x="1014" y="2327"/>
                    </a:moveTo>
                    <a:lnTo>
                      <a:pt x="979" y="2297"/>
                    </a:lnTo>
                    <a:lnTo>
                      <a:pt x="949" y="2272"/>
                    </a:lnTo>
                    <a:lnTo>
                      <a:pt x="919" y="2257"/>
                    </a:lnTo>
                    <a:lnTo>
                      <a:pt x="889" y="2242"/>
                    </a:lnTo>
                    <a:lnTo>
                      <a:pt x="894" y="2197"/>
                    </a:lnTo>
                    <a:lnTo>
                      <a:pt x="894" y="2162"/>
                    </a:lnTo>
                    <a:lnTo>
                      <a:pt x="889" y="2132"/>
                    </a:lnTo>
                    <a:lnTo>
                      <a:pt x="879" y="2107"/>
                    </a:lnTo>
                    <a:lnTo>
                      <a:pt x="854" y="2087"/>
                    </a:lnTo>
                    <a:lnTo>
                      <a:pt x="829" y="2087"/>
                    </a:lnTo>
                    <a:lnTo>
                      <a:pt x="809" y="2092"/>
                    </a:lnTo>
                    <a:lnTo>
                      <a:pt x="789" y="2097"/>
                    </a:lnTo>
                    <a:lnTo>
                      <a:pt x="774" y="2107"/>
                    </a:lnTo>
                    <a:lnTo>
                      <a:pt x="744" y="2132"/>
                    </a:lnTo>
                    <a:lnTo>
                      <a:pt x="719" y="2162"/>
                    </a:lnTo>
                    <a:lnTo>
                      <a:pt x="649" y="2147"/>
                    </a:lnTo>
                    <a:lnTo>
                      <a:pt x="614" y="2097"/>
                    </a:lnTo>
                    <a:lnTo>
                      <a:pt x="599" y="2077"/>
                    </a:lnTo>
                    <a:lnTo>
                      <a:pt x="584" y="2067"/>
                    </a:lnTo>
                    <a:lnTo>
                      <a:pt x="544" y="2017"/>
                    </a:lnTo>
                    <a:lnTo>
                      <a:pt x="529" y="2002"/>
                    </a:lnTo>
                    <a:lnTo>
                      <a:pt x="519" y="1997"/>
                    </a:lnTo>
                    <a:lnTo>
                      <a:pt x="504" y="1992"/>
                    </a:lnTo>
                    <a:lnTo>
                      <a:pt x="484" y="1992"/>
                    </a:lnTo>
                    <a:lnTo>
                      <a:pt x="429" y="1992"/>
                    </a:lnTo>
                    <a:lnTo>
                      <a:pt x="419" y="1972"/>
                    </a:lnTo>
                    <a:lnTo>
                      <a:pt x="409" y="1952"/>
                    </a:lnTo>
                    <a:lnTo>
                      <a:pt x="404" y="1933"/>
                    </a:lnTo>
                    <a:lnTo>
                      <a:pt x="399" y="1913"/>
                    </a:lnTo>
                    <a:lnTo>
                      <a:pt x="399" y="1878"/>
                    </a:lnTo>
                    <a:lnTo>
                      <a:pt x="399" y="1848"/>
                    </a:lnTo>
                    <a:lnTo>
                      <a:pt x="414" y="1808"/>
                    </a:lnTo>
                    <a:lnTo>
                      <a:pt x="419" y="1768"/>
                    </a:lnTo>
                    <a:lnTo>
                      <a:pt x="414" y="1733"/>
                    </a:lnTo>
                    <a:lnTo>
                      <a:pt x="409" y="1718"/>
                    </a:lnTo>
                    <a:lnTo>
                      <a:pt x="404" y="1703"/>
                    </a:lnTo>
                    <a:lnTo>
                      <a:pt x="345" y="1688"/>
                    </a:lnTo>
                    <a:lnTo>
                      <a:pt x="315" y="1673"/>
                    </a:lnTo>
                    <a:lnTo>
                      <a:pt x="310" y="1668"/>
                    </a:lnTo>
                    <a:lnTo>
                      <a:pt x="310" y="1658"/>
                    </a:lnTo>
                    <a:lnTo>
                      <a:pt x="310" y="1623"/>
                    </a:lnTo>
                    <a:lnTo>
                      <a:pt x="285" y="1538"/>
                    </a:lnTo>
                    <a:lnTo>
                      <a:pt x="255" y="1493"/>
                    </a:lnTo>
                    <a:lnTo>
                      <a:pt x="240" y="1438"/>
                    </a:lnTo>
                    <a:lnTo>
                      <a:pt x="230" y="1418"/>
                    </a:lnTo>
                    <a:lnTo>
                      <a:pt x="220" y="1408"/>
                    </a:lnTo>
                    <a:lnTo>
                      <a:pt x="205" y="1398"/>
                    </a:lnTo>
                    <a:lnTo>
                      <a:pt x="190" y="1393"/>
                    </a:lnTo>
                    <a:lnTo>
                      <a:pt x="145" y="1388"/>
                    </a:lnTo>
                    <a:lnTo>
                      <a:pt x="75" y="1428"/>
                    </a:lnTo>
                    <a:lnTo>
                      <a:pt x="40" y="1443"/>
                    </a:lnTo>
                    <a:lnTo>
                      <a:pt x="10" y="1448"/>
                    </a:lnTo>
                    <a:lnTo>
                      <a:pt x="5" y="1438"/>
                    </a:lnTo>
                    <a:lnTo>
                      <a:pt x="0" y="1223"/>
                    </a:lnTo>
                    <a:lnTo>
                      <a:pt x="40" y="1134"/>
                    </a:lnTo>
                    <a:lnTo>
                      <a:pt x="80" y="1089"/>
                    </a:lnTo>
                    <a:lnTo>
                      <a:pt x="115" y="1054"/>
                    </a:lnTo>
                    <a:lnTo>
                      <a:pt x="155" y="1019"/>
                    </a:lnTo>
                    <a:lnTo>
                      <a:pt x="210" y="979"/>
                    </a:lnTo>
                    <a:lnTo>
                      <a:pt x="270" y="924"/>
                    </a:lnTo>
                    <a:lnTo>
                      <a:pt x="275" y="819"/>
                    </a:lnTo>
                    <a:lnTo>
                      <a:pt x="300" y="774"/>
                    </a:lnTo>
                    <a:lnTo>
                      <a:pt x="300" y="719"/>
                    </a:lnTo>
                    <a:lnTo>
                      <a:pt x="300" y="664"/>
                    </a:lnTo>
                    <a:lnTo>
                      <a:pt x="310" y="619"/>
                    </a:lnTo>
                    <a:lnTo>
                      <a:pt x="315" y="599"/>
                    </a:lnTo>
                    <a:lnTo>
                      <a:pt x="325" y="589"/>
                    </a:lnTo>
                    <a:lnTo>
                      <a:pt x="330" y="544"/>
                    </a:lnTo>
                    <a:lnTo>
                      <a:pt x="335" y="509"/>
                    </a:lnTo>
                    <a:lnTo>
                      <a:pt x="330" y="474"/>
                    </a:lnTo>
                    <a:lnTo>
                      <a:pt x="315" y="444"/>
                    </a:lnTo>
                    <a:lnTo>
                      <a:pt x="210" y="355"/>
                    </a:lnTo>
                    <a:lnTo>
                      <a:pt x="210" y="275"/>
                    </a:lnTo>
                    <a:lnTo>
                      <a:pt x="235" y="275"/>
                    </a:lnTo>
                    <a:lnTo>
                      <a:pt x="260" y="270"/>
                    </a:lnTo>
                    <a:lnTo>
                      <a:pt x="315" y="250"/>
                    </a:lnTo>
                    <a:lnTo>
                      <a:pt x="320" y="220"/>
                    </a:lnTo>
                    <a:lnTo>
                      <a:pt x="320" y="190"/>
                    </a:lnTo>
                    <a:lnTo>
                      <a:pt x="320" y="160"/>
                    </a:lnTo>
                    <a:lnTo>
                      <a:pt x="315" y="130"/>
                    </a:lnTo>
                    <a:lnTo>
                      <a:pt x="300" y="80"/>
                    </a:lnTo>
                    <a:lnTo>
                      <a:pt x="300" y="55"/>
                    </a:lnTo>
                    <a:lnTo>
                      <a:pt x="295" y="30"/>
                    </a:lnTo>
                    <a:lnTo>
                      <a:pt x="315" y="15"/>
                    </a:lnTo>
                    <a:lnTo>
                      <a:pt x="335" y="0"/>
                    </a:lnTo>
                    <a:lnTo>
                      <a:pt x="345" y="0"/>
                    </a:lnTo>
                    <a:lnTo>
                      <a:pt x="355" y="0"/>
                    </a:lnTo>
                    <a:lnTo>
                      <a:pt x="369" y="10"/>
                    </a:lnTo>
                    <a:lnTo>
                      <a:pt x="384" y="20"/>
                    </a:lnTo>
                    <a:lnTo>
                      <a:pt x="424" y="110"/>
                    </a:lnTo>
                    <a:lnTo>
                      <a:pt x="444" y="165"/>
                    </a:lnTo>
                    <a:lnTo>
                      <a:pt x="459" y="225"/>
                    </a:lnTo>
                    <a:lnTo>
                      <a:pt x="469" y="240"/>
                    </a:lnTo>
                    <a:lnTo>
                      <a:pt x="479" y="245"/>
                    </a:lnTo>
                    <a:lnTo>
                      <a:pt x="519" y="250"/>
                    </a:lnTo>
                    <a:lnTo>
                      <a:pt x="529" y="230"/>
                    </a:lnTo>
                    <a:lnTo>
                      <a:pt x="539" y="215"/>
                    </a:lnTo>
                    <a:lnTo>
                      <a:pt x="544" y="175"/>
                    </a:lnTo>
                    <a:lnTo>
                      <a:pt x="544" y="110"/>
                    </a:lnTo>
                    <a:lnTo>
                      <a:pt x="574" y="85"/>
                    </a:lnTo>
                    <a:lnTo>
                      <a:pt x="589" y="110"/>
                    </a:lnTo>
                    <a:lnTo>
                      <a:pt x="604" y="140"/>
                    </a:lnTo>
                    <a:lnTo>
                      <a:pt x="629" y="220"/>
                    </a:lnTo>
                    <a:lnTo>
                      <a:pt x="669" y="280"/>
                    </a:lnTo>
                    <a:lnTo>
                      <a:pt x="694" y="315"/>
                    </a:lnTo>
                    <a:lnTo>
                      <a:pt x="729" y="355"/>
                    </a:lnTo>
                    <a:lnTo>
                      <a:pt x="829" y="370"/>
                    </a:lnTo>
                    <a:lnTo>
                      <a:pt x="919" y="539"/>
                    </a:lnTo>
                    <a:lnTo>
                      <a:pt x="1009" y="659"/>
                    </a:lnTo>
                    <a:lnTo>
                      <a:pt x="1014" y="699"/>
                    </a:lnTo>
                    <a:lnTo>
                      <a:pt x="994" y="724"/>
                    </a:lnTo>
                    <a:lnTo>
                      <a:pt x="979" y="744"/>
                    </a:lnTo>
                    <a:lnTo>
                      <a:pt x="974" y="764"/>
                    </a:lnTo>
                    <a:lnTo>
                      <a:pt x="974" y="809"/>
                    </a:lnTo>
                    <a:lnTo>
                      <a:pt x="999" y="839"/>
                    </a:lnTo>
                    <a:lnTo>
                      <a:pt x="1019" y="864"/>
                    </a:lnTo>
                    <a:lnTo>
                      <a:pt x="1054" y="889"/>
                    </a:lnTo>
                    <a:lnTo>
                      <a:pt x="1074" y="894"/>
                    </a:lnTo>
                    <a:lnTo>
                      <a:pt x="1099" y="904"/>
                    </a:lnTo>
                    <a:lnTo>
                      <a:pt x="1128" y="924"/>
                    </a:lnTo>
                    <a:lnTo>
                      <a:pt x="1148" y="939"/>
                    </a:lnTo>
                    <a:lnTo>
                      <a:pt x="1178" y="949"/>
                    </a:lnTo>
                    <a:lnTo>
                      <a:pt x="1248" y="944"/>
                    </a:lnTo>
                    <a:lnTo>
                      <a:pt x="1433" y="864"/>
                    </a:lnTo>
                    <a:lnTo>
                      <a:pt x="1448" y="824"/>
                    </a:lnTo>
                    <a:lnTo>
                      <a:pt x="1458" y="794"/>
                    </a:lnTo>
                    <a:lnTo>
                      <a:pt x="1463" y="759"/>
                    </a:lnTo>
                    <a:lnTo>
                      <a:pt x="1463" y="724"/>
                    </a:lnTo>
                    <a:lnTo>
                      <a:pt x="1443" y="694"/>
                    </a:lnTo>
                    <a:lnTo>
                      <a:pt x="1428" y="679"/>
                    </a:lnTo>
                    <a:lnTo>
                      <a:pt x="1393" y="654"/>
                    </a:lnTo>
                    <a:lnTo>
                      <a:pt x="1393" y="594"/>
                    </a:lnTo>
                    <a:lnTo>
                      <a:pt x="1393" y="574"/>
                    </a:lnTo>
                    <a:lnTo>
                      <a:pt x="1408" y="554"/>
                    </a:lnTo>
                    <a:lnTo>
                      <a:pt x="1443" y="534"/>
                    </a:lnTo>
                    <a:lnTo>
                      <a:pt x="1483" y="509"/>
                    </a:lnTo>
                    <a:lnTo>
                      <a:pt x="1518" y="479"/>
                    </a:lnTo>
                    <a:lnTo>
                      <a:pt x="1548" y="444"/>
                    </a:lnTo>
                    <a:lnTo>
                      <a:pt x="1548" y="380"/>
                    </a:lnTo>
                    <a:lnTo>
                      <a:pt x="1538" y="345"/>
                    </a:lnTo>
                    <a:lnTo>
                      <a:pt x="1523" y="320"/>
                    </a:lnTo>
                    <a:lnTo>
                      <a:pt x="1513" y="305"/>
                    </a:lnTo>
                    <a:lnTo>
                      <a:pt x="1498" y="290"/>
                    </a:lnTo>
                    <a:lnTo>
                      <a:pt x="1493" y="270"/>
                    </a:lnTo>
                    <a:lnTo>
                      <a:pt x="1533" y="260"/>
                    </a:lnTo>
                    <a:lnTo>
                      <a:pt x="1553" y="235"/>
                    </a:lnTo>
                    <a:lnTo>
                      <a:pt x="1568" y="210"/>
                    </a:lnTo>
                    <a:lnTo>
                      <a:pt x="1578" y="180"/>
                    </a:lnTo>
                    <a:lnTo>
                      <a:pt x="1588" y="165"/>
                    </a:lnTo>
                    <a:lnTo>
                      <a:pt x="1603" y="160"/>
                    </a:lnTo>
                    <a:lnTo>
                      <a:pt x="1633" y="160"/>
                    </a:lnTo>
                    <a:lnTo>
                      <a:pt x="1678" y="165"/>
                    </a:lnTo>
                    <a:lnTo>
                      <a:pt x="1733" y="310"/>
                    </a:lnTo>
                    <a:lnTo>
                      <a:pt x="1758" y="340"/>
                    </a:lnTo>
                    <a:lnTo>
                      <a:pt x="1778" y="360"/>
                    </a:lnTo>
                    <a:lnTo>
                      <a:pt x="1803" y="380"/>
                    </a:lnTo>
                    <a:lnTo>
                      <a:pt x="1892" y="380"/>
                    </a:lnTo>
                    <a:lnTo>
                      <a:pt x="1932" y="350"/>
                    </a:lnTo>
                    <a:lnTo>
                      <a:pt x="1972" y="320"/>
                    </a:lnTo>
                    <a:lnTo>
                      <a:pt x="1987" y="345"/>
                    </a:lnTo>
                    <a:lnTo>
                      <a:pt x="1987" y="380"/>
                    </a:lnTo>
                    <a:lnTo>
                      <a:pt x="1982" y="424"/>
                    </a:lnTo>
                    <a:lnTo>
                      <a:pt x="1972" y="469"/>
                    </a:lnTo>
                    <a:lnTo>
                      <a:pt x="1962" y="489"/>
                    </a:lnTo>
                    <a:lnTo>
                      <a:pt x="1947" y="509"/>
                    </a:lnTo>
                    <a:lnTo>
                      <a:pt x="1912" y="519"/>
                    </a:lnTo>
                    <a:lnTo>
                      <a:pt x="1877" y="519"/>
                    </a:lnTo>
                    <a:lnTo>
                      <a:pt x="1798" y="479"/>
                    </a:lnTo>
                    <a:lnTo>
                      <a:pt x="1733" y="479"/>
                    </a:lnTo>
                    <a:lnTo>
                      <a:pt x="1688" y="489"/>
                    </a:lnTo>
                    <a:lnTo>
                      <a:pt x="1668" y="494"/>
                    </a:lnTo>
                    <a:lnTo>
                      <a:pt x="1648" y="509"/>
                    </a:lnTo>
                    <a:lnTo>
                      <a:pt x="1603" y="544"/>
                    </a:lnTo>
                    <a:lnTo>
                      <a:pt x="1573" y="589"/>
                    </a:lnTo>
                    <a:lnTo>
                      <a:pt x="1573" y="639"/>
                    </a:lnTo>
                    <a:lnTo>
                      <a:pt x="1573" y="664"/>
                    </a:lnTo>
                    <a:lnTo>
                      <a:pt x="1588" y="699"/>
                    </a:lnTo>
                    <a:lnTo>
                      <a:pt x="1593" y="724"/>
                    </a:lnTo>
                    <a:lnTo>
                      <a:pt x="1603" y="739"/>
                    </a:lnTo>
                    <a:lnTo>
                      <a:pt x="1613" y="754"/>
                    </a:lnTo>
                    <a:lnTo>
                      <a:pt x="1628" y="769"/>
                    </a:lnTo>
                    <a:lnTo>
                      <a:pt x="1643" y="774"/>
                    </a:lnTo>
                    <a:lnTo>
                      <a:pt x="1663" y="769"/>
                    </a:lnTo>
                    <a:lnTo>
                      <a:pt x="1688" y="759"/>
                    </a:lnTo>
                    <a:lnTo>
                      <a:pt x="1728" y="754"/>
                    </a:lnTo>
                    <a:lnTo>
                      <a:pt x="1743" y="749"/>
                    </a:lnTo>
                    <a:lnTo>
                      <a:pt x="1763" y="749"/>
                    </a:lnTo>
                    <a:lnTo>
                      <a:pt x="1773" y="759"/>
                    </a:lnTo>
                    <a:lnTo>
                      <a:pt x="1783" y="769"/>
                    </a:lnTo>
                    <a:lnTo>
                      <a:pt x="1788" y="794"/>
                    </a:lnTo>
                    <a:lnTo>
                      <a:pt x="1793" y="824"/>
                    </a:lnTo>
                    <a:lnTo>
                      <a:pt x="1758" y="944"/>
                    </a:lnTo>
                    <a:lnTo>
                      <a:pt x="1738" y="974"/>
                    </a:lnTo>
                    <a:lnTo>
                      <a:pt x="1723" y="999"/>
                    </a:lnTo>
                    <a:lnTo>
                      <a:pt x="1723" y="1024"/>
                    </a:lnTo>
                    <a:lnTo>
                      <a:pt x="1728" y="1044"/>
                    </a:lnTo>
                    <a:lnTo>
                      <a:pt x="1743" y="1064"/>
                    </a:lnTo>
                    <a:lnTo>
                      <a:pt x="1763" y="1079"/>
                    </a:lnTo>
                    <a:lnTo>
                      <a:pt x="1793" y="1094"/>
                    </a:lnTo>
                    <a:lnTo>
                      <a:pt x="1833" y="1109"/>
                    </a:lnTo>
                    <a:lnTo>
                      <a:pt x="1828" y="1178"/>
                    </a:lnTo>
                    <a:lnTo>
                      <a:pt x="1823" y="1213"/>
                    </a:lnTo>
                    <a:lnTo>
                      <a:pt x="1808" y="1253"/>
                    </a:lnTo>
                    <a:lnTo>
                      <a:pt x="1808" y="1273"/>
                    </a:lnTo>
                    <a:lnTo>
                      <a:pt x="1808" y="1298"/>
                    </a:lnTo>
                    <a:lnTo>
                      <a:pt x="1813" y="1318"/>
                    </a:lnTo>
                    <a:lnTo>
                      <a:pt x="1823" y="1338"/>
                    </a:lnTo>
                    <a:lnTo>
                      <a:pt x="1897" y="1428"/>
                    </a:lnTo>
                    <a:lnTo>
                      <a:pt x="2067" y="1473"/>
                    </a:lnTo>
                    <a:lnTo>
                      <a:pt x="2087" y="1488"/>
                    </a:lnTo>
                    <a:lnTo>
                      <a:pt x="2102" y="1498"/>
                    </a:lnTo>
                    <a:lnTo>
                      <a:pt x="2122" y="1508"/>
                    </a:lnTo>
                    <a:lnTo>
                      <a:pt x="2187" y="1513"/>
                    </a:lnTo>
                    <a:lnTo>
                      <a:pt x="2202" y="1568"/>
                    </a:lnTo>
                    <a:lnTo>
                      <a:pt x="2187" y="1588"/>
                    </a:lnTo>
                    <a:lnTo>
                      <a:pt x="2177" y="1608"/>
                    </a:lnTo>
                    <a:lnTo>
                      <a:pt x="2122" y="1643"/>
                    </a:lnTo>
                    <a:lnTo>
                      <a:pt x="2077" y="1663"/>
                    </a:lnTo>
                    <a:lnTo>
                      <a:pt x="2042" y="1663"/>
                    </a:lnTo>
                    <a:lnTo>
                      <a:pt x="2012" y="1668"/>
                    </a:lnTo>
                    <a:lnTo>
                      <a:pt x="1982" y="1678"/>
                    </a:lnTo>
                    <a:lnTo>
                      <a:pt x="1957" y="1688"/>
                    </a:lnTo>
                    <a:lnTo>
                      <a:pt x="1907" y="1713"/>
                    </a:lnTo>
                    <a:lnTo>
                      <a:pt x="1857" y="1748"/>
                    </a:lnTo>
                    <a:lnTo>
                      <a:pt x="1837" y="1788"/>
                    </a:lnTo>
                    <a:lnTo>
                      <a:pt x="1818" y="1813"/>
                    </a:lnTo>
                    <a:lnTo>
                      <a:pt x="1798" y="1833"/>
                    </a:lnTo>
                    <a:lnTo>
                      <a:pt x="1703" y="1833"/>
                    </a:lnTo>
                    <a:lnTo>
                      <a:pt x="1653" y="1888"/>
                    </a:lnTo>
                    <a:lnTo>
                      <a:pt x="1638" y="1898"/>
                    </a:lnTo>
                    <a:lnTo>
                      <a:pt x="1623" y="1908"/>
                    </a:lnTo>
                    <a:lnTo>
                      <a:pt x="1603" y="1913"/>
                    </a:lnTo>
                    <a:lnTo>
                      <a:pt x="1588" y="1913"/>
                    </a:lnTo>
                    <a:lnTo>
                      <a:pt x="1568" y="1883"/>
                    </a:lnTo>
                    <a:lnTo>
                      <a:pt x="1548" y="1863"/>
                    </a:lnTo>
                    <a:lnTo>
                      <a:pt x="1528" y="1853"/>
                    </a:lnTo>
                    <a:lnTo>
                      <a:pt x="1508" y="1853"/>
                    </a:lnTo>
                    <a:lnTo>
                      <a:pt x="1488" y="1858"/>
                    </a:lnTo>
                    <a:lnTo>
                      <a:pt x="1468" y="1868"/>
                    </a:lnTo>
                    <a:lnTo>
                      <a:pt x="1433" y="1893"/>
                    </a:lnTo>
                    <a:lnTo>
                      <a:pt x="1408" y="1898"/>
                    </a:lnTo>
                    <a:lnTo>
                      <a:pt x="1388" y="1898"/>
                    </a:lnTo>
                    <a:lnTo>
                      <a:pt x="1368" y="1893"/>
                    </a:lnTo>
                    <a:lnTo>
                      <a:pt x="1358" y="1888"/>
                    </a:lnTo>
                    <a:lnTo>
                      <a:pt x="1333" y="1868"/>
                    </a:lnTo>
                    <a:lnTo>
                      <a:pt x="1313" y="1848"/>
                    </a:lnTo>
                    <a:lnTo>
                      <a:pt x="1283" y="1843"/>
                    </a:lnTo>
                    <a:lnTo>
                      <a:pt x="1263" y="1843"/>
                    </a:lnTo>
                    <a:lnTo>
                      <a:pt x="1243" y="1843"/>
                    </a:lnTo>
                    <a:lnTo>
                      <a:pt x="1228" y="1853"/>
                    </a:lnTo>
                    <a:lnTo>
                      <a:pt x="1213" y="1863"/>
                    </a:lnTo>
                    <a:lnTo>
                      <a:pt x="1203" y="1873"/>
                    </a:lnTo>
                    <a:lnTo>
                      <a:pt x="1183" y="1908"/>
                    </a:lnTo>
                    <a:lnTo>
                      <a:pt x="1168" y="1918"/>
                    </a:lnTo>
                    <a:lnTo>
                      <a:pt x="1153" y="1923"/>
                    </a:lnTo>
                    <a:lnTo>
                      <a:pt x="1133" y="1923"/>
                    </a:lnTo>
                    <a:lnTo>
                      <a:pt x="1118" y="1918"/>
                    </a:lnTo>
                    <a:lnTo>
                      <a:pt x="1089" y="1903"/>
                    </a:lnTo>
                    <a:lnTo>
                      <a:pt x="1074" y="1888"/>
                    </a:lnTo>
                    <a:lnTo>
                      <a:pt x="1034" y="1888"/>
                    </a:lnTo>
                    <a:lnTo>
                      <a:pt x="1009" y="1913"/>
                    </a:lnTo>
                    <a:lnTo>
                      <a:pt x="994" y="1933"/>
                    </a:lnTo>
                    <a:lnTo>
                      <a:pt x="989" y="1957"/>
                    </a:lnTo>
                    <a:lnTo>
                      <a:pt x="984" y="2002"/>
                    </a:lnTo>
                    <a:lnTo>
                      <a:pt x="1004" y="2032"/>
                    </a:lnTo>
                    <a:lnTo>
                      <a:pt x="1024" y="2062"/>
                    </a:lnTo>
                    <a:lnTo>
                      <a:pt x="1029" y="2077"/>
                    </a:lnTo>
                    <a:lnTo>
                      <a:pt x="1029" y="2097"/>
                    </a:lnTo>
                    <a:lnTo>
                      <a:pt x="1029" y="2122"/>
                    </a:lnTo>
                    <a:lnTo>
                      <a:pt x="1024" y="2147"/>
                    </a:lnTo>
                    <a:lnTo>
                      <a:pt x="1024" y="2177"/>
                    </a:lnTo>
                    <a:lnTo>
                      <a:pt x="1034" y="2212"/>
                    </a:lnTo>
                    <a:lnTo>
                      <a:pt x="1039" y="2252"/>
                    </a:lnTo>
                    <a:lnTo>
                      <a:pt x="1049" y="2302"/>
                    </a:lnTo>
                    <a:lnTo>
                      <a:pt x="1029" y="2317"/>
                    </a:lnTo>
                    <a:lnTo>
                      <a:pt x="1014" y="2327"/>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17" name="Freeform 12">
                <a:extLst>
                  <a:ext uri="{FF2B5EF4-FFF2-40B4-BE49-F238E27FC236}">
                    <a16:creationId xmlns:a16="http://schemas.microsoft.com/office/drawing/2014/main" id="{DE2E36A3-6717-4ACA-975A-DA893A960A08}"/>
                  </a:ext>
                </a:extLst>
              </p:cNvPr>
              <p:cNvSpPr>
                <a:spLocks/>
              </p:cNvSpPr>
              <p:nvPr/>
            </p:nvSpPr>
            <p:spPr bwMode="auto">
              <a:xfrm>
                <a:off x="3748307" y="5329194"/>
                <a:ext cx="747799" cy="557596"/>
              </a:xfrm>
              <a:custGeom>
                <a:avLst/>
                <a:gdLst>
                  <a:gd name="T0" fmla="*/ 1114 w 1868"/>
                  <a:gd name="T1" fmla="*/ 1348 h 1393"/>
                  <a:gd name="T2" fmla="*/ 1069 w 1868"/>
                  <a:gd name="T3" fmla="*/ 1323 h 1393"/>
                  <a:gd name="T4" fmla="*/ 1044 w 1868"/>
                  <a:gd name="T5" fmla="*/ 1273 h 1393"/>
                  <a:gd name="T6" fmla="*/ 1014 w 1868"/>
                  <a:gd name="T7" fmla="*/ 1268 h 1393"/>
                  <a:gd name="T8" fmla="*/ 804 w 1868"/>
                  <a:gd name="T9" fmla="*/ 1348 h 1393"/>
                  <a:gd name="T10" fmla="*/ 544 w 1868"/>
                  <a:gd name="T11" fmla="*/ 1243 h 1393"/>
                  <a:gd name="T12" fmla="*/ 499 w 1868"/>
                  <a:gd name="T13" fmla="*/ 1158 h 1393"/>
                  <a:gd name="T14" fmla="*/ 529 w 1868"/>
                  <a:gd name="T15" fmla="*/ 1078 h 1393"/>
                  <a:gd name="T16" fmla="*/ 469 w 1868"/>
                  <a:gd name="T17" fmla="*/ 959 h 1393"/>
                  <a:gd name="T18" fmla="*/ 205 w 1868"/>
                  <a:gd name="T19" fmla="*/ 919 h 1393"/>
                  <a:gd name="T20" fmla="*/ 280 w 1868"/>
                  <a:gd name="T21" fmla="*/ 844 h 1393"/>
                  <a:gd name="T22" fmla="*/ 370 w 1868"/>
                  <a:gd name="T23" fmla="*/ 749 h 1393"/>
                  <a:gd name="T24" fmla="*/ 355 w 1868"/>
                  <a:gd name="T25" fmla="*/ 654 h 1393"/>
                  <a:gd name="T26" fmla="*/ 220 w 1868"/>
                  <a:gd name="T27" fmla="*/ 614 h 1393"/>
                  <a:gd name="T28" fmla="*/ 50 w 1868"/>
                  <a:gd name="T29" fmla="*/ 554 h 1393"/>
                  <a:gd name="T30" fmla="*/ 0 w 1868"/>
                  <a:gd name="T31" fmla="*/ 479 h 1393"/>
                  <a:gd name="T32" fmla="*/ 55 w 1868"/>
                  <a:gd name="T33" fmla="*/ 404 h 1393"/>
                  <a:gd name="T34" fmla="*/ 120 w 1868"/>
                  <a:gd name="T35" fmla="*/ 384 h 1393"/>
                  <a:gd name="T36" fmla="*/ 300 w 1868"/>
                  <a:gd name="T37" fmla="*/ 474 h 1393"/>
                  <a:gd name="T38" fmla="*/ 390 w 1868"/>
                  <a:gd name="T39" fmla="*/ 479 h 1393"/>
                  <a:gd name="T40" fmla="*/ 514 w 1868"/>
                  <a:gd name="T41" fmla="*/ 389 h 1393"/>
                  <a:gd name="T42" fmla="*/ 599 w 1868"/>
                  <a:gd name="T43" fmla="*/ 245 h 1393"/>
                  <a:gd name="T44" fmla="*/ 709 w 1868"/>
                  <a:gd name="T45" fmla="*/ 285 h 1393"/>
                  <a:gd name="T46" fmla="*/ 809 w 1868"/>
                  <a:gd name="T47" fmla="*/ 335 h 1393"/>
                  <a:gd name="T48" fmla="*/ 994 w 1868"/>
                  <a:gd name="T49" fmla="*/ 270 h 1393"/>
                  <a:gd name="T50" fmla="*/ 1094 w 1868"/>
                  <a:gd name="T51" fmla="*/ 210 h 1393"/>
                  <a:gd name="T52" fmla="*/ 1154 w 1868"/>
                  <a:gd name="T53" fmla="*/ 140 h 1393"/>
                  <a:gd name="T54" fmla="*/ 1234 w 1868"/>
                  <a:gd name="T55" fmla="*/ 100 h 1393"/>
                  <a:gd name="T56" fmla="*/ 1423 w 1868"/>
                  <a:gd name="T57" fmla="*/ 55 h 1393"/>
                  <a:gd name="T58" fmla="*/ 1513 w 1868"/>
                  <a:gd name="T59" fmla="*/ 5 h 1393"/>
                  <a:gd name="T60" fmla="*/ 1633 w 1868"/>
                  <a:gd name="T61" fmla="*/ 90 h 1393"/>
                  <a:gd name="T62" fmla="*/ 1613 w 1868"/>
                  <a:gd name="T63" fmla="*/ 240 h 1393"/>
                  <a:gd name="T64" fmla="*/ 1603 w 1868"/>
                  <a:gd name="T65" fmla="*/ 354 h 1393"/>
                  <a:gd name="T66" fmla="*/ 1703 w 1868"/>
                  <a:gd name="T67" fmla="*/ 429 h 1393"/>
                  <a:gd name="T68" fmla="*/ 1848 w 1868"/>
                  <a:gd name="T69" fmla="*/ 474 h 1393"/>
                  <a:gd name="T70" fmla="*/ 1868 w 1868"/>
                  <a:gd name="T71" fmla="*/ 594 h 1393"/>
                  <a:gd name="T72" fmla="*/ 1813 w 1868"/>
                  <a:gd name="T73" fmla="*/ 644 h 1393"/>
                  <a:gd name="T74" fmla="*/ 1793 w 1868"/>
                  <a:gd name="T75" fmla="*/ 664 h 1393"/>
                  <a:gd name="T76" fmla="*/ 1748 w 1868"/>
                  <a:gd name="T77" fmla="*/ 844 h 1393"/>
                  <a:gd name="T78" fmla="*/ 1703 w 1868"/>
                  <a:gd name="T79" fmla="*/ 889 h 1393"/>
                  <a:gd name="T80" fmla="*/ 1638 w 1868"/>
                  <a:gd name="T81" fmla="*/ 939 h 1393"/>
                  <a:gd name="T82" fmla="*/ 1563 w 1868"/>
                  <a:gd name="T83" fmla="*/ 1034 h 1393"/>
                  <a:gd name="T84" fmla="*/ 1523 w 1868"/>
                  <a:gd name="T85" fmla="*/ 1068 h 1393"/>
                  <a:gd name="T86" fmla="*/ 1428 w 1868"/>
                  <a:gd name="T87" fmla="*/ 1158 h 1393"/>
                  <a:gd name="T88" fmla="*/ 1413 w 1868"/>
                  <a:gd name="T89" fmla="*/ 1168 h 1393"/>
                  <a:gd name="T90" fmla="*/ 1389 w 1868"/>
                  <a:gd name="T91" fmla="*/ 1188 h 1393"/>
                  <a:gd name="T92" fmla="*/ 1294 w 1868"/>
                  <a:gd name="T93" fmla="*/ 1333 h 1393"/>
                  <a:gd name="T94" fmla="*/ 1194 w 1868"/>
                  <a:gd name="T95" fmla="*/ 137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68" h="1393">
                    <a:moveTo>
                      <a:pt x="1124" y="1393"/>
                    </a:moveTo>
                    <a:lnTo>
                      <a:pt x="1124" y="1348"/>
                    </a:lnTo>
                    <a:lnTo>
                      <a:pt x="1114" y="1348"/>
                    </a:lnTo>
                    <a:lnTo>
                      <a:pt x="1109" y="1343"/>
                    </a:lnTo>
                    <a:lnTo>
                      <a:pt x="1099" y="1328"/>
                    </a:lnTo>
                    <a:lnTo>
                      <a:pt x="1069" y="1323"/>
                    </a:lnTo>
                    <a:lnTo>
                      <a:pt x="1064" y="1303"/>
                    </a:lnTo>
                    <a:lnTo>
                      <a:pt x="1054" y="1288"/>
                    </a:lnTo>
                    <a:lnTo>
                      <a:pt x="1044" y="1273"/>
                    </a:lnTo>
                    <a:lnTo>
                      <a:pt x="1034" y="1268"/>
                    </a:lnTo>
                    <a:lnTo>
                      <a:pt x="1024" y="1268"/>
                    </a:lnTo>
                    <a:lnTo>
                      <a:pt x="1014" y="1268"/>
                    </a:lnTo>
                    <a:lnTo>
                      <a:pt x="989" y="1273"/>
                    </a:lnTo>
                    <a:lnTo>
                      <a:pt x="974" y="1338"/>
                    </a:lnTo>
                    <a:lnTo>
                      <a:pt x="804" y="1348"/>
                    </a:lnTo>
                    <a:lnTo>
                      <a:pt x="699" y="1328"/>
                    </a:lnTo>
                    <a:lnTo>
                      <a:pt x="614" y="1318"/>
                    </a:lnTo>
                    <a:lnTo>
                      <a:pt x="544" y="1243"/>
                    </a:lnTo>
                    <a:lnTo>
                      <a:pt x="519" y="1193"/>
                    </a:lnTo>
                    <a:lnTo>
                      <a:pt x="509" y="1193"/>
                    </a:lnTo>
                    <a:lnTo>
                      <a:pt x="499" y="1158"/>
                    </a:lnTo>
                    <a:lnTo>
                      <a:pt x="504" y="1128"/>
                    </a:lnTo>
                    <a:lnTo>
                      <a:pt x="514" y="1103"/>
                    </a:lnTo>
                    <a:lnTo>
                      <a:pt x="529" y="1078"/>
                    </a:lnTo>
                    <a:lnTo>
                      <a:pt x="529" y="1014"/>
                    </a:lnTo>
                    <a:lnTo>
                      <a:pt x="469" y="974"/>
                    </a:lnTo>
                    <a:lnTo>
                      <a:pt x="469" y="959"/>
                    </a:lnTo>
                    <a:lnTo>
                      <a:pt x="355" y="954"/>
                    </a:lnTo>
                    <a:lnTo>
                      <a:pt x="260" y="944"/>
                    </a:lnTo>
                    <a:lnTo>
                      <a:pt x="205" y="919"/>
                    </a:lnTo>
                    <a:lnTo>
                      <a:pt x="180" y="859"/>
                    </a:lnTo>
                    <a:lnTo>
                      <a:pt x="260" y="854"/>
                    </a:lnTo>
                    <a:lnTo>
                      <a:pt x="280" y="844"/>
                    </a:lnTo>
                    <a:lnTo>
                      <a:pt x="305" y="829"/>
                    </a:lnTo>
                    <a:lnTo>
                      <a:pt x="350" y="789"/>
                    </a:lnTo>
                    <a:lnTo>
                      <a:pt x="370" y="749"/>
                    </a:lnTo>
                    <a:lnTo>
                      <a:pt x="375" y="714"/>
                    </a:lnTo>
                    <a:lnTo>
                      <a:pt x="370" y="684"/>
                    </a:lnTo>
                    <a:lnTo>
                      <a:pt x="355" y="654"/>
                    </a:lnTo>
                    <a:lnTo>
                      <a:pt x="285" y="649"/>
                    </a:lnTo>
                    <a:lnTo>
                      <a:pt x="255" y="629"/>
                    </a:lnTo>
                    <a:lnTo>
                      <a:pt x="220" y="614"/>
                    </a:lnTo>
                    <a:lnTo>
                      <a:pt x="160" y="594"/>
                    </a:lnTo>
                    <a:lnTo>
                      <a:pt x="100" y="574"/>
                    </a:lnTo>
                    <a:lnTo>
                      <a:pt x="50" y="554"/>
                    </a:lnTo>
                    <a:lnTo>
                      <a:pt x="15" y="509"/>
                    </a:lnTo>
                    <a:lnTo>
                      <a:pt x="5" y="489"/>
                    </a:lnTo>
                    <a:lnTo>
                      <a:pt x="0" y="479"/>
                    </a:lnTo>
                    <a:lnTo>
                      <a:pt x="30" y="434"/>
                    </a:lnTo>
                    <a:lnTo>
                      <a:pt x="45" y="414"/>
                    </a:lnTo>
                    <a:lnTo>
                      <a:pt x="55" y="404"/>
                    </a:lnTo>
                    <a:lnTo>
                      <a:pt x="75" y="394"/>
                    </a:lnTo>
                    <a:lnTo>
                      <a:pt x="90" y="389"/>
                    </a:lnTo>
                    <a:lnTo>
                      <a:pt x="120" y="384"/>
                    </a:lnTo>
                    <a:lnTo>
                      <a:pt x="155" y="384"/>
                    </a:lnTo>
                    <a:lnTo>
                      <a:pt x="225" y="409"/>
                    </a:lnTo>
                    <a:lnTo>
                      <a:pt x="300" y="474"/>
                    </a:lnTo>
                    <a:lnTo>
                      <a:pt x="325" y="479"/>
                    </a:lnTo>
                    <a:lnTo>
                      <a:pt x="355" y="479"/>
                    </a:lnTo>
                    <a:lnTo>
                      <a:pt x="390" y="479"/>
                    </a:lnTo>
                    <a:lnTo>
                      <a:pt x="430" y="474"/>
                    </a:lnTo>
                    <a:lnTo>
                      <a:pt x="469" y="434"/>
                    </a:lnTo>
                    <a:lnTo>
                      <a:pt x="514" y="389"/>
                    </a:lnTo>
                    <a:lnTo>
                      <a:pt x="554" y="340"/>
                    </a:lnTo>
                    <a:lnTo>
                      <a:pt x="594" y="300"/>
                    </a:lnTo>
                    <a:lnTo>
                      <a:pt x="599" y="245"/>
                    </a:lnTo>
                    <a:lnTo>
                      <a:pt x="659" y="240"/>
                    </a:lnTo>
                    <a:lnTo>
                      <a:pt x="684" y="275"/>
                    </a:lnTo>
                    <a:lnTo>
                      <a:pt x="709" y="285"/>
                    </a:lnTo>
                    <a:lnTo>
                      <a:pt x="734" y="300"/>
                    </a:lnTo>
                    <a:lnTo>
                      <a:pt x="769" y="320"/>
                    </a:lnTo>
                    <a:lnTo>
                      <a:pt x="809" y="335"/>
                    </a:lnTo>
                    <a:lnTo>
                      <a:pt x="854" y="335"/>
                    </a:lnTo>
                    <a:lnTo>
                      <a:pt x="959" y="300"/>
                    </a:lnTo>
                    <a:lnTo>
                      <a:pt x="994" y="270"/>
                    </a:lnTo>
                    <a:lnTo>
                      <a:pt x="1024" y="250"/>
                    </a:lnTo>
                    <a:lnTo>
                      <a:pt x="1054" y="230"/>
                    </a:lnTo>
                    <a:lnTo>
                      <a:pt x="1094" y="210"/>
                    </a:lnTo>
                    <a:lnTo>
                      <a:pt x="1104" y="195"/>
                    </a:lnTo>
                    <a:lnTo>
                      <a:pt x="1124" y="180"/>
                    </a:lnTo>
                    <a:lnTo>
                      <a:pt x="1154" y="140"/>
                    </a:lnTo>
                    <a:lnTo>
                      <a:pt x="1174" y="130"/>
                    </a:lnTo>
                    <a:lnTo>
                      <a:pt x="1189" y="115"/>
                    </a:lnTo>
                    <a:lnTo>
                      <a:pt x="1234" y="100"/>
                    </a:lnTo>
                    <a:lnTo>
                      <a:pt x="1284" y="95"/>
                    </a:lnTo>
                    <a:lnTo>
                      <a:pt x="1374" y="90"/>
                    </a:lnTo>
                    <a:lnTo>
                      <a:pt x="1423" y="55"/>
                    </a:lnTo>
                    <a:lnTo>
                      <a:pt x="1468" y="25"/>
                    </a:lnTo>
                    <a:lnTo>
                      <a:pt x="1488" y="15"/>
                    </a:lnTo>
                    <a:lnTo>
                      <a:pt x="1513" y="5"/>
                    </a:lnTo>
                    <a:lnTo>
                      <a:pt x="1543" y="0"/>
                    </a:lnTo>
                    <a:lnTo>
                      <a:pt x="1578" y="0"/>
                    </a:lnTo>
                    <a:lnTo>
                      <a:pt x="1633" y="90"/>
                    </a:lnTo>
                    <a:lnTo>
                      <a:pt x="1678" y="135"/>
                    </a:lnTo>
                    <a:lnTo>
                      <a:pt x="1638" y="205"/>
                    </a:lnTo>
                    <a:lnTo>
                      <a:pt x="1613" y="240"/>
                    </a:lnTo>
                    <a:lnTo>
                      <a:pt x="1598" y="280"/>
                    </a:lnTo>
                    <a:lnTo>
                      <a:pt x="1593" y="349"/>
                    </a:lnTo>
                    <a:lnTo>
                      <a:pt x="1603" y="354"/>
                    </a:lnTo>
                    <a:lnTo>
                      <a:pt x="1623" y="354"/>
                    </a:lnTo>
                    <a:lnTo>
                      <a:pt x="1678" y="354"/>
                    </a:lnTo>
                    <a:lnTo>
                      <a:pt x="1703" y="429"/>
                    </a:lnTo>
                    <a:lnTo>
                      <a:pt x="1723" y="459"/>
                    </a:lnTo>
                    <a:lnTo>
                      <a:pt x="1833" y="449"/>
                    </a:lnTo>
                    <a:lnTo>
                      <a:pt x="1848" y="474"/>
                    </a:lnTo>
                    <a:lnTo>
                      <a:pt x="1858" y="509"/>
                    </a:lnTo>
                    <a:lnTo>
                      <a:pt x="1868" y="549"/>
                    </a:lnTo>
                    <a:lnTo>
                      <a:pt x="1868" y="594"/>
                    </a:lnTo>
                    <a:lnTo>
                      <a:pt x="1848" y="619"/>
                    </a:lnTo>
                    <a:lnTo>
                      <a:pt x="1833" y="634"/>
                    </a:lnTo>
                    <a:lnTo>
                      <a:pt x="1813" y="644"/>
                    </a:lnTo>
                    <a:lnTo>
                      <a:pt x="1808" y="654"/>
                    </a:lnTo>
                    <a:lnTo>
                      <a:pt x="1803" y="659"/>
                    </a:lnTo>
                    <a:lnTo>
                      <a:pt x="1793" y="664"/>
                    </a:lnTo>
                    <a:lnTo>
                      <a:pt x="1778" y="779"/>
                    </a:lnTo>
                    <a:lnTo>
                      <a:pt x="1763" y="809"/>
                    </a:lnTo>
                    <a:lnTo>
                      <a:pt x="1748" y="844"/>
                    </a:lnTo>
                    <a:lnTo>
                      <a:pt x="1718" y="864"/>
                    </a:lnTo>
                    <a:lnTo>
                      <a:pt x="1703" y="874"/>
                    </a:lnTo>
                    <a:lnTo>
                      <a:pt x="1703" y="889"/>
                    </a:lnTo>
                    <a:lnTo>
                      <a:pt x="1678" y="899"/>
                    </a:lnTo>
                    <a:lnTo>
                      <a:pt x="1658" y="914"/>
                    </a:lnTo>
                    <a:lnTo>
                      <a:pt x="1638" y="939"/>
                    </a:lnTo>
                    <a:lnTo>
                      <a:pt x="1618" y="964"/>
                    </a:lnTo>
                    <a:lnTo>
                      <a:pt x="1583" y="1014"/>
                    </a:lnTo>
                    <a:lnTo>
                      <a:pt x="1563" y="1034"/>
                    </a:lnTo>
                    <a:lnTo>
                      <a:pt x="1538" y="1048"/>
                    </a:lnTo>
                    <a:lnTo>
                      <a:pt x="1533" y="1058"/>
                    </a:lnTo>
                    <a:lnTo>
                      <a:pt x="1523" y="1068"/>
                    </a:lnTo>
                    <a:lnTo>
                      <a:pt x="1498" y="1083"/>
                    </a:lnTo>
                    <a:lnTo>
                      <a:pt x="1463" y="1118"/>
                    </a:lnTo>
                    <a:lnTo>
                      <a:pt x="1428" y="1158"/>
                    </a:lnTo>
                    <a:lnTo>
                      <a:pt x="1423" y="1163"/>
                    </a:lnTo>
                    <a:lnTo>
                      <a:pt x="1423" y="1168"/>
                    </a:lnTo>
                    <a:lnTo>
                      <a:pt x="1413" y="1168"/>
                    </a:lnTo>
                    <a:lnTo>
                      <a:pt x="1413" y="1183"/>
                    </a:lnTo>
                    <a:lnTo>
                      <a:pt x="1399" y="1183"/>
                    </a:lnTo>
                    <a:lnTo>
                      <a:pt x="1389" y="1188"/>
                    </a:lnTo>
                    <a:lnTo>
                      <a:pt x="1364" y="1208"/>
                    </a:lnTo>
                    <a:lnTo>
                      <a:pt x="1329" y="1248"/>
                    </a:lnTo>
                    <a:lnTo>
                      <a:pt x="1294" y="1333"/>
                    </a:lnTo>
                    <a:lnTo>
                      <a:pt x="1254" y="1343"/>
                    </a:lnTo>
                    <a:lnTo>
                      <a:pt x="1219" y="1358"/>
                    </a:lnTo>
                    <a:lnTo>
                      <a:pt x="1194" y="1373"/>
                    </a:lnTo>
                    <a:lnTo>
                      <a:pt x="1164" y="1393"/>
                    </a:lnTo>
                    <a:lnTo>
                      <a:pt x="1124" y="1393"/>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18" name="Freeform 13">
                <a:extLst>
                  <a:ext uri="{FF2B5EF4-FFF2-40B4-BE49-F238E27FC236}">
                    <a16:creationId xmlns:a16="http://schemas.microsoft.com/office/drawing/2014/main" id="{036D2191-72CF-46FE-B992-1855578B2682}"/>
                  </a:ext>
                </a:extLst>
              </p:cNvPr>
              <p:cNvSpPr>
                <a:spLocks/>
              </p:cNvSpPr>
              <p:nvPr/>
            </p:nvSpPr>
            <p:spPr bwMode="auto">
              <a:xfrm>
                <a:off x="5341008" y="5331196"/>
                <a:ext cx="177189" cy="411440"/>
              </a:xfrm>
              <a:custGeom>
                <a:avLst/>
                <a:gdLst>
                  <a:gd name="T0" fmla="*/ 205 w 444"/>
                  <a:gd name="T1" fmla="*/ 1028 h 1028"/>
                  <a:gd name="T2" fmla="*/ 125 w 444"/>
                  <a:gd name="T3" fmla="*/ 908 h 1028"/>
                  <a:gd name="T4" fmla="*/ 100 w 444"/>
                  <a:gd name="T5" fmla="*/ 898 h 1028"/>
                  <a:gd name="T6" fmla="*/ 85 w 444"/>
                  <a:gd name="T7" fmla="*/ 888 h 1028"/>
                  <a:gd name="T8" fmla="*/ 70 w 444"/>
                  <a:gd name="T9" fmla="*/ 873 h 1028"/>
                  <a:gd name="T10" fmla="*/ 65 w 444"/>
                  <a:gd name="T11" fmla="*/ 863 h 1028"/>
                  <a:gd name="T12" fmla="*/ 50 w 444"/>
                  <a:gd name="T13" fmla="*/ 838 h 1028"/>
                  <a:gd name="T14" fmla="*/ 40 w 444"/>
                  <a:gd name="T15" fmla="*/ 808 h 1028"/>
                  <a:gd name="T16" fmla="*/ 0 w 444"/>
                  <a:gd name="T17" fmla="*/ 759 h 1028"/>
                  <a:gd name="T18" fmla="*/ 5 w 444"/>
                  <a:gd name="T19" fmla="*/ 699 h 1028"/>
                  <a:gd name="T20" fmla="*/ 15 w 444"/>
                  <a:gd name="T21" fmla="*/ 644 h 1028"/>
                  <a:gd name="T22" fmla="*/ 20 w 444"/>
                  <a:gd name="T23" fmla="*/ 594 h 1028"/>
                  <a:gd name="T24" fmla="*/ 20 w 444"/>
                  <a:gd name="T25" fmla="*/ 569 h 1028"/>
                  <a:gd name="T26" fmla="*/ 15 w 444"/>
                  <a:gd name="T27" fmla="*/ 549 h 1028"/>
                  <a:gd name="T28" fmla="*/ 15 w 444"/>
                  <a:gd name="T29" fmla="*/ 489 h 1028"/>
                  <a:gd name="T30" fmla="*/ 25 w 444"/>
                  <a:gd name="T31" fmla="*/ 449 h 1028"/>
                  <a:gd name="T32" fmla="*/ 40 w 444"/>
                  <a:gd name="T33" fmla="*/ 414 h 1028"/>
                  <a:gd name="T34" fmla="*/ 75 w 444"/>
                  <a:gd name="T35" fmla="*/ 374 h 1028"/>
                  <a:gd name="T36" fmla="*/ 95 w 444"/>
                  <a:gd name="T37" fmla="*/ 279 h 1028"/>
                  <a:gd name="T38" fmla="*/ 150 w 444"/>
                  <a:gd name="T39" fmla="*/ 160 h 1028"/>
                  <a:gd name="T40" fmla="*/ 190 w 444"/>
                  <a:gd name="T41" fmla="*/ 110 h 1028"/>
                  <a:gd name="T42" fmla="*/ 224 w 444"/>
                  <a:gd name="T43" fmla="*/ 70 h 1028"/>
                  <a:gd name="T44" fmla="*/ 259 w 444"/>
                  <a:gd name="T45" fmla="*/ 35 h 1028"/>
                  <a:gd name="T46" fmla="*/ 304 w 444"/>
                  <a:gd name="T47" fmla="*/ 0 h 1028"/>
                  <a:gd name="T48" fmla="*/ 409 w 444"/>
                  <a:gd name="T49" fmla="*/ 5 h 1028"/>
                  <a:gd name="T50" fmla="*/ 424 w 444"/>
                  <a:gd name="T51" fmla="*/ 15 h 1028"/>
                  <a:gd name="T52" fmla="*/ 439 w 444"/>
                  <a:gd name="T53" fmla="*/ 75 h 1028"/>
                  <a:gd name="T54" fmla="*/ 444 w 444"/>
                  <a:gd name="T55" fmla="*/ 110 h 1028"/>
                  <a:gd name="T56" fmla="*/ 444 w 444"/>
                  <a:gd name="T57" fmla="*/ 145 h 1028"/>
                  <a:gd name="T58" fmla="*/ 429 w 444"/>
                  <a:gd name="T59" fmla="*/ 180 h 1028"/>
                  <a:gd name="T60" fmla="*/ 419 w 444"/>
                  <a:gd name="T61" fmla="*/ 215 h 1028"/>
                  <a:gd name="T62" fmla="*/ 414 w 444"/>
                  <a:gd name="T63" fmla="*/ 255 h 1028"/>
                  <a:gd name="T64" fmla="*/ 414 w 444"/>
                  <a:gd name="T65" fmla="*/ 294 h 1028"/>
                  <a:gd name="T66" fmla="*/ 419 w 444"/>
                  <a:gd name="T67" fmla="*/ 384 h 1028"/>
                  <a:gd name="T68" fmla="*/ 424 w 444"/>
                  <a:gd name="T69" fmla="*/ 469 h 1028"/>
                  <a:gd name="T70" fmla="*/ 409 w 444"/>
                  <a:gd name="T71" fmla="*/ 504 h 1028"/>
                  <a:gd name="T72" fmla="*/ 394 w 444"/>
                  <a:gd name="T73" fmla="*/ 544 h 1028"/>
                  <a:gd name="T74" fmla="*/ 294 w 444"/>
                  <a:gd name="T75" fmla="*/ 759 h 1028"/>
                  <a:gd name="T76" fmla="*/ 269 w 444"/>
                  <a:gd name="T77" fmla="*/ 993 h 1028"/>
                  <a:gd name="T78" fmla="*/ 244 w 444"/>
                  <a:gd name="T79" fmla="*/ 1018 h 1028"/>
                  <a:gd name="T80" fmla="*/ 224 w 444"/>
                  <a:gd name="T81" fmla="*/ 1023 h 1028"/>
                  <a:gd name="T82" fmla="*/ 205 w 444"/>
                  <a:gd name="T83" fmla="*/ 1028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4" h="1028">
                    <a:moveTo>
                      <a:pt x="205" y="1028"/>
                    </a:moveTo>
                    <a:lnTo>
                      <a:pt x="125" y="908"/>
                    </a:lnTo>
                    <a:lnTo>
                      <a:pt x="100" y="898"/>
                    </a:lnTo>
                    <a:lnTo>
                      <a:pt x="85" y="888"/>
                    </a:lnTo>
                    <a:lnTo>
                      <a:pt x="70" y="873"/>
                    </a:lnTo>
                    <a:lnTo>
                      <a:pt x="65" y="863"/>
                    </a:lnTo>
                    <a:lnTo>
                      <a:pt x="50" y="838"/>
                    </a:lnTo>
                    <a:lnTo>
                      <a:pt x="40" y="808"/>
                    </a:lnTo>
                    <a:lnTo>
                      <a:pt x="0" y="759"/>
                    </a:lnTo>
                    <a:lnTo>
                      <a:pt x="5" y="699"/>
                    </a:lnTo>
                    <a:lnTo>
                      <a:pt x="15" y="644"/>
                    </a:lnTo>
                    <a:lnTo>
                      <a:pt x="20" y="594"/>
                    </a:lnTo>
                    <a:lnTo>
                      <a:pt x="20" y="569"/>
                    </a:lnTo>
                    <a:lnTo>
                      <a:pt x="15" y="549"/>
                    </a:lnTo>
                    <a:lnTo>
                      <a:pt x="15" y="489"/>
                    </a:lnTo>
                    <a:lnTo>
                      <a:pt x="25" y="449"/>
                    </a:lnTo>
                    <a:lnTo>
                      <a:pt x="40" y="414"/>
                    </a:lnTo>
                    <a:lnTo>
                      <a:pt x="75" y="374"/>
                    </a:lnTo>
                    <a:lnTo>
                      <a:pt x="95" y="279"/>
                    </a:lnTo>
                    <a:lnTo>
                      <a:pt x="150" y="160"/>
                    </a:lnTo>
                    <a:lnTo>
                      <a:pt x="190" y="110"/>
                    </a:lnTo>
                    <a:lnTo>
                      <a:pt x="224" y="70"/>
                    </a:lnTo>
                    <a:lnTo>
                      <a:pt x="259" y="35"/>
                    </a:lnTo>
                    <a:lnTo>
                      <a:pt x="304" y="0"/>
                    </a:lnTo>
                    <a:lnTo>
                      <a:pt x="409" y="5"/>
                    </a:lnTo>
                    <a:lnTo>
                      <a:pt x="424" y="15"/>
                    </a:lnTo>
                    <a:lnTo>
                      <a:pt x="439" y="75"/>
                    </a:lnTo>
                    <a:lnTo>
                      <a:pt x="444" y="110"/>
                    </a:lnTo>
                    <a:lnTo>
                      <a:pt x="444" y="145"/>
                    </a:lnTo>
                    <a:lnTo>
                      <a:pt x="429" y="180"/>
                    </a:lnTo>
                    <a:lnTo>
                      <a:pt x="419" y="215"/>
                    </a:lnTo>
                    <a:lnTo>
                      <a:pt x="414" y="255"/>
                    </a:lnTo>
                    <a:lnTo>
                      <a:pt x="414" y="294"/>
                    </a:lnTo>
                    <a:lnTo>
                      <a:pt x="419" y="384"/>
                    </a:lnTo>
                    <a:lnTo>
                      <a:pt x="424" y="469"/>
                    </a:lnTo>
                    <a:lnTo>
                      <a:pt x="409" y="504"/>
                    </a:lnTo>
                    <a:lnTo>
                      <a:pt x="394" y="544"/>
                    </a:lnTo>
                    <a:lnTo>
                      <a:pt x="294" y="759"/>
                    </a:lnTo>
                    <a:lnTo>
                      <a:pt x="269" y="993"/>
                    </a:lnTo>
                    <a:lnTo>
                      <a:pt x="244" y="1018"/>
                    </a:lnTo>
                    <a:lnTo>
                      <a:pt x="224" y="1023"/>
                    </a:lnTo>
                    <a:lnTo>
                      <a:pt x="205" y="1028"/>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19" name="Freeform 14">
                <a:extLst>
                  <a:ext uri="{FF2B5EF4-FFF2-40B4-BE49-F238E27FC236}">
                    <a16:creationId xmlns:a16="http://schemas.microsoft.com/office/drawing/2014/main" id="{895E7CD0-EAE9-4C2A-905D-8CFB7AAFF491}"/>
                  </a:ext>
                </a:extLst>
              </p:cNvPr>
              <p:cNvSpPr>
                <a:spLocks/>
              </p:cNvSpPr>
              <p:nvPr/>
            </p:nvSpPr>
            <p:spPr bwMode="auto">
              <a:xfrm>
                <a:off x="5353021" y="5341207"/>
                <a:ext cx="155166" cy="389416"/>
              </a:xfrm>
              <a:custGeom>
                <a:avLst/>
                <a:gdLst>
                  <a:gd name="T0" fmla="*/ 190 w 389"/>
                  <a:gd name="T1" fmla="*/ 973 h 973"/>
                  <a:gd name="T2" fmla="*/ 115 w 389"/>
                  <a:gd name="T3" fmla="*/ 858 h 973"/>
                  <a:gd name="T4" fmla="*/ 65 w 389"/>
                  <a:gd name="T5" fmla="*/ 843 h 973"/>
                  <a:gd name="T6" fmla="*/ 55 w 389"/>
                  <a:gd name="T7" fmla="*/ 808 h 973"/>
                  <a:gd name="T8" fmla="*/ 35 w 389"/>
                  <a:gd name="T9" fmla="*/ 773 h 973"/>
                  <a:gd name="T10" fmla="*/ 15 w 389"/>
                  <a:gd name="T11" fmla="*/ 748 h 973"/>
                  <a:gd name="T12" fmla="*/ 0 w 389"/>
                  <a:gd name="T13" fmla="*/ 733 h 973"/>
                  <a:gd name="T14" fmla="*/ 0 w 389"/>
                  <a:gd name="T15" fmla="*/ 679 h 973"/>
                  <a:gd name="T16" fmla="*/ 10 w 389"/>
                  <a:gd name="T17" fmla="*/ 604 h 973"/>
                  <a:gd name="T18" fmla="*/ 15 w 389"/>
                  <a:gd name="T19" fmla="*/ 574 h 973"/>
                  <a:gd name="T20" fmla="*/ 20 w 389"/>
                  <a:gd name="T21" fmla="*/ 539 h 973"/>
                  <a:gd name="T22" fmla="*/ 10 w 389"/>
                  <a:gd name="T23" fmla="*/ 504 h 973"/>
                  <a:gd name="T24" fmla="*/ 10 w 389"/>
                  <a:gd name="T25" fmla="*/ 479 h 973"/>
                  <a:gd name="T26" fmla="*/ 10 w 389"/>
                  <a:gd name="T27" fmla="*/ 454 h 973"/>
                  <a:gd name="T28" fmla="*/ 20 w 389"/>
                  <a:gd name="T29" fmla="*/ 434 h 973"/>
                  <a:gd name="T30" fmla="*/ 45 w 389"/>
                  <a:gd name="T31" fmla="*/ 394 h 973"/>
                  <a:gd name="T32" fmla="*/ 75 w 389"/>
                  <a:gd name="T33" fmla="*/ 354 h 973"/>
                  <a:gd name="T34" fmla="*/ 95 w 389"/>
                  <a:gd name="T35" fmla="*/ 269 h 973"/>
                  <a:gd name="T36" fmla="*/ 120 w 389"/>
                  <a:gd name="T37" fmla="*/ 210 h 973"/>
                  <a:gd name="T38" fmla="*/ 140 w 389"/>
                  <a:gd name="T39" fmla="*/ 160 h 973"/>
                  <a:gd name="T40" fmla="*/ 170 w 389"/>
                  <a:gd name="T41" fmla="*/ 115 h 973"/>
                  <a:gd name="T42" fmla="*/ 209 w 389"/>
                  <a:gd name="T43" fmla="*/ 70 h 973"/>
                  <a:gd name="T44" fmla="*/ 289 w 389"/>
                  <a:gd name="T45" fmla="*/ 5 h 973"/>
                  <a:gd name="T46" fmla="*/ 374 w 389"/>
                  <a:gd name="T47" fmla="*/ 0 h 973"/>
                  <a:gd name="T48" fmla="*/ 384 w 389"/>
                  <a:gd name="T49" fmla="*/ 45 h 973"/>
                  <a:gd name="T50" fmla="*/ 389 w 389"/>
                  <a:gd name="T51" fmla="*/ 80 h 973"/>
                  <a:gd name="T52" fmla="*/ 389 w 389"/>
                  <a:gd name="T53" fmla="*/ 110 h 973"/>
                  <a:gd name="T54" fmla="*/ 374 w 389"/>
                  <a:gd name="T55" fmla="*/ 140 h 973"/>
                  <a:gd name="T56" fmla="*/ 364 w 389"/>
                  <a:gd name="T57" fmla="*/ 175 h 973"/>
                  <a:gd name="T58" fmla="*/ 359 w 389"/>
                  <a:gd name="T59" fmla="*/ 215 h 973"/>
                  <a:gd name="T60" fmla="*/ 354 w 389"/>
                  <a:gd name="T61" fmla="*/ 254 h 973"/>
                  <a:gd name="T62" fmla="*/ 359 w 389"/>
                  <a:gd name="T63" fmla="*/ 344 h 973"/>
                  <a:gd name="T64" fmla="*/ 364 w 389"/>
                  <a:gd name="T65" fmla="*/ 434 h 973"/>
                  <a:gd name="T66" fmla="*/ 344 w 389"/>
                  <a:gd name="T67" fmla="*/ 489 h 973"/>
                  <a:gd name="T68" fmla="*/ 314 w 389"/>
                  <a:gd name="T69" fmla="*/ 554 h 973"/>
                  <a:gd name="T70" fmla="*/ 254 w 389"/>
                  <a:gd name="T71" fmla="*/ 674 h 973"/>
                  <a:gd name="T72" fmla="*/ 239 w 389"/>
                  <a:gd name="T73" fmla="*/ 724 h 973"/>
                  <a:gd name="T74" fmla="*/ 209 w 389"/>
                  <a:gd name="T75" fmla="*/ 953 h 973"/>
                  <a:gd name="T76" fmla="*/ 199 w 389"/>
                  <a:gd name="T77" fmla="*/ 963 h 973"/>
                  <a:gd name="T78" fmla="*/ 190 w 389"/>
                  <a:gd name="T79" fmla="*/ 973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9" h="973">
                    <a:moveTo>
                      <a:pt x="190" y="973"/>
                    </a:moveTo>
                    <a:lnTo>
                      <a:pt x="115" y="858"/>
                    </a:lnTo>
                    <a:lnTo>
                      <a:pt x="65" y="843"/>
                    </a:lnTo>
                    <a:lnTo>
                      <a:pt x="55" y="808"/>
                    </a:lnTo>
                    <a:lnTo>
                      <a:pt x="35" y="773"/>
                    </a:lnTo>
                    <a:lnTo>
                      <a:pt x="15" y="748"/>
                    </a:lnTo>
                    <a:lnTo>
                      <a:pt x="0" y="733"/>
                    </a:lnTo>
                    <a:lnTo>
                      <a:pt x="0" y="679"/>
                    </a:lnTo>
                    <a:lnTo>
                      <a:pt x="10" y="604"/>
                    </a:lnTo>
                    <a:lnTo>
                      <a:pt x="15" y="574"/>
                    </a:lnTo>
                    <a:lnTo>
                      <a:pt x="20" y="539"/>
                    </a:lnTo>
                    <a:lnTo>
                      <a:pt x="10" y="504"/>
                    </a:lnTo>
                    <a:lnTo>
                      <a:pt x="10" y="479"/>
                    </a:lnTo>
                    <a:lnTo>
                      <a:pt x="10" y="454"/>
                    </a:lnTo>
                    <a:lnTo>
                      <a:pt x="20" y="434"/>
                    </a:lnTo>
                    <a:lnTo>
                      <a:pt x="45" y="394"/>
                    </a:lnTo>
                    <a:lnTo>
                      <a:pt x="75" y="354"/>
                    </a:lnTo>
                    <a:lnTo>
                      <a:pt x="95" y="269"/>
                    </a:lnTo>
                    <a:lnTo>
                      <a:pt x="120" y="210"/>
                    </a:lnTo>
                    <a:lnTo>
                      <a:pt x="140" y="160"/>
                    </a:lnTo>
                    <a:lnTo>
                      <a:pt x="170" y="115"/>
                    </a:lnTo>
                    <a:lnTo>
                      <a:pt x="209" y="70"/>
                    </a:lnTo>
                    <a:lnTo>
                      <a:pt x="289" y="5"/>
                    </a:lnTo>
                    <a:lnTo>
                      <a:pt x="374" y="0"/>
                    </a:lnTo>
                    <a:lnTo>
                      <a:pt x="384" y="45"/>
                    </a:lnTo>
                    <a:lnTo>
                      <a:pt x="389" y="80"/>
                    </a:lnTo>
                    <a:lnTo>
                      <a:pt x="389" y="110"/>
                    </a:lnTo>
                    <a:lnTo>
                      <a:pt x="374" y="140"/>
                    </a:lnTo>
                    <a:lnTo>
                      <a:pt x="364" y="175"/>
                    </a:lnTo>
                    <a:lnTo>
                      <a:pt x="359" y="215"/>
                    </a:lnTo>
                    <a:lnTo>
                      <a:pt x="354" y="254"/>
                    </a:lnTo>
                    <a:lnTo>
                      <a:pt x="359" y="344"/>
                    </a:lnTo>
                    <a:lnTo>
                      <a:pt x="364" y="434"/>
                    </a:lnTo>
                    <a:lnTo>
                      <a:pt x="344" y="489"/>
                    </a:lnTo>
                    <a:lnTo>
                      <a:pt x="314" y="554"/>
                    </a:lnTo>
                    <a:lnTo>
                      <a:pt x="254" y="674"/>
                    </a:lnTo>
                    <a:lnTo>
                      <a:pt x="239" y="724"/>
                    </a:lnTo>
                    <a:lnTo>
                      <a:pt x="209" y="953"/>
                    </a:lnTo>
                    <a:lnTo>
                      <a:pt x="199" y="963"/>
                    </a:lnTo>
                    <a:lnTo>
                      <a:pt x="190" y="973"/>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0" name="Freeform 15">
                <a:extLst>
                  <a:ext uri="{FF2B5EF4-FFF2-40B4-BE49-F238E27FC236}">
                    <a16:creationId xmlns:a16="http://schemas.microsoft.com/office/drawing/2014/main" id="{67526C80-291E-410D-BD2D-5FB965BD637E}"/>
                  </a:ext>
                </a:extLst>
              </p:cNvPr>
              <p:cNvSpPr>
                <a:spLocks/>
              </p:cNvSpPr>
              <p:nvPr/>
            </p:nvSpPr>
            <p:spPr bwMode="auto">
              <a:xfrm>
                <a:off x="4917556" y="5031877"/>
                <a:ext cx="413441" cy="536573"/>
              </a:xfrm>
              <a:custGeom>
                <a:avLst/>
                <a:gdLst>
                  <a:gd name="T0" fmla="*/ 340 w 1034"/>
                  <a:gd name="T1" fmla="*/ 1328 h 1343"/>
                  <a:gd name="T2" fmla="*/ 320 w 1034"/>
                  <a:gd name="T3" fmla="*/ 1288 h 1343"/>
                  <a:gd name="T4" fmla="*/ 290 w 1034"/>
                  <a:gd name="T5" fmla="*/ 1258 h 1343"/>
                  <a:gd name="T6" fmla="*/ 145 w 1034"/>
                  <a:gd name="T7" fmla="*/ 1063 h 1343"/>
                  <a:gd name="T8" fmla="*/ 65 w 1034"/>
                  <a:gd name="T9" fmla="*/ 1048 h 1343"/>
                  <a:gd name="T10" fmla="*/ 5 w 1034"/>
                  <a:gd name="T11" fmla="*/ 1043 h 1343"/>
                  <a:gd name="T12" fmla="*/ 0 w 1034"/>
                  <a:gd name="T13" fmla="*/ 964 h 1343"/>
                  <a:gd name="T14" fmla="*/ 20 w 1034"/>
                  <a:gd name="T15" fmla="*/ 879 h 1343"/>
                  <a:gd name="T16" fmla="*/ 25 w 1034"/>
                  <a:gd name="T17" fmla="*/ 829 h 1343"/>
                  <a:gd name="T18" fmla="*/ 20 w 1034"/>
                  <a:gd name="T19" fmla="*/ 764 h 1343"/>
                  <a:gd name="T20" fmla="*/ 110 w 1034"/>
                  <a:gd name="T21" fmla="*/ 614 h 1343"/>
                  <a:gd name="T22" fmla="*/ 105 w 1034"/>
                  <a:gd name="T23" fmla="*/ 499 h 1343"/>
                  <a:gd name="T24" fmla="*/ 115 w 1034"/>
                  <a:gd name="T25" fmla="*/ 474 h 1343"/>
                  <a:gd name="T26" fmla="*/ 185 w 1034"/>
                  <a:gd name="T27" fmla="*/ 434 h 1343"/>
                  <a:gd name="T28" fmla="*/ 255 w 1034"/>
                  <a:gd name="T29" fmla="*/ 335 h 1343"/>
                  <a:gd name="T30" fmla="*/ 240 w 1034"/>
                  <a:gd name="T31" fmla="*/ 260 h 1343"/>
                  <a:gd name="T32" fmla="*/ 230 w 1034"/>
                  <a:gd name="T33" fmla="*/ 220 h 1343"/>
                  <a:gd name="T34" fmla="*/ 245 w 1034"/>
                  <a:gd name="T35" fmla="*/ 190 h 1343"/>
                  <a:gd name="T36" fmla="*/ 300 w 1034"/>
                  <a:gd name="T37" fmla="*/ 150 h 1343"/>
                  <a:gd name="T38" fmla="*/ 360 w 1034"/>
                  <a:gd name="T39" fmla="*/ 140 h 1343"/>
                  <a:gd name="T40" fmla="*/ 430 w 1034"/>
                  <a:gd name="T41" fmla="*/ 120 h 1343"/>
                  <a:gd name="T42" fmla="*/ 475 w 1034"/>
                  <a:gd name="T43" fmla="*/ 70 h 1343"/>
                  <a:gd name="T44" fmla="*/ 510 w 1034"/>
                  <a:gd name="T45" fmla="*/ 5 h 1343"/>
                  <a:gd name="T46" fmla="*/ 539 w 1034"/>
                  <a:gd name="T47" fmla="*/ 0 h 1343"/>
                  <a:gd name="T48" fmla="*/ 579 w 1034"/>
                  <a:gd name="T49" fmla="*/ 15 h 1343"/>
                  <a:gd name="T50" fmla="*/ 594 w 1034"/>
                  <a:gd name="T51" fmla="*/ 70 h 1343"/>
                  <a:gd name="T52" fmla="*/ 624 w 1034"/>
                  <a:gd name="T53" fmla="*/ 160 h 1343"/>
                  <a:gd name="T54" fmla="*/ 664 w 1034"/>
                  <a:gd name="T55" fmla="*/ 215 h 1343"/>
                  <a:gd name="T56" fmla="*/ 839 w 1034"/>
                  <a:gd name="T57" fmla="*/ 250 h 1343"/>
                  <a:gd name="T58" fmla="*/ 874 w 1034"/>
                  <a:gd name="T59" fmla="*/ 230 h 1343"/>
                  <a:gd name="T60" fmla="*/ 964 w 1034"/>
                  <a:gd name="T61" fmla="*/ 215 h 1343"/>
                  <a:gd name="T62" fmla="*/ 1034 w 1034"/>
                  <a:gd name="T63" fmla="*/ 225 h 1343"/>
                  <a:gd name="T64" fmla="*/ 979 w 1034"/>
                  <a:gd name="T65" fmla="*/ 280 h 1343"/>
                  <a:gd name="T66" fmla="*/ 954 w 1034"/>
                  <a:gd name="T67" fmla="*/ 389 h 1343"/>
                  <a:gd name="T68" fmla="*/ 854 w 1034"/>
                  <a:gd name="T69" fmla="*/ 384 h 1343"/>
                  <a:gd name="T70" fmla="*/ 824 w 1034"/>
                  <a:gd name="T71" fmla="*/ 404 h 1343"/>
                  <a:gd name="T72" fmla="*/ 819 w 1034"/>
                  <a:gd name="T73" fmla="*/ 449 h 1343"/>
                  <a:gd name="T74" fmla="*/ 869 w 1034"/>
                  <a:gd name="T75" fmla="*/ 494 h 1343"/>
                  <a:gd name="T76" fmla="*/ 874 w 1034"/>
                  <a:gd name="T77" fmla="*/ 554 h 1343"/>
                  <a:gd name="T78" fmla="*/ 869 w 1034"/>
                  <a:gd name="T79" fmla="*/ 599 h 1343"/>
                  <a:gd name="T80" fmla="*/ 854 w 1034"/>
                  <a:gd name="T81" fmla="*/ 669 h 1343"/>
                  <a:gd name="T82" fmla="*/ 854 w 1034"/>
                  <a:gd name="T83" fmla="*/ 714 h 1343"/>
                  <a:gd name="T84" fmla="*/ 889 w 1034"/>
                  <a:gd name="T85" fmla="*/ 759 h 1343"/>
                  <a:gd name="T86" fmla="*/ 874 w 1034"/>
                  <a:gd name="T87" fmla="*/ 764 h 1343"/>
                  <a:gd name="T88" fmla="*/ 794 w 1034"/>
                  <a:gd name="T89" fmla="*/ 779 h 1343"/>
                  <a:gd name="T90" fmla="*/ 799 w 1034"/>
                  <a:gd name="T91" fmla="*/ 809 h 1343"/>
                  <a:gd name="T92" fmla="*/ 759 w 1034"/>
                  <a:gd name="T93" fmla="*/ 864 h 1343"/>
                  <a:gd name="T94" fmla="*/ 729 w 1034"/>
                  <a:gd name="T95" fmla="*/ 909 h 1343"/>
                  <a:gd name="T96" fmla="*/ 694 w 1034"/>
                  <a:gd name="T97" fmla="*/ 989 h 1343"/>
                  <a:gd name="T98" fmla="*/ 579 w 1034"/>
                  <a:gd name="T99" fmla="*/ 1023 h 1343"/>
                  <a:gd name="T100" fmla="*/ 569 w 1034"/>
                  <a:gd name="T101" fmla="*/ 1053 h 1343"/>
                  <a:gd name="T102" fmla="*/ 599 w 1034"/>
                  <a:gd name="T103" fmla="*/ 1098 h 1343"/>
                  <a:gd name="T104" fmla="*/ 544 w 1034"/>
                  <a:gd name="T105" fmla="*/ 1123 h 1343"/>
                  <a:gd name="T106" fmla="*/ 500 w 1034"/>
                  <a:gd name="T107" fmla="*/ 1158 h 1343"/>
                  <a:gd name="T108" fmla="*/ 420 w 1034"/>
                  <a:gd name="T109" fmla="*/ 1248 h 1343"/>
                  <a:gd name="T110" fmla="*/ 395 w 1034"/>
                  <a:gd name="T111" fmla="*/ 1303 h 1343"/>
                  <a:gd name="T112" fmla="*/ 340 w 1034"/>
                  <a:gd name="T113" fmla="*/ 1343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4" h="1343">
                    <a:moveTo>
                      <a:pt x="340" y="1343"/>
                    </a:moveTo>
                    <a:lnTo>
                      <a:pt x="340" y="1328"/>
                    </a:lnTo>
                    <a:lnTo>
                      <a:pt x="335" y="1313"/>
                    </a:lnTo>
                    <a:lnTo>
                      <a:pt x="320" y="1288"/>
                    </a:lnTo>
                    <a:lnTo>
                      <a:pt x="305" y="1268"/>
                    </a:lnTo>
                    <a:lnTo>
                      <a:pt x="290" y="1258"/>
                    </a:lnTo>
                    <a:lnTo>
                      <a:pt x="290" y="1243"/>
                    </a:lnTo>
                    <a:lnTo>
                      <a:pt x="145" y="1063"/>
                    </a:lnTo>
                    <a:lnTo>
                      <a:pt x="100" y="1053"/>
                    </a:lnTo>
                    <a:lnTo>
                      <a:pt x="65" y="1048"/>
                    </a:lnTo>
                    <a:lnTo>
                      <a:pt x="30" y="1048"/>
                    </a:lnTo>
                    <a:lnTo>
                      <a:pt x="5" y="1043"/>
                    </a:lnTo>
                    <a:lnTo>
                      <a:pt x="0" y="1004"/>
                    </a:lnTo>
                    <a:lnTo>
                      <a:pt x="0" y="964"/>
                    </a:lnTo>
                    <a:lnTo>
                      <a:pt x="15" y="899"/>
                    </a:lnTo>
                    <a:lnTo>
                      <a:pt x="20" y="879"/>
                    </a:lnTo>
                    <a:lnTo>
                      <a:pt x="25" y="864"/>
                    </a:lnTo>
                    <a:lnTo>
                      <a:pt x="25" y="829"/>
                    </a:lnTo>
                    <a:lnTo>
                      <a:pt x="25" y="794"/>
                    </a:lnTo>
                    <a:lnTo>
                      <a:pt x="20" y="764"/>
                    </a:lnTo>
                    <a:lnTo>
                      <a:pt x="100" y="674"/>
                    </a:lnTo>
                    <a:lnTo>
                      <a:pt x="110" y="614"/>
                    </a:lnTo>
                    <a:lnTo>
                      <a:pt x="105" y="534"/>
                    </a:lnTo>
                    <a:lnTo>
                      <a:pt x="105" y="499"/>
                    </a:lnTo>
                    <a:lnTo>
                      <a:pt x="110" y="484"/>
                    </a:lnTo>
                    <a:lnTo>
                      <a:pt x="115" y="474"/>
                    </a:lnTo>
                    <a:lnTo>
                      <a:pt x="150" y="454"/>
                    </a:lnTo>
                    <a:lnTo>
                      <a:pt x="185" y="434"/>
                    </a:lnTo>
                    <a:lnTo>
                      <a:pt x="235" y="379"/>
                    </a:lnTo>
                    <a:lnTo>
                      <a:pt x="255" y="335"/>
                    </a:lnTo>
                    <a:lnTo>
                      <a:pt x="255" y="290"/>
                    </a:lnTo>
                    <a:lnTo>
                      <a:pt x="240" y="260"/>
                    </a:lnTo>
                    <a:lnTo>
                      <a:pt x="235" y="235"/>
                    </a:lnTo>
                    <a:lnTo>
                      <a:pt x="230" y="220"/>
                    </a:lnTo>
                    <a:lnTo>
                      <a:pt x="235" y="205"/>
                    </a:lnTo>
                    <a:lnTo>
                      <a:pt x="245" y="190"/>
                    </a:lnTo>
                    <a:lnTo>
                      <a:pt x="260" y="180"/>
                    </a:lnTo>
                    <a:lnTo>
                      <a:pt x="300" y="150"/>
                    </a:lnTo>
                    <a:lnTo>
                      <a:pt x="330" y="145"/>
                    </a:lnTo>
                    <a:lnTo>
                      <a:pt x="360" y="140"/>
                    </a:lnTo>
                    <a:lnTo>
                      <a:pt x="395" y="135"/>
                    </a:lnTo>
                    <a:lnTo>
                      <a:pt x="430" y="120"/>
                    </a:lnTo>
                    <a:lnTo>
                      <a:pt x="455" y="100"/>
                    </a:lnTo>
                    <a:lnTo>
                      <a:pt x="475" y="70"/>
                    </a:lnTo>
                    <a:lnTo>
                      <a:pt x="495" y="35"/>
                    </a:lnTo>
                    <a:lnTo>
                      <a:pt x="510" y="5"/>
                    </a:lnTo>
                    <a:lnTo>
                      <a:pt x="524" y="0"/>
                    </a:lnTo>
                    <a:lnTo>
                      <a:pt x="539" y="0"/>
                    </a:lnTo>
                    <a:lnTo>
                      <a:pt x="559" y="5"/>
                    </a:lnTo>
                    <a:lnTo>
                      <a:pt x="579" y="15"/>
                    </a:lnTo>
                    <a:lnTo>
                      <a:pt x="589" y="40"/>
                    </a:lnTo>
                    <a:lnTo>
                      <a:pt x="594" y="70"/>
                    </a:lnTo>
                    <a:lnTo>
                      <a:pt x="614" y="130"/>
                    </a:lnTo>
                    <a:lnTo>
                      <a:pt x="624" y="160"/>
                    </a:lnTo>
                    <a:lnTo>
                      <a:pt x="644" y="190"/>
                    </a:lnTo>
                    <a:lnTo>
                      <a:pt x="664" y="215"/>
                    </a:lnTo>
                    <a:lnTo>
                      <a:pt x="699" y="240"/>
                    </a:lnTo>
                    <a:lnTo>
                      <a:pt x="839" y="250"/>
                    </a:lnTo>
                    <a:lnTo>
                      <a:pt x="854" y="235"/>
                    </a:lnTo>
                    <a:lnTo>
                      <a:pt x="874" y="230"/>
                    </a:lnTo>
                    <a:lnTo>
                      <a:pt x="914" y="215"/>
                    </a:lnTo>
                    <a:lnTo>
                      <a:pt x="964" y="215"/>
                    </a:lnTo>
                    <a:lnTo>
                      <a:pt x="1009" y="210"/>
                    </a:lnTo>
                    <a:lnTo>
                      <a:pt x="1034" y="225"/>
                    </a:lnTo>
                    <a:lnTo>
                      <a:pt x="994" y="260"/>
                    </a:lnTo>
                    <a:lnTo>
                      <a:pt x="979" y="280"/>
                    </a:lnTo>
                    <a:lnTo>
                      <a:pt x="959" y="310"/>
                    </a:lnTo>
                    <a:lnTo>
                      <a:pt x="954" y="389"/>
                    </a:lnTo>
                    <a:lnTo>
                      <a:pt x="904" y="384"/>
                    </a:lnTo>
                    <a:lnTo>
                      <a:pt x="854" y="384"/>
                    </a:lnTo>
                    <a:lnTo>
                      <a:pt x="839" y="394"/>
                    </a:lnTo>
                    <a:lnTo>
                      <a:pt x="824" y="404"/>
                    </a:lnTo>
                    <a:lnTo>
                      <a:pt x="814" y="419"/>
                    </a:lnTo>
                    <a:lnTo>
                      <a:pt x="819" y="449"/>
                    </a:lnTo>
                    <a:lnTo>
                      <a:pt x="844" y="464"/>
                    </a:lnTo>
                    <a:lnTo>
                      <a:pt x="869" y="494"/>
                    </a:lnTo>
                    <a:lnTo>
                      <a:pt x="909" y="519"/>
                    </a:lnTo>
                    <a:lnTo>
                      <a:pt x="874" y="554"/>
                    </a:lnTo>
                    <a:lnTo>
                      <a:pt x="874" y="574"/>
                    </a:lnTo>
                    <a:lnTo>
                      <a:pt x="869" y="599"/>
                    </a:lnTo>
                    <a:lnTo>
                      <a:pt x="854" y="644"/>
                    </a:lnTo>
                    <a:lnTo>
                      <a:pt x="854" y="669"/>
                    </a:lnTo>
                    <a:lnTo>
                      <a:pt x="849" y="694"/>
                    </a:lnTo>
                    <a:lnTo>
                      <a:pt x="854" y="714"/>
                    </a:lnTo>
                    <a:lnTo>
                      <a:pt x="864" y="739"/>
                    </a:lnTo>
                    <a:lnTo>
                      <a:pt x="889" y="759"/>
                    </a:lnTo>
                    <a:lnTo>
                      <a:pt x="889" y="769"/>
                    </a:lnTo>
                    <a:lnTo>
                      <a:pt x="874" y="764"/>
                    </a:lnTo>
                    <a:lnTo>
                      <a:pt x="804" y="764"/>
                    </a:lnTo>
                    <a:lnTo>
                      <a:pt x="794" y="779"/>
                    </a:lnTo>
                    <a:lnTo>
                      <a:pt x="794" y="794"/>
                    </a:lnTo>
                    <a:lnTo>
                      <a:pt x="799" y="809"/>
                    </a:lnTo>
                    <a:lnTo>
                      <a:pt x="794" y="839"/>
                    </a:lnTo>
                    <a:lnTo>
                      <a:pt x="759" y="864"/>
                    </a:lnTo>
                    <a:lnTo>
                      <a:pt x="739" y="884"/>
                    </a:lnTo>
                    <a:lnTo>
                      <a:pt x="729" y="909"/>
                    </a:lnTo>
                    <a:lnTo>
                      <a:pt x="719" y="959"/>
                    </a:lnTo>
                    <a:lnTo>
                      <a:pt x="694" y="989"/>
                    </a:lnTo>
                    <a:lnTo>
                      <a:pt x="669" y="1018"/>
                    </a:lnTo>
                    <a:lnTo>
                      <a:pt x="579" y="1023"/>
                    </a:lnTo>
                    <a:lnTo>
                      <a:pt x="569" y="1038"/>
                    </a:lnTo>
                    <a:lnTo>
                      <a:pt x="569" y="1053"/>
                    </a:lnTo>
                    <a:lnTo>
                      <a:pt x="574" y="1073"/>
                    </a:lnTo>
                    <a:lnTo>
                      <a:pt x="599" y="1098"/>
                    </a:lnTo>
                    <a:lnTo>
                      <a:pt x="569" y="1108"/>
                    </a:lnTo>
                    <a:lnTo>
                      <a:pt x="544" y="1123"/>
                    </a:lnTo>
                    <a:lnTo>
                      <a:pt x="519" y="1138"/>
                    </a:lnTo>
                    <a:lnTo>
                      <a:pt x="500" y="1158"/>
                    </a:lnTo>
                    <a:lnTo>
                      <a:pt x="460" y="1198"/>
                    </a:lnTo>
                    <a:lnTo>
                      <a:pt x="420" y="1248"/>
                    </a:lnTo>
                    <a:lnTo>
                      <a:pt x="415" y="1283"/>
                    </a:lnTo>
                    <a:lnTo>
                      <a:pt x="395" y="1303"/>
                    </a:lnTo>
                    <a:lnTo>
                      <a:pt x="375" y="1318"/>
                    </a:lnTo>
                    <a:lnTo>
                      <a:pt x="340" y="1343"/>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1" name="Freeform 16">
                <a:extLst>
                  <a:ext uri="{FF2B5EF4-FFF2-40B4-BE49-F238E27FC236}">
                    <a16:creationId xmlns:a16="http://schemas.microsoft.com/office/drawing/2014/main" id="{FB74A062-D75F-4034-9313-2A28B06A8A20}"/>
                  </a:ext>
                </a:extLst>
              </p:cNvPr>
              <p:cNvSpPr>
                <a:spLocks/>
              </p:cNvSpPr>
              <p:nvPr/>
            </p:nvSpPr>
            <p:spPr bwMode="auto">
              <a:xfrm>
                <a:off x="3647199" y="4979821"/>
                <a:ext cx="604646" cy="530567"/>
              </a:xfrm>
              <a:custGeom>
                <a:avLst/>
                <a:gdLst>
                  <a:gd name="T0" fmla="*/ 524 w 1513"/>
                  <a:gd name="T1" fmla="*/ 1288 h 1328"/>
                  <a:gd name="T2" fmla="*/ 429 w 1513"/>
                  <a:gd name="T3" fmla="*/ 1233 h 1328"/>
                  <a:gd name="T4" fmla="*/ 315 w 1513"/>
                  <a:gd name="T5" fmla="*/ 1243 h 1328"/>
                  <a:gd name="T6" fmla="*/ 240 w 1513"/>
                  <a:gd name="T7" fmla="*/ 1293 h 1328"/>
                  <a:gd name="T8" fmla="*/ 265 w 1513"/>
                  <a:gd name="T9" fmla="*/ 1128 h 1328"/>
                  <a:gd name="T10" fmla="*/ 170 w 1513"/>
                  <a:gd name="T11" fmla="*/ 1023 h 1328"/>
                  <a:gd name="T12" fmla="*/ 220 w 1513"/>
                  <a:gd name="T13" fmla="*/ 864 h 1328"/>
                  <a:gd name="T14" fmla="*/ 175 w 1513"/>
                  <a:gd name="T15" fmla="*/ 759 h 1328"/>
                  <a:gd name="T16" fmla="*/ 50 w 1513"/>
                  <a:gd name="T17" fmla="*/ 784 h 1328"/>
                  <a:gd name="T18" fmla="*/ 20 w 1513"/>
                  <a:gd name="T19" fmla="*/ 769 h 1328"/>
                  <a:gd name="T20" fmla="*/ 15 w 1513"/>
                  <a:gd name="T21" fmla="*/ 724 h 1328"/>
                  <a:gd name="T22" fmla="*/ 10 w 1513"/>
                  <a:gd name="T23" fmla="*/ 624 h 1328"/>
                  <a:gd name="T24" fmla="*/ 60 w 1513"/>
                  <a:gd name="T25" fmla="*/ 569 h 1328"/>
                  <a:gd name="T26" fmla="*/ 185 w 1513"/>
                  <a:gd name="T27" fmla="*/ 544 h 1328"/>
                  <a:gd name="T28" fmla="*/ 285 w 1513"/>
                  <a:gd name="T29" fmla="*/ 584 h 1328"/>
                  <a:gd name="T30" fmla="*/ 360 w 1513"/>
                  <a:gd name="T31" fmla="*/ 574 h 1328"/>
                  <a:gd name="T32" fmla="*/ 434 w 1513"/>
                  <a:gd name="T33" fmla="*/ 484 h 1328"/>
                  <a:gd name="T34" fmla="*/ 514 w 1513"/>
                  <a:gd name="T35" fmla="*/ 504 h 1328"/>
                  <a:gd name="T36" fmla="*/ 654 w 1513"/>
                  <a:gd name="T37" fmla="*/ 474 h 1328"/>
                  <a:gd name="T38" fmla="*/ 664 w 1513"/>
                  <a:gd name="T39" fmla="*/ 399 h 1328"/>
                  <a:gd name="T40" fmla="*/ 619 w 1513"/>
                  <a:gd name="T41" fmla="*/ 325 h 1328"/>
                  <a:gd name="T42" fmla="*/ 484 w 1513"/>
                  <a:gd name="T43" fmla="*/ 250 h 1328"/>
                  <a:gd name="T44" fmla="*/ 484 w 1513"/>
                  <a:gd name="T45" fmla="*/ 210 h 1328"/>
                  <a:gd name="T46" fmla="*/ 539 w 1513"/>
                  <a:gd name="T47" fmla="*/ 195 h 1328"/>
                  <a:gd name="T48" fmla="*/ 734 w 1513"/>
                  <a:gd name="T49" fmla="*/ 250 h 1328"/>
                  <a:gd name="T50" fmla="*/ 854 w 1513"/>
                  <a:gd name="T51" fmla="*/ 200 h 1328"/>
                  <a:gd name="T52" fmla="*/ 944 w 1513"/>
                  <a:gd name="T53" fmla="*/ 110 h 1328"/>
                  <a:gd name="T54" fmla="*/ 974 w 1513"/>
                  <a:gd name="T55" fmla="*/ 35 h 1328"/>
                  <a:gd name="T56" fmla="*/ 1014 w 1513"/>
                  <a:gd name="T57" fmla="*/ 5 h 1328"/>
                  <a:gd name="T58" fmla="*/ 1094 w 1513"/>
                  <a:gd name="T59" fmla="*/ 10 h 1328"/>
                  <a:gd name="T60" fmla="*/ 1138 w 1513"/>
                  <a:gd name="T61" fmla="*/ 60 h 1328"/>
                  <a:gd name="T62" fmla="*/ 1233 w 1513"/>
                  <a:gd name="T63" fmla="*/ 245 h 1328"/>
                  <a:gd name="T64" fmla="*/ 1393 w 1513"/>
                  <a:gd name="T65" fmla="*/ 354 h 1328"/>
                  <a:gd name="T66" fmla="*/ 1413 w 1513"/>
                  <a:gd name="T67" fmla="*/ 444 h 1328"/>
                  <a:gd name="T68" fmla="*/ 1393 w 1513"/>
                  <a:gd name="T69" fmla="*/ 509 h 1328"/>
                  <a:gd name="T70" fmla="*/ 1288 w 1513"/>
                  <a:gd name="T71" fmla="*/ 554 h 1328"/>
                  <a:gd name="T72" fmla="*/ 1263 w 1513"/>
                  <a:gd name="T73" fmla="*/ 614 h 1328"/>
                  <a:gd name="T74" fmla="*/ 1328 w 1513"/>
                  <a:gd name="T75" fmla="*/ 644 h 1328"/>
                  <a:gd name="T76" fmla="*/ 1428 w 1513"/>
                  <a:gd name="T77" fmla="*/ 834 h 1328"/>
                  <a:gd name="T78" fmla="*/ 1513 w 1513"/>
                  <a:gd name="T79" fmla="*/ 944 h 1328"/>
                  <a:gd name="T80" fmla="*/ 1383 w 1513"/>
                  <a:gd name="T81" fmla="*/ 994 h 1328"/>
                  <a:gd name="T82" fmla="*/ 1298 w 1513"/>
                  <a:gd name="T83" fmla="*/ 1073 h 1328"/>
                  <a:gd name="T84" fmla="*/ 1163 w 1513"/>
                  <a:gd name="T85" fmla="*/ 1158 h 1328"/>
                  <a:gd name="T86" fmla="*/ 1049 w 1513"/>
                  <a:gd name="T87" fmla="*/ 1178 h 1328"/>
                  <a:gd name="T88" fmla="*/ 929 w 1513"/>
                  <a:gd name="T89" fmla="*/ 1093 h 1328"/>
                  <a:gd name="T90" fmla="*/ 854 w 1513"/>
                  <a:gd name="T91" fmla="*/ 1088 h 1328"/>
                  <a:gd name="T92" fmla="*/ 824 w 1513"/>
                  <a:gd name="T93" fmla="*/ 1158 h 1328"/>
                  <a:gd name="T94" fmla="*/ 694 w 1513"/>
                  <a:gd name="T95" fmla="*/ 1303 h 1328"/>
                  <a:gd name="T96" fmla="*/ 599 w 1513"/>
                  <a:gd name="T9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13" h="1328">
                    <a:moveTo>
                      <a:pt x="599" y="1328"/>
                    </a:moveTo>
                    <a:lnTo>
                      <a:pt x="554" y="1308"/>
                    </a:lnTo>
                    <a:lnTo>
                      <a:pt x="524" y="1288"/>
                    </a:lnTo>
                    <a:lnTo>
                      <a:pt x="504" y="1268"/>
                    </a:lnTo>
                    <a:lnTo>
                      <a:pt x="484" y="1253"/>
                    </a:lnTo>
                    <a:lnTo>
                      <a:pt x="429" y="1233"/>
                    </a:lnTo>
                    <a:lnTo>
                      <a:pt x="379" y="1233"/>
                    </a:lnTo>
                    <a:lnTo>
                      <a:pt x="345" y="1233"/>
                    </a:lnTo>
                    <a:lnTo>
                      <a:pt x="315" y="1243"/>
                    </a:lnTo>
                    <a:lnTo>
                      <a:pt x="280" y="1268"/>
                    </a:lnTo>
                    <a:lnTo>
                      <a:pt x="240" y="1323"/>
                    </a:lnTo>
                    <a:lnTo>
                      <a:pt x="240" y="1293"/>
                    </a:lnTo>
                    <a:lnTo>
                      <a:pt x="245" y="1268"/>
                    </a:lnTo>
                    <a:lnTo>
                      <a:pt x="260" y="1233"/>
                    </a:lnTo>
                    <a:lnTo>
                      <a:pt x="265" y="1128"/>
                    </a:lnTo>
                    <a:lnTo>
                      <a:pt x="155" y="1078"/>
                    </a:lnTo>
                    <a:lnTo>
                      <a:pt x="160" y="1048"/>
                    </a:lnTo>
                    <a:lnTo>
                      <a:pt x="170" y="1023"/>
                    </a:lnTo>
                    <a:lnTo>
                      <a:pt x="210" y="889"/>
                    </a:lnTo>
                    <a:lnTo>
                      <a:pt x="220" y="879"/>
                    </a:lnTo>
                    <a:lnTo>
                      <a:pt x="220" y="864"/>
                    </a:lnTo>
                    <a:lnTo>
                      <a:pt x="220" y="839"/>
                    </a:lnTo>
                    <a:lnTo>
                      <a:pt x="210" y="799"/>
                    </a:lnTo>
                    <a:lnTo>
                      <a:pt x="175" y="759"/>
                    </a:lnTo>
                    <a:lnTo>
                      <a:pt x="145" y="764"/>
                    </a:lnTo>
                    <a:lnTo>
                      <a:pt x="115" y="769"/>
                    </a:lnTo>
                    <a:lnTo>
                      <a:pt x="50" y="784"/>
                    </a:lnTo>
                    <a:lnTo>
                      <a:pt x="35" y="784"/>
                    </a:lnTo>
                    <a:lnTo>
                      <a:pt x="25" y="774"/>
                    </a:lnTo>
                    <a:lnTo>
                      <a:pt x="20" y="769"/>
                    </a:lnTo>
                    <a:lnTo>
                      <a:pt x="15" y="754"/>
                    </a:lnTo>
                    <a:lnTo>
                      <a:pt x="15" y="734"/>
                    </a:lnTo>
                    <a:lnTo>
                      <a:pt x="15" y="724"/>
                    </a:lnTo>
                    <a:lnTo>
                      <a:pt x="0" y="694"/>
                    </a:lnTo>
                    <a:lnTo>
                      <a:pt x="5" y="654"/>
                    </a:lnTo>
                    <a:lnTo>
                      <a:pt x="10" y="624"/>
                    </a:lnTo>
                    <a:lnTo>
                      <a:pt x="25" y="599"/>
                    </a:lnTo>
                    <a:lnTo>
                      <a:pt x="40" y="584"/>
                    </a:lnTo>
                    <a:lnTo>
                      <a:pt x="60" y="569"/>
                    </a:lnTo>
                    <a:lnTo>
                      <a:pt x="85" y="559"/>
                    </a:lnTo>
                    <a:lnTo>
                      <a:pt x="150" y="544"/>
                    </a:lnTo>
                    <a:lnTo>
                      <a:pt x="185" y="544"/>
                    </a:lnTo>
                    <a:lnTo>
                      <a:pt x="225" y="564"/>
                    </a:lnTo>
                    <a:lnTo>
                      <a:pt x="265" y="579"/>
                    </a:lnTo>
                    <a:lnTo>
                      <a:pt x="285" y="584"/>
                    </a:lnTo>
                    <a:lnTo>
                      <a:pt x="310" y="589"/>
                    </a:lnTo>
                    <a:lnTo>
                      <a:pt x="335" y="584"/>
                    </a:lnTo>
                    <a:lnTo>
                      <a:pt x="360" y="574"/>
                    </a:lnTo>
                    <a:lnTo>
                      <a:pt x="394" y="534"/>
                    </a:lnTo>
                    <a:lnTo>
                      <a:pt x="409" y="489"/>
                    </a:lnTo>
                    <a:lnTo>
                      <a:pt x="434" y="484"/>
                    </a:lnTo>
                    <a:lnTo>
                      <a:pt x="444" y="494"/>
                    </a:lnTo>
                    <a:lnTo>
                      <a:pt x="464" y="499"/>
                    </a:lnTo>
                    <a:lnTo>
                      <a:pt x="514" y="504"/>
                    </a:lnTo>
                    <a:lnTo>
                      <a:pt x="629" y="509"/>
                    </a:lnTo>
                    <a:lnTo>
                      <a:pt x="644" y="489"/>
                    </a:lnTo>
                    <a:lnTo>
                      <a:pt x="654" y="474"/>
                    </a:lnTo>
                    <a:lnTo>
                      <a:pt x="659" y="454"/>
                    </a:lnTo>
                    <a:lnTo>
                      <a:pt x="664" y="434"/>
                    </a:lnTo>
                    <a:lnTo>
                      <a:pt x="664" y="399"/>
                    </a:lnTo>
                    <a:lnTo>
                      <a:pt x="664" y="364"/>
                    </a:lnTo>
                    <a:lnTo>
                      <a:pt x="639" y="339"/>
                    </a:lnTo>
                    <a:lnTo>
                      <a:pt x="619" y="325"/>
                    </a:lnTo>
                    <a:lnTo>
                      <a:pt x="574" y="300"/>
                    </a:lnTo>
                    <a:lnTo>
                      <a:pt x="489" y="270"/>
                    </a:lnTo>
                    <a:lnTo>
                      <a:pt x="484" y="250"/>
                    </a:lnTo>
                    <a:lnTo>
                      <a:pt x="479" y="235"/>
                    </a:lnTo>
                    <a:lnTo>
                      <a:pt x="479" y="220"/>
                    </a:lnTo>
                    <a:lnTo>
                      <a:pt x="484" y="210"/>
                    </a:lnTo>
                    <a:lnTo>
                      <a:pt x="494" y="205"/>
                    </a:lnTo>
                    <a:lnTo>
                      <a:pt x="504" y="200"/>
                    </a:lnTo>
                    <a:lnTo>
                      <a:pt x="539" y="195"/>
                    </a:lnTo>
                    <a:lnTo>
                      <a:pt x="594" y="235"/>
                    </a:lnTo>
                    <a:lnTo>
                      <a:pt x="694" y="255"/>
                    </a:lnTo>
                    <a:lnTo>
                      <a:pt x="734" y="250"/>
                    </a:lnTo>
                    <a:lnTo>
                      <a:pt x="774" y="240"/>
                    </a:lnTo>
                    <a:lnTo>
                      <a:pt x="814" y="220"/>
                    </a:lnTo>
                    <a:lnTo>
                      <a:pt x="854" y="200"/>
                    </a:lnTo>
                    <a:lnTo>
                      <a:pt x="889" y="170"/>
                    </a:lnTo>
                    <a:lnTo>
                      <a:pt x="919" y="140"/>
                    </a:lnTo>
                    <a:lnTo>
                      <a:pt x="944" y="110"/>
                    </a:lnTo>
                    <a:lnTo>
                      <a:pt x="964" y="75"/>
                    </a:lnTo>
                    <a:lnTo>
                      <a:pt x="969" y="55"/>
                    </a:lnTo>
                    <a:lnTo>
                      <a:pt x="974" y="35"/>
                    </a:lnTo>
                    <a:lnTo>
                      <a:pt x="984" y="20"/>
                    </a:lnTo>
                    <a:lnTo>
                      <a:pt x="999" y="10"/>
                    </a:lnTo>
                    <a:lnTo>
                      <a:pt x="1014" y="5"/>
                    </a:lnTo>
                    <a:lnTo>
                      <a:pt x="1034" y="0"/>
                    </a:lnTo>
                    <a:lnTo>
                      <a:pt x="1079" y="0"/>
                    </a:lnTo>
                    <a:lnTo>
                      <a:pt x="1094" y="10"/>
                    </a:lnTo>
                    <a:lnTo>
                      <a:pt x="1109" y="25"/>
                    </a:lnTo>
                    <a:lnTo>
                      <a:pt x="1124" y="40"/>
                    </a:lnTo>
                    <a:lnTo>
                      <a:pt x="1138" y="60"/>
                    </a:lnTo>
                    <a:lnTo>
                      <a:pt x="1158" y="110"/>
                    </a:lnTo>
                    <a:lnTo>
                      <a:pt x="1168" y="165"/>
                    </a:lnTo>
                    <a:lnTo>
                      <a:pt x="1233" y="245"/>
                    </a:lnTo>
                    <a:lnTo>
                      <a:pt x="1268" y="285"/>
                    </a:lnTo>
                    <a:lnTo>
                      <a:pt x="1313" y="325"/>
                    </a:lnTo>
                    <a:lnTo>
                      <a:pt x="1393" y="354"/>
                    </a:lnTo>
                    <a:lnTo>
                      <a:pt x="1403" y="384"/>
                    </a:lnTo>
                    <a:lnTo>
                      <a:pt x="1413" y="424"/>
                    </a:lnTo>
                    <a:lnTo>
                      <a:pt x="1413" y="444"/>
                    </a:lnTo>
                    <a:lnTo>
                      <a:pt x="1413" y="469"/>
                    </a:lnTo>
                    <a:lnTo>
                      <a:pt x="1408" y="489"/>
                    </a:lnTo>
                    <a:lnTo>
                      <a:pt x="1393" y="509"/>
                    </a:lnTo>
                    <a:lnTo>
                      <a:pt x="1363" y="524"/>
                    </a:lnTo>
                    <a:lnTo>
                      <a:pt x="1333" y="539"/>
                    </a:lnTo>
                    <a:lnTo>
                      <a:pt x="1288" y="554"/>
                    </a:lnTo>
                    <a:lnTo>
                      <a:pt x="1273" y="569"/>
                    </a:lnTo>
                    <a:lnTo>
                      <a:pt x="1263" y="584"/>
                    </a:lnTo>
                    <a:lnTo>
                      <a:pt x="1263" y="614"/>
                    </a:lnTo>
                    <a:lnTo>
                      <a:pt x="1263" y="654"/>
                    </a:lnTo>
                    <a:lnTo>
                      <a:pt x="1293" y="654"/>
                    </a:lnTo>
                    <a:lnTo>
                      <a:pt x="1328" y="644"/>
                    </a:lnTo>
                    <a:lnTo>
                      <a:pt x="1428" y="639"/>
                    </a:lnTo>
                    <a:lnTo>
                      <a:pt x="1418" y="814"/>
                    </a:lnTo>
                    <a:lnTo>
                      <a:pt x="1428" y="834"/>
                    </a:lnTo>
                    <a:lnTo>
                      <a:pt x="1438" y="849"/>
                    </a:lnTo>
                    <a:lnTo>
                      <a:pt x="1478" y="889"/>
                    </a:lnTo>
                    <a:lnTo>
                      <a:pt x="1513" y="944"/>
                    </a:lnTo>
                    <a:lnTo>
                      <a:pt x="1473" y="949"/>
                    </a:lnTo>
                    <a:lnTo>
                      <a:pt x="1438" y="959"/>
                    </a:lnTo>
                    <a:lnTo>
                      <a:pt x="1383" y="994"/>
                    </a:lnTo>
                    <a:lnTo>
                      <a:pt x="1363" y="1018"/>
                    </a:lnTo>
                    <a:lnTo>
                      <a:pt x="1343" y="1038"/>
                    </a:lnTo>
                    <a:lnTo>
                      <a:pt x="1298" y="1073"/>
                    </a:lnTo>
                    <a:lnTo>
                      <a:pt x="1248" y="1108"/>
                    </a:lnTo>
                    <a:lnTo>
                      <a:pt x="1203" y="1148"/>
                    </a:lnTo>
                    <a:lnTo>
                      <a:pt x="1163" y="1158"/>
                    </a:lnTo>
                    <a:lnTo>
                      <a:pt x="1124" y="1173"/>
                    </a:lnTo>
                    <a:lnTo>
                      <a:pt x="1084" y="1178"/>
                    </a:lnTo>
                    <a:lnTo>
                      <a:pt x="1049" y="1178"/>
                    </a:lnTo>
                    <a:lnTo>
                      <a:pt x="979" y="1138"/>
                    </a:lnTo>
                    <a:lnTo>
                      <a:pt x="939" y="1098"/>
                    </a:lnTo>
                    <a:lnTo>
                      <a:pt x="929" y="1093"/>
                    </a:lnTo>
                    <a:lnTo>
                      <a:pt x="919" y="1088"/>
                    </a:lnTo>
                    <a:lnTo>
                      <a:pt x="894" y="1088"/>
                    </a:lnTo>
                    <a:lnTo>
                      <a:pt x="854" y="1088"/>
                    </a:lnTo>
                    <a:lnTo>
                      <a:pt x="839" y="1093"/>
                    </a:lnTo>
                    <a:lnTo>
                      <a:pt x="829" y="1103"/>
                    </a:lnTo>
                    <a:lnTo>
                      <a:pt x="824" y="1158"/>
                    </a:lnTo>
                    <a:lnTo>
                      <a:pt x="754" y="1228"/>
                    </a:lnTo>
                    <a:lnTo>
                      <a:pt x="724" y="1263"/>
                    </a:lnTo>
                    <a:lnTo>
                      <a:pt x="694" y="1303"/>
                    </a:lnTo>
                    <a:lnTo>
                      <a:pt x="664" y="1318"/>
                    </a:lnTo>
                    <a:lnTo>
                      <a:pt x="639" y="1323"/>
                    </a:lnTo>
                    <a:lnTo>
                      <a:pt x="599" y="1328"/>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2" name="Freeform 17">
                <a:extLst>
                  <a:ext uri="{FF2B5EF4-FFF2-40B4-BE49-F238E27FC236}">
                    <a16:creationId xmlns:a16="http://schemas.microsoft.com/office/drawing/2014/main" id="{F8ED09FE-B9B6-4E02-B025-81CE7BFFB6AE}"/>
                  </a:ext>
                </a:extLst>
              </p:cNvPr>
              <p:cNvSpPr>
                <a:spLocks/>
              </p:cNvSpPr>
              <p:nvPr/>
            </p:nvSpPr>
            <p:spPr bwMode="auto">
              <a:xfrm>
                <a:off x="4161749" y="4869703"/>
                <a:ext cx="537574" cy="636680"/>
              </a:xfrm>
              <a:custGeom>
                <a:avLst/>
                <a:gdLst>
                  <a:gd name="T0" fmla="*/ 794 w 1344"/>
                  <a:gd name="T1" fmla="*/ 1572 h 1592"/>
                  <a:gd name="T2" fmla="*/ 734 w 1344"/>
                  <a:gd name="T3" fmla="*/ 1577 h 1592"/>
                  <a:gd name="T4" fmla="*/ 679 w 1344"/>
                  <a:gd name="T5" fmla="*/ 1517 h 1592"/>
                  <a:gd name="T6" fmla="*/ 645 w 1344"/>
                  <a:gd name="T7" fmla="*/ 1482 h 1592"/>
                  <a:gd name="T8" fmla="*/ 585 w 1344"/>
                  <a:gd name="T9" fmla="*/ 1482 h 1592"/>
                  <a:gd name="T10" fmla="*/ 660 w 1344"/>
                  <a:gd name="T11" fmla="*/ 1308 h 1592"/>
                  <a:gd name="T12" fmla="*/ 600 w 1344"/>
                  <a:gd name="T13" fmla="*/ 1178 h 1592"/>
                  <a:gd name="T14" fmla="*/ 545 w 1344"/>
                  <a:gd name="T15" fmla="*/ 1118 h 1592"/>
                  <a:gd name="T16" fmla="*/ 430 w 1344"/>
                  <a:gd name="T17" fmla="*/ 1138 h 1592"/>
                  <a:gd name="T18" fmla="*/ 330 w 1344"/>
                  <a:gd name="T19" fmla="*/ 1213 h 1592"/>
                  <a:gd name="T20" fmla="*/ 235 w 1344"/>
                  <a:gd name="T21" fmla="*/ 1173 h 1592"/>
                  <a:gd name="T22" fmla="*/ 170 w 1344"/>
                  <a:gd name="T23" fmla="*/ 1103 h 1592"/>
                  <a:gd name="T24" fmla="*/ 70 w 1344"/>
                  <a:gd name="T25" fmla="*/ 888 h 1592"/>
                  <a:gd name="T26" fmla="*/ 0 w 1344"/>
                  <a:gd name="T27" fmla="*/ 878 h 1592"/>
                  <a:gd name="T28" fmla="*/ 20 w 1344"/>
                  <a:gd name="T29" fmla="*/ 848 h 1592"/>
                  <a:gd name="T30" fmla="*/ 95 w 1344"/>
                  <a:gd name="T31" fmla="*/ 823 h 1592"/>
                  <a:gd name="T32" fmla="*/ 150 w 1344"/>
                  <a:gd name="T33" fmla="*/ 744 h 1592"/>
                  <a:gd name="T34" fmla="*/ 115 w 1344"/>
                  <a:gd name="T35" fmla="*/ 384 h 1592"/>
                  <a:gd name="T36" fmla="*/ 135 w 1344"/>
                  <a:gd name="T37" fmla="*/ 299 h 1592"/>
                  <a:gd name="T38" fmla="*/ 200 w 1344"/>
                  <a:gd name="T39" fmla="*/ 195 h 1592"/>
                  <a:gd name="T40" fmla="*/ 285 w 1344"/>
                  <a:gd name="T41" fmla="*/ 140 h 1592"/>
                  <a:gd name="T42" fmla="*/ 355 w 1344"/>
                  <a:gd name="T43" fmla="*/ 145 h 1592"/>
                  <a:gd name="T44" fmla="*/ 410 w 1344"/>
                  <a:gd name="T45" fmla="*/ 125 h 1592"/>
                  <a:gd name="T46" fmla="*/ 410 w 1344"/>
                  <a:gd name="T47" fmla="*/ 50 h 1592"/>
                  <a:gd name="T48" fmla="*/ 390 w 1344"/>
                  <a:gd name="T49" fmla="*/ 10 h 1592"/>
                  <a:gd name="T50" fmla="*/ 435 w 1344"/>
                  <a:gd name="T51" fmla="*/ 5 h 1592"/>
                  <a:gd name="T52" fmla="*/ 595 w 1344"/>
                  <a:gd name="T53" fmla="*/ 40 h 1592"/>
                  <a:gd name="T54" fmla="*/ 779 w 1344"/>
                  <a:gd name="T55" fmla="*/ 140 h 1592"/>
                  <a:gd name="T56" fmla="*/ 979 w 1344"/>
                  <a:gd name="T57" fmla="*/ 110 h 1592"/>
                  <a:gd name="T58" fmla="*/ 1049 w 1344"/>
                  <a:gd name="T59" fmla="*/ 150 h 1592"/>
                  <a:gd name="T60" fmla="*/ 1164 w 1344"/>
                  <a:gd name="T61" fmla="*/ 225 h 1592"/>
                  <a:gd name="T62" fmla="*/ 1284 w 1344"/>
                  <a:gd name="T63" fmla="*/ 334 h 1592"/>
                  <a:gd name="T64" fmla="*/ 1304 w 1344"/>
                  <a:gd name="T65" fmla="*/ 449 h 1592"/>
                  <a:gd name="T66" fmla="*/ 1289 w 1344"/>
                  <a:gd name="T67" fmla="*/ 534 h 1592"/>
                  <a:gd name="T68" fmla="*/ 1204 w 1344"/>
                  <a:gd name="T69" fmla="*/ 649 h 1592"/>
                  <a:gd name="T70" fmla="*/ 1214 w 1344"/>
                  <a:gd name="T71" fmla="*/ 754 h 1592"/>
                  <a:gd name="T72" fmla="*/ 1254 w 1344"/>
                  <a:gd name="T73" fmla="*/ 858 h 1592"/>
                  <a:gd name="T74" fmla="*/ 1304 w 1344"/>
                  <a:gd name="T75" fmla="*/ 1033 h 1592"/>
                  <a:gd name="T76" fmla="*/ 1329 w 1344"/>
                  <a:gd name="T77" fmla="*/ 1133 h 1592"/>
                  <a:gd name="T78" fmla="*/ 1329 w 1344"/>
                  <a:gd name="T79" fmla="*/ 1293 h 1592"/>
                  <a:gd name="T80" fmla="*/ 1059 w 1344"/>
                  <a:gd name="T81" fmla="*/ 1357 h 1592"/>
                  <a:gd name="T82" fmla="*/ 1094 w 1344"/>
                  <a:gd name="T83" fmla="*/ 1422 h 1592"/>
                  <a:gd name="T84" fmla="*/ 1089 w 1344"/>
                  <a:gd name="T85" fmla="*/ 1492 h 1592"/>
                  <a:gd name="T86" fmla="*/ 1004 w 1344"/>
                  <a:gd name="T87" fmla="*/ 1417 h 1592"/>
                  <a:gd name="T88" fmla="*/ 869 w 1344"/>
                  <a:gd name="T89" fmla="*/ 1507 h 1592"/>
                  <a:gd name="T90" fmla="*/ 839 w 1344"/>
                  <a:gd name="T91" fmla="*/ 1582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592">
                    <a:moveTo>
                      <a:pt x="829" y="1592"/>
                    </a:moveTo>
                    <a:lnTo>
                      <a:pt x="809" y="1577"/>
                    </a:lnTo>
                    <a:lnTo>
                      <a:pt x="794" y="1572"/>
                    </a:lnTo>
                    <a:lnTo>
                      <a:pt x="779" y="1567"/>
                    </a:lnTo>
                    <a:lnTo>
                      <a:pt x="764" y="1567"/>
                    </a:lnTo>
                    <a:lnTo>
                      <a:pt x="734" y="1577"/>
                    </a:lnTo>
                    <a:lnTo>
                      <a:pt x="704" y="1587"/>
                    </a:lnTo>
                    <a:lnTo>
                      <a:pt x="684" y="1547"/>
                    </a:lnTo>
                    <a:lnTo>
                      <a:pt x="679" y="1517"/>
                    </a:lnTo>
                    <a:lnTo>
                      <a:pt x="674" y="1497"/>
                    </a:lnTo>
                    <a:lnTo>
                      <a:pt x="660" y="1487"/>
                    </a:lnTo>
                    <a:lnTo>
                      <a:pt x="645" y="1482"/>
                    </a:lnTo>
                    <a:lnTo>
                      <a:pt x="630" y="1477"/>
                    </a:lnTo>
                    <a:lnTo>
                      <a:pt x="615" y="1477"/>
                    </a:lnTo>
                    <a:lnTo>
                      <a:pt x="585" y="1482"/>
                    </a:lnTo>
                    <a:lnTo>
                      <a:pt x="585" y="1447"/>
                    </a:lnTo>
                    <a:lnTo>
                      <a:pt x="635" y="1352"/>
                    </a:lnTo>
                    <a:lnTo>
                      <a:pt x="660" y="1308"/>
                    </a:lnTo>
                    <a:lnTo>
                      <a:pt x="670" y="1268"/>
                    </a:lnTo>
                    <a:lnTo>
                      <a:pt x="615" y="1208"/>
                    </a:lnTo>
                    <a:lnTo>
                      <a:pt x="600" y="1178"/>
                    </a:lnTo>
                    <a:lnTo>
                      <a:pt x="590" y="1153"/>
                    </a:lnTo>
                    <a:lnTo>
                      <a:pt x="565" y="1128"/>
                    </a:lnTo>
                    <a:lnTo>
                      <a:pt x="545" y="1118"/>
                    </a:lnTo>
                    <a:lnTo>
                      <a:pt x="530" y="1118"/>
                    </a:lnTo>
                    <a:lnTo>
                      <a:pt x="510" y="1118"/>
                    </a:lnTo>
                    <a:lnTo>
                      <a:pt x="430" y="1138"/>
                    </a:lnTo>
                    <a:lnTo>
                      <a:pt x="405" y="1163"/>
                    </a:lnTo>
                    <a:lnTo>
                      <a:pt x="380" y="1178"/>
                    </a:lnTo>
                    <a:lnTo>
                      <a:pt x="330" y="1213"/>
                    </a:lnTo>
                    <a:lnTo>
                      <a:pt x="245" y="1218"/>
                    </a:lnTo>
                    <a:lnTo>
                      <a:pt x="240" y="1193"/>
                    </a:lnTo>
                    <a:lnTo>
                      <a:pt x="235" y="1173"/>
                    </a:lnTo>
                    <a:lnTo>
                      <a:pt x="215" y="1143"/>
                    </a:lnTo>
                    <a:lnTo>
                      <a:pt x="190" y="1118"/>
                    </a:lnTo>
                    <a:lnTo>
                      <a:pt x="170" y="1103"/>
                    </a:lnTo>
                    <a:lnTo>
                      <a:pt x="160" y="1078"/>
                    </a:lnTo>
                    <a:lnTo>
                      <a:pt x="160" y="883"/>
                    </a:lnTo>
                    <a:lnTo>
                      <a:pt x="70" y="888"/>
                    </a:lnTo>
                    <a:lnTo>
                      <a:pt x="35" y="893"/>
                    </a:lnTo>
                    <a:lnTo>
                      <a:pt x="0" y="903"/>
                    </a:lnTo>
                    <a:lnTo>
                      <a:pt x="0" y="878"/>
                    </a:lnTo>
                    <a:lnTo>
                      <a:pt x="5" y="863"/>
                    </a:lnTo>
                    <a:lnTo>
                      <a:pt x="10" y="858"/>
                    </a:lnTo>
                    <a:lnTo>
                      <a:pt x="20" y="848"/>
                    </a:lnTo>
                    <a:lnTo>
                      <a:pt x="45" y="843"/>
                    </a:lnTo>
                    <a:lnTo>
                      <a:pt x="80" y="833"/>
                    </a:lnTo>
                    <a:lnTo>
                      <a:pt x="95" y="823"/>
                    </a:lnTo>
                    <a:lnTo>
                      <a:pt x="110" y="813"/>
                    </a:lnTo>
                    <a:lnTo>
                      <a:pt x="135" y="779"/>
                    </a:lnTo>
                    <a:lnTo>
                      <a:pt x="150" y="744"/>
                    </a:lnTo>
                    <a:lnTo>
                      <a:pt x="155" y="709"/>
                    </a:lnTo>
                    <a:lnTo>
                      <a:pt x="120" y="559"/>
                    </a:lnTo>
                    <a:lnTo>
                      <a:pt x="115" y="384"/>
                    </a:lnTo>
                    <a:lnTo>
                      <a:pt x="100" y="324"/>
                    </a:lnTo>
                    <a:lnTo>
                      <a:pt x="115" y="314"/>
                    </a:lnTo>
                    <a:lnTo>
                      <a:pt x="135" y="299"/>
                    </a:lnTo>
                    <a:lnTo>
                      <a:pt x="160" y="269"/>
                    </a:lnTo>
                    <a:lnTo>
                      <a:pt x="180" y="235"/>
                    </a:lnTo>
                    <a:lnTo>
                      <a:pt x="200" y="195"/>
                    </a:lnTo>
                    <a:lnTo>
                      <a:pt x="235" y="170"/>
                    </a:lnTo>
                    <a:lnTo>
                      <a:pt x="270" y="150"/>
                    </a:lnTo>
                    <a:lnTo>
                      <a:pt x="285" y="140"/>
                    </a:lnTo>
                    <a:lnTo>
                      <a:pt x="305" y="140"/>
                    </a:lnTo>
                    <a:lnTo>
                      <a:pt x="330" y="140"/>
                    </a:lnTo>
                    <a:lnTo>
                      <a:pt x="355" y="145"/>
                    </a:lnTo>
                    <a:lnTo>
                      <a:pt x="375" y="145"/>
                    </a:lnTo>
                    <a:lnTo>
                      <a:pt x="395" y="135"/>
                    </a:lnTo>
                    <a:lnTo>
                      <a:pt x="410" y="125"/>
                    </a:lnTo>
                    <a:lnTo>
                      <a:pt x="420" y="105"/>
                    </a:lnTo>
                    <a:lnTo>
                      <a:pt x="415" y="75"/>
                    </a:lnTo>
                    <a:lnTo>
                      <a:pt x="410" y="50"/>
                    </a:lnTo>
                    <a:lnTo>
                      <a:pt x="395" y="35"/>
                    </a:lnTo>
                    <a:lnTo>
                      <a:pt x="380" y="25"/>
                    </a:lnTo>
                    <a:lnTo>
                      <a:pt x="390" y="10"/>
                    </a:lnTo>
                    <a:lnTo>
                      <a:pt x="400" y="5"/>
                    </a:lnTo>
                    <a:lnTo>
                      <a:pt x="415" y="0"/>
                    </a:lnTo>
                    <a:lnTo>
                      <a:pt x="435" y="5"/>
                    </a:lnTo>
                    <a:lnTo>
                      <a:pt x="480" y="15"/>
                    </a:lnTo>
                    <a:lnTo>
                      <a:pt x="525" y="30"/>
                    </a:lnTo>
                    <a:lnTo>
                      <a:pt x="595" y="40"/>
                    </a:lnTo>
                    <a:lnTo>
                      <a:pt x="684" y="85"/>
                    </a:lnTo>
                    <a:lnTo>
                      <a:pt x="729" y="110"/>
                    </a:lnTo>
                    <a:lnTo>
                      <a:pt x="779" y="140"/>
                    </a:lnTo>
                    <a:lnTo>
                      <a:pt x="854" y="170"/>
                    </a:lnTo>
                    <a:lnTo>
                      <a:pt x="929" y="170"/>
                    </a:lnTo>
                    <a:lnTo>
                      <a:pt x="979" y="110"/>
                    </a:lnTo>
                    <a:lnTo>
                      <a:pt x="999" y="115"/>
                    </a:lnTo>
                    <a:lnTo>
                      <a:pt x="1024" y="130"/>
                    </a:lnTo>
                    <a:lnTo>
                      <a:pt x="1049" y="150"/>
                    </a:lnTo>
                    <a:lnTo>
                      <a:pt x="1074" y="180"/>
                    </a:lnTo>
                    <a:lnTo>
                      <a:pt x="1124" y="205"/>
                    </a:lnTo>
                    <a:lnTo>
                      <a:pt x="1164" y="225"/>
                    </a:lnTo>
                    <a:lnTo>
                      <a:pt x="1204" y="250"/>
                    </a:lnTo>
                    <a:lnTo>
                      <a:pt x="1249" y="289"/>
                    </a:lnTo>
                    <a:lnTo>
                      <a:pt x="1284" y="334"/>
                    </a:lnTo>
                    <a:lnTo>
                      <a:pt x="1299" y="379"/>
                    </a:lnTo>
                    <a:lnTo>
                      <a:pt x="1304" y="424"/>
                    </a:lnTo>
                    <a:lnTo>
                      <a:pt x="1304" y="449"/>
                    </a:lnTo>
                    <a:lnTo>
                      <a:pt x="1304" y="474"/>
                    </a:lnTo>
                    <a:lnTo>
                      <a:pt x="1299" y="504"/>
                    </a:lnTo>
                    <a:lnTo>
                      <a:pt x="1289" y="534"/>
                    </a:lnTo>
                    <a:lnTo>
                      <a:pt x="1234" y="594"/>
                    </a:lnTo>
                    <a:lnTo>
                      <a:pt x="1214" y="619"/>
                    </a:lnTo>
                    <a:lnTo>
                      <a:pt x="1204" y="649"/>
                    </a:lnTo>
                    <a:lnTo>
                      <a:pt x="1199" y="679"/>
                    </a:lnTo>
                    <a:lnTo>
                      <a:pt x="1199" y="714"/>
                    </a:lnTo>
                    <a:lnTo>
                      <a:pt x="1214" y="754"/>
                    </a:lnTo>
                    <a:lnTo>
                      <a:pt x="1234" y="798"/>
                    </a:lnTo>
                    <a:lnTo>
                      <a:pt x="1249" y="848"/>
                    </a:lnTo>
                    <a:lnTo>
                      <a:pt x="1254" y="858"/>
                    </a:lnTo>
                    <a:lnTo>
                      <a:pt x="1264" y="878"/>
                    </a:lnTo>
                    <a:lnTo>
                      <a:pt x="1279" y="928"/>
                    </a:lnTo>
                    <a:lnTo>
                      <a:pt x="1304" y="1033"/>
                    </a:lnTo>
                    <a:lnTo>
                      <a:pt x="1324" y="1068"/>
                    </a:lnTo>
                    <a:lnTo>
                      <a:pt x="1329" y="1098"/>
                    </a:lnTo>
                    <a:lnTo>
                      <a:pt x="1329" y="1133"/>
                    </a:lnTo>
                    <a:lnTo>
                      <a:pt x="1319" y="1178"/>
                    </a:lnTo>
                    <a:lnTo>
                      <a:pt x="1319" y="1248"/>
                    </a:lnTo>
                    <a:lnTo>
                      <a:pt x="1329" y="1293"/>
                    </a:lnTo>
                    <a:lnTo>
                      <a:pt x="1344" y="1337"/>
                    </a:lnTo>
                    <a:lnTo>
                      <a:pt x="1064" y="1347"/>
                    </a:lnTo>
                    <a:lnTo>
                      <a:pt x="1059" y="1357"/>
                    </a:lnTo>
                    <a:lnTo>
                      <a:pt x="1059" y="1367"/>
                    </a:lnTo>
                    <a:lnTo>
                      <a:pt x="1069" y="1392"/>
                    </a:lnTo>
                    <a:lnTo>
                      <a:pt x="1094" y="1422"/>
                    </a:lnTo>
                    <a:lnTo>
                      <a:pt x="1114" y="1447"/>
                    </a:lnTo>
                    <a:lnTo>
                      <a:pt x="1104" y="1492"/>
                    </a:lnTo>
                    <a:lnTo>
                      <a:pt x="1089" y="1492"/>
                    </a:lnTo>
                    <a:lnTo>
                      <a:pt x="1069" y="1482"/>
                    </a:lnTo>
                    <a:lnTo>
                      <a:pt x="1039" y="1457"/>
                    </a:lnTo>
                    <a:lnTo>
                      <a:pt x="1004" y="1417"/>
                    </a:lnTo>
                    <a:lnTo>
                      <a:pt x="919" y="1412"/>
                    </a:lnTo>
                    <a:lnTo>
                      <a:pt x="874" y="1482"/>
                    </a:lnTo>
                    <a:lnTo>
                      <a:pt x="869" y="1507"/>
                    </a:lnTo>
                    <a:lnTo>
                      <a:pt x="864" y="1537"/>
                    </a:lnTo>
                    <a:lnTo>
                      <a:pt x="849" y="1567"/>
                    </a:lnTo>
                    <a:lnTo>
                      <a:pt x="839" y="1582"/>
                    </a:lnTo>
                    <a:lnTo>
                      <a:pt x="829" y="1592"/>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3" name="Freeform 18">
                <a:extLst>
                  <a:ext uri="{FF2B5EF4-FFF2-40B4-BE49-F238E27FC236}">
                    <a16:creationId xmlns:a16="http://schemas.microsoft.com/office/drawing/2014/main" id="{A6BC237A-47A0-4723-B03B-06343B721DC1}"/>
                  </a:ext>
                </a:extLst>
              </p:cNvPr>
              <p:cNvSpPr>
                <a:spLocks/>
              </p:cNvSpPr>
              <p:nvPr/>
            </p:nvSpPr>
            <p:spPr bwMode="auto">
              <a:xfrm>
                <a:off x="4651272" y="4833664"/>
                <a:ext cx="465497" cy="664710"/>
              </a:xfrm>
              <a:custGeom>
                <a:avLst/>
                <a:gdLst>
                  <a:gd name="T0" fmla="*/ 265 w 1163"/>
                  <a:gd name="T1" fmla="*/ 1642 h 1662"/>
                  <a:gd name="T2" fmla="*/ 334 w 1163"/>
                  <a:gd name="T3" fmla="*/ 1492 h 1662"/>
                  <a:gd name="T4" fmla="*/ 285 w 1163"/>
                  <a:gd name="T5" fmla="*/ 1412 h 1662"/>
                  <a:gd name="T6" fmla="*/ 220 w 1163"/>
                  <a:gd name="T7" fmla="*/ 1437 h 1662"/>
                  <a:gd name="T8" fmla="*/ 125 w 1163"/>
                  <a:gd name="T9" fmla="*/ 1283 h 1662"/>
                  <a:gd name="T10" fmla="*/ 130 w 1163"/>
                  <a:gd name="T11" fmla="*/ 1163 h 1662"/>
                  <a:gd name="T12" fmla="*/ 100 w 1163"/>
                  <a:gd name="T13" fmla="*/ 1083 h 1662"/>
                  <a:gd name="T14" fmla="*/ 55 w 1163"/>
                  <a:gd name="T15" fmla="*/ 938 h 1662"/>
                  <a:gd name="T16" fmla="*/ 10 w 1163"/>
                  <a:gd name="T17" fmla="*/ 814 h 1662"/>
                  <a:gd name="T18" fmla="*/ 5 w 1163"/>
                  <a:gd name="T19" fmla="*/ 749 h 1662"/>
                  <a:gd name="T20" fmla="*/ 40 w 1163"/>
                  <a:gd name="T21" fmla="*/ 699 h 1662"/>
                  <a:gd name="T22" fmla="*/ 105 w 1163"/>
                  <a:gd name="T23" fmla="*/ 599 h 1662"/>
                  <a:gd name="T24" fmla="*/ 55 w 1163"/>
                  <a:gd name="T25" fmla="*/ 364 h 1662"/>
                  <a:gd name="T26" fmla="*/ 185 w 1163"/>
                  <a:gd name="T27" fmla="*/ 294 h 1662"/>
                  <a:gd name="T28" fmla="*/ 220 w 1163"/>
                  <a:gd name="T29" fmla="*/ 284 h 1662"/>
                  <a:gd name="T30" fmla="*/ 304 w 1163"/>
                  <a:gd name="T31" fmla="*/ 210 h 1662"/>
                  <a:gd name="T32" fmla="*/ 419 w 1163"/>
                  <a:gd name="T33" fmla="*/ 130 h 1662"/>
                  <a:gd name="T34" fmla="*/ 499 w 1163"/>
                  <a:gd name="T35" fmla="*/ 95 h 1662"/>
                  <a:gd name="T36" fmla="*/ 624 w 1163"/>
                  <a:gd name="T37" fmla="*/ 55 h 1662"/>
                  <a:gd name="T38" fmla="*/ 649 w 1163"/>
                  <a:gd name="T39" fmla="*/ 5 h 1662"/>
                  <a:gd name="T40" fmla="*/ 714 w 1163"/>
                  <a:gd name="T41" fmla="*/ 120 h 1662"/>
                  <a:gd name="T42" fmla="*/ 784 w 1163"/>
                  <a:gd name="T43" fmla="*/ 140 h 1662"/>
                  <a:gd name="T44" fmla="*/ 814 w 1163"/>
                  <a:gd name="T45" fmla="*/ 85 h 1662"/>
                  <a:gd name="T46" fmla="*/ 834 w 1163"/>
                  <a:gd name="T47" fmla="*/ 35 h 1662"/>
                  <a:gd name="T48" fmla="*/ 873 w 1163"/>
                  <a:gd name="T49" fmla="*/ 105 h 1662"/>
                  <a:gd name="T50" fmla="*/ 923 w 1163"/>
                  <a:gd name="T51" fmla="*/ 135 h 1662"/>
                  <a:gd name="T52" fmla="*/ 1023 w 1163"/>
                  <a:gd name="T53" fmla="*/ 120 h 1662"/>
                  <a:gd name="T54" fmla="*/ 1093 w 1163"/>
                  <a:gd name="T55" fmla="*/ 120 h 1662"/>
                  <a:gd name="T56" fmla="*/ 1043 w 1163"/>
                  <a:gd name="T57" fmla="*/ 185 h 1662"/>
                  <a:gd name="T58" fmla="*/ 1033 w 1163"/>
                  <a:gd name="T59" fmla="*/ 240 h 1662"/>
                  <a:gd name="T60" fmla="*/ 1128 w 1163"/>
                  <a:gd name="T61" fmla="*/ 364 h 1662"/>
                  <a:gd name="T62" fmla="*/ 1148 w 1163"/>
                  <a:gd name="T63" fmla="*/ 489 h 1662"/>
                  <a:gd name="T64" fmla="*/ 1098 w 1163"/>
                  <a:gd name="T65" fmla="*/ 569 h 1662"/>
                  <a:gd name="T66" fmla="*/ 1033 w 1163"/>
                  <a:gd name="T67" fmla="*/ 604 h 1662"/>
                  <a:gd name="T68" fmla="*/ 938 w 1163"/>
                  <a:gd name="T69" fmla="*/ 624 h 1662"/>
                  <a:gd name="T70" fmla="*/ 869 w 1163"/>
                  <a:gd name="T71" fmla="*/ 689 h 1662"/>
                  <a:gd name="T72" fmla="*/ 883 w 1163"/>
                  <a:gd name="T73" fmla="*/ 779 h 1662"/>
                  <a:gd name="T74" fmla="*/ 873 w 1163"/>
                  <a:gd name="T75" fmla="*/ 858 h 1662"/>
                  <a:gd name="T76" fmla="*/ 754 w 1163"/>
                  <a:gd name="T77" fmla="*/ 963 h 1662"/>
                  <a:gd name="T78" fmla="*/ 739 w 1163"/>
                  <a:gd name="T79" fmla="*/ 1018 h 1662"/>
                  <a:gd name="T80" fmla="*/ 694 w 1163"/>
                  <a:gd name="T81" fmla="*/ 1198 h 1662"/>
                  <a:gd name="T82" fmla="*/ 659 w 1163"/>
                  <a:gd name="T83" fmla="*/ 1253 h 1662"/>
                  <a:gd name="T84" fmla="*/ 654 w 1163"/>
                  <a:gd name="T85" fmla="*/ 1397 h 1662"/>
                  <a:gd name="T86" fmla="*/ 634 w 1163"/>
                  <a:gd name="T87" fmla="*/ 1532 h 1662"/>
                  <a:gd name="T88" fmla="*/ 539 w 1163"/>
                  <a:gd name="T89" fmla="*/ 1602 h 1662"/>
                  <a:gd name="T90" fmla="*/ 469 w 1163"/>
                  <a:gd name="T91" fmla="*/ 1592 h 1662"/>
                  <a:gd name="T92" fmla="*/ 369 w 1163"/>
                  <a:gd name="T93" fmla="*/ 1632 h 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63" h="1662">
                    <a:moveTo>
                      <a:pt x="294" y="1662"/>
                    </a:moveTo>
                    <a:lnTo>
                      <a:pt x="280" y="1647"/>
                    </a:lnTo>
                    <a:lnTo>
                      <a:pt x="265" y="1642"/>
                    </a:lnTo>
                    <a:lnTo>
                      <a:pt x="235" y="1637"/>
                    </a:lnTo>
                    <a:lnTo>
                      <a:pt x="235" y="1622"/>
                    </a:lnTo>
                    <a:lnTo>
                      <a:pt x="334" y="1492"/>
                    </a:lnTo>
                    <a:lnTo>
                      <a:pt x="329" y="1442"/>
                    </a:lnTo>
                    <a:lnTo>
                      <a:pt x="319" y="1412"/>
                    </a:lnTo>
                    <a:lnTo>
                      <a:pt x="285" y="1412"/>
                    </a:lnTo>
                    <a:lnTo>
                      <a:pt x="260" y="1417"/>
                    </a:lnTo>
                    <a:lnTo>
                      <a:pt x="240" y="1427"/>
                    </a:lnTo>
                    <a:lnTo>
                      <a:pt x="220" y="1437"/>
                    </a:lnTo>
                    <a:lnTo>
                      <a:pt x="150" y="1437"/>
                    </a:lnTo>
                    <a:lnTo>
                      <a:pt x="120" y="1338"/>
                    </a:lnTo>
                    <a:lnTo>
                      <a:pt x="125" y="1283"/>
                    </a:lnTo>
                    <a:lnTo>
                      <a:pt x="130" y="1233"/>
                    </a:lnTo>
                    <a:lnTo>
                      <a:pt x="135" y="1183"/>
                    </a:lnTo>
                    <a:lnTo>
                      <a:pt x="130" y="1163"/>
                    </a:lnTo>
                    <a:lnTo>
                      <a:pt x="130" y="1138"/>
                    </a:lnTo>
                    <a:lnTo>
                      <a:pt x="105" y="1113"/>
                    </a:lnTo>
                    <a:lnTo>
                      <a:pt x="100" y="1083"/>
                    </a:lnTo>
                    <a:lnTo>
                      <a:pt x="95" y="1053"/>
                    </a:lnTo>
                    <a:lnTo>
                      <a:pt x="75" y="993"/>
                    </a:lnTo>
                    <a:lnTo>
                      <a:pt x="55" y="938"/>
                    </a:lnTo>
                    <a:lnTo>
                      <a:pt x="40" y="888"/>
                    </a:lnTo>
                    <a:lnTo>
                      <a:pt x="15" y="833"/>
                    </a:lnTo>
                    <a:lnTo>
                      <a:pt x="10" y="814"/>
                    </a:lnTo>
                    <a:lnTo>
                      <a:pt x="5" y="789"/>
                    </a:lnTo>
                    <a:lnTo>
                      <a:pt x="0" y="769"/>
                    </a:lnTo>
                    <a:lnTo>
                      <a:pt x="5" y="749"/>
                    </a:lnTo>
                    <a:lnTo>
                      <a:pt x="15" y="729"/>
                    </a:lnTo>
                    <a:lnTo>
                      <a:pt x="30" y="704"/>
                    </a:lnTo>
                    <a:lnTo>
                      <a:pt x="40" y="699"/>
                    </a:lnTo>
                    <a:lnTo>
                      <a:pt x="50" y="689"/>
                    </a:lnTo>
                    <a:lnTo>
                      <a:pt x="75" y="659"/>
                    </a:lnTo>
                    <a:lnTo>
                      <a:pt x="105" y="599"/>
                    </a:lnTo>
                    <a:lnTo>
                      <a:pt x="105" y="469"/>
                    </a:lnTo>
                    <a:lnTo>
                      <a:pt x="75" y="389"/>
                    </a:lnTo>
                    <a:lnTo>
                      <a:pt x="55" y="364"/>
                    </a:lnTo>
                    <a:lnTo>
                      <a:pt x="115" y="314"/>
                    </a:lnTo>
                    <a:lnTo>
                      <a:pt x="155" y="304"/>
                    </a:lnTo>
                    <a:lnTo>
                      <a:pt x="185" y="294"/>
                    </a:lnTo>
                    <a:lnTo>
                      <a:pt x="195" y="289"/>
                    </a:lnTo>
                    <a:lnTo>
                      <a:pt x="200" y="284"/>
                    </a:lnTo>
                    <a:lnTo>
                      <a:pt x="220" y="284"/>
                    </a:lnTo>
                    <a:lnTo>
                      <a:pt x="235" y="265"/>
                    </a:lnTo>
                    <a:lnTo>
                      <a:pt x="255" y="245"/>
                    </a:lnTo>
                    <a:lnTo>
                      <a:pt x="304" y="210"/>
                    </a:lnTo>
                    <a:lnTo>
                      <a:pt x="354" y="180"/>
                    </a:lnTo>
                    <a:lnTo>
                      <a:pt x="399" y="150"/>
                    </a:lnTo>
                    <a:lnTo>
                      <a:pt x="419" y="130"/>
                    </a:lnTo>
                    <a:lnTo>
                      <a:pt x="439" y="115"/>
                    </a:lnTo>
                    <a:lnTo>
                      <a:pt x="469" y="105"/>
                    </a:lnTo>
                    <a:lnTo>
                      <a:pt x="499" y="95"/>
                    </a:lnTo>
                    <a:lnTo>
                      <a:pt x="564" y="80"/>
                    </a:lnTo>
                    <a:lnTo>
                      <a:pt x="594" y="70"/>
                    </a:lnTo>
                    <a:lnTo>
                      <a:pt x="624" y="55"/>
                    </a:lnTo>
                    <a:lnTo>
                      <a:pt x="639" y="20"/>
                    </a:lnTo>
                    <a:lnTo>
                      <a:pt x="644" y="10"/>
                    </a:lnTo>
                    <a:lnTo>
                      <a:pt x="649" y="5"/>
                    </a:lnTo>
                    <a:lnTo>
                      <a:pt x="674" y="0"/>
                    </a:lnTo>
                    <a:lnTo>
                      <a:pt x="709" y="0"/>
                    </a:lnTo>
                    <a:lnTo>
                      <a:pt x="714" y="120"/>
                    </a:lnTo>
                    <a:lnTo>
                      <a:pt x="729" y="130"/>
                    </a:lnTo>
                    <a:lnTo>
                      <a:pt x="744" y="135"/>
                    </a:lnTo>
                    <a:lnTo>
                      <a:pt x="784" y="140"/>
                    </a:lnTo>
                    <a:lnTo>
                      <a:pt x="799" y="125"/>
                    </a:lnTo>
                    <a:lnTo>
                      <a:pt x="804" y="110"/>
                    </a:lnTo>
                    <a:lnTo>
                      <a:pt x="814" y="85"/>
                    </a:lnTo>
                    <a:lnTo>
                      <a:pt x="824" y="55"/>
                    </a:lnTo>
                    <a:lnTo>
                      <a:pt x="829" y="45"/>
                    </a:lnTo>
                    <a:lnTo>
                      <a:pt x="834" y="35"/>
                    </a:lnTo>
                    <a:lnTo>
                      <a:pt x="844" y="60"/>
                    </a:lnTo>
                    <a:lnTo>
                      <a:pt x="859" y="90"/>
                    </a:lnTo>
                    <a:lnTo>
                      <a:pt x="873" y="105"/>
                    </a:lnTo>
                    <a:lnTo>
                      <a:pt x="888" y="115"/>
                    </a:lnTo>
                    <a:lnTo>
                      <a:pt x="903" y="125"/>
                    </a:lnTo>
                    <a:lnTo>
                      <a:pt x="923" y="135"/>
                    </a:lnTo>
                    <a:lnTo>
                      <a:pt x="958" y="135"/>
                    </a:lnTo>
                    <a:lnTo>
                      <a:pt x="988" y="130"/>
                    </a:lnTo>
                    <a:lnTo>
                      <a:pt x="1023" y="120"/>
                    </a:lnTo>
                    <a:lnTo>
                      <a:pt x="1058" y="105"/>
                    </a:lnTo>
                    <a:lnTo>
                      <a:pt x="1103" y="105"/>
                    </a:lnTo>
                    <a:lnTo>
                      <a:pt x="1093" y="120"/>
                    </a:lnTo>
                    <a:lnTo>
                      <a:pt x="1078" y="135"/>
                    </a:lnTo>
                    <a:lnTo>
                      <a:pt x="1053" y="165"/>
                    </a:lnTo>
                    <a:lnTo>
                      <a:pt x="1043" y="185"/>
                    </a:lnTo>
                    <a:lnTo>
                      <a:pt x="1033" y="200"/>
                    </a:lnTo>
                    <a:lnTo>
                      <a:pt x="1033" y="220"/>
                    </a:lnTo>
                    <a:lnTo>
                      <a:pt x="1033" y="240"/>
                    </a:lnTo>
                    <a:lnTo>
                      <a:pt x="1068" y="279"/>
                    </a:lnTo>
                    <a:lnTo>
                      <a:pt x="1098" y="319"/>
                    </a:lnTo>
                    <a:lnTo>
                      <a:pt x="1128" y="364"/>
                    </a:lnTo>
                    <a:lnTo>
                      <a:pt x="1163" y="419"/>
                    </a:lnTo>
                    <a:lnTo>
                      <a:pt x="1158" y="479"/>
                    </a:lnTo>
                    <a:lnTo>
                      <a:pt x="1148" y="489"/>
                    </a:lnTo>
                    <a:lnTo>
                      <a:pt x="1138" y="504"/>
                    </a:lnTo>
                    <a:lnTo>
                      <a:pt x="1123" y="544"/>
                    </a:lnTo>
                    <a:lnTo>
                      <a:pt x="1098" y="569"/>
                    </a:lnTo>
                    <a:lnTo>
                      <a:pt x="1073" y="589"/>
                    </a:lnTo>
                    <a:lnTo>
                      <a:pt x="1053" y="599"/>
                    </a:lnTo>
                    <a:lnTo>
                      <a:pt x="1033" y="604"/>
                    </a:lnTo>
                    <a:lnTo>
                      <a:pt x="988" y="609"/>
                    </a:lnTo>
                    <a:lnTo>
                      <a:pt x="963" y="614"/>
                    </a:lnTo>
                    <a:lnTo>
                      <a:pt x="938" y="624"/>
                    </a:lnTo>
                    <a:lnTo>
                      <a:pt x="898" y="654"/>
                    </a:lnTo>
                    <a:lnTo>
                      <a:pt x="878" y="679"/>
                    </a:lnTo>
                    <a:lnTo>
                      <a:pt x="869" y="689"/>
                    </a:lnTo>
                    <a:lnTo>
                      <a:pt x="869" y="704"/>
                    </a:lnTo>
                    <a:lnTo>
                      <a:pt x="869" y="759"/>
                    </a:lnTo>
                    <a:lnTo>
                      <a:pt x="883" y="779"/>
                    </a:lnTo>
                    <a:lnTo>
                      <a:pt x="888" y="804"/>
                    </a:lnTo>
                    <a:lnTo>
                      <a:pt x="883" y="829"/>
                    </a:lnTo>
                    <a:lnTo>
                      <a:pt x="873" y="858"/>
                    </a:lnTo>
                    <a:lnTo>
                      <a:pt x="819" y="913"/>
                    </a:lnTo>
                    <a:lnTo>
                      <a:pt x="769" y="953"/>
                    </a:lnTo>
                    <a:lnTo>
                      <a:pt x="754" y="963"/>
                    </a:lnTo>
                    <a:lnTo>
                      <a:pt x="744" y="978"/>
                    </a:lnTo>
                    <a:lnTo>
                      <a:pt x="739" y="998"/>
                    </a:lnTo>
                    <a:lnTo>
                      <a:pt x="739" y="1018"/>
                    </a:lnTo>
                    <a:lnTo>
                      <a:pt x="749" y="1098"/>
                    </a:lnTo>
                    <a:lnTo>
                      <a:pt x="729" y="1168"/>
                    </a:lnTo>
                    <a:lnTo>
                      <a:pt x="694" y="1198"/>
                    </a:lnTo>
                    <a:lnTo>
                      <a:pt x="674" y="1223"/>
                    </a:lnTo>
                    <a:lnTo>
                      <a:pt x="664" y="1238"/>
                    </a:lnTo>
                    <a:lnTo>
                      <a:pt x="659" y="1253"/>
                    </a:lnTo>
                    <a:lnTo>
                      <a:pt x="659" y="1303"/>
                    </a:lnTo>
                    <a:lnTo>
                      <a:pt x="664" y="1363"/>
                    </a:lnTo>
                    <a:lnTo>
                      <a:pt x="654" y="1397"/>
                    </a:lnTo>
                    <a:lnTo>
                      <a:pt x="639" y="1437"/>
                    </a:lnTo>
                    <a:lnTo>
                      <a:pt x="634" y="1487"/>
                    </a:lnTo>
                    <a:lnTo>
                      <a:pt x="634" y="1532"/>
                    </a:lnTo>
                    <a:lnTo>
                      <a:pt x="649" y="1572"/>
                    </a:lnTo>
                    <a:lnTo>
                      <a:pt x="559" y="1622"/>
                    </a:lnTo>
                    <a:lnTo>
                      <a:pt x="539" y="1602"/>
                    </a:lnTo>
                    <a:lnTo>
                      <a:pt x="514" y="1592"/>
                    </a:lnTo>
                    <a:lnTo>
                      <a:pt x="489" y="1587"/>
                    </a:lnTo>
                    <a:lnTo>
                      <a:pt x="469" y="1592"/>
                    </a:lnTo>
                    <a:lnTo>
                      <a:pt x="444" y="1602"/>
                    </a:lnTo>
                    <a:lnTo>
                      <a:pt x="419" y="1612"/>
                    </a:lnTo>
                    <a:lnTo>
                      <a:pt x="369" y="1632"/>
                    </a:lnTo>
                    <a:lnTo>
                      <a:pt x="334" y="1647"/>
                    </a:lnTo>
                    <a:lnTo>
                      <a:pt x="294" y="1662"/>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4" name="Freeform 19">
                <a:extLst>
                  <a:ext uri="{FF2B5EF4-FFF2-40B4-BE49-F238E27FC236}">
                    <a16:creationId xmlns:a16="http://schemas.microsoft.com/office/drawing/2014/main" id="{BDC4F064-3738-45EE-9472-D90FD98B9193}"/>
                  </a:ext>
                </a:extLst>
              </p:cNvPr>
              <p:cNvSpPr>
                <a:spLocks/>
              </p:cNvSpPr>
              <p:nvPr/>
            </p:nvSpPr>
            <p:spPr bwMode="auto">
              <a:xfrm>
                <a:off x="3053565" y="4412214"/>
                <a:ext cx="971037" cy="955020"/>
              </a:xfrm>
              <a:custGeom>
                <a:avLst/>
                <a:gdLst>
                  <a:gd name="T0" fmla="*/ 949 w 2428"/>
                  <a:gd name="T1" fmla="*/ 2317 h 2387"/>
                  <a:gd name="T2" fmla="*/ 919 w 2428"/>
                  <a:gd name="T3" fmla="*/ 2162 h 2387"/>
                  <a:gd name="T4" fmla="*/ 874 w 2428"/>
                  <a:gd name="T5" fmla="*/ 2037 h 2387"/>
                  <a:gd name="T6" fmla="*/ 764 w 2428"/>
                  <a:gd name="T7" fmla="*/ 1873 h 2387"/>
                  <a:gd name="T8" fmla="*/ 704 w 2428"/>
                  <a:gd name="T9" fmla="*/ 1798 h 2387"/>
                  <a:gd name="T10" fmla="*/ 480 w 2428"/>
                  <a:gd name="T11" fmla="*/ 1518 h 2387"/>
                  <a:gd name="T12" fmla="*/ 405 w 2428"/>
                  <a:gd name="T13" fmla="*/ 1628 h 2387"/>
                  <a:gd name="T14" fmla="*/ 350 w 2428"/>
                  <a:gd name="T15" fmla="*/ 1583 h 2387"/>
                  <a:gd name="T16" fmla="*/ 345 w 2428"/>
                  <a:gd name="T17" fmla="*/ 1473 h 2387"/>
                  <a:gd name="T18" fmla="*/ 320 w 2428"/>
                  <a:gd name="T19" fmla="*/ 1203 h 2387"/>
                  <a:gd name="T20" fmla="*/ 310 w 2428"/>
                  <a:gd name="T21" fmla="*/ 909 h 2387"/>
                  <a:gd name="T22" fmla="*/ 170 w 2428"/>
                  <a:gd name="T23" fmla="*/ 634 h 2387"/>
                  <a:gd name="T24" fmla="*/ 15 w 2428"/>
                  <a:gd name="T25" fmla="*/ 444 h 2387"/>
                  <a:gd name="T26" fmla="*/ 25 w 2428"/>
                  <a:gd name="T27" fmla="*/ 325 h 2387"/>
                  <a:gd name="T28" fmla="*/ 65 w 2428"/>
                  <a:gd name="T29" fmla="*/ 200 h 2387"/>
                  <a:gd name="T30" fmla="*/ 230 w 2428"/>
                  <a:gd name="T31" fmla="*/ 95 h 2387"/>
                  <a:gd name="T32" fmla="*/ 305 w 2428"/>
                  <a:gd name="T33" fmla="*/ 245 h 2387"/>
                  <a:gd name="T34" fmla="*/ 455 w 2428"/>
                  <a:gd name="T35" fmla="*/ 385 h 2387"/>
                  <a:gd name="T36" fmla="*/ 540 w 2428"/>
                  <a:gd name="T37" fmla="*/ 424 h 2387"/>
                  <a:gd name="T38" fmla="*/ 619 w 2428"/>
                  <a:gd name="T39" fmla="*/ 414 h 2387"/>
                  <a:gd name="T40" fmla="*/ 704 w 2428"/>
                  <a:gd name="T41" fmla="*/ 444 h 2387"/>
                  <a:gd name="T42" fmla="*/ 944 w 2428"/>
                  <a:gd name="T43" fmla="*/ 399 h 2387"/>
                  <a:gd name="T44" fmla="*/ 919 w 2428"/>
                  <a:gd name="T45" fmla="*/ 230 h 2387"/>
                  <a:gd name="T46" fmla="*/ 959 w 2428"/>
                  <a:gd name="T47" fmla="*/ 195 h 2387"/>
                  <a:gd name="T48" fmla="*/ 1094 w 2428"/>
                  <a:gd name="T49" fmla="*/ 260 h 2387"/>
                  <a:gd name="T50" fmla="*/ 1194 w 2428"/>
                  <a:gd name="T51" fmla="*/ 125 h 2387"/>
                  <a:gd name="T52" fmla="*/ 1254 w 2428"/>
                  <a:gd name="T53" fmla="*/ 5 h 2387"/>
                  <a:gd name="T54" fmla="*/ 1339 w 2428"/>
                  <a:gd name="T55" fmla="*/ 65 h 2387"/>
                  <a:gd name="T56" fmla="*/ 1529 w 2428"/>
                  <a:gd name="T57" fmla="*/ 210 h 2387"/>
                  <a:gd name="T58" fmla="*/ 1639 w 2428"/>
                  <a:gd name="T59" fmla="*/ 375 h 2387"/>
                  <a:gd name="T60" fmla="*/ 1908 w 2428"/>
                  <a:gd name="T61" fmla="*/ 459 h 2387"/>
                  <a:gd name="T62" fmla="*/ 2143 w 2428"/>
                  <a:gd name="T63" fmla="*/ 459 h 2387"/>
                  <a:gd name="T64" fmla="*/ 2428 w 2428"/>
                  <a:gd name="T65" fmla="*/ 569 h 2387"/>
                  <a:gd name="T66" fmla="*/ 2323 w 2428"/>
                  <a:gd name="T67" fmla="*/ 894 h 2387"/>
                  <a:gd name="T68" fmla="*/ 2113 w 2428"/>
                  <a:gd name="T69" fmla="*/ 1049 h 2387"/>
                  <a:gd name="T70" fmla="*/ 1998 w 2428"/>
                  <a:gd name="T71" fmla="*/ 954 h 2387"/>
                  <a:gd name="T72" fmla="*/ 1908 w 2428"/>
                  <a:gd name="T73" fmla="*/ 1054 h 2387"/>
                  <a:gd name="T74" fmla="*/ 1923 w 2428"/>
                  <a:gd name="T75" fmla="*/ 1228 h 2387"/>
                  <a:gd name="T76" fmla="*/ 1973 w 2428"/>
                  <a:gd name="T77" fmla="*/ 1418 h 2387"/>
                  <a:gd name="T78" fmla="*/ 2023 w 2428"/>
                  <a:gd name="T79" fmla="*/ 1528 h 2387"/>
                  <a:gd name="T80" fmla="*/ 1943 w 2428"/>
                  <a:gd name="T81" fmla="*/ 1623 h 2387"/>
                  <a:gd name="T82" fmla="*/ 2013 w 2428"/>
                  <a:gd name="T83" fmla="*/ 1733 h 2387"/>
                  <a:gd name="T84" fmla="*/ 2113 w 2428"/>
                  <a:gd name="T85" fmla="*/ 1878 h 2387"/>
                  <a:gd name="T86" fmla="*/ 1943 w 2428"/>
                  <a:gd name="T87" fmla="*/ 1883 h 2387"/>
                  <a:gd name="T88" fmla="*/ 1878 w 2428"/>
                  <a:gd name="T89" fmla="*/ 1753 h 2387"/>
                  <a:gd name="T90" fmla="*/ 1764 w 2428"/>
                  <a:gd name="T91" fmla="*/ 1808 h 2387"/>
                  <a:gd name="T92" fmla="*/ 1629 w 2428"/>
                  <a:gd name="T93" fmla="*/ 1718 h 2387"/>
                  <a:gd name="T94" fmla="*/ 1484 w 2428"/>
                  <a:gd name="T95" fmla="*/ 1588 h 2387"/>
                  <a:gd name="T96" fmla="*/ 1429 w 2428"/>
                  <a:gd name="T97" fmla="*/ 1673 h 2387"/>
                  <a:gd name="T98" fmla="*/ 1354 w 2428"/>
                  <a:gd name="T99" fmla="*/ 1758 h 2387"/>
                  <a:gd name="T100" fmla="*/ 1409 w 2428"/>
                  <a:gd name="T101" fmla="*/ 1868 h 2387"/>
                  <a:gd name="T102" fmla="*/ 1269 w 2428"/>
                  <a:gd name="T103" fmla="*/ 1997 h 2387"/>
                  <a:gd name="T104" fmla="*/ 1294 w 2428"/>
                  <a:gd name="T105" fmla="*/ 2162 h 2387"/>
                  <a:gd name="T106" fmla="*/ 1304 w 2428"/>
                  <a:gd name="T107" fmla="*/ 2292 h 2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28" h="2387">
                    <a:moveTo>
                      <a:pt x="1079" y="2387"/>
                    </a:moveTo>
                    <a:lnTo>
                      <a:pt x="1054" y="2377"/>
                    </a:lnTo>
                    <a:lnTo>
                      <a:pt x="1014" y="2352"/>
                    </a:lnTo>
                    <a:lnTo>
                      <a:pt x="979" y="2332"/>
                    </a:lnTo>
                    <a:lnTo>
                      <a:pt x="949" y="2317"/>
                    </a:lnTo>
                    <a:lnTo>
                      <a:pt x="919" y="2297"/>
                    </a:lnTo>
                    <a:lnTo>
                      <a:pt x="884" y="2257"/>
                    </a:lnTo>
                    <a:lnTo>
                      <a:pt x="884" y="2217"/>
                    </a:lnTo>
                    <a:lnTo>
                      <a:pt x="904" y="2192"/>
                    </a:lnTo>
                    <a:lnTo>
                      <a:pt x="919" y="2162"/>
                    </a:lnTo>
                    <a:lnTo>
                      <a:pt x="924" y="2142"/>
                    </a:lnTo>
                    <a:lnTo>
                      <a:pt x="919" y="2117"/>
                    </a:lnTo>
                    <a:lnTo>
                      <a:pt x="914" y="2097"/>
                    </a:lnTo>
                    <a:lnTo>
                      <a:pt x="904" y="2077"/>
                    </a:lnTo>
                    <a:lnTo>
                      <a:pt x="874" y="2037"/>
                    </a:lnTo>
                    <a:lnTo>
                      <a:pt x="854" y="2017"/>
                    </a:lnTo>
                    <a:lnTo>
                      <a:pt x="839" y="1992"/>
                    </a:lnTo>
                    <a:lnTo>
                      <a:pt x="809" y="1948"/>
                    </a:lnTo>
                    <a:lnTo>
                      <a:pt x="789" y="1908"/>
                    </a:lnTo>
                    <a:lnTo>
                      <a:pt x="764" y="1873"/>
                    </a:lnTo>
                    <a:lnTo>
                      <a:pt x="744" y="1823"/>
                    </a:lnTo>
                    <a:lnTo>
                      <a:pt x="734" y="1813"/>
                    </a:lnTo>
                    <a:lnTo>
                      <a:pt x="724" y="1803"/>
                    </a:lnTo>
                    <a:lnTo>
                      <a:pt x="714" y="1798"/>
                    </a:lnTo>
                    <a:lnTo>
                      <a:pt x="704" y="1798"/>
                    </a:lnTo>
                    <a:lnTo>
                      <a:pt x="664" y="1798"/>
                    </a:lnTo>
                    <a:lnTo>
                      <a:pt x="619" y="1778"/>
                    </a:lnTo>
                    <a:lnTo>
                      <a:pt x="560" y="1693"/>
                    </a:lnTo>
                    <a:lnTo>
                      <a:pt x="515" y="1563"/>
                    </a:lnTo>
                    <a:lnTo>
                      <a:pt x="480" y="1518"/>
                    </a:lnTo>
                    <a:lnTo>
                      <a:pt x="445" y="1518"/>
                    </a:lnTo>
                    <a:lnTo>
                      <a:pt x="425" y="1533"/>
                    </a:lnTo>
                    <a:lnTo>
                      <a:pt x="410" y="1548"/>
                    </a:lnTo>
                    <a:lnTo>
                      <a:pt x="405" y="1573"/>
                    </a:lnTo>
                    <a:lnTo>
                      <a:pt x="405" y="1628"/>
                    </a:lnTo>
                    <a:lnTo>
                      <a:pt x="400" y="1653"/>
                    </a:lnTo>
                    <a:lnTo>
                      <a:pt x="390" y="1683"/>
                    </a:lnTo>
                    <a:lnTo>
                      <a:pt x="370" y="1673"/>
                    </a:lnTo>
                    <a:lnTo>
                      <a:pt x="365" y="1628"/>
                    </a:lnTo>
                    <a:lnTo>
                      <a:pt x="350" y="1583"/>
                    </a:lnTo>
                    <a:lnTo>
                      <a:pt x="335" y="1548"/>
                    </a:lnTo>
                    <a:lnTo>
                      <a:pt x="325" y="1513"/>
                    </a:lnTo>
                    <a:lnTo>
                      <a:pt x="335" y="1503"/>
                    </a:lnTo>
                    <a:lnTo>
                      <a:pt x="340" y="1493"/>
                    </a:lnTo>
                    <a:lnTo>
                      <a:pt x="345" y="1473"/>
                    </a:lnTo>
                    <a:lnTo>
                      <a:pt x="345" y="1438"/>
                    </a:lnTo>
                    <a:lnTo>
                      <a:pt x="355" y="1343"/>
                    </a:lnTo>
                    <a:lnTo>
                      <a:pt x="335" y="1293"/>
                    </a:lnTo>
                    <a:lnTo>
                      <a:pt x="325" y="1248"/>
                    </a:lnTo>
                    <a:lnTo>
                      <a:pt x="320" y="1203"/>
                    </a:lnTo>
                    <a:lnTo>
                      <a:pt x="325" y="1164"/>
                    </a:lnTo>
                    <a:lnTo>
                      <a:pt x="350" y="1134"/>
                    </a:lnTo>
                    <a:lnTo>
                      <a:pt x="375" y="1104"/>
                    </a:lnTo>
                    <a:lnTo>
                      <a:pt x="365" y="989"/>
                    </a:lnTo>
                    <a:lnTo>
                      <a:pt x="310" y="909"/>
                    </a:lnTo>
                    <a:lnTo>
                      <a:pt x="285" y="814"/>
                    </a:lnTo>
                    <a:lnTo>
                      <a:pt x="275" y="779"/>
                    </a:lnTo>
                    <a:lnTo>
                      <a:pt x="260" y="749"/>
                    </a:lnTo>
                    <a:lnTo>
                      <a:pt x="210" y="689"/>
                    </a:lnTo>
                    <a:lnTo>
                      <a:pt x="170" y="634"/>
                    </a:lnTo>
                    <a:lnTo>
                      <a:pt x="135" y="579"/>
                    </a:lnTo>
                    <a:lnTo>
                      <a:pt x="125" y="554"/>
                    </a:lnTo>
                    <a:lnTo>
                      <a:pt x="120" y="529"/>
                    </a:lnTo>
                    <a:lnTo>
                      <a:pt x="30" y="469"/>
                    </a:lnTo>
                    <a:lnTo>
                      <a:pt x="15" y="444"/>
                    </a:lnTo>
                    <a:lnTo>
                      <a:pt x="0" y="444"/>
                    </a:lnTo>
                    <a:lnTo>
                      <a:pt x="0" y="385"/>
                    </a:lnTo>
                    <a:lnTo>
                      <a:pt x="0" y="355"/>
                    </a:lnTo>
                    <a:lnTo>
                      <a:pt x="5" y="335"/>
                    </a:lnTo>
                    <a:lnTo>
                      <a:pt x="25" y="325"/>
                    </a:lnTo>
                    <a:lnTo>
                      <a:pt x="40" y="310"/>
                    </a:lnTo>
                    <a:lnTo>
                      <a:pt x="50" y="295"/>
                    </a:lnTo>
                    <a:lnTo>
                      <a:pt x="55" y="275"/>
                    </a:lnTo>
                    <a:lnTo>
                      <a:pt x="60" y="240"/>
                    </a:lnTo>
                    <a:lnTo>
                      <a:pt x="65" y="200"/>
                    </a:lnTo>
                    <a:lnTo>
                      <a:pt x="0" y="125"/>
                    </a:lnTo>
                    <a:lnTo>
                      <a:pt x="0" y="70"/>
                    </a:lnTo>
                    <a:lnTo>
                      <a:pt x="185" y="60"/>
                    </a:lnTo>
                    <a:lnTo>
                      <a:pt x="205" y="70"/>
                    </a:lnTo>
                    <a:lnTo>
                      <a:pt x="230" y="95"/>
                    </a:lnTo>
                    <a:lnTo>
                      <a:pt x="255" y="125"/>
                    </a:lnTo>
                    <a:lnTo>
                      <a:pt x="280" y="160"/>
                    </a:lnTo>
                    <a:lnTo>
                      <a:pt x="280" y="190"/>
                    </a:lnTo>
                    <a:lnTo>
                      <a:pt x="290" y="220"/>
                    </a:lnTo>
                    <a:lnTo>
                      <a:pt x="305" y="245"/>
                    </a:lnTo>
                    <a:lnTo>
                      <a:pt x="320" y="275"/>
                    </a:lnTo>
                    <a:lnTo>
                      <a:pt x="365" y="330"/>
                    </a:lnTo>
                    <a:lnTo>
                      <a:pt x="415" y="380"/>
                    </a:lnTo>
                    <a:lnTo>
                      <a:pt x="435" y="380"/>
                    </a:lnTo>
                    <a:lnTo>
                      <a:pt x="455" y="385"/>
                    </a:lnTo>
                    <a:lnTo>
                      <a:pt x="465" y="390"/>
                    </a:lnTo>
                    <a:lnTo>
                      <a:pt x="475" y="395"/>
                    </a:lnTo>
                    <a:lnTo>
                      <a:pt x="500" y="429"/>
                    </a:lnTo>
                    <a:lnTo>
                      <a:pt x="520" y="424"/>
                    </a:lnTo>
                    <a:lnTo>
                      <a:pt x="540" y="424"/>
                    </a:lnTo>
                    <a:lnTo>
                      <a:pt x="560" y="414"/>
                    </a:lnTo>
                    <a:lnTo>
                      <a:pt x="590" y="395"/>
                    </a:lnTo>
                    <a:lnTo>
                      <a:pt x="605" y="395"/>
                    </a:lnTo>
                    <a:lnTo>
                      <a:pt x="619" y="404"/>
                    </a:lnTo>
                    <a:lnTo>
                      <a:pt x="619" y="414"/>
                    </a:lnTo>
                    <a:lnTo>
                      <a:pt x="624" y="424"/>
                    </a:lnTo>
                    <a:lnTo>
                      <a:pt x="634" y="429"/>
                    </a:lnTo>
                    <a:lnTo>
                      <a:pt x="644" y="434"/>
                    </a:lnTo>
                    <a:lnTo>
                      <a:pt x="674" y="439"/>
                    </a:lnTo>
                    <a:lnTo>
                      <a:pt x="704" y="444"/>
                    </a:lnTo>
                    <a:lnTo>
                      <a:pt x="724" y="469"/>
                    </a:lnTo>
                    <a:lnTo>
                      <a:pt x="774" y="469"/>
                    </a:lnTo>
                    <a:lnTo>
                      <a:pt x="819" y="434"/>
                    </a:lnTo>
                    <a:lnTo>
                      <a:pt x="934" y="414"/>
                    </a:lnTo>
                    <a:lnTo>
                      <a:pt x="944" y="399"/>
                    </a:lnTo>
                    <a:lnTo>
                      <a:pt x="954" y="385"/>
                    </a:lnTo>
                    <a:lnTo>
                      <a:pt x="954" y="355"/>
                    </a:lnTo>
                    <a:lnTo>
                      <a:pt x="944" y="320"/>
                    </a:lnTo>
                    <a:lnTo>
                      <a:pt x="929" y="260"/>
                    </a:lnTo>
                    <a:lnTo>
                      <a:pt x="919" y="230"/>
                    </a:lnTo>
                    <a:lnTo>
                      <a:pt x="914" y="200"/>
                    </a:lnTo>
                    <a:lnTo>
                      <a:pt x="919" y="180"/>
                    </a:lnTo>
                    <a:lnTo>
                      <a:pt x="924" y="165"/>
                    </a:lnTo>
                    <a:lnTo>
                      <a:pt x="939" y="175"/>
                    </a:lnTo>
                    <a:lnTo>
                      <a:pt x="959" y="195"/>
                    </a:lnTo>
                    <a:lnTo>
                      <a:pt x="979" y="210"/>
                    </a:lnTo>
                    <a:lnTo>
                      <a:pt x="1014" y="230"/>
                    </a:lnTo>
                    <a:lnTo>
                      <a:pt x="1029" y="250"/>
                    </a:lnTo>
                    <a:lnTo>
                      <a:pt x="1059" y="260"/>
                    </a:lnTo>
                    <a:lnTo>
                      <a:pt x="1094" y="260"/>
                    </a:lnTo>
                    <a:lnTo>
                      <a:pt x="1129" y="260"/>
                    </a:lnTo>
                    <a:lnTo>
                      <a:pt x="1169" y="250"/>
                    </a:lnTo>
                    <a:lnTo>
                      <a:pt x="1209" y="210"/>
                    </a:lnTo>
                    <a:lnTo>
                      <a:pt x="1204" y="160"/>
                    </a:lnTo>
                    <a:lnTo>
                      <a:pt x="1194" y="125"/>
                    </a:lnTo>
                    <a:lnTo>
                      <a:pt x="1184" y="100"/>
                    </a:lnTo>
                    <a:lnTo>
                      <a:pt x="1179" y="75"/>
                    </a:lnTo>
                    <a:lnTo>
                      <a:pt x="1204" y="45"/>
                    </a:lnTo>
                    <a:lnTo>
                      <a:pt x="1234" y="20"/>
                    </a:lnTo>
                    <a:lnTo>
                      <a:pt x="1254" y="5"/>
                    </a:lnTo>
                    <a:lnTo>
                      <a:pt x="1269" y="0"/>
                    </a:lnTo>
                    <a:lnTo>
                      <a:pt x="1289" y="0"/>
                    </a:lnTo>
                    <a:lnTo>
                      <a:pt x="1314" y="10"/>
                    </a:lnTo>
                    <a:lnTo>
                      <a:pt x="1324" y="40"/>
                    </a:lnTo>
                    <a:lnTo>
                      <a:pt x="1339" y="65"/>
                    </a:lnTo>
                    <a:lnTo>
                      <a:pt x="1364" y="90"/>
                    </a:lnTo>
                    <a:lnTo>
                      <a:pt x="1404" y="125"/>
                    </a:lnTo>
                    <a:lnTo>
                      <a:pt x="1469" y="150"/>
                    </a:lnTo>
                    <a:lnTo>
                      <a:pt x="1494" y="180"/>
                    </a:lnTo>
                    <a:lnTo>
                      <a:pt x="1529" y="210"/>
                    </a:lnTo>
                    <a:lnTo>
                      <a:pt x="1569" y="245"/>
                    </a:lnTo>
                    <a:lnTo>
                      <a:pt x="1589" y="265"/>
                    </a:lnTo>
                    <a:lnTo>
                      <a:pt x="1604" y="295"/>
                    </a:lnTo>
                    <a:lnTo>
                      <a:pt x="1624" y="345"/>
                    </a:lnTo>
                    <a:lnTo>
                      <a:pt x="1639" y="375"/>
                    </a:lnTo>
                    <a:lnTo>
                      <a:pt x="1664" y="409"/>
                    </a:lnTo>
                    <a:lnTo>
                      <a:pt x="1694" y="439"/>
                    </a:lnTo>
                    <a:lnTo>
                      <a:pt x="1714" y="454"/>
                    </a:lnTo>
                    <a:lnTo>
                      <a:pt x="1734" y="459"/>
                    </a:lnTo>
                    <a:lnTo>
                      <a:pt x="1908" y="459"/>
                    </a:lnTo>
                    <a:lnTo>
                      <a:pt x="1933" y="444"/>
                    </a:lnTo>
                    <a:lnTo>
                      <a:pt x="1963" y="429"/>
                    </a:lnTo>
                    <a:lnTo>
                      <a:pt x="1993" y="419"/>
                    </a:lnTo>
                    <a:lnTo>
                      <a:pt x="2028" y="419"/>
                    </a:lnTo>
                    <a:lnTo>
                      <a:pt x="2143" y="459"/>
                    </a:lnTo>
                    <a:lnTo>
                      <a:pt x="2248" y="459"/>
                    </a:lnTo>
                    <a:lnTo>
                      <a:pt x="2298" y="504"/>
                    </a:lnTo>
                    <a:lnTo>
                      <a:pt x="2328" y="519"/>
                    </a:lnTo>
                    <a:lnTo>
                      <a:pt x="2378" y="524"/>
                    </a:lnTo>
                    <a:lnTo>
                      <a:pt x="2428" y="569"/>
                    </a:lnTo>
                    <a:lnTo>
                      <a:pt x="2428" y="694"/>
                    </a:lnTo>
                    <a:lnTo>
                      <a:pt x="2393" y="739"/>
                    </a:lnTo>
                    <a:lnTo>
                      <a:pt x="2363" y="789"/>
                    </a:lnTo>
                    <a:lnTo>
                      <a:pt x="2343" y="839"/>
                    </a:lnTo>
                    <a:lnTo>
                      <a:pt x="2323" y="894"/>
                    </a:lnTo>
                    <a:lnTo>
                      <a:pt x="2268" y="969"/>
                    </a:lnTo>
                    <a:lnTo>
                      <a:pt x="2198" y="1044"/>
                    </a:lnTo>
                    <a:lnTo>
                      <a:pt x="2163" y="1054"/>
                    </a:lnTo>
                    <a:lnTo>
                      <a:pt x="2138" y="1054"/>
                    </a:lnTo>
                    <a:lnTo>
                      <a:pt x="2113" y="1049"/>
                    </a:lnTo>
                    <a:lnTo>
                      <a:pt x="2098" y="1044"/>
                    </a:lnTo>
                    <a:lnTo>
                      <a:pt x="2068" y="1014"/>
                    </a:lnTo>
                    <a:lnTo>
                      <a:pt x="2028" y="984"/>
                    </a:lnTo>
                    <a:lnTo>
                      <a:pt x="2013" y="969"/>
                    </a:lnTo>
                    <a:lnTo>
                      <a:pt x="1998" y="954"/>
                    </a:lnTo>
                    <a:lnTo>
                      <a:pt x="1968" y="939"/>
                    </a:lnTo>
                    <a:lnTo>
                      <a:pt x="1943" y="934"/>
                    </a:lnTo>
                    <a:lnTo>
                      <a:pt x="1918" y="934"/>
                    </a:lnTo>
                    <a:lnTo>
                      <a:pt x="1908" y="954"/>
                    </a:lnTo>
                    <a:lnTo>
                      <a:pt x="1908" y="1054"/>
                    </a:lnTo>
                    <a:lnTo>
                      <a:pt x="1918" y="1084"/>
                    </a:lnTo>
                    <a:lnTo>
                      <a:pt x="1928" y="1114"/>
                    </a:lnTo>
                    <a:lnTo>
                      <a:pt x="1928" y="1149"/>
                    </a:lnTo>
                    <a:lnTo>
                      <a:pt x="1928" y="1194"/>
                    </a:lnTo>
                    <a:lnTo>
                      <a:pt x="1923" y="1228"/>
                    </a:lnTo>
                    <a:lnTo>
                      <a:pt x="1913" y="1273"/>
                    </a:lnTo>
                    <a:lnTo>
                      <a:pt x="1913" y="1318"/>
                    </a:lnTo>
                    <a:lnTo>
                      <a:pt x="1918" y="1368"/>
                    </a:lnTo>
                    <a:lnTo>
                      <a:pt x="1958" y="1408"/>
                    </a:lnTo>
                    <a:lnTo>
                      <a:pt x="1973" y="1418"/>
                    </a:lnTo>
                    <a:lnTo>
                      <a:pt x="1988" y="1433"/>
                    </a:lnTo>
                    <a:lnTo>
                      <a:pt x="2003" y="1453"/>
                    </a:lnTo>
                    <a:lnTo>
                      <a:pt x="2018" y="1478"/>
                    </a:lnTo>
                    <a:lnTo>
                      <a:pt x="2023" y="1503"/>
                    </a:lnTo>
                    <a:lnTo>
                      <a:pt x="2023" y="1528"/>
                    </a:lnTo>
                    <a:lnTo>
                      <a:pt x="2018" y="1553"/>
                    </a:lnTo>
                    <a:lnTo>
                      <a:pt x="1998" y="1578"/>
                    </a:lnTo>
                    <a:lnTo>
                      <a:pt x="1963" y="1598"/>
                    </a:lnTo>
                    <a:lnTo>
                      <a:pt x="1948" y="1613"/>
                    </a:lnTo>
                    <a:lnTo>
                      <a:pt x="1943" y="1623"/>
                    </a:lnTo>
                    <a:lnTo>
                      <a:pt x="1938" y="1638"/>
                    </a:lnTo>
                    <a:lnTo>
                      <a:pt x="1938" y="1683"/>
                    </a:lnTo>
                    <a:lnTo>
                      <a:pt x="1953" y="1698"/>
                    </a:lnTo>
                    <a:lnTo>
                      <a:pt x="1968" y="1713"/>
                    </a:lnTo>
                    <a:lnTo>
                      <a:pt x="2013" y="1733"/>
                    </a:lnTo>
                    <a:lnTo>
                      <a:pt x="2068" y="1753"/>
                    </a:lnTo>
                    <a:lnTo>
                      <a:pt x="2098" y="1773"/>
                    </a:lnTo>
                    <a:lnTo>
                      <a:pt x="2123" y="1793"/>
                    </a:lnTo>
                    <a:lnTo>
                      <a:pt x="2118" y="1848"/>
                    </a:lnTo>
                    <a:lnTo>
                      <a:pt x="2113" y="1878"/>
                    </a:lnTo>
                    <a:lnTo>
                      <a:pt x="2103" y="1888"/>
                    </a:lnTo>
                    <a:lnTo>
                      <a:pt x="2098" y="1903"/>
                    </a:lnTo>
                    <a:lnTo>
                      <a:pt x="2043" y="1898"/>
                    </a:lnTo>
                    <a:lnTo>
                      <a:pt x="1988" y="1893"/>
                    </a:lnTo>
                    <a:lnTo>
                      <a:pt x="1943" y="1883"/>
                    </a:lnTo>
                    <a:lnTo>
                      <a:pt x="1908" y="1868"/>
                    </a:lnTo>
                    <a:lnTo>
                      <a:pt x="1903" y="1833"/>
                    </a:lnTo>
                    <a:lnTo>
                      <a:pt x="1898" y="1803"/>
                    </a:lnTo>
                    <a:lnTo>
                      <a:pt x="1888" y="1778"/>
                    </a:lnTo>
                    <a:lnTo>
                      <a:pt x="1878" y="1753"/>
                    </a:lnTo>
                    <a:lnTo>
                      <a:pt x="1858" y="1758"/>
                    </a:lnTo>
                    <a:lnTo>
                      <a:pt x="1838" y="1758"/>
                    </a:lnTo>
                    <a:lnTo>
                      <a:pt x="1814" y="1773"/>
                    </a:lnTo>
                    <a:lnTo>
                      <a:pt x="1789" y="1793"/>
                    </a:lnTo>
                    <a:lnTo>
                      <a:pt x="1764" y="1808"/>
                    </a:lnTo>
                    <a:lnTo>
                      <a:pt x="1699" y="1808"/>
                    </a:lnTo>
                    <a:lnTo>
                      <a:pt x="1674" y="1788"/>
                    </a:lnTo>
                    <a:lnTo>
                      <a:pt x="1654" y="1763"/>
                    </a:lnTo>
                    <a:lnTo>
                      <a:pt x="1639" y="1743"/>
                    </a:lnTo>
                    <a:lnTo>
                      <a:pt x="1629" y="1718"/>
                    </a:lnTo>
                    <a:lnTo>
                      <a:pt x="1614" y="1668"/>
                    </a:lnTo>
                    <a:lnTo>
                      <a:pt x="1604" y="1628"/>
                    </a:lnTo>
                    <a:lnTo>
                      <a:pt x="1574" y="1588"/>
                    </a:lnTo>
                    <a:lnTo>
                      <a:pt x="1509" y="1588"/>
                    </a:lnTo>
                    <a:lnTo>
                      <a:pt x="1484" y="1588"/>
                    </a:lnTo>
                    <a:lnTo>
                      <a:pt x="1469" y="1593"/>
                    </a:lnTo>
                    <a:lnTo>
                      <a:pt x="1454" y="1603"/>
                    </a:lnTo>
                    <a:lnTo>
                      <a:pt x="1444" y="1618"/>
                    </a:lnTo>
                    <a:lnTo>
                      <a:pt x="1434" y="1643"/>
                    </a:lnTo>
                    <a:lnTo>
                      <a:pt x="1429" y="1673"/>
                    </a:lnTo>
                    <a:lnTo>
                      <a:pt x="1409" y="1688"/>
                    </a:lnTo>
                    <a:lnTo>
                      <a:pt x="1389" y="1698"/>
                    </a:lnTo>
                    <a:lnTo>
                      <a:pt x="1374" y="1703"/>
                    </a:lnTo>
                    <a:lnTo>
                      <a:pt x="1354" y="1713"/>
                    </a:lnTo>
                    <a:lnTo>
                      <a:pt x="1354" y="1758"/>
                    </a:lnTo>
                    <a:lnTo>
                      <a:pt x="1374" y="1778"/>
                    </a:lnTo>
                    <a:lnTo>
                      <a:pt x="1394" y="1813"/>
                    </a:lnTo>
                    <a:lnTo>
                      <a:pt x="1404" y="1828"/>
                    </a:lnTo>
                    <a:lnTo>
                      <a:pt x="1409" y="1848"/>
                    </a:lnTo>
                    <a:lnTo>
                      <a:pt x="1409" y="1868"/>
                    </a:lnTo>
                    <a:lnTo>
                      <a:pt x="1404" y="1893"/>
                    </a:lnTo>
                    <a:lnTo>
                      <a:pt x="1394" y="1913"/>
                    </a:lnTo>
                    <a:lnTo>
                      <a:pt x="1379" y="1928"/>
                    </a:lnTo>
                    <a:lnTo>
                      <a:pt x="1339" y="1953"/>
                    </a:lnTo>
                    <a:lnTo>
                      <a:pt x="1269" y="1997"/>
                    </a:lnTo>
                    <a:lnTo>
                      <a:pt x="1249" y="2022"/>
                    </a:lnTo>
                    <a:lnTo>
                      <a:pt x="1249" y="2122"/>
                    </a:lnTo>
                    <a:lnTo>
                      <a:pt x="1259" y="2137"/>
                    </a:lnTo>
                    <a:lnTo>
                      <a:pt x="1269" y="2147"/>
                    </a:lnTo>
                    <a:lnTo>
                      <a:pt x="1294" y="2162"/>
                    </a:lnTo>
                    <a:lnTo>
                      <a:pt x="1304" y="2172"/>
                    </a:lnTo>
                    <a:lnTo>
                      <a:pt x="1314" y="2192"/>
                    </a:lnTo>
                    <a:lnTo>
                      <a:pt x="1319" y="2217"/>
                    </a:lnTo>
                    <a:lnTo>
                      <a:pt x="1324" y="2252"/>
                    </a:lnTo>
                    <a:lnTo>
                      <a:pt x="1304" y="2292"/>
                    </a:lnTo>
                    <a:lnTo>
                      <a:pt x="1274" y="2307"/>
                    </a:lnTo>
                    <a:lnTo>
                      <a:pt x="1244" y="2322"/>
                    </a:lnTo>
                    <a:lnTo>
                      <a:pt x="1079" y="2387"/>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5" name="Freeform 20">
                <a:extLst>
                  <a:ext uri="{FF2B5EF4-FFF2-40B4-BE49-F238E27FC236}">
                    <a16:creationId xmlns:a16="http://schemas.microsoft.com/office/drawing/2014/main" id="{F70D965B-AC71-4627-8835-C3E3517AB85E}"/>
                  </a:ext>
                </a:extLst>
              </p:cNvPr>
              <p:cNvSpPr>
                <a:spLocks/>
              </p:cNvSpPr>
              <p:nvPr/>
            </p:nvSpPr>
            <p:spPr bwMode="auto">
              <a:xfrm>
                <a:off x="1245634" y="3998773"/>
                <a:ext cx="1948081" cy="1192274"/>
              </a:xfrm>
              <a:custGeom>
                <a:avLst/>
                <a:gdLst>
                  <a:gd name="T0" fmla="*/ 3106 w 4869"/>
                  <a:gd name="T1" fmla="*/ 2975 h 2980"/>
                  <a:gd name="T2" fmla="*/ 3031 w 4869"/>
                  <a:gd name="T3" fmla="*/ 2905 h 2980"/>
                  <a:gd name="T4" fmla="*/ 3011 w 4869"/>
                  <a:gd name="T5" fmla="*/ 2755 h 2980"/>
                  <a:gd name="T6" fmla="*/ 2946 w 4869"/>
                  <a:gd name="T7" fmla="*/ 2641 h 2980"/>
                  <a:gd name="T8" fmla="*/ 2647 w 4869"/>
                  <a:gd name="T9" fmla="*/ 2511 h 2980"/>
                  <a:gd name="T10" fmla="*/ 2422 w 4869"/>
                  <a:gd name="T11" fmla="*/ 2551 h 2980"/>
                  <a:gd name="T12" fmla="*/ 2277 w 4869"/>
                  <a:gd name="T13" fmla="*/ 2725 h 2980"/>
                  <a:gd name="T14" fmla="*/ 2242 w 4869"/>
                  <a:gd name="T15" fmla="*/ 2601 h 2980"/>
                  <a:gd name="T16" fmla="*/ 2177 w 4869"/>
                  <a:gd name="T17" fmla="*/ 2476 h 2980"/>
                  <a:gd name="T18" fmla="*/ 1883 w 4869"/>
                  <a:gd name="T19" fmla="*/ 2521 h 2980"/>
                  <a:gd name="T20" fmla="*/ 1563 w 4869"/>
                  <a:gd name="T21" fmla="*/ 2396 h 2980"/>
                  <a:gd name="T22" fmla="*/ 1448 w 4869"/>
                  <a:gd name="T23" fmla="*/ 2246 h 2980"/>
                  <a:gd name="T24" fmla="*/ 1214 w 4869"/>
                  <a:gd name="T25" fmla="*/ 2077 h 2980"/>
                  <a:gd name="T26" fmla="*/ 1059 w 4869"/>
                  <a:gd name="T27" fmla="*/ 1912 h 2980"/>
                  <a:gd name="T28" fmla="*/ 949 w 4869"/>
                  <a:gd name="T29" fmla="*/ 1787 h 2980"/>
                  <a:gd name="T30" fmla="*/ 629 w 4869"/>
                  <a:gd name="T31" fmla="*/ 1527 h 2980"/>
                  <a:gd name="T32" fmla="*/ 405 w 4869"/>
                  <a:gd name="T33" fmla="*/ 1527 h 2980"/>
                  <a:gd name="T34" fmla="*/ 250 w 4869"/>
                  <a:gd name="T35" fmla="*/ 1233 h 2980"/>
                  <a:gd name="T36" fmla="*/ 10 w 4869"/>
                  <a:gd name="T37" fmla="*/ 1118 h 2980"/>
                  <a:gd name="T38" fmla="*/ 35 w 4869"/>
                  <a:gd name="T39" fmla="*/ 1013 h 2980"/>
                  <a:gd name="T40" fmla="*/ 35 w 4869"/>
                  <a:gd name="T41" fmla="*/ 714 h 2980"/>
                  <a:gd name="T42" fmla="*/ 145 w 4869"/>
                  <a:gd name="T43" fmla="*/ 769 h 2980"/>
                  <a:gd name="T44" fmla="*/ 260 w 4869"/>
                  <a:gd name="T45" fmla="*/ 699 h 2980"/>
                  <a:gd name="T46" fmla="*/ 200 w 4869"/>
                  <a:gd name="T47" fmla="*/ 295 h 2980"/>
                  <a:gd name="T48" fmla="*/ 454 w 4869"/>
                  <a:gd name="T49" fmla="*/ 245 h 2980"/>
                  <a:gd name="T50" fmla="*/ 594 w 4869"/>
                  <a:gd name="T51" fmla="*/ 75 h 2980"/>
                  <a:gd name="T52" fmla="*/ 874 w 4869"/>
                  <a:gd name="T53" fmla="*/ 85 h 2980"/>
                  <a:gd name="T54" fmla="*/ 1004 w 4869"/>
                  <a:gd name="T55" fmla="*/ 105 h 2980"/>
                  <a:gd name="T56" fmla="*/ 1189 w 4869"/>
                  <a:gd name="T57" fmla="*/ 25 h 2980"/>
                  <a:gd name="T58" fmla="*/ 1273 w 4869"/>
                  <a:gd name="T59" fmla="*/ 140 h 2980"/>
                  <a:gd name="T60" fmla="*/ 1593 w 4869"/>
                  <a:gd name="T61" fmla="*/ 170 h 2980"/>
                  <a:gd name="T62" fmla="*/ 1773 w 4869"/>
                  <a:gd name="T63" fmla="*/ 140 h 2980"/>
                  <a:gd name="T64" fmla="*/ 2008 w 4869"/>
                  <a:gd name="T65" fmla="*/ 110 h 2980"/>
                  <a:gd name="T66" fmla="*/ 2202 w 4869"/>
                  <a:gd name="T67" fmla="*/ 60 h 2980"/>
                  <a:gd name="T68" fmla="*/ 2612 w 4869"/>
                  <a:gd name="T69" fmla="*/ 95 h 2980"/>
                  <a:gd name="T70" fmla="*/ 2762 w 4869"/>
                  <a:gd name="T71" fmla="*/ 285 h 2980"/>
                  <a:gd name="T72" fmla="*/ 2727 w 4869"/>
                  <a:gd name="T73" fmla="*/ 549 h 2980"/>
                  <a:gd name="T74" fmla="*/ 2777 w 4869"/>
                  <a:gd name="T75" fmla="*/ 918 h 2980"/>
                  <a:gd name="T76" fmla="*/ 2941 w 4869"/>
                  <a:gd name="T77" fmla="*/ 1078 h 2980"/>
                  <a:gd name="T78" fmla="*/ 3191 w 4869"/>
                  <a:gd name="T79" fmla="*/ 1223 h 2980"/>
                  <a:gd name="T80" fmla="*/ 3436 w 4869"/>
                  <a:gd name="T81" fmla="*/ 1333 h 2980"/>
                  <a:gd name="T82" fmla="*/ 3875 w 4869"/>
                  <a:gd name="T83" fmla="*/ 1383 h 2980"/>
                  <a:gd name="T84" fmla="*/ 4105 w 4869"/>
                  <a:gd name="T85" fmla="*/ 1702 h 2980"/>
                  <a:gd name="T86" fmla="*/ 4260 w 4869"/>
                  <a:gd name="T87" fmla="*/ 1687 h 2980"/>
                  <a:gd name="T88" fmla="*/ 4479 w 4869"/>
                  <a:gd name="T89" fmla="*/ 1537 h 2980"/>
                  <a:gd name="T90" fmla="*/ 4619 w 4869"/>
                  <a:gd name="T91" fmla="*/ 1602 h 2980"/>
                  <a:gd name="T92" fmla="*/ 4829 w 4869"/>
                  <a:gd name="T93" fmla="*/ 1997 h 2980"/>
                  <a:gd name="T94" fmla="*/ 4819 w 4869"/>
                  <a:gd name="T95" fmla="*/ 2191 h 2980"/>
                  <a:gd name="T96" fmla="*/ 4849 w 4869"/>
                  <a:gd name="T97" fmla="*/ 2411 h 2980"/>
                  <a:gd name="T98" fmla="*/ 4819 w 4869"/>
                  <a:gd name="T99" fmla="*/ 2501 h 2980"/>
                  <a:gd name="T100" fmla="*/ 4694 w 4869"/>
                  <a:gd name="T101" fmla="*/ 2491 h 2980"/>
                  <a:gd name="T102" fmla="*/ 4659 w 4869"/>
                  <a:gd name="T103" fmla="*/ 2735 h 2980"/>
                  <a:gd name="T104" fmla="*/ 4400 w 4869"/>
                  <a:gd name="T105" fmla="*/ 2641 h 2980"/>
                  <a:gd name="T106" fmla="*/ 4355 w 4869"/>
                  <a:gd name="T107" fmla="*/ 2805 h 2980"/>
                  <a:gd name="T108" fmla="*/ 4190 w 4869"/>
                  <a:gd name="T109" fmla="*/ 2685 h 2980"/>
                  <a:gd name="T110" fmla="*/ 3965 w 4869"/>
                  <a:gd name="T111" fmla="*/ 2621 h 2980"/>
                  <a:gd name="T112" fmla="*/ 3725 w 4869"/>
                  <a:gd name="T113" fmla="*/ 2760 h 2980"/>
                  <a:gd name="T114" fmla="*/ 3571 w 4869"/>
                  <a:gd name="T115" fmla="*/ 2855 h 2980"/>
                  <a:gd name="T116" fmla="*/ 3351 w 4869"/>
                  <a:gd name="T117" fmla="*/ 2980 h 2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69" h="2980">
                    <a:moveTo>
                      <a:pt x="3351" y="2980"/>
                    </a:moveTo>
                    <a:lnTo>
                      <a:pt x="3336" y="2975"/>
                    </a:lnTo>
                    <a:lnTo>
                      <a:pt x="3306" y="2965"/>
                    </a:lnTo>
                    <a:lnTo>
                      <a:pt x="3241" y="2960"/>
                    </a:lnTo>
                    <a:lnTo>
                      <a:pt x="3141" y="2960"/>
                    </a:lnTo>
                    <a:lnTo>
                      <a:pt x="3106" y="2975"/>
                    </a:lnTo>
                    <a:lnTo>
                      <a:pt x="3061" y="2965"/>
                    </a:lnTo>
                    <a:lnTo>
                      <a:pt x="3036" y="2955"/>
                    </a:lnTo>
                    <a:lnTo>
                      <a:pt x="3026" y="2950"/>
                    </a:lnTo>
                    <a:lnTo>
                      <a:pt x="3021" y="2945"/>
                    </a:lnTo>
                    <a:lnTo>
                      <a:pt x="3021" y="2925"/>
                    </a:lnTo>
                    <a:lnTo>
                      <a:pt x="3031" y="2905"/>
                    </a:lnTo>
                    <a:lnTo>
                      <a:pt x="3041" y="2885"/>
                    </a:lnTo>
                    <a:lnTo>
                      <a:pt x="3056" y="2860"/>
                    </a:lnTo>
                    <a:lnTo>
                      <a:pt x="3066" y="2835"/>
                    </a:lnTo>
                    <a:lnTo>
                      <a:pt x="3066" y="2780"/>
                    </a:lnTo>
                    <a:lnTo>
                      <a:pt x="3036" y="2765"/>
                    </a:lnTo>
                    <a:lnTo>
                      <a:pt x="3011" y="2755"/>
                    </a:lnTo>
                    <a:lnTo>
                      <a:pt x="2996" y="2745"/>
                    </a:lnTo>
                    <a:lnTo>
                      <a:pt x="2981" y="2730"/>
                    </a:lnTo>
                    <a:lnTo>
                      <a:pt x="2976" y="2715"/>
                    </a:lnTo>
                    <a:lnTo>
                      <a:pt x="2971" y="2700"/>
                    </a:lnTo>
                    <a:lnTo>
                      <a:pt x="2961" y="2666"/>
                    </a:lnTo>
                    <a:lnTo>
                      <a:pt x="2946" y="2641"/>
                    </a:lnTo>
                    <a:lnTo>
                      <a:pt x="2876" y="2641"/>
                    </a:lnTo>
                    <a:lnTo>
                      <a:pt x="2817" y="2626"/>
                    </a:lnTo>
                    <a:lnTo>
                      <a:pt x="2777" y="2566"/>
                    </a:lnTo>
                    <a:lnTo>
                      <a:pt x="2727" y="2551"/>
                    </a:lnTo>
                    <a:lnTo>
                      <a:pt x="2682" y="2531"/>
                    </a:lnTo>
                    <a:lnTo>
                      <a:pt x="2647" y="2511"/>
                    </a:lnTo>
                    <a:lnTo>
                      <a:pt x="2622" y="2496"/>
                    </a:lnTo>
                    <a:lnTo>
                      <a:pt x="2592" y="2481"/>
                    </a:lnTo>
                    <a:lnTo>
                      <a:pt x="2502" y="2481"/>
                    </a:lnTo>
                    <a:lnTo>
                      <a:pt x="2477" y="2501"/>
                    </a:lnTo>
                    <a:lnTo>
                      <a:pt x="2452" y="2526"/>
                    </a:lnTo>
                    <a:lnTo>
                      <a:pt x="2422" y="2551"/>
                    </a:lnTo>
                    <a:lnTo>
                      <a:pt x="2387" y="2566"/>
                    </a:lnTo>
                    <a:lnTo>
                      <a:pt x="2357" y="2596"/>
                    </a:lnTo>
                    <a:lnTo>
                      <a:pt x="2337" y="2636"/>
                    </a:lnTo>
                    <a:lnTo>
                      <a:pt x="2327" y="2685"/>
                    </a:lnTo>
                    <a:lnTo>
                      <a:pt x="2317" y="2735"/>
                    </a:lnTo>
                    <a:lnTo>
                      <a:pt x="2277" y="2725"/>
                    </a:lnTo>
                    <a:lnTo>
                      <a:pt x="2262" y="2720"/>
                    </a:lnTo>
                    <a:lnTo>
                      <a:pt x="2252" y="2710"/>
                    </a:lnTo>
                    <a:lnTo>
                      <a:pt x="2237" y="2685"/>
                    </a:lnTo>
                    <a:lnTo>
                      <a:pt x="2232" y="2661"/>
                    </a:lnTo>
                    <a:lnTo>
                      <a:pt x="2232" y="2631"/>
                    </a:lnTo>
                    <a:lnTo>
                      <a:pt x="2242" y="2601"/>
                    </a:lnTo>
                    <a:lnTo>
                      <a:pt x="2252" y="2571"/>
                    </a:lnTo>
                    <a:lnTo>
                      <a:pt x="2267" y="2546"/>
                    </a:lnTo>
                    <a:lnTo>
                      <a:pt x="2267" y="2506"/>
                    </a:lnTo>
                    <a:lnTo>
                      <a:pt x="2232" y="2486"/>
                    </a:lnTo>
                    <a:lnTo>
                      <a:pt x="2212" y="2476"/>
                    </a:lnTo>
                    <a:lnTo>
                      <a:pt x="2177" y="2476"/>
                    </a:lnTo>
                    <a:lnTo>
                      <a:pt x="2052" y="2501"/>
                    </a:lnTo>
                    <a:lnTo>
                      <a:pt x="2003" y="2516"/>
                    </a:lnTo>
                    <a:lnTo>
                      <a:pt x="1953" y="2541"/>
                    </a:lnTo>
                    <a:lnTo>
                      <a:pt x="1928" y="2536"/>
                    </a:lnTo>
                    <a:lnTo>
                      <a:pt x="1903" y="2531"/>
                    </a:lnTo>
                    <a:lnTo>
                      <a:pt x="1883" y="2521"/>
                    </a:lnTo>
                    <a:lnTo>
                      <a:pt x="1868" y="2511"/>
                    </a:lnTo>
                    <a:lnTo>
                      <a:pt x="1838" y="2481"/>
                    </a:lnTo>
                    <a:lnTo>
                      <a:pt x="1818" y="2451"/>
                    </a:lnTo>
                    <a:lnTo>
                      <a:pt x="1783" y="2411"/>
                    </a:lnTo>
                    <a:lnTo>
                      <a:pt x="1583" y="2411"/>
                    </a:lnTo>
                    <a:lnTo>
                      <a:pt x="1563" y="2396"/>
                    </a:lnTo>
                    <a:lnTo>
                      <a:pt x="1548" y="2381"/>
                    </a:lnTo>
                    <a:lnTo>
                      <a:pt x="1528" y="2341"/>
                    </a:lnTo>
                    <a:lnTo>
                      <a:pt x="1513" y="2301"/>
                    </a:lnTo>
                    <a:lnTo>
                      <a:pt x="1498" y="2266"/>
                    </a:lnTo>
                    <a:lnTo>
                      <a:pt x="1458" y="2256"/>
                    </a:lnTo>
                    <a:lnTo>
                      <a:pt x="1448" y="2246"/>
                    </a:lnTo>
                    <a:lnTo>
                      <a:pt x="1438" y="2231"/>
                    </a:lnTo>
                    <a:lnTo>
                      <a:pt x="1383" y="2191"/>
                    </a:lnTo>
                    <a:lnTo>
                      <a:pt x="1283" y="2156"/>
                    </a:lnTo>
                    <a:lnTo>
                      <a:pt x="1248" y="2126"/>
                    </a:lnTo>
                    <a:lnTo>
                      <a:pt x="1228" y="2101"/>
                    </a:lnTo>
                    <a:lnTo>
                      <a:pt x="1214" y="2077"/>
                    </a:lnTo>
                    <a:lnTo>
                      <a:pt x="1204" y="2057"/>
                    </a:lnTo>
                    <a:lnTo>
                      <a:pt x="1199" y="2037"/>
                    </a:lnTo>
                    <a:lnTo>
                      <a:pt x="1199" y="2017"/>
                    </a:lnTo>
                    <a:lnTo>
                      <a:pt x="1194" y="1957"/>
                    </a:lnTo>
                    <a:lnTo>
                      <a:pt x="1169" y="1907"/>
                    </a:lnTo>
                    <a:lnTo>
                      <a:pt x="1059" y="1912"/>
                    </a:lnTo>
                    <a:lnTo>
                      <a:pt x="1014" y="1892"/>
                    </a:lnTo>
                    <a:lnTo>
                      <a:pt x="999" y="1882"/>
                    </a:lnTo>
                    <a:lnTo>
                      <a:pt x="989" y="1872"/>
                    </a:lnTo>
                    <a:lnTo>
                      <a:pt x="979" y="1847"/>
                    </a:lnTo>
                    <a:lnTo>
                      <a:pt x="974" y="1812"/>
                    </a:lnTo>
                    <a:lnTo>
                      <a:pt x="949" y="1787"/>
                    </a:lnTo>
                    <a:lnTo>
                      <a:pt x="929" y="1772"/>
                    </a:lnTo>
                    <a:lnTo>
                      <a:pt x="894" y="1747"/>
                    </a:lnTo>
                    <a:lnTo>
                      <a:pt x="794" y="1662"/>
                    </a:lnTo>
                    <a:lnTo>
                      <a:pt x="709" y="1522"/>
                    </a:lnTo>
                    <a:lnTo>
                      <a:pt x="649" y="1522"/>
                    </a:lnTo>
                    <a:lnTo>
                      <a:pt x="629" y="1527"/>
                    </a:lnTo>
                    <a:lnTo>
                      <a:pt x="604" y="1537"/>
                    </a:lnTo>
                    <a:lnTo>
                      <a:pt x="574" y="1552"/>
                    </a:lnTo>
                    <a:lnTo>
                      <a:pt x="544" y="1572"/>
                    </a:lnTo>
                    <a:lnTo>
                      <a:pt x="454" y="1572"/>
                    </a:lnTo>
                    <a:lnTo>
                      <a:pt x="424" y="1547"/>
                    </a:lnTo>
                    <a:lnTo>
                      <a:pt x="405" y="1527"/>
                    </a:lnTo>
                    <a:lnTo>
                      <a:pt x="390" y="1502"/>
                    </a:lnTo>
                    <a:lnTo>
                      <a:pt x="375" y="1478"/>
                    </a:lnTo>
                    <a:lnTo>
                      <a:pt x="360" y="1428"/>
                    </a:lnTo>
                    <a:lnTo>
                      <a:pt x="355" y="1378"/>
                    </a:lnTo>
                    <a:lnTo>
                      <a:pt x="280" y="1263"/>
                    </a:lnTo>
                    <a:lnTo>
                      <a:pt x="250" y="1233"/>
                    </a:lnTo>
                    <a:lnTo>
                      <a:pt x="220" y="1213"/>
                    </a:lnTo>
                    <a:lnTo>
                      <a:pt x="185" y="1193"/>
                    </a:lnTo>
                    <a:lnTo>
                      <a:pt x="155" y="1178"/>
                    </a:lnTo>
                    <a:lnTo>
                      <a:pt x="90" y="1153"/>
                    </a:lnTo>
                    <a:lnTo>
                      <a:pt x="30" y="1133"/>
                    </a:lnTo>
                    <a:lnTo>
                      <a:pt x="10" y="1118"/>
                    </a:lnTo>
                    <a:lnTo>
                      <a:pt x="0" y="1103"/>
                    </a:lnTo>
                    <a:lnTo>
                      <a:pt x="0" y="1088"/>
                    </a:lnTo>
                    <a:lnTo>
                      <a:pt x="0" y="1073"/>
                    </a:lnTo>
                    <a:lnTo>
                      <a:pt x="5" y="1048"/>
                    </a:lnTo>
                    <a:lnTo>
                      <a:pt x="20" y="1028"/>
                    </a:lnTo>
                    <a:lnTo>
                      <a:pt x="35" y="1013"/>
                    </a:lnTo>
                    <a:lnTo>
                      <a:pt x="45" y="998"/>
                    </a:lnTo>
                    <a:lnTo>
                      <a:pt x="55" y="968"/>
                    </a:lnTo>
                    <a:lnTo>
                      <a:pt x="65" y="789"/>
                    </a:lnTo>
                    <a:lnTo>
                      <a:pt x="45" y="739"/>
                    </a:lnTo>
                    <a:lnTo>
                      <a:pt x="40" y="724"/>
                    </a:lnTo>
                    <a:lnTo>
                      <a:pt x="35" y="714"/>
                    </a:lnTo>
                    <a:lnTo>
                      <a:pt x="40" y="709"/>
                    </a:lnTo>
                    <a:lnTo>
                      <a:pt x="50" y="704"/>
                    </a:lnTo>
                    <a:lnTo>
                      <a:pt x="90" y="699"/>
                    </a:lnTo>
                    <a:lnTo>
                      <a:pt x="120" y="719"/>
                    </a:lnTo>
                    <a:lnTo>
                      <a:pt x="135" y="749"/>
                    </a:lnTo>
                    <a:lnTo>
                      <a:pt x="145" y="769"/>
                    </a:lnTo>
                    <a:lnTo>
                      <a:pt x="160" y="784"/>
                    </a:lnTo>
                    <a:lnTo>
                      <a:pt x="175" y="794"/>
                    </a:lnTo>
                    <a:lnTo>
                      <a:pt x="195" y="799"/>
                    </a:lnTo>
                    <a:lnTo>
                      <a:pt x="215" y="789"/>
                    </a:lnTo>
                    <a:lnTo>
                      <a:pt x="235" y="769"/>
                    </a:lnTo>
                    <a:lnTo>
                      <a:pt x="260" y="699"/>
                    </a:lnTo>
                    <a:lnTo>
                      <a:pt x="245" y="539"/>
                    </a:lnTo>
                    <a:lnTo>
                      <a:pt x="200" y="414"/>
                    </a:lnTo>
                    <a:lnTo>
                      <a:pt x="190" y="359"/>
                    </a:lnTo>
                    <a:lnTo>
                      <a:pt x="190" y="334"/>
                    </a:lnTo>
                    <a:lnTo>
                      <a:pt x="195" y="314"/>
                    </a:lnTo>
                    <a:lnTo>
                      <a:pt x="200" y="295"/>
                    </a:lnTo>
                    <a:lnTo>
                      <a:pt x="210" y="280"/>
                    </a:lnTo>
                    <a:lnTo>
                      <a:pt x="225" y="260"/>
                    </a:lnTo>
                    <a:lnTo>
                      <a:pt x="245" y="245"/>
                    </a:lnTo>
                    <a:lnTo>
                      <a:pt x="270" y="205"/>
                    </a:lnTo>
                    <a:lnTo>
                      <a:pt x="365" y="245"/>
                    </a:lnTo>
                    <a:lnTo>
                      <a:pt x="454" y="245"/>
                    </a:lnTo>
                    <a:lnTo>
                      <a:pt x="474" y="230"/>
                    </a:lnTo>
                    <a:lnTo>
                      <a:pt x="494" y="215"/>
                    </a:lnTo>
                    <a:lnTo>
                      <a:pt x="514" y="200"/>
                    </a:lnTo>
                    <a:lnTo>
                      <a:pt x="539" y="180"/>
                    </a:lnTo>
                    <a:lnTo>
                      <a:pt x="564" y="120"/>
                    </a:lnTo>
                    <a:lnTo>
                      <a:pt x="594" y="75"/>
                    </a:lnTo>
                    <a:lnTo>
                      <a:pt x="609" y="55"/>
                    </a:lnTo>
                    <a:lnTo>
                      <a:pt x="634" y="35"/>
                    </a:lnTo>
                    <a:lnTo>
                      <a:pt x="689" y="0"/>
                    </a:lnTo>
                    <a:lnTo>
                      <a:pt x="714" y="0"/>
                    </a:lnTo>
                    <a:lnTo>
                      <a:pt x="759" y="15"/>
                    </a:lnTo>
                    <a:lnTo>
                      <a:pt x="874" y="85"/>
                    </a:lnTo>
                    <a:lnTo>
                      <a:pt x="879" y="105"/>
                    </a:lnTo>
                    <a:lnTo>
                      <a:pt x="889" y="120"/>
                    </a:lnTo>
                    <a:lnTo>
                      <a:pt x="904" y="125"/>
                    </a:lnTo>
                    <a:lnTo>
                      <a:pt x="919" y="125"/>
                    </a:lnTo>
                    <a:lnTo>
                      <a:pt x="964" y="120"/>
                    </a:lnTo>
                    <a:lnTo>
                      <a:pt x="1004" y="105"/>
                    </a:lnTo>
                    <a:lnTo>
                      <a:pt x="1094" y="90"/>
                    </a:lnTo>
                    <a:lnTo>
                      <a:pt x="1134" y="50"/>
                    </a:lnTo>
                    <a:lnTo>
                      <a:pt x="1144" y="35"/>
                    </a:lnTo>
                    <a:lnTo>
                      <a:pt x="1159" y="25"/>
                    </a:lnTo>
                    <a:lnTo>
                      <a:pt x="1174" y="25"/>
                    </a:lnTo>
                    <a:lnTo>
                      <a:pt x="1189" y="25"/>
                    </a:lnTo>
                    <a:lnTo>
                      <a:pt x="1214" y="35"/>
                    </a:lnTo>
                    <a:lnTo>
                      <a:pt x="1238" y="55"/>
                    </a:lnTo>
                    <a:lnTo>
                      <a:pt x="1243" y="95"/>
                    </a:lnTo>
                    <a:lnTo>
                      <a:pt x="1243" y="110"/>
                    </a:lnTo>
                    <a:lnTo>
                      <a:pt x="1248" y="120"/>
                    </a:lnTo>
                    <a:lnTo>
                      <a:pt x="1273" y="140"/>
                    </a:lnTo>
                    <a:lnTo>
                      <a:pt x="1318" y="170"/>
                    </a:lnTo>
                    <a:lnTo>
                      <a:pt x="1408" y="205"/>
                    </a:lnTo>
                    <a:lnTo>
                      <a:pt x="1483" y="205"/>
                    </a:lnTo>
                    <a:lnTo>
                      <a:pt x="1518" y="190"/>
                    </a:lnTo>
                    <a:lnTo>
                      <a:pt x="1553" y="180"/>
                    </a:lnTo>
                    <a:lnTo>
                      <a:pt x="1593" y="170"/>
                    </a:lnTo>
                    <a:lnTo>
                      <a:pt x="1643" y="165"/>
                    </a:lnTo>
                    <a:lnTo>
                      <a:pt x="1693" y="140"/>
                    </a:lnTo>
                    <a:lnTo>
                      <a:pt x="1713" y="135"/>
                    </a:lnTo>
                    <a:lnTo>
                      <a:pt x="1733" y="135"/>
                    </a:lnTo>
                    <a:lnTo>
                      <a:pt x="1748" y="135"/>
                    </a:lnTo>
                    <a:lnTo>
                      <a:pt x="1773" y="140"/>
                    </a:lnTo>
                    <a:lnTo>
                      <a:pt x="1833" y="170"/>
                    </a:lnTo>
                    <a:lnTo>
                      <a:pt x="1938" y="170"/>
                    </a:lnTo>
                    <a:lnTo>
                      <a:pt x="1958" y="150"/>
                    </a:lnTo>
                    <a:lnTo>
                      <a:pt x="1968" y="135"/>
                    </a:lnTo>
                    <a:lnTo>
                      <a:pt x="1983" y="120"/>
                    </a:lnTo>
                    <a:lnTo>
                      <a:pt x="2008" y="110"/>
                    </a:lnTo>
                    <a:lnTo>
                      <a:pt x="2057" y="70"/>
                    </a:lnTo>
                    <a:lnTo>
                      <a:pt x="2082" y="55"/>
                    </a:lnTo>
                    <a:lnTo>
                      <a:pt x="2107" y="45"/>
                    </a:lnTo>
                    <a:lnTo>
                      <a:pt x="2132" y="45"/>
                    </a:lnTo>
                    <a:lnTo>
                      <a:pt x="2162" y="45"/>
                    </a:lnTo>
                    <a:lnTo>
                      <a:pt x="2202" y="60"/>
                    </a:lnTo>
                    <a:lnTo>
                      <a:pt x="2242" y="75"/>
                    </a:lnTo>
                    <a:lnTo>
                      <a:pt x="2312" y="75"/>
                    </a:lnTo>
                    <a:lnTo>
                      <a:pt x="2387" y="65"/>
                    </a:lnTo>
                    <a:lnTo>
                      <a:pt x="2462" y="60"/>
                    </a:lnTo>
                    <a:lnTo>
                      <a:pt x="2542" y="60"/>
                    </a:lnTo>
                    <a:lnTo>
                      <a:pt x="2612" y="95"/>
                    </a:lnTo>
                    <a:lnTo>
                      <a:pt x="2647" y="130"/>
                    </a:lnTo>
                    <a:lnTo>
                      <a:pt x="2677" y="150"/>
                    </a:lnTo>
                    <a:lnTo>
                      <a:pt x="2712" y="165"/>
                    </a:lnTo>
                    <a:lnTo>
                      <a:pt x="2717" y="225"/>
                    </a:lnTo>
                    <a:lnTo>
                      <a:pt x="2737" y="250"/>
                    </a:lnTo>
                    <a:lnTo>
                      <a:pt x="2762" y="285"/>
                    </a:lnTo>
                    <a:lnTo>
                      <a:pt x="2772" y="304"/>
                    </a:lnTo>
                    <a:lnTo>
                      <a:pt x="2777" y="324"/>
                    </a:lnTo>
                    <a:lnTo>
                      <a:pt x="2777" y="349"/>
                    </a:lnTo>
                    <a:lnTo>
                      <a:pt x="2772" y="379"/>
                    </a:lnTo>
                    <a:lnTo>
                      <a:pt x="2727" y="454"/>
                    </a:lnTo>
                    <a:lnTo>
                      <a:pt x="2727" y="549"/>
                    </a:lnTo>
                    <a:lnTo>
                      <a:pt x="2732" y="614"/>
                    </a:lnTo>
                    <a:lnTo>
                      <a:pt x="2737" y="674"/>
                    </a:lnTo>
                    <a:lnTo>
                      <a:pt x="2737" y="734"/>
                    </a:lnTo>
                    <a:lnTo>
                      <a:pt x="2747" y="799"/>
                    </a:lnTo>
                    <a:lnTo>
                      <a:pt x="2757" y="859"/>
                    </a:lnTo>
                    <a:lnTo>
                      <a:pt x="2777" y="918"/>
                    </a:lnTo>
                    <a:lnTo>
                      <a:pt x="2792" y="943"/>
                    </a:lnTo>
                    <a:lnTo>
                      <a:pt x="2812" y="973"/>
                    </a:lnTo>
                    <a:lnTo>
                      <a:pt x="2832" y="1003"/>
                    </a:lnTo>
                    <a:lnTo>
                      <a:pt x="2856" y="1028"/>
                    </a:lnTo>
                    <a:lnTo>
                      <a:pt x="2911" y="1063"/>
                    </a:lnTo>
                    <a:lnTo>
                      <a:pt x="2941" y="1078"/>
                    </a:lnTo>
                    <a:lnTo>
                      <a:pt x="2976" y="1098"/>
                    </a:lnTo>
                    <a:lnTo>
                      <a:pt x="3086" y="1113"/>
                    </a:lnTo>
                    <a:lnTo>
                      <a:pt x="3106" y="1148"/>
                    </a:lnTo>
                    <a:lnTo>
                      <a:pt x="3131" y="1178"/>
                    </a:lnTo>
                    <a:lnTo>
                      <a:pt x="3161" y="1203"/>
                    </a:lnTo>
                    <a:lnTo>
                      <a:pt x="3191" y="1223"/>
                    </a:lnTo>
                    <a:lnTo>
                      <a:pt x="3226" y="1238"/>
                    </a:lnTo>
                    <a:lnTo>
                      <a:pt x="3266" y="1253"/>
                    </a:lnTo>
                    <a:lnTo>
                      <a:pt x="3306" y="1263"/>
                    </a:lnTo>
                    <a:lnTo>
                      <a:pt x="3356" y="1273"/>
                    </a:lnTo>
                    <a:lnTo>
                      <a:pt x="3396" y="1303"/>
                    </a:lnTo>
                    <a:lnTo>
                      <a:pt x="3436" y="1333"/>
                    </a:lnTo>
                    <a:lnTo>
                      <a:pt x="3456" y="1343"/>
                    </a:lnTo>
                    <a:lnTo>
                      <a:pt x="3481" y="1353"/>
                    </a:lnTo>
                    <a:lnTo>
                      <a:pt x="3511" y="1363"/>
                    </a:lnTo>
                    <a:lnTo>
                      <a:pt x="3546" y="1368"/>
                    </a:lnTo>
                    <a:lnTo>
                      <a:pt x="3815" y="1363"/>
                    </a:lnTo>
                    <a:lnTo>
                      <a:pt x="3875" y="1383"/>
                    </a:lnTo>
                    <a:lnTo>
                      <a:pt x="3960" y="1438"/>
                    </a:lnTo>
                    <a:lnTo>
                      <a:pt x="4010" y="1552"/>
                    </a:lnTo>
                    <a:lnTo>
                      <a:pt x="4020" y="1597"/>
                    </a:lnTo>
                    <a:lnTo>
                      <a:pt x="4035" y="1627"/>
                    </a:lnTo>
                    <a:lnTo>
                      <a:pt x="4060" y="1657"/>
                    </a:lnTo>
                    <a:lnTo>
                      <a:pt x="4105" y="1702"/>
                    </a:lnTo>
                    <a:lnTo>
                      <a:pt x="4160" y="1702"/>
                    </a:lnTo>
                    <a:lnTo>
                      <a:pt x="4190" y="1657"/>
                    </a:lnTo>
                    <a:lnTo>
                      <a:pt x="4235" y="1652"/>
                    </a:lnTo>
                    <a:lnTo>
                      <a:pt x="4240" y="1662"/>
                    </a:lnTo>
                    <a:lnTo>
                      <a:pt x="4240" y="1672"/>
                    </a:lnTo>
                    <a:lnTo>
                      <a:pt x="4260" y="1687"/>
                    </a:lnTo>
                    <a:lnTo>
                      <a:pt x="4285" y="1697"/>
                    </a:lnTo>
                    <a:lnTo>
                      <a:pt x="4315" y="1702"/>
                    </a:lnTo>
                    <a:lnTo>
                      <a:pt x="4405" y="1647"/>
                    </a:lnTo>
                    <a:lnTo>
                      <a:pt x="4430" y="1612"/>
                    </a:lnTo>
                    <a:lnTo>
                      <a:pt x="4455" y="1577"/>
                    </a:lnTo>
                    <a:lnTo>
                      <a:pt x="4479" y="1537"/>
                    </a:lnTo>
                    <a:lnTo>
                      <a:pt x="4504" y="1507"/>
                    </a:lnTo>
                    <a:lnTo>
                      <a:pt x="4514" y="1502"/>
                    </a:lnTo>
                    <a:lnTo>
                      <a:pt x="4529" y="1522"/>
                    </a:lnTo>
                    <a:lnTo>
                      <a:pt x="4554" y="1537"/>
                    </a:lnTo>
                    <a:lnTo>
                      <a:pt x="4614" y="1577"/>
                    </a:lnTo>
                    <a:lnTo>
                      <a:pt x="4619" y="1602"/>
                    </a:lnTo>
                    <a:lnTo>
                      <a:pt x="4634" y="1632"/>
                    </a:lnTo>
                    <a:lnTo>
                      <a:pt x="4664" y="1687"/>
                    </a:lnTo>
                    <a:lnTo>
                      <a:pt x="4709" y="1742"/>
                    </a:lnTo>
                    <a:lnTo>
                      <a:pt x="4759" y="1802"/>
                    </a:lnTo>
                    <a:lnTo>
                      <a:pt x="4809" y="1967"/>
                    </a:lnTo>
                    <a:lnTo>
                      <a:pt x="4829" y="1997"/>
                    </a:lnTo>
                    <a:lnTo>
                      <a:pt x="4849" y="2032"/>
                    </a:lnTo>
                    <a:lnTo>
                      <a:pt x="4864" y="2072"/>
                    </a:lnTo>
                    <a:lnTo>
                      <a:pt x="4869" y="2096"/>
                    </a:lnTo>
                    <a:lnTo>
                      <a:pt x="4869" y="2121"/>
                    </a:lnTo>
                    <a:lnTo>
                      <a:pt x="4839" y="2161"/>
                    </a:lnTo>
                    <a:lnTo>
                      <a:pt x="4819" y="2191"/>
                    </a:lnTo>
                    <a:lnTo>
                      <a:pt x="4814" y="2226"/>
                    </a:lnTo>
                    <a:lnTo>
                      <a:pt x="4814" y="2291"/>
                    </a:lnTo>
                    <a:lnTo>
                      <a:pt x="4824" y="2326"/>
                    </a:lnTo>
                    <a:lnTo>
                      <a:pt x="4839" y="2366"/>
                    </a:lnTo>
                    <a:lnTo>
                      <a:pt x="4844" y="2391"/>
                    </a:lnTo>
                    <a:lnTo>
                      <a:pt x="4849" y="2411"/>
                    </a:lnTo>
                    <a:lnTo>
                      <a:pt x="4844" y="2436"/>
                    </a:lnTo>
                    <a:lnTo>
                      <a:pt x="4839" y="2461"/>
                    </a:lnTo>
                    <a:lnTo>
                      <a:pt x="4839" y="2516"/>
                    </a:lnTo>
                    <a:lnTo>
                      <a:pt x="4824" y="2516"/>
                    </a:lnTo>
                    <a:lnTo>
                      <a:pt x="4824" y="2506"/>
                    </a:lnTo>
                    <a:lnTo>
                      <a:pt x="4819" y="2501"/>
                    </a:lnTo>
                    <a:lnTo>
                      <a:pt x="4804" y="2486"/>
                    </a:lnTo>
                    <a:lnTo>
                      <a:pt x="4789" y="2476"/>
                    </a:lnTo>
                    <a:lnTo>
                      <a:pt x="4774" y="2466"/>
                    </a:lnTo>
                    <a:lnTo>
                      <a:pt x="4734" y="2471"/>
                    </a:lnTo>
                    <a:lnTo>
                      <a:pt x="4709" y="2481"/>
                    </a:lnTo>
                    <a:lnTo>
                      <a:pt x="4694" y="2491"/>
                    </a:lnTo>
                    <a:lnTo>
                      <a:pt x="4674" y="2511"/>
                    </a:lnTo>
                    <a:lnTo>
                      <a:pt x="4674" y="2541"/>
                    </a:lnTo>
                    <a:lnTo>
                      <a:pt x="4684" y="2576"/>
                    </a:lnTo>
                    <a:lnTo>
                      <a:pt x="4699" y="2661"/>
                    </a:lnTo>
                    <a:lnTo>
                      <a:pt x="4694" y="2725"/>
                    </a:lnTo>
                    <a:lnTo>
                      <a:pt x="4659" y="2735"/>
                    </a:lnTo>
                    <a:lnTo>
                      <a:pt x="4599" y="2735"/>
                    </a:lnTo>
                    <a:lnTo>
                      <a:pt x="4519" y="2631"/>
                    </a:lnTo>
                    <a:lnTo>
                      <a:pt x="4484" y="2621"/>
                    </a:lnTo>
                    <a:lnTo>
                      <a:pt x="4450" y="2616"/>
                    </a:lnTo>
                    <a:lnTo>
                      <a:pt x="4425" y="2626"/>
                    </a:lnTo>
                    <a:lnTo>
                      <a:pt x="4400" y="2641"/>
                    </a:lnTo>
                    <a:lnTo>
                      <a:pt x="4385" y="2666"/>
                    </a:lnTo>
                    <a:lnTo>
                      <a:pt x="4375" y="2690"/>
                    </a:lnTo>
                    <a:lnTo>
                      <a:pt x="4375" y="2725"/>
                    </a:lnTo>
                    <a:lnTo>
                      <a:pt x="4380" y="2765"/>
                    </a:lnTo>
                    <a:lnTo>
                      <a:pt x="4365" y="2785"/>
                    </a:lnTo>
                    <a:lnTo>
                      <a:pt x="4355" y="2805"/>
                    </a:lnTo>
                    <a:lnTo>
                      <a:pt x="4320" y="2800"/>
                    </a:lnTo>
                    <a:lnTo>
                      <a:pt x="4290" y="2790"/>
                    </a:lnTo>
                    <a:lnTo>
                      <a:pt x="4260" y="2775"/>
                    </a:lnTo>
                    <a:lnTo>
                      <a:pt x="4245" y="2765"/>
                    </a:lnTo>
                    <a:lnTo>
                      <a:pt x="4235" y="2710"/>
                    </a:lnTo>
                    <a:lnTo>
                      <a:pt x="4190" y="2685"/>
                    </a:lnTo>
                    <a:lnTo>
                      <a:pt x="4145" y="2671"/>
                    </a:lnTo>
                    <a:lnTo>
                      <a:pt x="4075" y="2646"/>
                    </a:lnTo>
                    <a:lnTo>
                      <a:pt x="4045" y="2611"/>
                    </a:lnTo>
                    <a:lnTo>
                      <a:pt x="3995" y="2611"/>
                    </a:lnTo>
                    <a:lnTo>
                      <a:pt x="3980" y="2616"/>
                    </a:lnTo>
                    <a:lnTo>
                      <a:pt x="3965" y="2621"/>
                    </a:lnTo>
                    <a:lnTo>
                      <a:pt x="3945" y="2641"/>
                    </a:lnTo>
                    <a:lnTo>
                      <a:pt x="3910" y="2671"/>
                    </a:lnTo>
                    <a:lnTo>
                      <a:pt x="3800" y="2730"/>
                    </a:lnTo>
                    <a:lnTo>
                      <a:pt x="3755" y="2745"/>
                    </a:lnTo>
                    <a:lnTo>
                      <a:pt x="3740" y="2750"/>
                    </a:lnTo>
                    <a:lnTo>
                      <a:pt x="3725" y="2760"/>
                    </a:lnTo>
                    <a:lnTo>
                      <a:pt x="3710" y="2785"/>
                    </a:lnTo>
                    <a:lnTo>
                      <a:pt x="3680" y="2825"/>
                    </a:lnTo>
                    <a:lnTo>
                      <a:pt x="3621" y="2830"/>
                    </a:lnTo>
                    <a:lnTo>
                      <a:pt x="3601" y="2840"/>
                    </a:lnTo>
                    <a:lnTo>
                      <a:pt x="3586" y="2845"/>
                    </a:lnTo>
                    <a:lnTo>
                      <a:pt x="3571" y="2855"/>
                    </a:lnTo>
                    <a:lnTo>
                      <a:pt x="3556" y="2870"/>
                    </a:lnTo>
                    <a:lnTo>
                      <a:pt x="3521" y="2920"/>
                    </a:lnTo>
                    <a:lnTo>
                      <a:pt x="3496" y="2940"/>
                    </a:lnTo>
                    <a:lnTo>
                      <a:pt x="3451" y="2950"/>
                    </a:lnTo>
                    <a:lnTo>
                      <a:pt x="3416" y="2960"/>
                    </a:lnTo>
                    <a:lnTo>
                      <a:pt x="3351" y="2980"/>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6" name="Freeform 21">
                <a:extLst>
                  <a:ext uri="{FF2B5EF4-FFF2-40B4-BE49-F238E27FC236}">
                    <a16:creationId xmlns:a16="http://schemas.microsoft.com/office/drawing/2014/main" id="{8E9E4A8C-6470-4698-A373-D2AD8FF73A11}"/>
                  </a:ext>
                </a:extLst>
              </p:cNvPr>
              <p:cNvSpPr>
                <a:spLocks/>
              </p:cNvSpPr>
              <p:nvPr/>
            </p:nvSpPr>
            <p:spPr bwMode="auto">
              <a:xfrm>
                <a:off x="5076726" y="4763590"/>
                <a:ext cx="363389" cy="360385"/>
              </a:xfrm>
              <a:custGeom>
                <a:avLst/>
                <a:gdLst>
                  <a:gd name="T0" fmla="*/ 345 w 909"/>
                  <a:gd name="T1" fmla="*/ 889 h 899"/>
                  <a:gd name="T2" fmla="*/ 290 w 909"/>
                  <a:gd name="T3" fmla="*/ 864 h 899"/>
                  <a:gd name="T4" fmla="*/ 215 w 909"/>
                  <a:gd name="T5" fmla="*/ 684 h 899"/>
                  <a:gd name="T6" fmla="*/ 120 w 909"/>
                  <a:gd name="T7" fmla="*/ 639 h 899"/>
                  <a:gd name="T8" fmla="*/ 115 w 909"/>
                  <a:gd name="T9" fmla="*/ 564 h 899"/>
                  <a:gd name="T10" fmla="*/ 85 w 909"/>
                  <a:gd name="T11" fmla="*/ 499 h 899"/>
                  <a:gd name="T12" fmla="*/ 35 w 909"/>
                  <a:gd name="T13" fmla="*/ 445 h 899"/>
                  <a:gd name="T14" fmla="*/ 0 w 909"/>
                  <a:gd name="T15" fmla="*/ 390 h 899"/>
                  <a:gd name="T16" fmla="*/ 25 w 909"/>
                  <a:gd name="T17" fmla="*/ 350 h 899"/>
                  <a:gd name="T18" fmla="*/ 65 w 909"/>
                  <a:gd name="T19" fmla="*/ 305 h 899"/>
                  <a:gd name="T20" fmla="*/ 70 w 909"/>
                  <a:gd name="T21" fmla="*/ 275 h 899"/>
                  <a:gd name="T22" fmla="*/ 90 w 909"/>
                  <a:gd name="T23" fmla="*/ 255 h 899"/>
                  <a:gd name="T24" fmla="*/ 145 w 909"/>
                  <a:gd name="T25" fmla="*/ 220 h 899"/>
                  <a:gd name="T26" fmla="*/ 175 w 909"/>
                  <a:gd name="T27" fmla="*/ 95 h 899"/>
                  <a:gd name="T28" fmla="*/ 180 w 909"/>
                  <a:gd name="T29" fmla="*/ 40 h 899"/>
                  <a:gd name="T30" fmla="*/ 225 w 909"/>
                  <a:gd name="T31" fmla="*/ 20 h 899"/>
                  <a:gd name="T32" fmla="*/ 250 w 909"/>
                  <a:gd name="T33" fmla="*/ 15 h 899"/>
                  <a:gd name="T34" fmla="*/ 280 w 909"/>
                  <a:gd name="T35" fmla="*/ 25 h 899"/>
                  <a:gd name="T36" fmla="*/ 365 w 909"/>
                  <a:gd name="T37" fmla="*/ 15 h 899"/>
                  <a:gd name="T38" fmla="*/ 400 w 909"/>
                  <a:gd name="T39" fmla="*/ 0 h 899"/>
                  <a:gd name="T40" fmla="*/ 464 w 909"/>
                  <a:gd name="T41" fmla="*/ 10 h 899"/>
                  <a:gd name="T42" fmla="*/ 529 w 909"/>
                  <a:gd name="T43" fmla="*/ 40 h 899"/>
                  <a:gd name="T44" fmla="*/ 574 w 909"/>
                  <a:gd name="T45" fmla="*/ 60 h 899"/>
                  <a:gd name="T46" fmla="*/ 614 w 909"/>
                  <a:gd name="T47" fmla="*/ 60 h 899"/>
                  <a:gd name="T48" fmla="*/ 659 w 909"/>
                  <a:gd name="T49" fmla="*/ 35 h 899"/>
                  <a:gd name="T50" fmla="*/ 699 w 909"/>
                  <a:gd name="T51" fmla="*/ 5 h 899"/>
                  <a:gd name="T52" fmla="*/ 729 w 909"/>
                  <a:gd name="T53" fmla="*/ 5 h 899"/>
                  <a:gd name="T54" fmla="*/ 809 w 909"/>
                  <a:gd name="T55" fmla="*/ 45 h 899"/>
                  <a:gd name="T56" fmla="*/ 899 w 909"/>
                  <a:gd name="T57" fmla="*/ 70 h 899"/>
                  <a:gd name="T58" fmla="*/ 829 w 909"/>
                  <a:gd name="T59" fmla="*/ 120 h 899"/>
                  <a:gd name="T60" fmla="*/ 794 w 909"/>
                  <a:gd name="T61" fmla="*/ 165 h 899"/>
                  <a:gd name="T62" fmla="*/ 789 w 909"/>
                  <a:gd name="T63" fmla="*/ 190 h 899"/>
                  <a:gd name="T64" fmla="*/ 799 w 909"/>
                  <a:gd name="T65" fmla="*/ 210 h 899"/>
                  <a:gd name="T66" fmla="*/ 904 w 909"/>
                  <a:gd name="T67" fmla="*/ 180 h 899"/>
                  <a:gd name="T68" fmla="*/ 909 w 909"/>
                  <a:gd name="T69" fmla="*/ 225 h 899"/>
                  <a:gd name="T70" fmla="*/ 864 w 909"/>
                  <a:gd name="T71" fmla="*/ 250 h 899"/>
                  <a:gd name="T72" fmla="*/ 804 w 909"/>
                  <a:gd name="T73" fmla="*/ 280 h 899"/>
                  <a:gd name="T74" fmla="*/ 859 w 909"/>
                  <a:gd name="T75" fmla="*/ 355 h 899"/>
                  <a:gd name="T76" fmla="*/ 849 w 909"/>
                  <a:gd name="T77" fmla="*/ 489 h 899"/>
                  <a:gd name="T78" fmla="*/ 859 w 909"/>
                  <a:gd name="T79" fmla="*/ 534 h 899"/>
                  <a:gd name="T80" fmla="*/ 849 w 909"/>
                  <a:gd name="T81" fmla="*/ 579 h 899"/>
                  <a:gd name="T82" fmla="*/ 824 w 909"/>
                  <a:gd name="T83" fmla="*/ 599 h 899"/>
                  <a:gd name="T84" fmla="*/ 809 w 909"/>
                  <a:gd name="T85" fmla="*/ 559 h 899"/>
                  <a:gd name="T86" fmla="*/ 779 w 909"/>
                  <a:gd name="T87" fmla="*/ 564 h 899"/>
                  <a:gd name="T88" fmla="*/ 739 w 909"/>
                  <a:gd name="T89" fmla="*/ 599 h 899"/>
                  <a:gd name="T90" fmla="*/ 674 w 909"/>
                  <a:gd name="T91" fmla="*/ 669 h 899"/>
                  <a:gd name="T92" fmla="*/ 654 w 909"/>
                  <a:gd name="T93" fmla="*/ 714 h 899"/>
                  <a:gd name="T94" fmla="*/ 624 w 909"/>
                  <a:gd name="T95" fmla="*/ 854 h 899"/>
                  <a:gd name="T96" fmla="*/ 499 w 909"/>
                  <a:gd name="T97" fmla="*/ 864 h 899"/>
                  <a:gd name="T98" fmla="*/ 395 w 909"/>
                  <a:gd name="T9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9" h="899">
                    <a:moveTo>
                      <a:pt x="395" y="899"/>
                    </a:moveTo>
                    <a:lnTo>
                      <a:pt x="345" y="889"/>
                    </a:lnTo>
                    <a:lnTo>
                      <a:pt x="315" y="879"/>
                    </a:lnTo>
                    <a:lnTo>
                      <a:pt x="290" y="864"/>
                    </a:lnTo>
                    <a:lnTo>
                      <a:pt x="270" y="849"/>
                    </a:lnTo>
                    <a:lnTo>
                      <a:pt x="215" y="684"/>
                    </a:lnTo>
                    <a:lnTo>
                      <a:pt x="165" y="644"/>
                    </a:lnTo>
                    <a:lnTo>
                      <a:pt x="120" y="639"/>
                    </a:lnTo>
                    <a:lnTo>
                      <a:pt x="125" y="599"/>
                    </a:lnTo>
                    <a:lnTo>
                      <a:pt x="115" y="564"/>
                    </a:lnTo>
                    <a:lnTo>
                      <a:pt x="100" y="529"/>
                    </a:lnTo>
                    <a:lnTo>
                      <a:pt x="85" y="499"/>
                    </a:lnTo>
                    <a:lnTo>
                      <a:pt x="60" y="469"/>
                    </a:lnTo>
                    <a:lnTo>
                      <a:pt x="35" y="445"/>
                    </a:lnTo>
                    <a:lnTo>
                      <a:pt x="0" y="405"/>
                    </a:lnTo>
                    <a:lnTo>
                      <a:pt x="0" y="390"/>
                    </a:lnTo>
                    <a:lnTo>
                      <a:pt x="5" y="375"/>
                    </a:lnTo>
                    <a:lnTo>
                      <a:pt x="25" y="350"/>
                    </a:lnTo>
                    <a:lnTo>
                      <a:pt x="45" y="325"/>
                    </a:lnTo>
                    <a:lnTo>
                      <a:pt x="65" y="305"/>
                    </a:lnTo>
                    <a:lnTo>
                      <a:pt x="65" y="285"/>
                    </a:lnTo>
                    <a:lnTo>
                      <a:pt x="70" y="275"/>
                    </a:lnTo>
                    <a:lnTo>
                      <a:pt x="80" y="260"/>
                    </a:lnTo>
                    <a:lnTo>
                      <a:pt x="90" y="255"/>
                    </a:lnTo>
                    <a:lnTo>
                      <a:pt x="120" y="235"/>
                    </a:lnTo>
                    <a:lnTo>
                      <a:pt x="145" y="220"/>
                    </a:lnTo>
                    <a:lnTo>
                      <a:pt x="175" y="170"/>
                    </a:lnTo>
                    <a:lnTo>
                      <a:pt x="175" y="95"/>
                    </a:lnTo>
                    <a:lnTo>
                      <a:pt x="175" y="60"/>
                    </a:lnTo>
                    <a:lnTo>
                      <a:pt x="180" y="40"/>
                    </a:lnTo>
                    <a:lnTo>
                      <a:pt x="200" y="35"/>
                    </a:lnTo>
                    <a:lnTo>
                      <a:pt x="225" y="20"/>
                    </a:lnTo>
                    <a:lnTo>
                      <a:pt x="235" y="15"/>
                    </a:lnTo>
                    <a:lnTo>
                      <a:pt x="250" y="15"/>
                    </a:lnTo>
                    <a:lnTo>
                      <a:pt x="265" y="15"/>
                    </a:lnTo>
                    <a:lnTo>
                      <a:pt x="280" y="25"/>
                    </a:lnTo>
                    <a:lnTo>
                      <a:pt x="350" y="25"/>
                    </a:lnTo>
                    <a:lnTo>
                      <a:pt x="365" y="15"/>
                    </a:lnTo>
                    <a:lnTo>
                      <a:pt x="380" y="5"/>
                    </a:lnTo>
                    <a:lnTo>
                      <a:pt x="400" y="0"/>
                    </a:lnTo>
                    <a:lnTo>
                      <a:pt x="420" y="0"/>
                    </a:lnTo>
                    <a:lnTo>
                      <a:pt x="464" y="10"/>
                    </a:lnTo>
                    <a:lnTo>
                      <a:pt x="504" y="20"/>
                    </a:lnTo>
                    <a:lnTo>
                      <a:pt x="529" y="40"/>
                    </a:lnTo>
                    <a:lnTo>
                      <a:pt x="559" y="55"/>
                    </a:lnTo>
                    <a:lnTo>
                      <a:pt x="574" y="60"/>
                    </a:lnTo>
                    <a:lnTo>
                      <a:pt x="594" y="65"/>
                    </a:lnTo>
                    <a:lnTo>
                      <a:pt x="614" y="60"/>
                    </a:lnTo>
                    <a:lnTo>
                      <a:pt x="634" y="55"/>
                    </a:lnTo>
                    <a:lnTo>
                      <a:pt x="659" y="35"/>
                    </a:lnTo>
                    <a:lnTo>
                      <a:pt x="684" y="10"/>
                    </a:lnTo>
                    <a:lnTo>
                      <a:pt x="699" y="5"/>
                    </a:lnTo>
                    <a:lnTo>
                      <a:pt x="714" y="0"/>
                    </a:lnTo>
                    <a:lnTo>
                      <a:pt x="729" y="5"/>
                    </a:lnTo>
                    <a:lnTo>
                      <a:pt x="749" y="20"/>
                    </a:lnTo>
                    <a:lnTo>
                      <a:pt x="809" y="45"/>
                    </a:lnTo>
                    <a:lnTo>
                      <a:pt x="909" y="55"/>
                    </a:lnTo>
                    <a:lnTo>
                      <a:pt x="899" y="70"/>
                    </a:lnTo>
                    <a:lnTo>
                      <a:pt x="879" y="85"/>
                    </a:lnTo>
                    <a:lnTo>
                      <a:pt x="829" y="120"/>
                    </a:lnTo>
                    <a:lnTo>
                      <a:pt x="809" y="145"/>
                    </a:lnTo>
                    <a:lnTo>
                      <a:pt x="794" y="165"/>
                    </a:lnTo>
                    <a:lnTo>
                      <a:pt x="789" y="180"/>
                    </a:lnTo>
                    <a:lnTo>
                      <a:pt x="789" y="190"/>
                    </a:lnTo>
                    <a:lnTo>
                      <a:pt x="789" y="200"/>
                    </a:lnTo>
                    <a:lnTo>
                      <a:pt x="799" y="210"/>
                    </a:lnTo>
                    <a:lnTo>
                      <a:pt x="874" y="210"/>
                    </a:lnTo>
                    <a:lnTo>
                      <a:pt x="904" y="180"/>
                    </a:lnTo>
                    <a:lnTo>
                      <a:pt x="909" y="205"/>
                    </a:lnTo>
                    <a:lnTo>
                      <a:pt x="909" y="225"/>
                    </a:lnTo>
                    <a:lnTo>
                      <a:pt x="899" y="240"/>
                    </a:lnTo>
                    <a:lnTo>
                      <a:pt x="864" y="250"/>
                    </a:lnTo>
                    <a:lnTo>
                      <a:pt x="844" y="260"/>
                    </a:lnTo>
                    <a:lnTo>
                      <a:pt x="804" y="280"/>
                    </a:lnTo>
                    <a:lnTo>
                      <a:pt x="809" y="330"/>
                    </a:lnTo>
                    <a:lnTo>
                      <a:pt x="859" y="355"/>
                    </a:lnTo>
                    <a:lnTo>
                      <a:pt x="849" y="415"/>
                    </a:lnTo>
                    <a:lnTo>
                      <a:pt x="849" y="489"/>
                    </a:lnTo>
                    <a:lnTo>
                      <a:pt x="854" y="509"/>
                    </a:lnTo>
                    <a:lnTo>
                      <a:pt x="859" y="534"/>
                    </a:lnTo>
                    <a:lnTo>
                      <a:pt x="854" y="569"/>
                    </a:lnTo>
                    <a:lnTo>
                      <a:pt x="849" y="579"/>
                    </a:lnTo>
                    <a:lnTo>
                      <a:pt x="844" y="594"/>
                    </a:lnTo>
                    <a:lnTo>
                      <a:pt x="824" y="599"/>
                    </a:lnTo>
                    <a:lnTo>
                      <a:pt x="819" y="564"/>
                    </a:lnTo>
                    <a:lnTo>
                      <a:pt x="809" y="559"/>
                    </a:lnTo>
                    <a:lnTo>
                      <a:pt x="799" y="559"/>
                    </a:lnTo>
                    <a:lnTo>
                      <a:pt x="779" y="564"/>
                    </a:lnTo>
                    <a:lnTo>
                      <a:pt x="759" y="579"/>
                    </a:lnTo>
                    <a:lnTo>
                      <a:pt x="739" y="599"/>
                    </a:lnTo>
                    <a:lnTo>
                      <a:pt x="699" y="639"/>
                    </a:lnTo>
                    <a:lnTo>
                      <a:pt x="674" y="669"/>
                    </a:lnTo>
                    <a:lnTo>
                      <a:pt x="664" y="694"/>
                    </a:lnTo>
                    <a:lnTo>
                      <a:pt x="654" y="714"/>
                    </a:lnTo>
                    <a:lnTo>
                      <a:pt x="649" y="859"/>
                    </a:lnTo>
                    <a:lnTo>
                      <a:pt x="624" y="854"/>
                    </a:lnTo>
                    <a:lnTo>
                      <a:pt x="554" y="859"/>
                    </a:lnTo>
                    <a:lnTo>
                      <a:pt x="499" y="864"/>
                    </a:lnTo>
                    <a:lnTo>
                      <a:pt x="450" y="879"/>
                    </a:lnTo>
                    <a:lnTo>
                      <a:pt x="395" y="899"/>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7" name="Freeform 22">
                <a:extLst>
                  <a:ext uri="{FF2B5EF4-FFF2-40B4-BE49-F238E27FC236}">
                    <a16:creationId xmlns:a16="http://schemas.microsoft.com/office/drawing/2014/main" id="{5A825705-37AF-4684-9BA0-C4340882DF5A}"/>
                  </a:ext>
                </a:extLst>
              </p:cNvPr>
              <p:cNvSpPr>
                <a:spLocks/>
              </p:cNvSpPr>
              <p:nvPr/>
            </p:nvSpPr>
            <p:spPr bwMode="auto">
              <a:xfrm>
                <a:off x="3826390" y="4629446"/>
                <a:ext cx="461493" cy="480513"/>
              </a:xfrm>
              <a:custGeom>
                <a:avLst/>
                <a:gdLst>
                  <a:gd name="T0" fmla="*/ 899 w 1154"/>
                  <a:gd name="T1" fmla="*/ 1184 h 1199"/>
                  <a:gd name="T2" fmla="*/ 844 w 1154"/>
                  <a:gd name="T3" fmla="*/ 1144 h 1199"/>
                  <a:gd name="T4" fmla="*/ 779 w 1154"/>
                  <a:gd name="T5" fmla="*/ 1074 h 1199"/>
                  <a:gd name="T6" fmla="*/ 739 w 1154"/>
                  <a:gd name="T7" fmla="*/ 984 h 1199"/>
                  <a:gd name="T8" fmla="*/ 704 w 1154"/>
                  <a:gd name="T9" fmla="*/ 904 h 1199"/>
                  <a:gd name="T10" fmla="*/ 644 w 1154"/>
                  <a:gd name="T11" fmla="*/ 854 h 1199"/>
                  <a:gd name="T12" fmla="*/ 614 w 1154"/>
                  <a:gd name="T13" fmla="*/ 844 h 1199"/>
                  <a:gd name="T14" fmla="*/ 575 w 1154"/>
                  <a:gd name="T15" fmla="*/ 849 h 1199"/>
                  <a:gd name="T16" fmla="*/ 535 w 1154"/>
                  <a:gd name="T17" fmla="*/ 864 h 1199"/>
                  <a:gd name="T18" fmla="*/ 495 w 1154"/>
                  <a:gd name="T19" fmla="*/ 909 h 1199"/>
                  <a:gd name="T20" fmla="*/ 470 w 1154"/>
                  <a:gd name="T21" fmla="*/ 974 h 1199"/>
                  <a:gd name="T22" fmla="*/ 380 w 1154"/>
                  <a:gd name="T23" fmla="*/ 1059 h 1199"/>
                  <a:gd name="T24" fmla="*/ 365 w 1154"/>
                  <a:gd name="T25" fmla="*/ 1069 h 1199"/>
                  <a:gd name="T26" fmla="*/ 350 w 1154"/>
                  <a:gd name="T27" fmla="*/ 1084 h 1199"/>
                  <a:gd name="T28" fmla="*/ 235 w 1154"/>
                  <a:gd name="T29" fmla="*/ 1099 h 1199"/>
                  <a:gd name="T30" fmla="*/ 135 w 1154"/>
                  <a:gd name="T31" fmla="*/ 1064 h 1199"/>
                  <a:gd name="T32" fmla="*/ 95 w 1154"/>
                  <a:gd name="T33" fmla="*/ 1039 h 1199"/>
                  <a:gd name="T34" fmla="*/ 115 w 1154"/>
                  <a:gd name="T35" fmla="*/ 964 h 1199"/>
                  <a:gd name="T36" fmla="*/ 105 w 1154"/>
                  <a:gd name="T37" fmla="*/ 899 h 1199"/>
                  <a:gd name="T38" fmla="*/ 20 w 1154"/>
                  <a:gd name="T39" fmla="*/ 809 h 1199"/>
                  <a:gd name="T40" fmla="*/ 25 w 1154"/>
                  <a:gd name="T41" fmla="*/ 570 h 1199"/>
                  <a:gd name="T42" fmla="*/ 0 w 1154"/>
                  <a:gd name="T43" fmla="*/ 455 h 1199"/>
                  <a:gd name="T44" fmla="*/ 10 w 1154"/>
                  <a:gd name="T45" fmla="*/ 415 h 1199"/>
                  <a:gd name="T46" fmla="*/ 160 w 1154"/>
                  <a:gd name="T47" fmla="*/ 530 h 1199"/>
                  <a:gd name="T48" fmla="*/ 205 w 1154"/>
                  <a:gd name="T49" fmla="*/ 540 h 1199"/>
                  <a:gd name="T50" fmla="*/ 255 w 1154"/>
                  <a:gd name="T51" fmla="*/ 530 h 1199"/>
                  <a:gd name="T52" fmla="*/ 295 w 1154"/>
                  <a:gd name="T53" fmla="*/ 510 h 1199"/>
                  <a:gd name="T54" fmla="*/ 370 w 1154"/>
                  <a:gd name="T55" fmla="*/ 430 h 1199"/>
                  <a:gd name="T56" fmla="*/ 420 w 1154"/>
                  <a:gd name="T57" fmla="*/ 335 h 1199"/>
                  <a:gd name="T58" fmla="*/ 525 w 1154"/>
                  <a:gd name="T59" fmla="*/ 155 h 1199"/>
                  <a:gd name="T60" fmla="*/ 579 w 1154"/>
                  <a:gd name="T61" fmla="*/ 10 h 1199"/>
                  <a:gd name="T62" fmla="*/ 679 w 1154"/>
                  <a:gd name="T63" fmla="*/ 0 h 1199"/>
                  <a:gd name="T64" fmla="*/ 734 w 1154"/>
                  <a:gd name="T65" fmla="*/ 10 h 1199"/>
                  <a:gd name="T66" fmla="*/ 794 w 1154"/>
                  <a:gd name="T67" fmla="*/ 45 h 1199"/>
                  <a:gd name="T68" fmla="*/ 984 w 1154"/>
                  <a:gd name="T69" fmla="*/ 150 h 1199"/>
                  <a:gd name="T70" fmla="*/ 1084 w 1154"/>
                  <a:gd name="T71" fmla="*/ 220 h 1199"/>
                  <a:gd name="T72" fmla="*/ 1134 w 1154"/>
                  <a:gd name="T73" fmla="*/ 275 h 1199"/>
                  <a:gd name="T74" fmla="*/ 1154 w 1154"/>
                  <a:gd name="T75" fmla="*/ 335 h 1199"/>
                  <a:gd name="T76" fmla="*/ 1074 w 1154"/>
                  <a:gd name="T77" fmla="*/ 395 h 1199"/>
                  <a:gd name="T78" fmla="*/ 1004 w 1154"/>
                  <a:gd name="T79" fmla="*/ 455 h 1199"/>
                  <a:gd name="T80" fmla="*/ 919 w 1154"/>
                  <a:gd name="T81" fmla="*/ 470 h 1199"/>
                  <a:gd name="T82" fmla="*/ 804 w 1154"/>
                  <a:gd name="T83" fmla="*/ 465 h 1199"/>
                  <a:gd name="T84" fmla="*/ 729 w 1154"/>
                  <a:gd name="T85" fmla="*/ 480 h 1199"/>
                  <a:gd name="T86" fmla="*/ 709 w 1154"/>
                  <a:gd name="T87" fmla="*/ 545 h 1199"/>
                  <a:gd name="T88" fmla="*/ 719 w 1154"/>
                  <a:gd name="T89" fmla="*/ 590 h 1199"/>
                  <a:gd name="T90" fmla="*/ 704 w 1154"/>
                  <a:gd name="T91" fmla="*/ 664 h 1199"/>
                  <a:gd name="T92" fmla="*/ 724 w 1154"/>
                  <a:gd name="T93" fmla="*/ 714 h 1199"/>
                  <a:gd name="T94" fmla="*/ 834 w 1154"/>
                  <a:gd name="T95" fmla="*/ 809 h 1199"/>
                  <a:gd name="T96" fmla="*/ 929 w 1154"/>
                  <a:gd name="T97" fmla="*/ 999 h 1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4" h="1199">
                    <a:moveTo>
                      <a:pt x="929" y="1199"/>
                    </a:moveTo>
                    <a:lnTo>
                      <a:pt x="899" y="1184"/>
                    </a:lnTo>
                    <a:lnTo>
                      <a:pt x="869" y="1164"/>
                    </a:lnTo>
                    <a:lnTo>
                      <a:pt x="844" y="1144"/>
                    </a:lnTo>
                    <a:lnTo>
                      <a:pt x="819" y="1119"/>
                    </a:lnTo>
                    <a:lnTo>
                      <a:pt x="779" y="1074"/>
                    </a:lnTo>
                    <a:lnTo>
                      <a:pt x="749" y="1029"/>
                    </a:lnTo>
                    <a:lnTo>
                      <a:pt x="739" y="984"/>
                    </a:lnTo>
                    <a:lnTo>
                      <a:pt x="724" y="939"/>
                    </a:lnTo>
                    <a:lnTo>
                      <a:pt x="704" y="904"/>
                    </a:lnTo>
                    <a:lnTo>
                      <a:pt x="679" y="874"/>
                    </a:lnTo>
                    <a:lnTo>
                      <a:pt x="644" y="854"/>
                    </a:lnTo>
                    <a:lnTo>
                      <a:pt x="629" y="849"/>
                    </a:lnTo>
                    <a:lnTo>
                      <a:pt x="614" y="844"/>
                    </a:lnTo>
                    <a:lnTo>
                      <a:pt x="594" y="844"/>
                    </a:lnTo>
                    <a:lnTo>
                      <a:pt x="575" y="849"/>
                    </a:lnTo>
                    <a:lnTo>
                      <a:pt x="555" y="854"/>
                    </a:lnTo>
                    <a:lnTo>
                      <a:pt x="535" y="864"/>
                    </a:lnTo>
                    <a:lnTo>
                      <a:pt x="505" y="894"/>
                    </a:lnTo>
                    <a:lnTo>
                      <a:pt x="495" y="909"/>
                    </a:lnTo>
                    <a:lnTo>
                      <a:pt x="490" y="939"/>
                    </a:lnTo>
                    <a:lnTo>
                      <a:pt x="470" y="974"/>
                    </a:lnTo>
                    <a:lnTo>
                      <a:pt x="440" y="1004"/>
                    </a:lnTo>
                    <a:lnTo>
                      <a:pt x="380" y="1059"/>
                    </a:lnTo>
                    <a:lnTo>
                      <a:pt x="380" y="1069"/>
                    </a:lnTo>
                    <a:lnTo>
                      <a:pt x="365" y="1069"/>
                    </a:lnTo>
                    <a:lnTo>
                      <a:pt x="360" y="1074"/>
                    </a:lnTo>
                    <a:lnTo>
                      <a:pt x="350" y="1084"/>
                    </a:lnTo>
                    <a:lnTo>
                      <a:pt x="295" y="1104"/>
                    </a:lnTo>
                    <a:lnTo>
                      <a:pt x="235" y="1099"/>
                    </a:lnTo>
                    <a:lnTo>
                      <a:pt x="180" y="1084"/>
                    </a:lnTo>
                    <a:lnTo>
                      <a:pt x="135" y="1064"/>
                    </a:lnTo>
                    <a:lnTo>
                      <a:pt x="115" y="1054"/>
                    </a:lnTo>
                    <a:lnTo>
                      <a:pt x="95" y="1039"/>
                    </a:lnTo>
                    <a:lnTo>
                      <a:pt x="115" y="999"/>
                    </a:lnTo>
                    <a:lnTo>
                      <a:pt x="115" y="964"/>
                    </a:lnTo>
                    <a:lnTo>
                      <a:pt x="110" y="934"/>
                    </a:lnTo>
                    <a:lnTo>
                      <a:pt x="105" y="899"/>
                    </a:lnTo>
                    <a:lnTo>
                      <a:pt x="40" y="839"/>
                    </a:lnTo>
                    <a:lnTo>
                      <a:pt x="20" y="809"/>
                    </a:lnTo>
                    <a:lnTo>
                      <a:pt x="5" y="779"/>
                    </a:lnTo>
                    <a:lnTo>
                      <a:pt x="25" y="570"/>
                    </a:lnTo>
                    <a:lnTo>
                      <a:pt x="5" y="485"/>
                    </a:lnTo>
                    <a:lnTo>
                      <a:pt x="0" y="455"/>
                    </a:lnTo>
                    <a:lnTo>
                      <a:pt x="0" y="420"/>
                    </a:lnTo>
                    <a:lnTo>
                      <a:pt x="10" y="415"/>
                    </a:lnTo>
                    <a:lnTo>
                      <a:pt x="95" y="470"/>
                    </a:lnTo>
                    <a:lnTo>
                      <a:pt x="160" y="530"/>
                    </a:lnTo>
                    <a:lnTo>
                      <a:pt x="185" y="540"/>
                    </a:lnTo>
                    <a:lnTo>
                      <a:pt x="205" y="540"/>
                    </a:lnTo>
                    <a:lnTo>
                      <a:pt x="230" y="540"/>
                    </a:lnTo>
                    <a:lnTo>
                      <a:pt x="255" y="530"/>
                    </a:lnTo>
                    <a:lnTo>
                      <a:pt x="275" y="520"/>
                    </a:lnTo>
                    <a:lnTo>
                      <a:pt x="295" y="510"/>
                    </a:lnTo>
                    <a:lnTo>
                      <a:pt x="335" y="475"/>
                    </a:lnTo>
                    <a:lnTo>
                      <a:pt x="370" y="430"/>
                    </a:lnTo>
                    <a:lnTo>
                      <a:pt x="395" y="385"/>
                    </a:lnTo>
                    <a:lnTo>
                      <a:pt x="420" y="335"/>
                    </a:lnTo>
                    <a:lnTo>
                      <a:pt x="440" y="290"/>
                    </a:lnTo>
                    <a:lnTo>
                      <a:pt x="525" y="155"/>
                    </a:lnTo>
                    <a:lnTo>
                      <a:pt x="525" y="40"/>
                    </a:lnTo>
                    <a:lnTo>
                      <a:pt x="579" y="10"/>
                    </a:lnTo>
                    <a:lnTo>
                      <a:pt x="629" y="5"/>
                    </a:lnTo>
                    <a:lnTo>
                      <a:pt x="679" y="0"/>
                    </a:lnTo>
                    <a:lnTo>
                      <a:pt x="709" y="5"/>
                    </a:lnTo>
                    <a:lnTo>
                      <a:pt x="734" y="10"/>
                    </a:lnTo>
                    <a:lnTo>
                      <a:pt x="764" y="25"/>
                    </a:lnTo>
                    <a:lnTo>
                      <a:pt x="794" y="45"/>
                    </a:lnTo>
                    <a:lnTo>
                      <a:pt x="879" y="125"/>
                    </a:lnTo>
                    <a:lnTo>
                      <a:pt x="984" y="150"/>
                    </a:lnTo>
                    <a:lnTo>
                      <a:pt x="1029" y="175"/>
                    </a:lnTo>
                    <a:lnTo>
                      <a:pt x="1084" y="220"/>
                    </a:lnTo>
                    <a:lnTo>
                      <a:pt x="1109" y="245"/>
                    </a:lnTo>
                    <a:lnTo>
                      <a:pt x="1134" y="275"/>
                    </a:lnTo>
                    <a:lnTo>
                      <a:pt x="1149" y="305"/>
                    </a:lnTo>
                    <a:lnTo>
                      <a:pt x="1154" y="335"/>
                    </a:lnTo>
                    <a:lnTo>
                      <a:pt x="1109" y="365"/>
                    </a:lnTo>
                    <a:lnTo>
                      <a:pt x="1074" y="395"/>
                    </a:lnTo>
                    <a:lnTo>
                      <a:pt x="1039" y="425"/>
                    </a:lnTo>
                    <a:lnTo>
                      <a:pt x="1004" y="455"/>
                    </a:lnTo>
                    <a:lnTo>
                      <a:pt x="964" y="465"/>
                    </a:lnTo>
                    <a:lnTo>
                      <a:pt x="919" y="470"/>
                    </a:lnTo>
                    <a:lnTo>
                      <a:pt x="839" y="470"/>
                    </a:lnTo>
                    <a:lnTo>
                      <a:pt x="804" y="465"/>
                    </a:lnTo>
                    <a:lnTo>
                      <a:pt x="764" y="470"/>
                    </a:lnTo>
                    <a:lnTo>
                      <a:pt x="729" y="480"/>
                    </a:lnTo>
                    <a:lnTo>
                      <a:pt x="699" y="495"/>
                    </a:lnTo>
                    <a:lnTo>
                      <a:pt x="709" y="545"/>
                    </a:lnTo>
                    <a:lnTo>
                      <a:pt x="719" y="570"/>
                    </a:lnTo>
                    <a:lnTo>
                      <a:pt x="719" y="590"/>
                    </a:lnTo>
                    <a:lnTo>
                      <a:pt x="709" y="639"/>
                    </a:lnTo>
                    <a:lnTo>
                      <a:pt x="704" y="664"/>
                    </a:lnTo>
                    <a:lnTo>
                      <a:pt x="709" y="689"/>
                    </a:lnTo>
                    <a:lnTo>
                      <a:pt x="724" y="714"/>
                    </a:lnTo>
                    <a:lnTo>
                      <a:pt x="759" y="739"/>
                    </a:lnTo>
                    <a:lnTo>
                      <a:pt x="834" y="809"/>
                    </a:lnTo>
                    <a:lnTo>
                      <a:pt x="904" y="909"/>
                    </a:lnTo>
                    <a:lnTo>
                      <a:pt x="929" y="999"/>
                    </a:lnTo>
                    <a:lnTo>
                      <a:pt x="929" y="1199"/>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8" name="Freeform 23">
                <a:extLst>
                  <a:ext uri="{FF2B5EF4-FFF2-40B4-BE49-F238E27FC236}">
                    <a16:creationId xmlns:a16="http://schemas.microsoft.com/office/drawing/2014/main" id="{B73DA9A2-0AFE-4B0E-A5D2-EC0D1DE4AD6C}"/>
                  </a:ext>
                </a:extLst>
              </p:cNvPr>
              <p:cNvSpPr>
                <a:spLocks/>
              </p:cNvSpPr>
              <p:nvPr/>
            </p:nvSpPr>
            <p:spPr bwMode="auto">
              <a:xfrm>
                <a:off x="4117701" y="4524334"/>
                <a:ext cx="753805" cy="465497"/>
              </a:xfrm>
              <a:custGeom>
                <a:avLst/>
                <a:gdLst>
                  <a:gd name="T0" fmla="*/ 160 w 1883"/>
                  <a:gd name="T1" fmla="*/ 1098 h 1163"/>
                  <a:gd name="T2" fmla="*/ 5 w 1883"/>
                  <a:gd name="T3" fmla="*/ 918 h 1163"/>
                  <a:gd name="T4" fmla="*/ 15 w 1883"/>
                  <a:gd name="T5" fmla="*/ 869 h 1163"/>
                  <a:gd name="T6" fmla="*/ 15 w 1883"/>
                  <a:gd name="T7" fmla="*/ 764 h 1163"/>
                  <a:gd name="T8" fmla="*/ 240 w 1883"/>
                  <a:gd name="T9" fmla="*/ 759 h 1163"/>
                  <a:gd name="T10" fmla="*/ 345 w 1883"/>
                  <a:gd name="T11" fmla="*/ 689 h 1163"/>
                  <a:gd name="T12" fmla="*/ 450 w 1883"/>
                  <a:gd name="T13" fmla="*/ 564 h 1163"/>
                  <a:gd name="T14" fmla="*/ 315 w 1883"/>
                  <a:gd name="T15" fmla="*/ 414 h 1163"/>
                  <a:gd name="T16" fmla="*/ 245 w 1883"/>
                  <a:gd name="T17" fmla="*/ 240 h 1163"/>
                  <a:gd name="T18" fmla="*/ 340 w 1883"/>
                  <a:gd name="T19" fmla="*/ 165 h 1163"/>
                  <a:gd name="T20" fmla="*/ 365 w 1883"/>
                  <a:gd name="T21" fmla="*/ 120 h 1163"/>
                  <a:gd name="T22" fmla="*/ 335 w 1883"/>
                  <a:gd name="T23" fmla="*/ 55 h 1163"/>
                  <a:gd name="T24" fmla="*/ 270 w 1883"/>
                  <a:gd name="T25" fmla="*/ 0 h 1163"/>
                  <a:gd name="T26" fmla="*/ 594 w 1883"/>
                  <a:gd name="T27" fmla="*/ 35 h 1163"/>
                  <a:gd name="T28" fmla="*/ 659 w 1883"/>
                  <a:gd name="T29" fmla="*/ 95 h 1163"/>
                  <a:gd name="T30" fmla="*/ 749 w 1883"/>
                  <a:gd name="T31" fmla="*/ 145 h 1163"/>
                  <a:gd name="T32" fmla="*/ 1139 w 1883"/>
                  <a:gd name="T33" fmla="*/ 185 h 1163"/>
                  <a:gd name="T34" fmla="*/ 1259 w 1883"/>
                  <a:gd name="T35" fmla="*/ 290 h 1163"/>
                  <a:gd name="T36" fmla="*/ 1443 w 1883"/>
                  <a:gd name="T37" fmla="*/ 349 h 1163"/>
                  <a:gd name="T38" fmla="*/ 1563 w 1883"/>
                  <a:gd name="T39" fmla="*/ 399 h 1163"/>
                  <a:gd name="T40" fmla="*/ 1648 w 1883"/>
                  <a:gd name="T41" fmla="*/ 409 h 1163"/>
                  <a:gd name="T42" fmla="*/ 1678 w 1883"/>
                  <a:gd name="T43" fmla="*/ 449 h 1163"/>
                  <a:gd name="T44" fmla="*/ 1723 w 1883"/>
                  <a:gd name="T45" fmla="*/ 484 h 1163"/>
                  <a:gd name="T46" fmla="*/ 1783 w 1883"/>
                  <a:gd name="T47" fmla="*/ 504 h 1163"/>
                  <a:gd name="T48" fmla="*/ 1768 w 1883"/>
                  <a:gd name="T49" fmla="*/ 569 h 1163"/>
                  <a:gd name="T50" fmla="*/ 1768 w 1883"/>
                  <a:gd name="T51" fmla="*/ 639 h 1163"/>
                  <a:gd name="T52" fmla="*/ 1828 w 1883"/>
                  <a:gd name="T53" fmla="*/ 724 h 1163"/>
                  <a:gd name="T54" fmla="*/ 1838 w 1883"/>
                  <a:gd name="T55" fmla="*/ 789 h 1163"/>
                  <a:gd name="T56" fmla="*/ 1883 w 1883"/>
                  <a:gd name="T57" fmla="*/ 824 h 1163"/>
                  <a:gd name="T58" fmla="*/ 1793 w 1883"/>
                  <a:gd name="T59" fmla="*/ 854 h 1163"/>
                  <a:gd name="T60" fmla="*/ 1673 w 1883"/>
                  <a:gd name="T61" fmla="*/ 928 h 1163"/>
                  <a:gd name="T62" fmla="*/ 1563 w 1883"/>
                  <a:gd name="T63" fmla="*/ 998 h 1163"/>
                  <a:gd name="T64" fmla="*/ 1453 w 1883"/>
                  <a:gd name="T65" fmla="*/ 1058 h 1163"/>
                  <a:gd name="T66" fmla="*/ 1404 w 1883"/>
                  <a:gd name="T67" fmla="*/ 1083 h 1163"/>
                  <a:gd name="T68" fmla="*/ 1279 w 1883"/>
                  <a:gd name="T69" fmla="*/ 1053 h 1163"/>
                  <a:gd name="T70" fmla="*/ 1204 w 1883"/>
                  <a:gd name="T71" fmla="*/ 1018 h 1163"/>
                  <a:gd name="T72" fmla="*/ 1124 w 1883"/>
                  <a:gd name="T73" fmla="*/ 948 h 1163"/>
                  <a:gd name="T74" fmla="*/ 1049 w 1883"/>
                  <a:gd name="T75" fmla="*/ 978 h 1163"/>
                  <a:gd name="T76" fmla="*/ 934 w 1883"/>
                  <a:gd name="T77" fmla="*/ 993 h 1163"/>
                  <a:gd name="T78" fmla="*/ 779 w 1883"/>
                  <a:gd name="T79" fmla="*/ 913 h 1163"/>
                  <a:gd name="T80" fmla="*/ 629 w 1883"/>
                  <a:gd name="T81" fmla="*/ 864 h 1163"/>
                  <a:gd name="T82" fmla="*/ 479 w 1883"/>
                  <a:gd name="T83" fmla="*/ 854 h 1163"/>
                  <a:gd name="T84" fmla="*/ 465 w 1883"/>
                  <a:gd name="T85" fmla="*/ 893 h 1163"/>
                  <a:gd name="T86" fmla="*/ 489 w 1883"/>
                  <a:gd name="T87" fmla="*/ 978 h 1163"/>
                  <a:gd name="T88" fmla="*/ 375 w 1883"/>
                  <a:gd name="T89" fmla="*/ 983 h 1163"/>
                  <a:gd name="T90" fmla="*/ 295 w 1883"/>
                  <a:gd name="T91" fmla="*/ 1033 h 1163"/>
                  <a:gd name="T92" fmla="*/ 220 w 1883"/>
                  <a:gd name="T93" fmla="*/ 1148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3" h="1163">
                    <a:moveTo>
                      <a:pt x="200" y="1163"/>
                    </a:moveTo>
                    <a:lnTo>
                      <a:pt x="180" y="1128"/>
                    </a:lnTo>
                    <a:lnTo>
                      <a:pt x="160" y="1098"/>
                    </a:lnTo>
                    <a:lnTo>
                      <a:pt x="110" y="1043"/>
                    </a:lnTo>
                    <a:lnTo>
                      <a:pt x="10" y="948"/>
                    </a:lnTo>
                    <a:lnTo>
                      <a:pt x="5" y="918"/>
                    </a:lnTo>
                    <a:lnTo>
                      <a:pt x="5" y="903"/>
                    </a:lnTo>
                    <a:lnTo>
                      <a:pt x="10" y="888"/>
                    </a:lnTo>
                    <a:lnTo>
                      <a:pt x="15" y="869"/>
                    </a:lnTo>
                    <a:lnTo>
                      <a:pt x="20" y="819"/>
                    </a:lnTo>
                    <a:lnTo>
                      <a:pt x="0" y="774"/>
                    </a:lnTo>
                    <a:lnTo>
                      <a:pt x="15" y="764"/>
                    </a:lnTo>
                    <a:lnTo>
                      <a:pt x="45" y="759"/>
                    </a:lnTo>
                    <a:lnTo>
                      <a:pt x="110" y="754"/>
                    </a:lnTo>
                    <a:lnTo>
                      <a:pt x="240" y="759"/>
                    </a:lnTo>
                    <a:lnTo>
                      <a:pt x="280" y="744"/>
                    </a:lnTo>
                    <a:lnTo>
                      <a:pt x="315" y="719"/>
                    </a:lnTo>
                    <a:lnTo>
                      <a:pt x="345" y="689"/>
                    </a:lnTo>
                    <a:lnTo>
                      <a:pt x="380" y="659"/>
                    </a:lnTo>
                    <a:lnTo>
                      <a:pt x="445" y="609"/>
                    </a:lnTo>
                    <a:lnTo>
                      <a:pt x="450" y="564"/>
                    </a:lnTo>
                    <a:lnTo>
                      <a:pt x="405" y="499"/>
                    </a:lnTo>
                    <a:lnTo>
                      <a:pt x="360" y="454"/>
                    </a:lnTo>
                    <a:lnTo>
                      <a:pt x="315" y="414"/>
                    </a:lnTo>
                    <a:lnTo>
                      <a:pt x="265" y="389"/>
                    </a:lnTo>
                    <a:lnTo>
                      <a:pt x="250" y="359"/>
                    </a:lnTo>
                    <a:lnTo>
                      <a:pt x="245" y="240"/>
                    </a:lnTo>
                    <a:lnTo>
                      <a:pt x="285" y="200"/>
                    </a:lnTo>
                    <a:lnTo>
                      <a:pt x="310" y="180"/>
                    </a:lnTo>
                    <a:lnTo>
                      <a:pt x="340" y="165"/>
                    </a:lnTo>
                    <a:lnTo>
                      <a:pt x="355" y="150"/>
                    </a:lnTo>
                    <a:lnTo>
                      <a:pt x="365" y="135"/>
                    </a:lnTo>
                    <a:lnTo>
                      <a:pt x="365" y="120"/>
                    </a:lnTo>
                    <a:lnTo>
                      <a:pt x="365" y="105"/>
                    </a:lnTo>
                    <a:lnTo>
                      <a:pt x="350" y="75"/>
                    </a:lnTo>
                    <a:lnTo>
                      <a:pt x="335" y="55"/>
                    </a:lnTo>
                    <a:lnTo>
                      <a:pt x="295" y="25"/>
                    </a:lnTo>
                    <a:lnTo>
                      <a:pt x="280" y="15"/>
                    </a:lnTo>
                    <a:lnTo>
                      <a:pt x="270" y="0"/>
                    </a:lnTo>
                    <a:lnTo>
                      <a:pt x="489" y="0"/>
                    </a:lnTo>
                    <a:lnTo>
                      <a:pt x="584" y="15"/>
                    </a:lnTo>
                    <a:lnTo>
                      <a:pt x="594" y="35"/>
                    </a:lnTo>
                    <a:lnTo>
                      <a:pt x="614" y="55"/>
                    </a:lnTo>
                    <a:lnTo>
                      <a:pt x="634" y="75"/>
                    </a:lnTo>
                    <a:lnTo>
                      <a:pt x="659" y="95"/>
                    </a:lnTo>
                    <a:lnTo>
                      <a:pt x="689" y="115"/>
                    </a:lnTo>
                    <a:lnTo>
                      <a:pt x="719" y="130"/>
                    </a:lnTo>
                    <a:lnTo>
                      <a:pt x="749" y="145"/>
                    </a:lnTo>
                    <a:lnTo>
                      <a:pt x="784" y="155"/>
                    </a:lnTo>
                    <a:lnTo>
                      <a:pt x="844" y="180"/>
                    </a:lnTo>
                    <a:lnTo>
                      <a:pt x="1139" y="185"/>
                    </a:lnTo>
                    <a:lnTo>
                      <a:pt x="1234" y="250"/>
                    </a:lnTo>
                    <a:lnTo>
                      <a:pt x="1244" y="270"/>
                    </a:lnTo>
                    <a:lnTo>
                      <a:pt x="1259" y="290"/>
                    </a:lnTo>
                    <a:lnTo>
                      <a:pt x="1279" y="314"/>
                    </a:lnTo>
                    <a:lnTo>
                      <a:pt x="1309" y="339"/>
                    </a:lnTo>
                    <a:lnTo>
                      <a:pt x="1443" y="349"/>
                    </a:lnTo>
                    <a:lnTo>
                      <a:pt x="1543" y="394"/>
                    </a:lnTo>
                    <a:lnTo>
                      <a:pt x="1553" y="399"/>
                    </a:lnTo>
                    <a:lnTo>
                      <a:pt x="1563" y="399"/>
                    </a:lnTo>
                    <a:lnTo>
                      <a:pt x="1593" y="399"/>
                    </a:lnTo>
                    <a:lnTo>
                      <a:pt x="1628" y="404"/>
                    </a:lnTo>
                    <a:lnTo>
                      <a:pt x="1648" y="409"/>
                    </a:lnTo>
                    <a:lnTo>
                      <a:pt x="1668" y="424"/>
                    </a:lnTo>
                    <a:lnTo>
                      <a:pt x="1673" y="434"/>
                    </a:lnTo>
                    <a:lnTo>
                      <a:pt x="1678" y="449"/>
                    </a:lnTo>
                    <a:lnTo>
                      <a:pt x="1688" y="464"/>
                    </a:lnTo>
                    <a:lnTo>
                      <a:pt x="1708" y="479"/>
                    </a:lnTo>
                    <a:lnTo>
                      <a:pt x="1723" y="484"/>
                    </a:lnTo>
                    <a:lnTo>
                      <a:pt x="1753" y="489"/>
                    </a:lnTo>
                    <a:lnTo>
                      <a:pt x="1773" y="494"/>
                    </a:lnTo>
                    <a:lnTo>
                      <a:pt x="1783" y="504"/>
                    </a:lnTo>
                    <a:lnTo>
                      <a:pt x="1793" y="519"/>
                    </a:lnTo>
                    <a:lnTo>
                      <a:pt x="1798" y="534"/>
                    </a:lnTo>
                    <a:lnTo>
                      <a:pt x="1768" y="569"/>
                    </a:lnTo>
                    <a:lnTo>
                      <a:pt x="1763" y="589"/>
                    </a:lnTo>
                    <a:lnTo>
                      <a:pt x="1753" y="624"/>
                    </a:lnTo>
                    <a:lnTo>
                      <a:pt x="1768" y="639"/>
                    </a:lnTo>
                    <a:lnTo>
                      <a:pt x="1788" y="659"/>
                    </a:lnTo>
                    <a:lnTo>
                      <a:pt x="1808" y="684"/>
                    </a:lnTo>
                    <a:lnTo>
                      <a:pt x="1828" y="724"/>
                    </a:lnTo>
                    <a:lnTo>
                      <a:pt x="1828" y="744"/>
                    </a:lnTo>
                    <a:lnTo>
                      <a:pt x="1833" y="774"/>
                    </a:lnTo>
                    <a:lnTo>
                      <a:pt x="1838" y="789"/>
                    </a:lnTo>
                    <a:lnTo>
                      <a:pt x="1848" y="799"/>
                    </a:lnTo>
                    <a:lnTo>
                      <a:pt x="1863" y="814"/>
                    </a:lnTo>
                    <a:lnTo>
                      <a:pt x="1883" y="824"/>
                    </a:lnTo>
                    <a:lnTo>
                      <a:pt x="1883" y="834"/>
                    </a:lnTo>
                    <a:lnTo>
                      <a:pt x="1833" y="844"/>
                    </a:lnTo>
                    <a:lnTo>
                      <a:pt x="1793" y="854"/>
                    </a:lnTo>
                    <a:lnTo>
                      <a:pt x="1758" y="869"/>
                    </a:lnTo>
                    <a:lnTo>
                      <a:pt x="1728" y="883"/>
                    </a:lnTo>
                    <a:lnTo>
                      <a:pt x="1673" y="928"/>
                    </a:lnTo>
                    <a:lnTo>
                      <a:pt x="1598" y="978"/>
                    </a:lnTo>
                    <a:lnTo>
                      <a:pt x="1583" y="988"/>
                    </a:lnTo>
                    <a:lnTo>
                      <a:pt x="1563" y="998"/>
                    </a:lnTo>
                    <a:lnTo>
                      <a:pt x="1538" y="1033"/>
                    </a:lnTo>
                    <a:lnTo>
                      <a:pt x="1493" y="1048"/>
                    </a:lnTo>
                    <a:lnTo>
                      <a:pt x="1453" y="1058"/>
                    </a:lnTo>
                    <a:lnTo>
                      <a:pt x="1438" y="1063"/>
                    </a:lnTo>
                    <a:lnTo>
                      <a:pt x="1423" y="1073"/>
                    </a:lnTo>
                    <a:lnTo>
                      <a:pt x="1404" y="1083"/>
                    </a:lnTo>
                    <a:lnTo>
                      <a:pt x="1389" y="1103"/>
                    </a:lnTo>
                    <a:lnTo>
                      <a:pt x="1359" y="1118"/>
                    </a:lnTo>
                    <a:lnTo>
                      <a:pt x="1279" y="1053"/>
                    </a:lnTo>
                    <a:lnTo>
                      <a:pt x="1249" y="1043"/>
                    </a:lnTo>
                    <a:lnTo>
                      <a:pt x="1224" y="1033"/>
                    </a:lnTo>
                    <a:lnTo>
                      <a:pt x="1204" y="1018"/>
                    </a:lnTo>
                    <a:lnTo>
                      <a:pt x="1184" y="1003"/>
                    </a:lnTo>
                    <a:lnTo>
                      <a:pt x="1154" y="973"/>
                    </a:lnTo>
                    <a:lnTo>
                      <a:pt x="1124" y="948"/>
                    </a:lnTo>
                    <a:lnTo>
                      <a:pt x="1084" y="953"/>
                    </a:lnTo>
                    <a:lnTo>
                      <a:pt x="1064" y="958"/>
                    </a:lnTo>
                    <a:lnTo>
                      <a:pt x="1049" y="978"/>
                    </a:lnTo>
                    <a:lnTo>
                      <a:pt x="1024" y="1008"/>
                    </a:lnTo>
                    <a:lnTo>
                      <a:pt x="979" y="1003"/>
                    </a:lnTo>
                    <a:lnTo>
                      <a:pt x="934" y="993"/>
                    </a:lnTo>
                    <a:lnTo>
                      <a:pt x="894" y="978"/>
                    </a:lnTo>
                    <a:lnTo>
                      <a:pt x="854" y="958"/>
                    </a:lnTo>
                    <a:lnTo>
                      <a:pt x="779" y="913"/>
                    </a:lnTo>
                    <a:lnTo>
                      <a:pt x="714" y="878"/>
                    </a:lnTo>
                    <a:lnTo>
                      <a:pt x="669" y="869"/>
                    </a:lnTo>
                    <a:lnTo>
                      <a:pt x="629" y="864"/>
                    </a:lnTo>
                    <a:lnTo>
                      <a:pt x="569" y="844"/>
                    </a:lnTo>
                    <a:lnTo>
                      <a:pt x="499" y="844"/>
                    </a:lnTo>
                    <a:lnTo>
                      <a:pt x="479" y="854"/>
                    </a:lnTo>
                    <a:lnTo>
                      <a:pt x="465" y="859"/>
                    </a:lnTo>
                    <a:lnTo>
                      <a:pt x="460" y="873"/>
                    </a:lnTo>
                    <a:lnTo>
                      <a:pt x="465" y="893"/>
                    </a:lnTo>
                    <a:lnTo>
                      <a:pt x="479" y="918"/>
                    </a:lnTo>
                    <a:lnTo>
                      <a:pt x="504" y="948"/>
                    </a:lnTo>
                    <a:lnTo>
                      <a:pt x="489" y="978"/>
                    </a:lnTo>
                    <a:lnTo>
                      <a:pt x="455" y="973"/>
                    </a:lnTo>
                    <a:lnTo>
                      <a:pt x="410" y="973"/>
                    </a:lnTo>
                    <a:lnTo>
                      <a:pt x="375" y="983"/>
                    </a:lnTo>
                    <a:lnTo>
                      <a:pt x="345" y="993"/>
                    </a:lnTo>
                    <a:lnTo>
                      <a:pt x="320" y="1013"/>
                    </a:lnTo>
                    <a:lnTo>
                      <a:pt x="295" y="1033"/>
                    </a:lnTo>
                    <a:lnTo>
                      <a:pt x="280" y="1063"/>
                    </a:lnTo>
                    <a:lnTo>
                      <a:pt x="240" y="1133"/>
                    </a:lnTo>
                    <a:lnTo>
                      <a:pt x="220" y="1148"/>
                    </a:lnTo>
                    <a:lnTo>
                      <a:pt x="200" y="1163"/>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29" name="Freeform 24">
                <a:extLst>
                  <a:ext uri="{FF2B5EF4-FFF2-40B4-BE49-F238E27FC236}">
                    <a16:creationId xmlns:a16="http://schemas.microsoft.com/office/drawing/2014/main" id="{58D01719-E939-4287-8E92-BDF412F873EB}"/>
                  </a:ext>
                </a:extLst>
              </p:cNvPr>
              <p:cNvSpPr>
                <a:spLocks/>
              </p:cNvSpPr>
              <p:nvPr/>
            </p:nvSpPr>
            <p:spPr bwMode="auto">
              <a:xfrm>
                <a:off x="4737364" y="4307102"/>
                <a:ext cx="465497" cy="572612"/>
              </a:xfrm>
              <a:custGeom>
                <a:avLst/>
                <a:gdLst>
                  <a:gd name="T0" fmla="*/ 530 w 1164"/>
                  <a:gd name="T1" fmla="*/ 1307 h 1432"/>
                  <a:gd name="T2" fmla="*/ 440 w 1164"/>
                  <a:gd name="T3" fmla="*/ 1292 h 1432"/>
                  <a:gd name="T4" fmla="*/ 405 w 1164"/>
                  <a:gd name="T5" fmla="*/ 1317 h 1432"/>
                  <a:gd name="T6" fmla="*/ 360 w 1164"/>
                  <a:gd name="T7" fmla="*/ 1367 h 1432"/>
                  <a:gd name="T8" fmla="*/ 325 w 1164"/>
                  <a:gd name="T9" fmla="*/ 1327 h 1432"/>
                  <a:gd name="T10" fmla="*/ 300 w 1164"/>
                  <a:gd name="T11" fmla="*/ 1252 h 1432"/>
                  <a:gd name="T12" fmla="*/ 270 w 1164"/>
                  <a:gd name="T13" fmla="*/ 1197 h 1432"/>
                  <a:gd name="T14" fmla="*/ 235 w 1164"/>
                  <a:gd name="T15" fmla="*/ 1153 h 1432"/>
                  <a:gd name="T16" fmla="*/ 280 w 1164"/>
                  <a:gd name="T17" fmla="*/ 1088 h 1432"/>
                  <a:gd name="T18" fmla="*/ 250 w 1164"/>
                  <a:gd name="T19" fmla="*/ 1023 h 1432"/>
                  <a:gd name="T20" fmla="*/ 170 w 1164"/>
                  <a:gd name="T21" fmla="*/ 993 h 1432"/>
                  <a:gd name="T22" fmla="*/ 135 w 1164"/>
                  <a:gd name="T23" fmla="*/ 938 h 1432"/>
                  <a:gd name="T24" fmla="*/ 160 w 1164"/>
                  <a:gd name="T25" fmla="*/ 888 h 1432"/>
                  <a:gd name="T26" fmla="*/ 255 w 1164"/>
                  <a:gd name="T27" fmla="*/ 813 h 1432"/>
                  <a:gd name="T28" fmla="*/ 220 w 1164"/>
                  <a:gd name="T29" fmla="*/ 664 h 1432"/>
                  <a:gd name="T30" fmla="*/ 140 w 1164"/>
                  <a:gd name="T31" fmla="*/ 629 h 1432"/>
                  <a:gd name="T32" fmla="*/ 85 w 1164"/>
                  <a:gd name="T33" fmla="*/ 644 h 1432"/>
                  <a:gd name="T34" fmla="*/ 50 w 1164"/>
                  <a:gd name="T35" fmla="*/ 539 h 1432"/>
                  <a:gd name="T36" fmla="*/ 15 w 1164"/>
                  <a:gd name="T37" fmla="*/ 464 h 1432"/>
                  <a:gd name="T38" fmla="*/ 75 w 1164"/>
                  <a:gd name="T39" fmla="*/ 399 h 1432"/>
                  <a:gd name="T40" fmla="*/ 115 w 1164"/>
                  <a:gd name="T41" fmla="*/ 269 h 1432"/>
                  <a:gd name="T42" fmla="*/ 145 w 1164"/>
                  <a:gd name="T43" fmla="*/ 185 h 1432"/>
                  <a:gd name="T44" fmla="*/ 180 w 1164"/>
                  <a:gd name="T45" fmla="*/ 259 h 1432"/>
                  <a:gd name="T46" fmla="*/ 225 w 1164"/>
                  <a:gd name="T47" fmla="*/ 299 h 1432"/>
                  <a:gd name="T48" fmla="*/ 305 w 1164"/>
                  <a:gd name="T49" fmla="*/ 230 h 1432"/>
                  <a:gd name="T50" fmla="*/ 335 w 1164"/>
                  <a:gd name="T51" fmla="*/ 135 h 1432"/>
                  <a:gd name="T52" fmla="*/ 255 w 1164"/>
                  <a:gd name="T53" fmla="*/ 15 h 1432"/>
                  <a:gd name="T54" fmla="*/ 295 w 1164"/>
                  <a:gd name="T55" fmla="*/ 0 h 1432"/>
                  <a:gd name="T56" fmla="*/ 375 w 1164"/>
                  <a:gd name="T57" fmla="*/ 100 h 1432"/>
                  <a:gd name="T58" fmla="*/ 619 w 1164"/>
                  <a:gd name="T59" fmla="*/ 235 h 1432"/>
                  <a:gd name="T60" fmla="*/ 699 w 1164"/>
                  <a:gd name="T61" fmla="*/ 374 h 1432"/>
                  <a:gd name="T62" fmla="*/ 754 w 1164"/>
                  <a:gd name="T63" fmla="*/ 459 h 1432"/>
                  <a:gd name="T64" fmla="*/ 839 w 1164"/>
                  <a:gd name="T65" fmla="*/ 499 h 1432"/>
                  <a:gd name="T66" fmla="*/ 899 w 1164"/>
                  <a:gd name="T67" fmla="*/ 454 h 1432"/>
                  <a:gd name="T68" fmla="*/ 914 w 1164"/>
                  <a:gd name="T69" fmla="*/ 449 h 1432"/>
                  <a:gd name="T70" fmla="*/ 979 w 1164"/>
                  <a:gd name="T71" fmla="*/ 514 h 1432"/>
                  <a:gd name="T72" fmla="*/ 924 w 1164"/>
                  <a:gd name="T73" fmla="*/ 564 h 1432"/>
                  <a:gd name="T74" fmla="*/ 834 w 1164"/>
                  <a:gd name="T75" fmla="*/ 684 h 1432"/>
                  <a:gd name="T76" fmla="*/ 814 w 1164"/>
                  <a:gd name="T77" fmla="*/ 728 h 1432"/>
                  <a:gd name="T78" fmla="*/ 929 w 1164"/>
                  <a:gd name="T79" fmla="*/ 858 h 1432"/>
                  <a:gd name="T80" fmla="*/ 974 w 1164"/>
                  <a:gd name="T81" fmla="*/ 883 h 1432"/>
                  <a:gd name="T82" fmla="*/ 1139 w 1164"/>
                  <a:gd name="T83" fmla="*/ 943 h 1432"/>
                  <a:gd name="T84" fmla="*/ 1144 w 1164"/>
                  <a:gd name="T85" fmla="*/ 1018 h 1432"/>
                  <a:gd name="T86" fmla="*/ 1064 w 1164"/>
                  <a:gd name="T87" fmla="*/ 1048 h 1432"/>
                  <a:gd name="T88" fmla="*/ 1039 w 1164"/>
                  <a:gd name="T89" fmla="*/ 1098 h 1432"/>
                  <a:gd name="T90" fmla="*/ 1049 w 1164"/>
                  <a:gd name="T91" fmla="*/ 1148 h 1432"/>
                  <a:gd name="T92" fmla="*/ 999 w 1164"/>
                  <a:gd name="T93" fmla="*/ 1302 h 1432"/>
                  <a:gd name="T94" fmla="*/ 944 w 1164"/>
                  <a:gd name="T95" fmla="*/ 1362 h 1432"/>
                  <a:gd name="T96" fmla="*/ 824 w 1164"/>
                  <a:gd name="T97" fmla="*/ 1397 h 1432"/>
                  <a:gd name="T98" fmla="*/ 724 w 1164"/>
                  <a:gd name="T99" fmla="*/ 1422 h 1432"/>
                  <a:gd name="T100" fmla="*/ 649 w 1164"/>
                  <a:gd name="T101" fmla="*/ 1362 h 1432"/>
                  <a:gd name="T102" fmla="*/ 604 w 1164"/>
                  <a:gd name="T103" fmla="*/ 1322 h 1432"/>
                  <a:gd name="T104" fmla="*/ 565 w 1164"/>
                  <a:gd name="T105" fmla="*/ 1432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4" h="1432">
                    <a:moveTo>
                      <a:pt x="540" y="1432"/>
                    </a:moveTo>
                    <a:lnTo>
                      <a:pt x="530" y="1422"/>
                    </a:lnTo>
                    <a:lnTo>
                      <a:pt x="530" y="1307"/>
                    </a:lnTo>
                    <a:lnTo>
                      <a:pt x="505" y="1287"/>
                    </a:lnTo>
                    <a:lnTo>
                      <a:pt x="455" y="1287"/>
                    </a:lnTo>
                    <a:lnTo>
                      <a:pt x="440" y="1292"/>
                    </a:lnTo>
                    <a:lnTo>
                      <a:pt x="425" y="1297"/>
                    </a:lnTo>
                    <a:lnTo>
                      <a:pt x="415" y="1302"/>
                    </a:lnTo>
                    <a:lnTo>
                      <a:pt x="405" y="1317"/>
                    </a:lnTo>
                    <a:lnTo>
                      <a:pt x="385" y="1352"/>
                    </a:lnTo>
                    <a:lnTo>
                      <a:pt x="370" y="1362"/>
                    </a:lnTo>
                    <a:lnTo>
                      <a:pt x="360" y="1367"/>
                    </a:lnTo>
                    <a:lnTo>
                      <a:pt x="355" y="1352"/>
                    </a:lnTo>
                    <a:lnTo>
                      <a:pt x="350" y="1342"/>
                    </a:lnTo>
                    <a:lnTo>
                      <a:pt x="325" y="1327"/>
                    </a:lnTo>
                    <a:lnTo>
                      <a:pt x="305" y="1297"/>
                    </a:lnTo>
                    <a:lnTo>
                      <a:pt x="305" y="1272"/>
                    </a:lnTo>
                    <a:lnTo>
                      <a:pt x="300" y="1252"/>
                    </a:lnTo>
                    <a:lnTo>
                      <a:pt x="295" y="1232"/>
                    </a:lnTo>
                    <a:lnTo>
                      <a:pt x="285" y="1222"/>
                    </a:lnTo>
                    <a:lnTo>
                      <a:pt x="270" y="1197"/>
                    </a:lnTo>
                    <a:lnTo>
                      <a:pt x="260" y="1188"/>
                    </a:lnTo>
                    <a:lnTo>
                      <a:pt x="255" y="1173"/>
                    </a:lnTo>
                    <a:lnTo>
                      <a:pt x="235" y="1153"/>
                    </a:lnTo>
                    <a:lnTo>
                      <a:pt x="235" y="1128"/>
                    </a:lnTo>
                    <a:lnTo>
                      <a:pt x="250" y="1113"/>
                    </a:lnTo>
                    <a:lnTo>
                      <a:pt x="280" y="1088"/>
                    </a:lnTo>
                    <a:lnTo>
                      <a:pt x="275" y="1058"/>
                    </a:lnTo>
                    <a:lnTo>
                      <a:pt x="265" y="1038"/>
                    </a:lnTo>
                    <a:lnTo>
                      <a:pt x="250" y="1023"/>
                    </a:lnTo>
                    <a:lnTo>
                      <a:pt x="230" y="1013"/>
                    </a:lnTo>
                    <a:lnTo>
                      <a:pt x="185" y="998"/>
                    </a:lnTo>
                    <a:lnTo>
                      <a:pt x="170" y="993"/>
                    </a:lnTo>
                    <a:lnTo>
                      <a:pt x="150" y="983"/>
                    </a:lnTo>
                    <a:lnTo>
                      <a:pt x="145" y="948"/>
                    </a:lnTo>
                    <a:lnTo>
                      <a:pt x="135" y="938"/>
                    </a:lnTo>
                    <a:lnTo>
                      <a:pt x="135" y="923"/>
                    </a:lnTo>
                    <a:lnTo>
                      <a:pt x="140" y="913"/>
                    </a:lnTo>
                    <a:lnTo>
                      <a:pt x="160" y="888"/>
                    </a:lnTo>
                    <a:lnTo>
                      <a:pt x="185" y="873"/>
                    </a:lnTo>
                    <a:lnTo>
                      <a:pt x="215" y="863"/>
                    </a:lnTo>
                    <a:lnTo>
                      <a:pt x="255" y="813"/>
                    </a:lnTo>
                    <a:lnTo>
                      <a:pt x="250" y="758"/>
                    </a:lnTo>
                    <a:lnTo>
                      <a:pt x="240" y="709"/>
                    </a:lnTo>
                    <a:lnTo>
                      <a:pt x="220" y="664"/>
                    </a:lnTo>
                    <a:lnTo>
                      <a:pt x="210" y="649"/>
                    </a:lnTo>
                    <a:lnTo>
                      <a:pt x="195" y="629"/>
                    </a:lnTo>
                    <a:lnTo>
                      <a:pt x="140" y="629"/>
                    </a:lnTo>
                    <a:lnTo>
                      <a:pt x="120" y="654"/>
                    </a:lnTo>
                    <a:lnTo>
                      <a:pt x="100" y="659"/>
                    </a:lnTo>
                    <a:lnTo>
                      <a:pt x="85" y="644"/>
                    </a:lnTo>
                    <a:lnTo>
                      <a:pt x="75" y="629"/>
                    </a:lnTo>
                    <a:lnTo>
                      <a:pt x="60" y="594"/>
                    </a:lnTo>
                    <a:lnTo>
                      <a:pt x="50" y="539"/>
                    </a:lnTo>
                    <a:lnTo>
                      <a:pt x="0" y="504"/>
                    </a:lnTo>
                    <a:lnTo>
                      <a:pt x="5" y="484"/>
                    </a:lnTo>
                    <a:lnTo>
                      <a:pt x="15" y="464"/>
                    </a:lnTo>
                    <a:lnTo>
                      <a:pt x="25" y="449"/>
                    </a:lnTo>
                    <a:lnTo>
                      <a:pt x="40" y="429"/>
                    </a:lnTo>
                    <a:lnTo>
                      <a:pt x="75" y="399"/>
                    </a:lnTo>
                    <a:lnTo>
                      <a:pt x="105" y="369"/>
                    </a:lnTo>
                    <a:lnTo>
                      <a:pt x="115" y="319"/>
                    </a:lnTo>
                    <a:lnTo>
                      <a:pt x="115" y="269"/>
                    </a:lnTo>
                    <a:lnTo>
                      <a:pt x="110" y="180"/>
                    </a:lnTo>
                    <a:lnTo>
                      <a:pt x="120" y="175"/>
                    </a:lnTo>
                    <a:lnTo>
                      <a:pt x="145" y="185"/>
                    </a:lnTo>
                    <a:lnTo>
                      <a:pt x="150" y="205"/>
                    </a:lnTo>
                    <a:lnTo>
                      <a:pt x="165" y="239"/>
                    </a:lnTo>
                    <a:lnTo>
                      <a:pt x="180" y="259"/>
                    </a:lnTo>
                    <a:lnTo>
                      <a:pt x="190" y="274"/>
                    </a:lnTo>
                    <a:lnTo>
                      <a:pt x="205" y="289"/>
                    </a:lnTo>
                    <a:lnTo>
                      <a:pt x="225" y="299"/>
                    </a:lnTo>
                    <a:lnTo>
                      <a:pt x="275" y="299"/>
                    </a:lnTo>
                    <a:lnTo>
                      <a:pt x="295" y="259"/>
                    </a:lnTo>
                    <a:lnTo>
                      <a:pt x="305" y="230"/>
                    </a:lnTo>
                    <a:lnTo>
                      <a:pt x="315" y="200"/>
                    </a:lnTo>
                    <a:lnTo>
                      <a:pt x="330" y="165"/>
                    </a:lnTo>
                    <a:lnTo>
                      <a:pt x="335" y="135"/>
                    </a:lnTo>
                    <a:lnTo>
                      <a:pt x="240" y="45"/>
                    </a:lnTo>
                    <a:lnTo>
                      <a:pt x="245" y="25"/>
                    </a:lnTo>
                    <a:lnTo>
                      <a:pt x="255" y="15"/>
                    </a:lnTo>
                    <a:lnTo>
                      <a:pt x="265" y="10"/>
                    </a:lnTo>
                    <a:lnTo>
                      <a:pt x="280" y="0"/>
                    </a:lnTo>
                    <a:lnTo>
                      <a:pt x="295" y="0"/>
                    </a:lnTo>
                    <a:lnTo>
                      <a:pt x="320" y="30"/>
                    </a:lnTo>
                    <a:lnTo>
                      <a:pt x="350" y="60"/>
                    </a:lnTo>
                    <a:lnTo>
                      <a:pt x="375" y="100"/>
                    </a:lnTo>
                    <a:lnTo>
                      <a:pt x="400" y="150"/>
                    </a:lnTo>
                    <a:lnTo>
                      <a:pt x="440" y="200"/>
                    </a:lnTo>
                    <a:lnTo>
                      <a:pt x="619" y="235"/>
                    </a:lnTo>
                    <a:lnTo>
                      <a:pt x="659" y="264"/>
                    </a:lnTo>
                    <a:lnTo>
                      <a:pt x="679" y="314"/>
                    </a:lnTo>
                    <a:lnTo>
                      <a:pt x="699" y="374"/>
                    </a:lnTo>
                    <a:lnTo>
                      <a:pt x="714" y="404"/>
                    </a:lnTo>
                    <a:lnTo>
                      <a:pt x="734" y="434"/>
                    </a:lnTo>
                    <a:lnTo>
                      <a:pt x="754" y="459"/>
                    </a:lnTo>
                    <a:lnTo>
                      <a:pt x="784" y="484"/>
                    </a:lnTo>
                    <a:lnTo>
                      <a:pt x="794" y="504"/>
                    </a:lnTo>
                    <a:lnTo>
                      <a:pt x="839" y="499"/>
                    </a:lnTo>
                    <a:lnTo>
                      <a:pt x="869" y="494"/>
                    </a:lnTo>
                    <a:lnTo>
                      <a:pt x="894" y="484"/>
                    </a:lnTo>
                    <a:lnTo>
                      <a:pt x="899" y="454"/>
                    </a:lnTo>
                    <a:lnTo>
                      <a:pt x="899" y="449"/>
                    </a:lnTo>
                    <a:lnTo>
                      <a:pt x="904" y="449"/>
                    </a:lnTo>
                    <a:lnTo>
                      <a:pt x="914" y="449"/>
                    </a:lnTo>
                    <a:lnTo>
                      <a:pt x="949" y="449"/>
                    </a:lnTo>
                    <a:lnTo>
                      <a:pt x="969" y="484"/>
                    </a:lnTo>
                    <a:lnTo>
                      <a:pt x="979" y="514"/>
                    </a:lnTo>
                    <a:lnTo>
                      <a:pt x="984" y="549"/>
                    </a:lnTo>
                    <a:lnTo>
                      <a:pt x="954" y="559"/>
                    </a:lnTo>
                    <a:lnTo>
                      <a:pt x="924" y="564"/>
                    </a:lnTo>
                    <a:lnTo>
                      <a:pt x="869" y="564"/>
                    </a:lnTo>
                    <a:lnTo>
                      <a:pt x="844" y="624"/>
                    </a:lnTo>
                    <a:lnTo>
                      <a:pt x="834" y="684"/>
                    </a:lnTo>
                    <a:lnTo>
                      <a:pt x="824" y="699"/>
                    </a:lnTo>
                    <a:lnTo>
                      <a:pt x="814" y="709"/>
                    </a:lnTo>
                    <a:lnTo>
                      <a:pt x="814" y="728"/>
                    </a:lnTo>
                    <a:lnTo>
                      <a:pt x="814" y="753"/>
                    </a:lnTo>
                    <a:lnTo>
                      <a:pt x="919" y="853"/>
                    </a:lnTo>
                    <a:lnTo>
                      <a:pt x="929" y="858"/>
                    </a:lnTo>
                    <a:lnTo>
                      <a:pt x="949" y="863"/>
                    </a:lnTo>
                    <a:lnTo>
                      <a:pt x="969" y="873"/>
                    </a:lnTo>
                    <a:lnTo>
                      <a:pt x="974" y="883"/>
                    </a:lnTo>
                    <a:lnTo>
                      <a:pt x="979" y="898"/>
                    </a:lnTo>
                    <a:lnTo>
                      <a:pt x="1019" y="933"/>
                    </a:lnTo>
                    <a:lnTo>
                      <a:pt x="1139" y="943"/>
                    </a:lnTo>
                    <a:lnTo>
                      <a:pt x="1164" y="963"/>
                    </a:lnTo>
                    <a:lnTo>
                      <a:pt x="1164" y="1003"/>
                    </a:lnTo>
                    <a:lnTo>
                      <a:pt x="1144" y="1018"/>
                    </a:lnTo>
                    <a:lnTo>
                      <a:pt x="1124" y="1028"/>
                    </a:lnTo>
                    <a:lnTo>
                      <a:pt x="1084" y="1038"/>
                    </a:lnTo>
                    <a:lnTo>
                      <a:pt x="1064" y="1048"/>
                    </a:lnTo>
                    <a:lnTo>
                      <a:pt x="1054" y="1058"/>
                    </a:lnTo>
                    <a:lnTo>
                      <a:pt x="1044" y="1073"/>
                    </a:lnTo>
                    <a:lnTo>
                      <a:pt x="1039" y="1098"/>
                    </a:lnTo>
                    <a:lnTo>
                      <a:pt x="1049" y="1123"/>
                    </a:lnTo>
                    <a:lnTo>
                      <a:pt x="1049" y="1138"/>
                    </a:lnTo>
                    <a:lnTo>
                      <a:pt x="1049" y="1148"/>
                    </a:lnTo>
                    <a:lnTo>
                      <a:pt x="1019" y="1163"/>
                    </a:lnTo>
                    <a:lnTo>
                      <a:pt x="999" y="1178"/>
                    </a:lnTo>
                    <a:lnTo>
                      <a:pt x="999" y="1302"/>
                    </a:lnTo>
                    <a:lnTo>
                      <a:pt x="979" y="1327"/>
                    </a:lnTo>
                    <a:lnTo>
                      <a:pt x="959" y="1347"/>
                    </a:lnTo>
                    <a:lnTo>
                      <a:pt x="944" y="1362"/>
                    </a:lnTo>
                    <a:lnTo>
                      <a:pt x="919" y="1372"/>
                    </a:lnTo>
                    <a:lnTo>
                      <a:pt x="879" y="1387"/>
                    </a:lnTo>
                    <a:lnTo>
                      <a:pt x="824" y="1397"/>
                    </a:lnTo>
                    <a:lnTo>
                      <a:pt x="789" y="1412"/>
                    </a:lnTo>
                    <a:lnTo>
                      <a:pt x="754" y="1422"/>
                    </a:lnTo>
                    <a:lnTo>
                      <a:pt x="724" y="1422"/>
                    </a:lnTo>
                    <a:lnTo>
                      <a:pt x="694" y="1412"/>
                    </a:lnTo>
                    <a:lnTo>
                      <a:pt x="669" y="1387"/>
                    </a:lnTo>
                    <a:lnTo>
                      <a:pt x="649" y="1362"/>
                    </a:lnTo>
                    <a:lnTo>
                      <a:pt x="639" y="1337"/>
                    </a:lnTo>
                    <a:lnTo>
                      <a:pt x="624" y="1322"/>
                    </a:lnTo>
                    <a:lnTo>
                      <a:pt x="604" y="1322"/>
                    </a:lnTo>
                    <a:lnTo>
                      <a:pt x="594" y="1327"/>
                    </a:lnTo>
                    <a:lnTo>
                      <a:pt x="584" y="1352"/>
                    </a:lnTo>
                    <a:lnTo>
                      <a:pt x="565" y="1432"/>
                    </a:lnTo>
                    <a:lnTo>
                      <a:pt x="540" y="1432"/>
                    </a:lnTo>
                  </a:path>
                </a:pathLst>
              </a:custGeom>
              <a:solidFill>
                <a:srgbClr val="004E98"/>
              </a:solid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0" name="Freeform 25">
                <a:extLst>
                  <a:ext uri="{FF2B5EF4-FFF2-40B4-BE49-F238E27FC236}">
                    <a16:creationId xmlns:a16="http://schemas.microsoft.com/office/drawing/2014/main" id="{0B840451-3C02-42A7-A794-0FCBF63F51D5}"/>
                  </a:ext>
                </a:extLst>
              </p:cNvPr>
              <p:cNvSpPr>
                <a:spLocks/>
              </p:cNvSpPr>
              <p:nvPr/>
            </p:nvSpPr>
            <p:spPr bwMode="auto">
              <a:xfrm>
                <a:off x="4861496" y="4229018"/>
                <a:ext cx="542580" cy="536573"/>
              </a:xfrm>
              <a:custGeom>
                <a:avLst/>
                <a:gdLst>
                  <a:gd name="T0" fmla="*/ 804 w 1358"/>
                  <a:gd name="T1" fmla="*/ 1328 h 1343"/>
                  <a:gd name="T2" fmla="*/ 759 w 1358"/>
                  <a:gd name="T3" fmla="*/ 1288 h 1343"/>
                  <a:gd name="T4" fmla="*/ 769 w 1358"/>
                  <a:gd name="T5" fmla="*/ 1268 h 1343"/>
                  <a:gd name="T6" fmla="*/ 884 w 1358"/>
                  <a:gd name="T7" fmla="*/ 1208 h 1343"/>
                  <a:gd name="T8" fmla="*/ 854 w 1358"/>
                  <a:gd name="T9" fmla="*/ 1123 h 1343"/>
                  <a:gd name="T10" fmla="*/ 794 w 1358"/>
                  <a:gd name="T11" fmla="*/ 1108 h 1343"/>
                  <a:gd name="T12" fmla="*/ 699 w 1358"/>
                  <a:gd name="T13" fmla="*/ 1078 h 1343"/>
                  <a:gd name="T14" fmla="*/ 619 w 1358"/>
                  <a:gd name="T15" fmla="*/ 1018 h 1343"/>
                  <a:gd name="T16" fmla="*/ 554 w 1358"/>
                  <a:gd name="T17" fmla="*/ 964 h 1343"/>
                  <a:gd name="T18" fmla="*/ 524 w 1358"/>
                  <a:gd name="T19" fmla="*/ 919 h 1343"/>
                  <a:gd name="T20" fmla="*/ 554 w 1358"/>
                  <a:gd name="T21" fmla="*/ 874 h 1343"/>
                  <a:gd name="T22" fmla="*/ 604 w 1358"/>
                  <a:gd name="T23" fmla="*/ 784 h 1343"/>
                  <a:gd name="T24" fmla="*/ 684 w 1358"/>
                  <a:gd name="T25" fmla="*/ 769 h 1343"/>
                  <a:gd name="T26" fmla="*/ 689 w 1358"/>
                  <a:gd name="T27" fmla="*/ 669 h 1343"/>
                  <a:gd name="T28" fmla="*/ 649 w 1358"/>
                  <a:gd name="T29" fmla="*/ 614 h 1343"/>
                  <a:gd name="T30" fmla="*/ 559 w 1358"/>
                  <a:gd name="T31" fmla="*/ 669 h 1343"/>
                  <a:gd name="T32" fmla="*/ 484 w 1358"/>
                  <a:gd name="T33" fmla="*/ 649 h 1343"/>
                  <a:gd name="T34" fmla="*/ 404 w 1358"/>
                  <a:gd name="T35" fmla="*/ 514 h 1343"/>
                  <a:gd name="T36" fmla="*/ 320 w 1358"/>
                  <a:gd name="T37" fmla="*/ 404 h 1343"/>
                  <a:gd name="T38" fmla="*/ 145 w 1358"/>
                  <a:gd name="T39" fmla="*/ 364 h 1343"/>
                  <a:gd name="T40" fmla="*/ 65 w 1358"/>
                  <a:gd name="T41" fmla="*/ 245 h 1343"/>
                  <a:gd name="T42" fmla="*/ 0 w 1358"/>
                  <a:gd name="T43" fmla="*/ 140 h 1343"/>
                  <a:gd name="T44" fmla="*/ 10 w 1358"/>
                  <a:gd name="T45" fmla="*/ 90 h 1343"/>
                  <a:gd name="T46" fmla="*/ 55 w 1358"/>
                  <a:gd name="T47" fmla="*/ 120 h 1343"/>
                  <a:gd name="T48" fmla="*/ 90 w 1358"/>
                  <a:gd name="T49" fmla="*/ 150 h 1343"/>
                  <a:gd name="T50" fmla="*/ 150 w 1358"/>
                  <a:gd name="T51" fmla="*/ 225 h 1343"/>
                  <a:gd name="T52" fmla="*/ 280 w 1358"/>
                  <a:gd name="T53" fmla="*/ 245 h 1343"/>
                  <a:gd name="T54" fmla="*/ 335 w 1358"/>
                  <a:gd name="T55" fmla="*/ 185 h 1343"/>
                  <a:gd name="T56" fmla="*/ 374 w 1358"/>
                  <a:gd name="T57" fmla="*/ 165 h 1343"/>
                  <a:gd name="T58" fmla="*/ 444 w 1358"/>
                  <a:gd name="T59" fmla="*/ 195 h 1343"/>
                  <a:gd name="T60" fmla="*/ 519 w 1358"/>
                  <a:gd name="T61" fmla="*/ 40 h 1343"/>
                  <a:gd name="T62" fmla="*/ 564 w 1358"/>
                  <a:gd name="T63" fmla="*/ 5 h 1343"/>
                  <a:gd name="T64" fmla="*/ 669 w 1358"/>
                  <a:gd name="T65" fmla="*/ 130 h 1343"/>
                  <a:gd name="T66" fmla="*/ 794 w 1358"/>
                  <a:gd name="T67" fmla="*/ 195 h 1343"/>
                  <a:gd name="T68" fmla="*/ 974 w 1358"/>
                  <a:gd name="T69" fmla="*/ 459 h 1343"/>
                  <a:gd name="T70" fmla="*/ 1043 w 1358"/>
                  <a:gd name="T71" fmla="*/ 609 h 1343"/>
                  <a:gd name="T72" fmla="*/ 1193 w 1358"/>
                  <a:gd name="T73" fmla="*/ 744 h 1343"/>
                  <a:gd name="T74" fmla="*/ 1313 w 1358"/>
                  <a:gd name="T75" fmla="*/ 839 h 1343"/>
                  <a:gd name="T76" fmla="*/ 1238 w 1358"/>
                  <a:gd name="T77" fmla="*/ 854 h 1343"/>
                  <a:gd name="T78" fmla="*/ 1258 w 1358"/>
                  <a:gd name="T79" fmla="*/ 934 h 1343"/>
                  <a:gd name="T80" fmla="*/ 1243 w 1358"/>
                  <a:gd name="T81" fmla="*/ 979 h 1343"/>
                  <a:gd name="T82" fmla="*/ 1358 w 1358"/>
                  <a:gd name="T83" fmla="*/ 1063 h 1343"/>
                  <a:gd name="T84" fmla="*/ 1338 w 1358"/>
                  <a:gd name="T85" fmla="*/ 1113 h 1343"/>
                  <a:gd name="T86" fmla="*/ 1253 w 1358"/>
                  <a:gd name="T87" fmla="*/ 1168 h 1343"/>
                  <a:gd name="T88" fmla="*/ 1228 w 1358"/>
                  <a:gd name="T89" fmla="*/ 1193 h 1343"/>
                  <a:gd name="T90" fmla="*/ 1043 w 1358"/>
                  <a:gd name="T91" fmla="*/ 1313 h 1343"/>
                  <a:gd name="T92" fmla="*/ 884 w 1358"/>
                  <a:gd name="T93" fmla="*/ 1328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8" h="1343">
                    <a:moveTo>
                      <a:pt x="854" y="1343"/>
                    </a:moveTo>
                    <a:lnTo>
                      <a:pt x="824" y="1333"/>
                    </a:lnTo>
                    <a:lnTo>
                      <a:pt x="804" y="1328"/>
                    </a:lnTo>
                    <a:lnTo>
                      <a:pt x="769" y="1328"/>
                    </a:lnTo>
                    <a:lnTo>
                      <a:pt x="769" y="1293"/>
                    </a:lnTo>
                    <a:lnTo>
                      <a:pt x="759" y="1288"/>
                    </a:lnTo>
                    <a:lnTo>
                      <a:pt x="759" y="1283"/>
                    </a:lnTo>
                    <a:lnTo>
                      <a:pt x="759" y="1278"/>
                    </a:lnTo>
                    <a:lnTo>
                      <a:pt x="769" y="1268"/>
                    </a:lnTo>
                    <a:lnTo>
                      <a:pt x="789" y="1263"/>
                    </a:lnTo>
                    <a:lnTo>
                      <a:pt x="859" y="1238"/>
                    </a:lnTo>
                    <a:lnTo>
                      <a:pt x="884" y="1208"/>
                    </a:lnTo>
                    <a:lnTo>
                      <a:pt x="879" y="1168"/>
                    </a:lnTo>
                    <a:lnTo>
                      <a:pt x="869" y="1143"/>
                    </a:lnTo>
                    <a:lnTo>
                      <a:pt x="854" y="1123"/>
                    </a:lnTo>
                    <a:lnTo>
                      <a:pt x="839" y="1113"/>
                    </a:lnTo>
                    <a:lnTo>
                      <a:pt x="814" y="1108"/>
                    </a:lnTo>
                    <a:lnTo>
                      <a:pt x="794" y="1108"/>
                    </a:lnTo>
                    <a:lnTo>
                      <a:pt x="744" y="1108"/>
                    </a:lnTo>
                    <a:lnTo>
                      <a:pt x="714" y="1093"/>
                    </a:lnTo>
                    <a:lnTo>
                      <a:pt x="699" y="1078"/>
                    </a:lnTo>
                    <a:lnTo>
                      <a:pt x="679" y="1048"/>
                    </a:lnTo>
                    <a:lnTo>
                      <a:pt x="644" y="1033"/>
                    </a:lnTo>
                    <a:lnTo>
                      <a:pt x="619" y="1018"/>
                    </a:lnTo>
                    <a:lnTo>
                      <a:pt x="599" y="999"/>
                    </a:lnTo>
                    <a:lnTo>
                      <a:pt x="584" y="984"/>
                    </a:lnTo>
                    <a:lnTo>
                      <a:pt x="554" y="964"/>
                    </a:lnTo>
                    <a:lnTo>
                      <a:pt x="539" y="949"/>
                    </a:lnTo>
                    <a:lnTo>
                      <a:pt x="534" y="934"/>
                    </a:lnTo>
                    <a:lnTo>
                      <a:pt x="524" y="919"/>
                    </a:lnTo>
                    <a:lnTo>
                      <a:pt x="539" y="909"/>
                    </a:lnTo>
                    <a:lnTo>
                      <a:pt x="549" y="899"/>
                    </a:lnTo>
                    <a:lnTo>
                      <a:pt x="554" y="874"/>
                    </a:lnTo>
                    <a:lnTo>
                      <a:pt x="559" y="834"/>
                    </a:lnTo>
                    <a:lnTo>
                      <a:pt x="574" y="784"/>
                    </a:lnTo>
                    <a:lnTo>
                      <a:pt x="604" y="784"/>
                    </a:lnTo>
                    <a:lnTo>
                      <a:pt x="634" y="784"/>
                    </a:lnTo>
                    <a:lnTo>
                      <a:pt x="664" y="779"/>
                    </a:lnTo>
                    <a:lnTo>
                      <a:pt x="684" y="769"/>
                    </a:lnTo>
                    <a:lnTo>
                      <a:pt x="699" y="759"/>
                    </a:lnTo>
                    <a:lnTo>
                      <a:pt x="694" y="714"/>
                    </a:lnTo>
                    <a:lnTo>
                      <a:pt x="689" y="669"/>
                    </a:lnTo>
                    <a:lnTo>
                      <a:pt x="669" y="639"/>
                    </a:lnTo>
                    <a:lnTo>
                      <a:pt x="659" y="624"/>
                    </a:lnTo>
                    <a:lnTo>
                      <a:pt x="649" y="614"/>
                    </a:lnTo>
                    <a:lnTo>
                      <a:pt x="599" y="619"/>
                    </a:lnTo>
                    <a:lnTo>
                      <a:pt x="569" y="629"/>
                    </a:lnTo>
                    <a:lnTo>
                      <a:pt x="559" y="669"/>
                    </a:lnTo>
                    <a:lnTo>
                      <a:pt x="504" y="679"/>
                    </a:lnTo>
                    <a:lnTo>
                      <a:pt x="494" y="659"/>
                    </a:lnTo>
                    <a:lnTo>
                      <a:pt x="484" y="649"/>
                    </a:lnTo>
                    <a:lnTo>
                      <a:pt x="464" y="639"/>
                    </a:lnTo>
                    <a:lnTo>
                      <a:pt x="429" y="574"/>
                    </a:lnTo>
                    <a:lnTo>
                      <a:pt x="404" y="514"/>
                    </a:lnTo>
                    <a:lnTo>
                      <a:pt x="379" y="464"/>
                    </a:lnTo>
                    <a:lnTo>
                      <a:pt x="349" y="419"/>
                    </a:lnTo>
                    <a:lnTo>
                      <a:pt x="320" y="404"/>
                    </a:lnTo>
                    <a:lnTo>
                      <a:pt x="290" y="394"/>
                    </a:lnTo>
                    <a:lnTo>
                      <a:pt x="240" y="394"/>
                    </a:lnTo>
                    <a:lnTo>
                      <a:pt x="145" y="364"/>
                    </a:lnTo>
                    <a:lnTo>
                      <a:pt x="125" y="339"/>
                    </a:lnTo>
                    <a:lnTo>
                      <a:pt x="100" y="290"/>
                    </a:lnTo>
                    <a:lnTo>
                      <a:pt x="65" y="245"/>
                    </a:lnTo>
                    <a:lnTo>
                      <a:pt x="30" y="200"/>
                    </a:lnTo>
                    <a:lnTo>
                      <a:pt x="0" y="175"/>
                    </a:lnTo>
                    <a:lnTo>
                      <a:pt x="0" y="140"/>
                    </a:lnTo>
                    <a:lnTo>
                      <a:pt x="0" y="105"/>
                    </a:lnTo>
                    <a:lnTo>
                      <a:pt x="0" y="95"/>
                    </a:lnTo>
                    <a:lnTo>
                      <a:pt x="10" y="90"/>
                    </a:lnTo>
                    <a:lnTo>
                      <a:pt x="25" y="90"/>
                    </a:lnTo>
                    <a:lnTo>
                      <a:pt x="45" y="100"/>
                    </a:lnTo>
                    <a:lnTo>
                      <a:pt x="55" y="120"/>
                    </a:lnTo>
                    <a:lnTo>
                      <a:pt x="75" y="130"/>
                    </a:lnTo>
                    <a:lnTo>
                      <a:pt x="75" y="140"/>
                    </a:lnTo>
                    <a:lnTo>
                      <a:pt x="90" y="150"/>
                    </a:lnTo>
                    <a:lnTo>
                      <a:pt x="110" y="170"/>
                    </a:lnTo>
                    <a:lnTo>
                      <a:pt x="125" y="190"/>
                    </a:lnTo>
                    <a:lnTo>
                      <a:pt x="150" y="225"/>
                    </a:lnTo>
                    <a:lnTo>
                      <a:pt x="170" y="230"/>
                    </a:lnTo>
                    <a:lnTo>
                      <a:pt x="200" y="240"/>
                    </a:lnTo>
                    <a:lnTo>
                      <a:pt x="280" y="245"/>
                    </a:lnTo>
                    <a:lnTo>
                      <a:pt x="295" y="235"/>
                    </a:lnTo>
                    <a:lnTo>
                      <a:pt x="310" y="220"/>
                    </a:lnTo>
                    <a:lnTo>
                      <a:pt x="335" y="185"/>
                    </a:lnTo>
                    <a:lnTo>
                      <a:pt x="349" y="170"/>
                    </a:lnTo>
                    <a:lnTo>
                      <a:pt x="364" y="165"/>
                    </a:lnTo>
                    <a:lnTo>
                      <a:pt x="374" y="165"/>
                    </a:lnTo>
                    <a:lnTo>
                      <a:pt x="384" y="170"/>
                    </a:lnTo>
                    <a:lnTo>
                      <a:pt x="399" y="190"/>
                    </a:lnTo>
                    <a:lnTo>
                      <a:pt x="444" y="195"/>
                    </a:lnTo>
                    <a:lnTo>
                      <a:pt x="499" y="125"/>
                    </a:lnTo>
                    <a:lnTo>
                      <a:pt x="504" y="80"/>
                    </a:lnTo>
                    <a:lnTo>
                      <a:pt x="519" y="40"/>
                    </a:lnTo>
                    <a:lnTo>
                      <a:pt x="529" y="25"/>
                    </a:lnTo>
                    <a:lnTo>
                      <a:pt x="544" y="10"/>
                    </a:lnTo>
                    <a:lnTo>
                      <a:pt x="564" y="5"/>
                    </a:lnTo>
                    <a:lnTo>
                      <a:pt x="589" y="0"/>
                    </a:lnTo>
                    <a:lnTo>
                      <a:pt x="589" y="65"/>
                    </a:lnTo>
                    <a:lnTo>
                      <a:pt x="669" y="130"/>
                    </a:lnTo>
                    <a:lnTo>
                      <a:pt x="709" y="145"/>
                    </a:lnTo>
                    <a:lnTo>
                      <a:pt x="749" y="170"/>
                    </a:lnTo>
                    <a:lnTo>
                      <a:pt x="794" y="195"/>
                    </a:lnTo>
                    <a:lnTo>
                      <a:pt x="844" y="220"/>
                    </a:lnTo>
                    <a:lnTo>
                      <a:pt x="929" y="374"/>
                    </a:lnTo>
                    <a:lnTo>
                      <a:pt x="974" y="459"/>
                    </a:lnTo>
                    <a:lnTo>
                      <a:pt x="1028" y="544"/>
                    </a:lnTo>
                    <a:lnTo>
                      <a:pt x="1033" y="574"/>
                    </a:lnTo>
                    <a:lnTo>
                      <a:pt x="1043" y="609"/>
                    </a:lnTo>
                    <a:lnTo>
                      <a:pt x="1058" y="644"/>
                    </a:lnTo>
                    <a:lnTo>
                      <a:pt x="1078" y="684"/>
                    </a:lnTo>
                    <a:lnTo>
                      <a:pt x="1193" y="744"/>
                    </a:lnTo>
                    <a:lnTo>
                      <a:pt x="1248" y="779"/>
                    </a:lnTo>
                    <a:lnTo>
                      <a:pt x="1313" y="824"/>
                    </a:lnTo>
                    <a:lnTo>
                      <a:pt x="1313" y="839"/>
                    </a:lnTo>
                    <a:lnTo>
                      <a:pt x="1303" y="849"/>
                    </a:lnTo>
                    <a:lnTo>
                      <a:pt x="1283" y="849"/>
                    </a:lnTo>
                    <a:lnTo>
                      <a:pt x="1238" y="854"/>
                    </a:lnTo>
                    <a:lnTo>
                      <a:pt x="1173" y="849"/>
                    </a:lnTo>
                    <a:lnTo>
                      <a:pt x="1173" y="904"/>
                    </a:lnTo>
                    <a:lnTo>
                      <a:pt x="1258" y="934"/>
                    </a:lnTo>
                    <a:lnTo>
                      <a:pt x="1248" y="949"/>
                    </a:lnTo>
                    <a:lnTo>
                      <a:pt x="1243" y="964"/>
                    </a:lnTo>
                    <a:lnTo>
                      <a:pt x="1243" y="979"/>
                    </a:lnTo>
                    <a:lnTo>
                      <a:pt x="1248" y="999"/>
                    </a:lnTo>
                    <a:lnTo>
                      <a:pt x="1348" y="1048"/>
                    </a:lnTo>
                    <a:lnTo>
                      <a:pt x="1358" y="1063"/>
                    </a:lnTo>
                    <a:lnTo>
                      <a:pt x="1353" y="1083"/>
                    </a:lnTo>
                    <a:lnTo>
                      <a:pt x="1348" y="1098"/>
                    </a:lnTo>
                    <a:lnTo>
                      <a:pt x="1338" y="1113"/>
                    </a:lnTo>
                    <a:lnTo>
                      <a:pt x="1323" y="1123"/>
                    </a:lnTo>
                    <a:lnTo>
                      <a:pt x="1288" y="1148"/>
                    </a:lnTo>
                    <a:lnTo>
                      <a:pt x="1253" y="1168"/>
                    </a:lnTo>
                    <a:lnTo>
                      <a:pt x="1253" y="1178"/>
                    </a:lnTo>
                    <a:lnTo>
                      <a:pt x="1243" y="1183"/>
                    </a:lnTo>
                    <a:lnTo>
                      <a:pt x="1228" y="1193"/>
                    </a:lnTo>
                    <a:lnTo>
                      <a:pt x="1193" y="1223"/>
                    </a:lnTo>
                    <a:lnTo>
                      <a:pt x="1128" y="1283"/>
                    </a:lnTo>
                    <a:lnTo>
                      <a:pt x="1043" y="1313"/>
                    </a:lnTo>
                    <a:lnTo>
                      <a:pt x="1038" y="1323"/>
                    </a:lnTo>
                    <a:lnTo>
                      <a:pt x="914" y="1318"/>
                    </a:lnTo>
                    <a:lnTo>
                      <a:pt x="884" y="1328"/>
                    </a:lnTo>
                    <a:lnTo>
                      <a:pt x="854" y="1343"/>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1" name="Freeform 26">
                <a:extLst>
                  <a:ext uri="{FF2B5EF4-FFF2-40B4-BE49-F238E27FC236}">
                    <a16:creationId xmlns:a16="http://schemas.microsoft.com/office/drawing/2014/main" id="{0A7BE215-A2D1-422D-8356-E1B950C95805}"/>
                  </a:ext>
                </a:extLst>
              </p:cNvPr>
              <p:cNvSpPr>
                <a:spLocks/>
              </p:cNvSpPr>
              <p:nvPr/>
            </p:nvSpPr>
            <p:spPr bwMode="auto">
              <a:xfrm>
                <a:off x="4299896" y="4136920"/>
                <a:ext cx="559598" cy="540578"/>
              </a:xfrm>
              <a:custGeom>
                <a:avLst/>
                <a:gdLst>
                  <a:gd name="T0" fmla="*/ 1083 w 1398"/>
                  <a:gd name="T1" fmla="*/ 1338 h 1353"/>
                  <a:gd name="T2" fmla="*/ 939 w 1398"/>
                  <a:gd name="T3" fmla="*/ 1293 h 1353"/>
                  <a:gd name="T4" fmla="*/ 864 w 1398"/>
                  <a:gd name="T5" fmla="*/ 1278 h 1353"/>
                  <a:gd name="T6" fmla="*/ 789 w 1398"/>
                  <a:gd name="T7" fmla="*/ 1188 h 1353"/>
                  <a:gd name="T8" fmla="*/ 404 w 1398"/>
                  <a:gd name="T9" fmla="*/ 1128 h 1353"/>
                  <a:gd name="T10" fmla="*/ 240 w 1398"/>
                  <a:gd name="T11" fmla="*/ 1058 h 1353"/>
                  <a:gd name="T12" fmla="*/ 210 w 1398"/>
                  <a:gd name="T13" fmla="*/ 1028 h 1353"/>
                  <a:gd name="T14" fmla="*/ 170 w 1398"/>
                  <a:gd name="T15" fmla="*/ 994 h 1353"/>
                  <a:gd name="T16" fmla="*/ 145 w 1398"/>
                  <a:gd name="T17" fmla="*/ 924 h 1353"/>
                  <a:gd name="T18" fmla="*/ 105 w 1398"/>
                  <a:gd name="T19" fmla="*/ 829 h 1353"/>
                  <a:gd name="T20" fmla="*/ 5 w 1398"/>
                  <a:gd name="T21" fmla="*/ 614 h 1353"/>
                  <a:gd name="T22" fmla="*/ 35 w 1398"/>
                  <a:gd name="T23" fmla="*/ 514 h 1353"/>
                  <a:gd name="T24" fmla="*/ 100 w 1398"/>
                  <a:gd name="T25" fmla="*/ 474 h 1353"/>
                  <a:gd name="T26" fmla="*/ 145 w 1398"/>
                  <a:gd name="T27" fmla="*/ 439 h 1353"/>
                  <a:gd name="T28" fmla="*/ 215 w 1398"/>
                  <a:gd name="T29" fmla="*/ 424 h 1353"/>
                  <a:gd name="T30" fmla="*/ 300 w 1398"/>
                  <a:gd name="T31" fmla="*/ 389 h 1353"/>
                  <a:gd name="T32" fmla="*/ 384 w 1398"/>
                  <a:gd name="T33" fmla="*/ 354 h 1353"/>
                  <a:gd name="T34" fmla="*/ 519 w 1398"/>
                  <a:gd name="T35" fmla="*/ 320 h 1353"/>
                  <a:gd name="T36" fmla="*/ 584 w 1398"/>
                  <a:gd name="T37" fmla="*/ 265 h 1353"/>
                  <a:gd name="T38" fmla="*/ 664 w 1398"/>
                  <a:gd name="T39" fmla="*/ 185 h 1353"/>
                  <a:gd name="T40" fmla="*/ 694 w 1398"/>
                  <a:gd name="T41" fmla="*/ 135 h 1353"/>
                  <a:gd name="T42" fmla="*/ 709 w 1398"/>
                  <a:gd name="T43" fmla="*/ 50 h 1353"/>
                  <a:gd name="T44" fmla="*/ 844 w 1398"/>
                  <a:gd name="T45" fmla="*/ 30 h 1353"/>
                  <a:gd name="T46" fmla="*/ 1068 w 1398"/>
                  <a:gd name="T47" fmla="*/ 80 h 1353"/>
                  <a:gd name="T48" fmla="*/ 1103 w 1398"/>
                  <a:gd name="T49" fmla="*/ 125 h 1353"/>
                  <a:gd name="T50" fmla="*/ 1108 w 1398"/>
                  <a:gd name="T51" fmla="*/ 165 h 1353"/>
                  <a:gd name="T52" fmla="*/ 1093 w 1398"/>
                  <a:gd name="T53" fmla="*/ 205 h 1353"/>
                  <a:gd name="T54" fmla="*/ 1044 w 1398"/>
                  <a:gd name="T55" fmla="*/ 240 h 1353"/>
                  <a:gd name="T56" fmla="*/ 1019 w 1398"/>
                  <a:gd name="T57" fmla="*/ 295 h 1353"/>
                  <a:gd name="T58" fmla="*/ 989 w 1398"/>
                  <a:gd name="T59" fmla="*/ 305 h 1353"/>
                  <a:gd name="T60" fmla="*/ 1078 w 1398"/>
                  <a:gd name="T61" fmla="*/ 389 h 1353"/>
                  <a:gd name="T62" fmla="*/ 1118 w 1398"/>
                  <a:gd name="T63" fmla="*/ 434 h 1353"/>
                  <a:gd name="T64" fmla="*/ 1163 w 1398"/>
                  <a:gd name="T65" fmla="*/ 464 h 1353"/>
                  <a:gd name="T66" fmla="*/ 1218 w 1398"/>
                  <a:gd name="T67" fmla="*/ 484 h 1353"/>
                  <a:gd name="T68" fmla="*/ 1273 w 1398"/>
                  <a:gd name="T69" fmla="*/ 464 h 1353"/>
                  <a:gd name="T70" fmla="*/ 1298 w 1398"/>
                  <a:gd name="T71" fmla="*/ 479 h 1353"/>
                  <a:gd name="T72" fmla="*/ 1398 w 1398"/>
                  <a:gd name="T73" fmla="*/ 564 h 1353"/>
                  <a:gd name="T74" fmla="*/ 1388 w 1398"/>
                  <a:gd name="T75" fmla="*/ 599 h 1353"/>
                  <a:gd name="T76" fmla="*/ 1373 w 1398"/>
                  <a:gd name="T77" fmla="*/ 639 h 1353"/>
                  <a:gd name="T78" fmla="*/ 1358 w 1398"/>
                  <a:gd name="T79" fmla="*/ 704 h 1353"/>
                  <a:gd name="T80" fmla="*/ 1283 w 1398"/>
                  <a:gd name="T81" fmla="*/ 639 h 1353"/>
                  <a:gd name="T82" fmla="*/ 1248 w 1398"/>
                  <a:gd name="T83" fmla="*/ 584 h 1353"/>
                  <a:gd name="T84" fmla="*/ 1208 w 1398"/>
                  <a:gd name="T85" fmla="*/ 574 h 1353"/>
                  <a:gd name="T86" fmla="*/ 1183 w 1398"/>
                  <a:gd name="T87" fmla="*/ 754 h 1353"/>
                  <a:gd name="T88" fmla="*/ 1133 w 1398"/>
                  <a:gd name="T89" fmla="*/ 824 h 1353"/>
                  <a:gd name="T90" fmla="*/ 1068 w 1398"/>
                  <a:gd name="T91" fmla="*/ 884 h 1353"/>
                  <a:gd name="T92" fmla="*/ 1088 w 1398"/>
                  <a:gd name="T93" fmla="*/ 959 h 1353"/>
                  <a:gd name="T94" fmla="*/ 1148 w 1398"/>
                  <a:gd name="T95" fmla="*/ 1073 h 1353"/>
                  <a:gd name="T96" fmla="*/ 1163 w 1398"/>
                  <a:gd name="T97" fmla="*/ 1093 h 1353"/>
                  <a:gd name="T98" fmla="*/ 1198 w 1398"/>
                  <a:gd name="T99" fmla="*/ 1113 h 1353"/>
                  <a:gd name="T100" fmla="*/ 1228 w 1398"/>
                  <a:gd name="T101" fmla="*/ 1098 h 1353"/>
                  <a:gd name="T102" fmla="*/ 1258 w 1398"/>
                  <a:gd name="T103" fmla="*/ 1083 h 1353"/>
                  <a:gd name="T104" fmla="*/ 1298 w 1398"/>
                  <a:gd name="T105" fmla="*/ 1118 h 1353"/>
                  <a:gd name="T106" fmla="*/ 1318 w 1398"/>
                  <a:gd name="T107" fmla="*/ 1183 h 1353"/>
                  <a:gd name="T108" fmla="*/ 1323 w 1398"/>
                  <a:gd name="T109" fmla="*/ 1228 h 1353"/>
                  <a:gd name="T110" fmla="*/ 1288 w 1398"/>
                  <a:gd name="T111" fmla="*/ 1258 h 1353"/>
                  <a:gd name="T112" fmla="*/ 1228 w 1398"/>
                  <a:gd name="T113" fmla="*/ 1303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98" h="1353">
                    <a:moveTo>
                      <a:pt x="1193" y="1353"/>
                    </a:moveTo>
                    <a:lnTo>
                      <a:pt x="1083" y="1338"/>
                    </a:lnTo>
                    <a:lnTo>
                      <a:pt x="999" y="1293"/>
                    </a:lnTo>
                    <a:lnTo>
                      <a:pt x="939" y="1293"/>
                    </a:lnTo>
                    <a:lnTo>
                      <a:pt x="899" y="1288"/>
                    </a:lnTo>
                    <a:lnTo>
                      <a:pt x="864" y="1278"/>
                    </a:lnTo>
                    <a:lnTo>
                      <a:pt x="834" y="1253"/>
                    </a:lnTo>
                    <a:lnTo>
                      <a:pt x="789" y="1188"/>
                    </a:lnTo>
                    <a:lnTo>
                      <a:pt x="704" y="1133"/>
                    </a:lnTo>
                    <a:lnTo>
                      <a:pt x="404" y="1128"/>
                    </a:lnTo>
                    <a:lnTo>
                      <a:pt x="290" y="1083"/>
                    </a:lnTo>
                    <a:lnTo>
                      <a:pt x="240" y="1058"/>
                    </a:lnTo>
                    <a:lnTo>
                      <a:pt x="225" y="1043"/>
                    </a:lnTo>
                    <a:lnTo>
                      <a:pt x="210" y="1028"/>
                    </a:lnTo>
                    <a:lnTo>
                      <a:pt x="185" y="1014"/>
                    </a:lnTo>
                    <a:lnTo>
                      <a:pt x="170" y="994"/>
                    </a:lnTo>
                    <a:lnTo>
                      <a:pt x="150" y="964"/>
                    </a:lnTo>
                    <a:lnTo>
                      <a:pt x="145" y="924"/>
                    </a:lnTo>
                    <a:lnTo>
                      <a:pt x="135" y="889"/>
                    </a:lnTo>
                    <a:lnTo>
                      <a:pt x="105" y="829"/>
                    </a:lnTo>
                    <a:lnTo>
                      <a:pt x="45" y="729"/>
                    </a:lnTo>
                    <a:lnTo>
                      <a:pt x="5" y="614"/>
                    </a:lnTo>
                    <a:lnTo>
                      <a:pt x="0" y="519"/>
                    </a:lnTo>
                    <a:lnTo>
                      <a:pt x="35" y="514"/>
                    </a:lnTo>
                    <a:lnTo>
                      <a:pt x="65" y="494"/>
                    </a:lnTo>
                    <a:lnTo>
                      <a:pt x="100" y="474"/>
                    </a:lnTo>
                    <a:lnTo>
                      <a:pt x="125" y="454"/>
                    </a:lnTo>
                    <a:lnTo>
                      <a:pt x="145" y="439"/>
                    </a:lnTo>
                    <a:lnTo>
                      <a:pt x="170" y="429"/>
                    </a:lnTo>
                    <a:lnTo>
                      <a:pt x="215" y="424"/>
                    </a:lnTo>
                    <a:lnTo>
                      <a:pt x="260" y="409"/>
                    </a:lnTo>
                    <a:lnTo>
                      <a:pt x="300" y="389"/>
                    </a:lnTo>
                    <a:lnTo>
                      <a:pt x="345" y="359"/>
                    </a:lnTo>
                    <a:lnTo>
                      <a:pt x="384" y="354"/>
                    </a:lnTo>
                    <a:lnTo>
                      <a:pt x="429" y="344"/>
                    </a:lnTo>
                    <a:lnTo>
                      <a:pt x="519" y="320"/>
                    </a:lnTo>
                    <a:lnTo>
                      <a:pt x="554" y="295"/>
                    </a:lnTo>
                    <a:lnTo>
                      <a:pt x="584" y="265"/>
                    </a:lnTo>
                    <a:lnTo>
                      <a:pt x="644" y="205"/>
                    </a:lnTo>
                    <a:lnTo>
                      <a:pt x="664" y="185"/>
                    </a:lnTo>
                    <a:lnTo>
                      <a:pt x="684" y="160"/>
                    </a:lnTo>
                    <a:lnTo>
                      <a:pt x="694" y="135"/>
                    </a:lnTo>
                    <a:lnTo>
                      <a:pt x="699" y="110"/>
                    </a:lnTo>
                    <a:lnTo>
                      <a:pt x="709" y="50"/>
                    </a:lnTo>
                    <a:lnTo>
                      <a:pt x="709" y="0"/>
                    </a:lnTo>
                    <a:lnTo>
                      <a:pt x="844" y="30"/>
                    </a:lnTo>
                    <a:lnTo>
                      <a:pt x="1034" y="30"/>
                    </a:lnTo>
                    <a:lnTo>
                      <a:pt x="1068" y="80"/>
                    </a:lnTo>
                    <a:lnTo>
                      <a:pt x="1088" y="95"/>
                    </a:lnTo>
                    <a:lnTo>
                      <a:pt x="1103" y="125"/>
                    </a:lnTo>
                    <a:lnTo>
                      <a:pt x="1108" y="145"/>
                    </a:lnTo>
                    <a:lnTo>
                      <a:pt x="1108" y="165"/>
                    </a:lnTo>
                    <a:lnTo>
                      <a:pt x="1103" y="185"/>
                    </a:lnTo>
                    <a:lnTo>
                      <a:pt x="1093" y="205"/>
                    </a:lnTo>
                    <a:lnTo>
                      <a:pt x="1063" y="220"/>
                    </a:lnTo>
                    <a:lnTo>
                      <a:pt x="1044" y="240"/>
                    </a:lnTo>
                    <a:lnTo>
                      <a:pt x="1029" y="260"/>
                    </a:lnTo>
                    <a:lnTo>
                      <a:pt x="1019" y="295"/>
                    </a:lnTo>
                    <a:lnTo>
                      <a:pt x="1004" y="300"/>
                    </a:lnTo>
                    <a:lnTo>
                      <a:pt x="989" y="305"/>
                    </a:lnTo>
                    <a:lnTo>
                      <a:pt x="989" y="325"/>
                    </a:lnTo>
                    <a:lnTo>
                      <a:pt x="1078" y="389"/>
                    </a:lnTo>
                    <a:lnTo>
                      <a:pt x="1083" y="404"/>
                    </a:lnTo>
                    <a:lnTo>
                      <a:pt x="1118" y="434"/>
                    </a:lnTo>
                    <a:lnTo>
                      <a:pt x="1138" y="449"/>
                    </a:lnTo>
                    <a:lnTo>
                      <a:pt x="1163" y="464"/>
                    </a:lnTo>
                    <a:lnTo>
                      <a:pt x="1188" y="479"/>
                    </a:lnTo>
                    <a:lnTo>
                      <a:pt x="1218" y="484"/>
                    </a:lnTo>
                    <a:lnTo>
                      <a:pt x="1243" y="479"/>
                    </a:lnTo>
                    <a:lnTo>
                      <a:pt x="1273" y="464"/>
                    </a:lnTo>
                    <a:lnTo>
                      <a:pt x="1288" y="469"/>
                    </a:lnTo>
                    <a:lnTo>
                      <a:pt x="1298" y="479"/>
                    </a:lnTo>
                    <a:lnTo>
                      <a:pt x="1328" y="509"/>
                    </a:lnTo>
                    <a:lnTo>
                      <a:pt x="1398" y="564"/>
                    </a:lnTo>
                    <a:lnTo>
                      <a:pt x="1393" y="584"/>
                    </a:lnTo>
                    <a:lnTo>
                      <a:pt x="1388" y="599"/>
                    </a:lnTo>
                    <a:lnTo>
                      <a:pt x="1383" y="609"/>
                    </a:lnTo>
                    <a:lnTo>
                      <a:pt x="1373" y="639"/>
                    </a:lnTo>
                    <a:lnTo>
                      <a:pt x="1368" y="674"/>
                    </a:lnTo>
                    <a:lnTo>
                      <a:pt x="1358" y="704"/>
                    </a:lnTo>
                    <a:lnTo>
                      <a:pt x="1318" y="689"/>
                    </a:lnTo>
                    <a:lnTo>
                      <a:pt x="1283" y="639"/>
                    </a:lnTo>
                    <a:lnTo>
                      <a:pt x="1258" y="599"/>
                    </a:lnTo>
                    <a:lnTo>
                      <a:pt x="1248" y="584"/>
                    </a:lnTo>
                    <a:lnTo>
                      <a:pt x="1228" y="579"/>
                    </a:lnTo>
                    <a:lnTo>
                      <a:pt x="1208" y="574"/>
                    </a:lnTo>
                    <a:lnTo>
                      <a:pt x="1178" y="579"/>
                    </a:lnTo>
                    <a:lnTo>
                      <a:pt x="1183" y="754"/>
                    </a:lnTo>
                    <a:lnTo>
                      <a:pt x="1163" y="789"/>
                    </a:lnTo>
                    <a:lnTo>
                      <a:pt x="1133" y="824"/>
                    </a:lnTo>
                    <a:lnTo>
                      <a:pt x="1103" y="859"/>
                    </a:lnTo>
                    <a:lnTo>
                      <a:pt x="1068" y="884"/>
                    </a:lnTo>
                    <a:lnTo>
                      <a:pt x="1068" y="939"/>
                    </a:lnTo>
                    <a:lnTo>
                      <a:pt x="1088" y="959"/>
                    </a:lnTo>
                    <a:lnTo>
                      <a:pt x="1123" y="979"/>
                    </a:lnTo>
                    <a:lnTo>
                      <a:pt x="1148" y="1073"/>
                    </a:lnTo>
                    <a:lnTo>
                      <a:pt x="1153" y="1083"/>
                    </a:lnTo>
                    <a:lnTo>
                      <a:pt x="1163" y="1093"/>
                    </a:lnTo>
                    <a:lnTo>
                      <a:pt x="1183" y="1108"/>
                    </a:lnTo>
                    <a:lnTo>
                      <a:pt x="1198" y="1113"/>
                    </a:lnTo>
                    <a:lnTo>
                      <a:pt x="1213" y="1113"/>
                    </a:lnTo>
                    <a:lnTo>
                      <a:pt x="1228" y="1098"/>
                    </a:lnTo>
                    <a:lnTo>
                      <a:pt x="1243" y="1088"/>
                    </a:lnTo>
                    <a:lnTo>
                      <a:pt x="1258" y="1083"/>
                    </a:lnTo>
                    <a:lnTo>
                      <a:pt x="1283" y="1088"/>
                    </a:lnTo>
                    <a:lnTo>
                      <a:pt x="1298" y="1118"/>
                    </a:lnTo>
                    <a:lnTo>
                      <a:pt x="1313" y="1158"/>
                    </a:lnTo>
                    <a:lnTo>
                      <a:pt x="1318" y="1183"/>
                    </a:lnTo>
                    <a:lnTo>
                      <a:pt x="1323" y="1208"/>
                    </a:lnTo>
                    <a:lnTo>
                      <a:pt x="1323" y="1228"/>
                    </a:lnTo>
                    <a:lnTo>
                      <a:pt x="1313" y="1253"/>
                    </a:lnTo>
                    <a:lnTo>
                      <a:pt x="1288" y="1258"/>
                    </a:lnTo>
                    <a:lnTo>
                      <a:pt x="1263" y="1273"/>
                    </a:lnTo>
                    <a:lnTo>
                      <a:pt x="1228" y="1303"/>
                    </a:lnTo>
                    <a:lnTo>
                      <a:pt x="1193" y="1353"/>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2" name="Freeform 27">
                <a:extLst>
                  <a:ext uri="{FF2B5EF4-FFF2-40B4-BE49-F238E27FC236}">
                    <a16:creationId xmlns:a16="http://schemas.microsoft.com/office/drawing/2014/main" id="{6B022286-8856-478E-9C44-36FCE3395F68}"/>
                  </a:ext>
                </a:extLst>
              </p:cNvPr>
              <p:cNvSpPr>
                <a:spLocks/>
              </p:cNvSpPr>
              <p:nvPr/>
            </p:nvSpPr>
            <p:spPr bwMode="auto">
              <a:xfrm>
                <a:off x="3858425" y="3787547"/>
                <a:ext cx="489523" cy="885946"/>
              </a:xfrm>
              <a:custGeom>
                <a:avLst/>
                <a:gdLst>
                  <a:gd name="T0" fmla="*/ 799 w 1224"/>
                  <a:gd name="T1" fmla="*/ 2192 h 2217"/>
                  <a:gd name="T2" fmla="*/ 629 w 1224"/>
                  <a:gd name="T3" fmla="*/ 2082 h 2217"/>
                  <a:gd name="T4" fmla="*/ 490 w 1224"/>
                  <a:gd name="T5" fmla="*/ 2092 h 2217"/>
                  <a:gd name="T6" fmla="*/ 425 w 1224"/>
                  <a:gd name="T7" fmla="*/ 2102 h 2217"/>
                  <a:gd name="T8" fmla="*/ 340 w 1224"/>
                  <a:gd name="T9" fmla="*/ 2057 h 2217"/>
                  <a:gd name="T10" fmla="*/ 285 w 1224"/>
                  <a:gd name="T11" fmla="*/ 2032 h 2217"/>
                  <a:gd name="T12" fmla="*/ 245 w 1224"/>
                  <a:gd name="T13" fmla="*/ 1997 h 2217"/>
                  <a:gd name="T14" fmla="*/ 30 w 1224"/>
                  <a:gd name="T15" fmla="*/ 1937 h 2217"/>
                  <a:gd name="T16" fmla="*/ 50 w 1224"/>
                  <a:gd name="T17" fmla="*/ 1857 h 2217"/>
                  <a:gd name="T18" fmla="*/ 20 w 1224"/>
                  <a:gd name="T19" fmla="*/ 1813 h 2217"/>
                  <a:gd name="T20" fmla="*/ 0 w 1224"/>
                  <a:gd name="T21" fmla="*/ 1768 h 2217"/>
                  <a:gd name="T22" fmla="*/ 155 w 1224"/>
                  <a:gd name="T23" fmla="*/ 1738 h 2217"/>
                  <a:gd name="T24" fmla="*/ 170 w 1224"/>
                  <a:gd name="T25" fmla="*/ 1663 h 2217"/>
                  <a:gd name="T26" fmla="*/ 130 w 1224"/>
                  <a:gd name="T27" fmla="*/ 1503 h 2217"/>
                  <a:gd name="T28" fmla="*/ 125 w 1224"/>
                  <a:gd name="T29" fmla="*/ 1353 h 2217"/>
                  <a:gd name="T30" fmla="*/ 210 w 1224"/>
                  <a:gd name="T31" fmla="*/ 1323 h 2217"/>
                  <a:gd name="T32" fmla="*/ 405 w 1224"/>
                  <a:gd name="T33" fmla="*/ 1373 h 2217"/>
                  <a:gd name="T34" fmla="*/ 430 w 1224"/>
                  <a:gd name="T35" fmla="*/ 1258 h 2217"/>
                  <a:gd name="T36" fmla="*/ 455 w 1224"/>
                  <a:gd name="T37" fmla="*/ 1233 h 2217"/>
                  <a:gd name="T38" fmla="*/ 525 w 1224"/>
                  <a:gd name="T39" fmla="*/ 1238 h 2217"/>
                  <a:gd name="T40" fmla="*/ 614 w 1224"/>
                  <a:gd name="T41" fmla="*/ 1223 h 2217"/>
                  <a:gd name="T42" fmla="*/ 624 w 1224"/>
                  <a:gd name="T43" fmla="*/ 1079 h 2217"/>
                  <a:gd name="T44" fmla="*/ 619 w 1224"/>
                  <a:gd name="T45" fmla="*/ 1009 h 2217"/>
                  <a:gd name="T46" fmla="*/ 639 w 1224"/>
                  <a:gd name="T47" fmla="*/ 909 h 2217"/>
                  <a:gd name="T48" fmla="*/ 525 w 1224"/>
                  <a:gd name="T49" fmla="*/ 854 h 2217"/>
                  <a:gd name="T50" fmla="*/ 425 w 1224"/>
                  <a:gd name="T51" fmla="*/ 809 h 2217"/>
                  <a:gd name="T52" fmla="*/ 315 w 1224"/>
                  <a:gd name="T53" fmla="*/ 764 h 2217"/>
                  <a:gd name="T54" fmla="*/ 340 w 1224"/>
                  <a:gd name="T55" fmla="*/ 699 h 2217"/>
                  <a:gd name="T56" fmla="*/ 350 w 1224"/>
                  <a:gd name="T57" fmla="*/ 589 h 2217"/>
                  <a:gd name="T58" fmla="*/ 430 w 1224"/>
                  <a:gd name="T59" fmla="*/ 554 h 2217"/>
                  <a:gd name="T60" fmla="*/ 674 w 1224"/>
                  <a:gd name="T61" fmla="*/ 549 h 2217"/>
                  <a:gd name="T62" fmla="*/ 699 w 1224"/>
                  <a:gd name="T63" fmla="*/ 464 h 2217"/>
                  <a:gd name="T64" fmla="*/ 694 w 1224"/>
                  <a:gd name="T65" fmla="*/ 340 h 2217"/>
                  <a:gd name="T66" fmla="*/ 714 w 1224"/>
                  <a:gd name="T67" fmla="*/ 300 h 2217"/>
                  <a:gd name="T68" fmla="*/ 834 w 1224"/>
                  <a:gd name="T69" fmla="*/ 150 h 2217"/>
                  <a:gd name="T70" fmla="*/ 1009 w 1224"/>
                  <a:gd name="T71" fmla="*/ 70 h 2217"/>
                  <a:gd name="T72" fmla="*/ 1054 w 1224"/>
                  <a:gd name="T73" fmla="*/ 40 h 2217"/>
                  <a:gd name="T74" fmla="*/ 1124 w 1224"/>
                  <a:gd name="T75" fmla="*/ 10 h 2217"/>
                  <a:gd name="T76" fmla="*/ 1154 w 1224"/>
                  <a:gd name="T77" fmla="*/ 50 h 2217"/>
                  <a:gd name="T78" fmla="*/ 1124 w 1224"/>
                  <a:gd name="T79" fmla="*/ 180 h 2217"/>
                  <a:gd name="T80" fmla="*/ 1094 w 1224"/>
                  <a:gd name="T81" fmla="*/ 270 h 2217"/>
                  <a:gd name="T82" fmla="*/ 1054 w 1224"/>
                  <a:gd name="T83" fmla="*/ 345 h 2217"/>
                  <a:gd name="T84" fmla="*/ 1074 w 1224"/>
                  <a:gd name="T85" fmla="*/ 569 h 2217"/>
                  <a:gd name="T86" fmla="*/ 1049 w 1224"/>
                  <a:gd name="T87" fmla="*/ 664 h 2217"/>
                  <a:gd name="T88" fmla="*/ 994 w 1224"/>
                  <a:gd name="T89" fmla="*/ 959 h 2217"/>
                  <a:gd name="T90" fmla="*/ 1044 w 1224"/>
                  <a:gd name="T91" fmla="*/ 1133 h 2217"/>
                  <a:gd name="T92" fmla="*/ 1024 w 1224"/>
                  <a:gd name="T93" fmla="*/ 1283 h 2217"/>
                  <a:gd name="T94" fmla="*/ 1054 w 1224"/>
                  <a:gd name="T95" fmla="*/ 1368 h 2217"/>
                  <a:gd name="T96" fmla="*/ 1079 w 1224"/>
                  <a:gd name="T97" fmla="*/ 1498 h 2217"/>
                  <a:gd name="T98" fmla="*/ 1189 w 1224"/>
                  <a:gd name="T99" fmla="*/ 1723 h 2217"/>
                  <a:gd name="T100" fmla="*/ 1154 w 1224"/>
                  <a:gd name="T101" fmla="*/ 1813 h 2217"/>
                  <a:gd name="T102" fmla="*/ 904 w 1224"/>
                  <a:gd name="T103" fmla="*/ 1818 h 2217"/>
                  <a:gd name="T104" fmla="*/ 984 w 1224"/>
                  <a:gd name="T105" fmla="*/ 1937 h 2217"/>
                  <a:gd name="T106" fmla="*/ 924 w 1224"/>
                  <a:gd name="T107" fmla="*/ 2012 h 2217"/>
                  <a:gd name="T108" fmla="*/ 874 w 1224"/>
                  <a:gd name="T109"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24" h="2217">
                    <a:moveTo>
                      <a:pt x="859" y="2217"/>
                    </a:moveTo>
                    <a:lnTo>
                      <a:pt x="824" y="2207"/>
                    </a:lnTo>
                    <a:lnTo>
                      <a:pt x="799" y="2192"/>
                    </a:lnTo>
                    <a:lnTo>
                      <a:pt x="759" y="2162"/>
                    </a:lnTo>
                    <a:lnTo>
                      <a:pt x="694" y="2102"/>
                    </a:lnTo>
                    <a:lnTo>
                      <a:pt x="629" y="2082"/>
                    </a:lnTo>
                    <a:lnTo>
                      <a:pt x="580" y="2082"/>
                    </a:lnTo>
                    <a:lnTo>
                      <a:pt x="535" y="2082"/>
                    </a:lnTo>
                    <a:lnTo>
                      <a:pt x="490" y="2092"/>
                    </a:lnTo>
                    <a:lnTo>
                      <a:pt x="470" y="2097"/>
                    </a:lnTo>
                    <a:lnTo>
                      <a:pt x="450" y="2107"/>
                    </a:lnTo>
                    <a:lnTo>
                      <a:pt x="425" y="2102"/>
                    </a:lnTo>
                    <a:lnTo>
                      <a:pt x="400" y="2087"/>
                    </a:lnTo>
                    <a:lnTo>
                      <a:pt x="365" y="2062"/>
                    </a:lnTo>
                    <a:lnTo>
                      <a:pt x="340" y="2057"/>
                    </a:lnTo>
                    <a:lnTo>
                      <a:pt x="320" y="2052"/>
                    </a:lnTo>
                    <a:lnTo>
                      <a:pt x="300" y="2042"/>
                    </a:lnTo>
                    <a:lnTo>
                      <a:pt x="285" y="2032"/>
                    </a:lnTo>
                    <a:lnTo>
                      <a:pt x="265" y="2007"/>
                    </a:lnTo>
                    <a:lnTo>
                      <a:pt x="255" y="2002"/>
                    </a:lnTo>
                    <a:lnTo>
                      <a:pt x="245" y="1997"/>
                    </a:lnTo>
                    <a:lnTo>
                      <a:pt x="140" y="1997"/>
                    </a:lnTo>
                    <a:lnTo>
                      <a:pt x="30" y="1957"/>
                    </a:lnTo>
                    <a:lnTo>
                      <a:pt x="30" y="1937"/>
                    </a:lnTo>
                    <a:lnTo>
                      <a:pt x="35" y="1922"/>
                    </a:lnTo>
                    <a:lnTo>
                      <a:pt x="50" y="1892"/>
                    </a:lnTo>
                    <a:lnTo>
                      <a:pt x="50" y="1857"/>
                    </a:lnTo>
                    <a:lnTo>
                      <a:pt x="45" y="1833"/>
                    </a:lnTo>
                    <a:lnTo>
                      <a:pt x="35" y="1818"/>
                    </a:lnTo>
                    <a:lnTo>
                      <a:pt x="20" y="1813"/>
                    </a:lnTo>
                    <a:lnTo>
                      <a:pt x="5" y="1793"/>
                    </a:lnTo>
                    <a:lnTo>
                      <a:pt x="0" y="1783"/>
                    </a:lnTo>
                    <a:lnTo>
                      <a:pt x="0" y="1768"/>
                    </a:lnTo>
                    <a:lnTo>
                      <a:pt x="0" y="1763"/>
                    </a:lnTo>
                    <a:lnTo>
                      <a:pt x="145" y="1758"/>
                    </a:lnTo>
                    <a:lnTo>
                      <a:pt x="155" y="1738"/>
                    </a:lnTo>
                    <a:lnTo>
                      <a:pt x="165" y="1713"/>
                    </a:lnTo>
                    <a:lnTo>
                      <a:pt x="165" y="1688"/>
                    </a:lnTo>
                    <a:lnTo>
                      <a:pt x="170" y="1663"/>
                    </a:lnTo>
                    <a:lnTo>
                      <a:pt x="165" y="1618"/>
                    </a:lnTo>
                    <a:lnTo>
                      <a:pt x="160" y="1578"/>
                    </a:lnTo>
                    <a:lnTo>
                      <a:pt x="130" y="1503"/>
                    </a:lnTo>
                    <a:lnTo>
                      <a:pt x="115" y="1408"/>
                    </a:lnTo>
                    <a:lnTo>
                      <a:pt x="115" y="1373"/>
                    </a:lnTo>
                    <a:lnTo>
                      <a:pt x="125" y="1353"/>
                    </a:lnTo>
                    <a:lnTo>
                      <a:pt x="140" y="1338"/>
                    </a:lnTo>
                    <a:lnTo>
                      <a:pt x="170" y="1328"/>
                    </a:lnTo>
                    <a:lnTo>
                      <a:pt x="210" y="1323"/>
                    </a:lnTo>
                    <a:lnTo>
                      <a:pt x="260" y="1323"/>
                    </a:lnTo>
                    <a:lnTo>
                      <a:pt x="375" y="1378"/>
                    </a:lnTo>
                    <a:lnTo>
                      <a:pt x="405" y="1373"/>
                    </a:lnTo>
                    <a:lnTo>
                      <a:pt x="420" y="1368"/>
                    </a:lnTo>
                    <a:lnTo>
                      <a:pt x="430" y="1363"/>
                    </a:lnTo>
                    <a:lnTo>
                      <a:pt x="430" y="1258"/>
                    </a:lnTo>
                    <a:lnTo>
                      <a:pt x="435" y="1248"/>
                    </a:lnTo>
                    <a:lnTo>
                      <a:pt x="445" y="1238"/>
                    </a:lnTo>
                    <a:lnTo>
                      <a:pt x="455" y="1233"/>
                    </a:lnTo>
                    <a:lnTo>
                      <a:pt x="475" y="1233"/>
                    </a:lnTo>
                    <a:lnTo>
                      <a:pt x="510" y="1233"/>
                    </a:lnTo>
                    <a:lnTo>
                      <a:pt x="525" y="1238"/>
                    </a:lnTo>
                    <a:lnTo>
                      <a:pt x="535" y="1248"/>
                    </a:lnTo>
                    <a:lnTo>
                      <a:pt x="605" y="1248"/>
                    </a:lnTo>
                    <a:lnTo>
                      <a:pt x="614" y="1223"/>
                    </a:lnTo>
                    <a:lnTo>
                      <a:pt x="619" y="1193"/>
                    </a:lnTo>
                    <a:lnTo>
                      <a:pt x="624" y="1133"/>
                    </a:lnTo>
                    <a:lnTo>
                      <a:pt x="624" y="1079"/>
                    </a:lnTo>
                    <a:lnTo>
                      <a:pt x="619" y="1059"/>
                    </a:lnTo>
                    <a:lnTo>
                      <a:pt x="614" y="1039"/>
                    </a:lnTo>
                    <a:lnTo>
                      <a:pt x="619" y="1009"/>
                    </a:lnTo>
                    <a:lnTo>
                      <a:pt x="624" y="989"/>
                    </a:lnTo>
                    <a:lnTo>
                      <a:pt x="639" y="959"/>
                    </a:lnTo>
                    <a:lnTo>
                      <a:pt x="639" y="909"/>
                    </a:lnTo>
                    <a:lnTo>
                      <a:pt x="600" y="904"/>
                    </a:lnTo>
                    <a:lnTo>
                      <a:pt x="560" y="879"/>
                    </a:lnTo>
                    <a:lnTo>
                      <a:pt x="525" y="854"/>
                    </a:lnTo>
                    <a:lnTo>
                      <a:pt x="490" y="834"/>
                    </a:lnTo>
                    <a:lnTo>
                      <a:pt x="470" y="819"/>
                    </a:lnTo>
                    <a:lnTo>
                      <a:pt x="425" y="809"/>
                    </a:lnTo>
                    <a:lnTo>
                      <a:pt x="380" y="794"/>
                    </a:lnTo>
                    <a:lnTo>
                      <a:pt x="340" y="779"/>
                    </a:lnTo>
                    <a:lnTo>
                      <a:pt x="315" y="764"/>
                    </a:lnTo>
                    <a:lnTo>
                      <a:pt x="315" y="739"/>
                    </a:lnTo>
                    <a:lnTo>
                      <a:pt x="320" y="724"/>
                    </a:lnTo>
                    <a:lnTo>
                      <a:pt x="340" y="699"/>
                    </a:lnTo>
                    <a:lnTo>
                      <a:pt x="325" y="609"/>
                    </a:lnTo>
                    <a:lnTo>
                      <a:pt x="335" y="604"/>
                    </a:lnTo>
                    <a:lnTo>
                      <a:pt x="350" y="589"/>
                    </a:lnTo>
                    <a:lnTo>
                      <a:pt x="370" y="554"/>
                    </a:lnTo>
                    <a:lnTo>
                      <a:pt x="405" y="554"/>
                    </a:lnTo>
                    <a:lnTo>
                      <a:pt x="430" y="554"/>
                    </a:lnTo>
                    <a:lnTo>
                      <a:pt x="460" y="564"/>
                    </a:lnTo>
                    <a:lnTo>
                      <a:pt x="659" y="574"/>
                    </a:lnTo>
                    <a:lnTo>
                      <a:pt x="674" y="549"/>
                    </a:lnTo>
                    <a:lnTo>
                      <a:pt x="689" y="524"/>
                    </a:lnTo>
                    <a:lnTo>
                      <a:pt x="694" y="494"/>
                    </a:lnTo>
                    <a:lnTo>
                      <a:pt x="699" y="464"/>
                    </a:lnTo>
                    <a:lnTo>
                      <a:pt x="694" y="404"/>
                    </a:lnTo>
                    <a:lnTo>
                      <a:pt x="694" y="360"/>
                    </a:lnTo>
                    <a:lnTo>
                      <a:pt x="694" y="340"/>
                    </a:lnTo>
                    <a:lnTo>
                      <a:pt x="699" y="325"/>
                    </a:lnTo>
                    <a:lnTo>
                      <a:pt x="704" y="310"/>
                    </a:lnTo>
                    <a:lnTo>
                      <a:pt x="714" y="300"/>
                    </a:lnTo>
                    <a:lnTo>
                      <a:pt x="734" y="285"/>
                    </a:lnTo>
                    <a:lnTo>
                      <a:pt x="759" y="260"/>
                    </a:lnTo>
                    <a:lnTo>
                      <a:pt x="834" y="150"/>
                    </a:lnTo>
                    <a:lnTo>
                      <a:pt x="909" y="95"/>
                    </a:lnTo>
                    <a:lnTo>
                      <a:pt x="954" y="30"/>
                    </a:lnTo>
                    <a:lnTo>
                      <a:pt x="1009" y="70"/>
                    </a:lnTo>
                    <a:lnTo>
                      <a:pt x="1024" y="70"/>
                    </a:lnTo>
                    <a:lnTo>
                      <a:pt x="1039" y="55"/>
                    </a:lnTo>
                    <a:lnTo>
                      <a:pt x="1054" y="40"/>
                    </a:lnTo>
                    <a:lnTo>
                      <a:pt x="1074" y="0"/>
                    </a:lnTo>
                    <a:lnTo>
                      <a:pt x="1099" y="5"/>
                    </a:lnTo>
                    <a:lnTo>
                      <a:pt x="1124" y="10"/>
                    </a:lnTo>
                    <a:lnTo>
                      <a:pt x="1139" y="20"/>
                    </a:lnTo>
                    <a:lnTo>
                      <a:pt x="1149" y="30"/>
                    </a:lnTo>
                    <a:lnTo>
                      <a:pt x="1154" y="50"/>
                    </a:lnTo>
                    <a:lnTo>
                      <a:pt x="1159" y="70"/>
                    </a:lnTo>
                    <a:lnTo>
                      <a:pt x="1129" y="130"/>
                    </a:lnTo>
                    <a:lnTo>
                      <a:pt x="1124" y="180"/>
                    </a:lnTo>
                    <a:lnTo>
                      <a:pt x="1114" y="225"/>
                    </a:lnTo>
                    <a:lnTo>
                      <a:pt x="1109" y="250"/>
                    </a:lnTo>
                    <a:lnTo>
                      <a:pt x="1094" y="270"/>
                    </a:lnTo>
                    <a:lnTo>
                      <a:pt x="1079" y="295"/>
                    </a:lnTo>
                    <a:lnTo>
                      <a:pt x="1059" y="315"/>
                    </a:lnTo>
                    <a:lnTo>
                      <a:pt x="1054" y="345"/>
                    </a:lnTo>
                    <a:lnTo>
                      <a:pt x="1049" y="374"/>
                    </a:lnTo>
                    <a:lnTo>
                      <a:pt x="1054" y="434"/>
                    </a:lnTo>
                    <a:lnTo>
                      <a:pt x="1074" y="569"/>
                    </a:lnTo>
                    <a:lnTo>
                      <a:pt x="1074" y="594"/>
                    </a:lnTo>
                    <a:lnTo>
                      <a:pt x="1069" y="614"/>
                    </a:lnTo>
                    <a:lnTo>
                      <a:pt x="1049" y="664"/>
                    </a:lnTo>
                    <a:lnTo>
                      <a:pt x="1019" y="709"/>
                    </a:lnTo>
                    <a:lnTo>
                      <a:pt x="994" y="749"/>
                    </a:lnTo>
                    <a:lnTo>
                      <a:pt x="994" y="959"/>
                    </a:lnTo>
                    <a:lnTo>
                      <a:pt x="1029" y="1039"/>
                    </a:lnTo>
                    <a:lnTo>
                      <a:pt x="1039" y="1084"/>
                    </a:lnTo>
                    <a:lnTo>
                      <a:pt x="1044" y="1133"/>
                    </a:lnTo>
                    <a:lnTo>
                      <a:pt x="1034" y="1178"/>
                    </a:lnTo>
                    <a:lnTo>
                      <a:pt x="1024" y="1228"/>
                    </a:lnTo>
                    <a:lnTo>
                      <a:pt x="1024" y="1283"/>
                    </a:lnTo>
                    <a:lnTo>
                      <a:pt x="1029" y="1313"/>
                    </a:lnTo>
                    <a:lnTo>
                      <a:pt x="1034" y="1343"/>
                    </a:lnTo>
                    <a:lnTo>
                      <a:pt x="1054" y="1368"/>
                    </a:lnTo>
                    <a:lnTo>
                      <a:pt x="1069" y="1388"/>
                    </a:lnTo>
                    <a:lnTo>
                      <a:pt x="1084" y="1418"/>
                    </a:lnTo>
                    <a:lnTo>
                      <a:pt x="1079" y="1498"/>
                    </a:lnTo>
                    <a:lnTo>
                      <a:pt x="1139" y="1648"/>
                    </a:lnTo>
                    <a:lnTo>
                      <a:pt x="1164" y="1683"/>
                    </a:lnTo>
                    <a:lnTo>
                      <a:pt x="1189" y="1723"/>
                    </a:lnTo>
                    <a:lnTo>
                      <a:pt x="1209" y="1773"/>
                    </a:lnTo>
                    <a:lnTo>
                      <a:pt x="1224" y="1828"/>
                    </a:lnTo>
                    <a:lnTo>
                      <a:pt x="1154" y="1813"/>
                    </a:lnTo>
                    <a:lnTo>
                      <a:pt x="1009" y="1813"/>
                    </a:lnTo>
                    <a:lnTo>
                      <a:pt x="929" y="1818"/>
                    </a:lnTo>
                    <a:lnTo>
                      <a:pt x="904" y="1818"/>
                    </a:lnTo>
                    <a:lnTo>
                      <a:pt x="889" y="1828"/>
                    </a:lnTo>
                    <a:lnTo>
                      <a:pt x="884" y="1857"/>
                    </a:lnTo>
                    <a:lnTo>
                      <a:pt x="984" y="1937"/>
                    </a:lnTo>
                    <a:lnTo>
                      <a:pt x="994" y="1977"/>
                    </a:lnTo>
                    <a:lnTo>
                      <a:pt x="954" y="1992"/>
                    </a:lnTo>
                    <a:lnTo>
                      <a:pt x="924" y="2012"/>
                    </a:lnTo>
                    <a:lnTo>
                      <a:pt x="899" y="2037"/>
                    </a:lnTo>
                    <a:lnTo>
                      <a:pt x="874" y="2067"/>
                    </a:lnTo>
                    <a:lnTo>
                      <a:pt x="874" y="2217"/>
                    </a:lnTo>
                    <a:lnTo>
                      <a:pt x="859" y="2217"/>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3" name="Freeform 28">
                <a:extLst>
                  <a:ext uri="{FF2B5EF4-FFF2-40B4-BE49-F238E27FC236}">
                    <a16:creationId xmlns:a16="http://schemas.microsoft.com/office/drawing/2014/main" id="{59A73595-000F-4234-A992-E71DFB02F6BB}"/>
                  </a:ext>
                </a:extLst>
              </p:cNvPr>
              <p:cNvSpPr>
                <a:spLocks/>
              </p:cNvSpPr>
              <p:nvPr/>
            </p:nvSpPr>
            <p:spPr bwMode="auto">
              <a:xfrm>
                <a:off x="2346809" y="3773532"/>
                <a:ext cx="1234319" cy="897959"/>
              </a:xfrm>
              <a:custGeom>
                <a:avLst/>
                <a:gdLst>
                  <a:gd name="T0" fmla="*/ 1233 w 3086"/>
                  <a:gd name="T1" fmla="*/ 1992 h 2247"/>
                  <a:gd name="T2" fmla="*/ 1109 w 3086"/>
                  <a:gd name="T3" fmla="*/ 1912 h 2247"/>
                  <a:gd name="T4" fmla="*/ 744 w 3086"/>
                  <a:gd name="T5" fmla="*/ 1892 h 2247"/>
                  <a:gd name="T6" fmla="*/ 549 w 3086"/>
                  <a:gd name="T7" fmla="*/ 1798 h 2247"/>
                  <a:gd name="T8" fmla="*/ 389 w 3086"/>
                  <a:gd name="T9" fmla="*/ 1713 h 2247"/>
                  <a:gd name="T10" fmla="*/ 295 w 3086"/>
                  <a:gd name="T11" fmla="*/ 1643 h 2247"/>
                  <a:gd name="T12" fmla="*/ 155 w 3086"/>
                  <a:gd name="T13" fmla="*/ 1593 h 2247"/>
                  <a:gd name="T14" fmla="*/ 60 w 3086"/>
                  <a:gd name="T15" fmla="*/ 1488 h 2247"/>
                  <a:gd name="T16" fmla="*/ 0 w 3086"/>
                  <a:gd name="T17" fmla="*/ 1029 h 2247"/>
                  <a:gd name="T18" fmla="*/ 50 w 3086"/>
                  <a:gd name="T19" fmla="*/ 879 h 2247"/>
                  <a:gd name="T20" fmla="*/ 55 w 3086"/>
                  <a:gd name="T21" fmla="*/ 814 h 2247"/>
                  <a:gd name="T22" fmla="*/ 125 w 3086"/>
                  <a:gd name="T23" fmla="*/ 799 h 2247"/>
                  <a:gd name="T24" fmla="*/ 180 w 3086"/>
                  <a:gd name="T25" fmla="*/ 789 h 2247"/>
                  <a:gd name="T26" fmla="*/ 270 w 3086"/>
                  <a:gd name="T27" fmla="*/ 854 h 2247"/>
                  <a:gd name="T28" fmla="*/ 394 w 3086"/>
                  <a:gd name="T29" fmla="*/ 814 h 2247"/>
                  <a:gd name="T30" fmla="*/ 340 w 3086"/>
                  <a:gd name="T31" fmla="*/ 674 h 2247"/>
                  <a:gd name="T32" fmla="*/ 419 w 3086"/>
                  <a:gd name="T33" fmla="*/ 589 h 2247"/>
                  <a:gd name="T34" fmla="*/ 464 w 3086"/>
                  <a:gd name="T35" fmla="*/ 479 h 2247"/>
                  <a:gd name="T36" fmla="*/ 399 w 3086"/>
                  <a:gd name="T37" fmla="*/ 409 h 2247"/>
                  <a:gd name="T38" fmla="*/ 315 w 3086"/>
                  <a:gd name="T39" fmla="*/ 315 h 2247"/>
                  <a:gd name="T40" fmla="*/ 285 w 3086"/>
                  <a:gd name="T41" fmla="*/ 275 h 2247"/>
                  <a:gd name="T42" fmla="*/ 295 w 3086"/>
                  <a:gd name="T43" fmla="*/ 215 h 2247"/>
                  <a:gd name="T44" fmla="*/ 260 w 3086"/>
                  <a:gd name="T45" fmla="*/ 145 h 2247"/>
                  <a:gd name="T46" fmla="*/ 534 w 3086"/>
                  <a:gd name="T47" fmla="*/ 115 h 2247"/>
                  <a:gd name="T48" fmla="*/ 774 w 3086"/>
                  <a:gd name="T49" fmla="*/ 30 h 2247"/>
                  <a:gd name="T50" fmla="*/ 944 w 3086"/>
                  <a:gd name="T51" fmla="*/ 0 h 2247"/>
                  <a:gd name="T52" fmla="*/ 1193 w 3086"/>
                  <a:gd name="T53" fmla="*/ 25 h 2247"/>
                  <a:gd name="T54" fmla="*/ 1508 w 3086"/>
                  <a:gd name="T55" fmla="*/ 180 h 2247"/>
                  <a:gd name="T56" fmla="*/ 1688 w 3086"/>
                  <a:gd name="T57" fmla="*/ 305 h 2247"/>
                  <a:gd name="T58" fmla="*/ 1798 w 3086"/>
                  <a:gd name="T59" fmla="*/ 200 h 2247"/>
                  <a:gd name="T60" fmla="*/ 1808 w 3086"/>
                  <a:gd name="T61" fmla="*/ 135 h 2247"/>
                  <a:gd name="T62" fmla="*/ 2052 w 3086"/>
                  <a:gd name="T63" fmla="*/ 200 h 2247"/>
                  <a:gd name="T64" fmla="*/ 2322 w 3086"/>
                  <a:gd name="T65" fmla="*/ 330 h 2247"/>
                  <a:gd name="T66" fmla="*/ 2477 w 3086"/>
                  <a:gd name="T67" fmla="*/ 340 h 2247"/>
                  <a:gd name="T68" fmla="*/ 2911 w 3086"/>
                  <a:gd name="T69" fmla="*/ 594 h 2247"/>
                  <a:gd name="T70" fmla="*/ 2981 w 3086"/>
                  <a:gd name="T71" fmla="*/ 789 h 2247"/>
                  <a:gd name="T72" fmla="*/ 3081 w 3086"/>
                  <a:gd name="T73" fmla="*/ 1089 h 2247"/>
                  <a:gd name="T74" fmla="*/ 3061 w 3086"/>
                  <a:gd name="T75" fmla="*/ 1163 h 2247"/>
                  <a:gd name="T76" fmla="*/ 2926 w 3086"/>
                  <a:gd name="T77" fmla="*/ 1283 h 2247"/>
                  <a:gd name="T78" fmla="*/ 2881 w 3086"/>
                  <a:gd name="T79" fmla="*/ 1533 h 2247"/>
                  <a:gd name="T80" fmla="*/ 2841 w 3086"/>
                  <a:gd name="T81" fmla="*/ 1568 h 2247"/>
                  <a:gd name="T82" fmla="*/ 2627 w 3086"/>
                  <a:gd name="T83" fmla="*/ 1508 h 2247"/>
                  <a:gd name="T84" fmla="*/ 2572 w 3086"/>
                  <a:gd name="T85" fmla="*/ 1603 h 2247"/>
                  <a:gd name="T86" fmla="*/ 2627 w 3086"/>
                  <a:gd name="T87" fmla="*/ 1703 h 2247"/>
                  <a:gd name="T88" fmla="*/ 2692 w 3086"/>
                  <a:gd name="T89" fmla="*/ 1967 h 2247"/>
                  <a:gd name="T90" fmla="*/ 2642 w 3086"/>
                  <a:gd name="T91" fmla="*/ 1997 h 2247"/>
                  <a:gd name="T92" fmla="*/ 2532 w 3086"/>
                  <a:gd name="T93" fmla="*/ 2042 h 2247"/>
                  <a:gd name="T94" fmla="*/ 2417 w 3086"/>
                  <a:gd name="T95" fmla="*/ 1992 h 2247"/>
                  <a:gd name="T96" fmla="*/ 2332 w 3086"/>
                  <a:gd name="T97" fmla="*/ 1977 h 2247"/>
                  <a:gd name="T98" fmla="*/ 2267 w 3086"/>
                  <a:gd name="T99" fmla="*/ 1962 h 2247"/>
                  <a:gd name="T100" fmla="*/ 2072 w 3086"/>
                  <a:gd name="T101" fmla="*/ 1773 h 2247"/>
                  <a:gd name="T102" fmla="*/ 2017 w 3086"/>
                  <a:gd name="T103" fmla="*/ 1673 h 2247"/>
                  <a:gd name="T104" fmla="*/ 1808 w 3086"/>
                  <a:gd name="T105" fmla="*/ 1633 h 2247"/>
                  <a:gd name="T106" fmla="*/ 1743 w 3086"/>
                  <a:gd name="T107" fmla="*/ 1683 h 2247"/>
                  <a:gd name="T108" fmla="*/ 1778 w 3086"/>
                  <a:gd name="T109" fmla="*/ 1892 h 2247"/>
                  <a:gd name="T110" fmla="*/ 1733 w 3086"/>
                  <a:gd name="T111" fmla="*/ 1987 h 2247"/>
                  <a:gd name="T112" fmla="*/ 1708 w 3086"/>
                  <a:gd name="T113" fmla="*/ 2082 h 2247"/>
                  <a:gd name="T114" fmla="*/ 1608 w 3086"/>
                  <a:gd name="T115" fmla="*/ 2202 h 2247"/>
                  <a:gd name="T116" fmla="*/ 1528 w 3086"/>
                  <a:gd name="T117" fmla="*/ 2237 h 2247"/>
                  <a:gd name="T118" fmla="*/ 1493 w 3086"/>
                  <a:gd name="T119" fmla="*/ 2192 h 2247"/>
                  <a:gd name="T120" fmla="*/ 1398 w 3086"/>
                  <a:gd name="T121" fmla="*/ 2227 h 2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86" h="2247">
                    <a:moveTo>
                      <a:pt x="1378" y="2247"/>
                    </a:moveTo>
                    <a:lnTo>
                      <a:pt x="1303" y="2182"/>
                    </a:lnTo>
                    <a:lnTo>
                      <a:pt x="1273" y="2082"/>
                    </a:lnTo>
                    <a:lnTo>
                      <a:pt x="1233" y="1992"/>
                    </a:lnTo>
                    <a:lnTo>
                      <a:pt x="1213" y="1972"/>
                    </a:lnTo>
                    <a:lnTo>
                      <a:pt x="1193" y="1952"/>
                    </a:lnTo>
                    <a:lnTo>
                      <a:pt x="1149" y="1927"/>
                    </a:lnTo>
                    <a:lnTo>
                      <a:pt x="1109" y="1912"/>
                    </a:lnTo>
                    <a:lnTo>
                      <a:pt x="1074" y="1902"/>
                    </a:lnTo>
                    <a:lnTo>
                      <a:pt x="804" y="1907"/>
                    </a:lnTo>
                    <a:lnTo>
                      <a:pt x="774" y="1902"/>
                    </a:lnTo>
                    <a:lnTo>
                      <a:pt x="744" y="1892"/>
                    </a:lnTo>
                    <a:lnTo>
                      <a:pt x="694" y="1868"/>
                    </a:lnTo>
                    <a:lnTo>
                      <a:pt x="654" y="1838"/>
                    </a:lnTo>
                    <a:lnTo>
                      <a:pt x="619" y="1808"/>
                    </a:lnTo>
                    <a:lnTo>
                      <a:pt x="549" y="1798"/>
                    </a:lnTo>
                    <a:lnTo>
                      <a:pt x="494" y="1778"/>
                    </a:lnTo>
                    <a:lnTo>
                      <a:pt x="439" y="1758"/>
                    </a:lnTo>
                    <a:lnTo>
                      <a:pt x="394" y="1728"/>
                    </a:lnTo>
                    <a:lnTo>
                      <a:pt x="389" y="1713"/>
                    </a:lnTo>
                    <a:lnTo>
                      <a:pt x="385" y="1698"/>
                    </a:lnTo>
                    <a:lnTo>
                      <a:pt x="370" y="1673"/>
                    </a:lnTo>
                    <a:lnTo>
                      <a:pt x="345" y="1653"/>
                    </a:lnTo>
                    <a:lnTo>
                      <a:pt x="295" y="1643"/>
                    </a:lnTo>
                    <a:lnTo>
                      <a:pt x="250" y="1633"/>
                    </a:lnTo>
                    <a:lnTo>
                      <a:pt x="210" y="1618"/>
                    </a:lnTo>
                    <a:lnTo>
                      <a:pt x="175" y="1598"/>
                    </a:lnTo>
                    <a:lnTo>
                      <a:pt x="155" y="1593"/>
                    </a:lnTo>
                    <a:lnTo>
                      <a:pt x="135" y="1583"/>
                    </a:lnTo>
                    <a:lnTo>
                      <a:pt x="105" y="1558"/>
                    </a:lnTo>
                    <a:lnTo>
                      <a:pt x="80" y="1523"/>
                    </a:lnTo>
                    <a:lnTo>
                      <a:pt x="60" y="1488"/>
                    </a:lnTo>
                    <a:lnTo>
                      <a:pt x="45" y="1448"/>
                    </a:lnTo>
                    <a:lnTo>
                      <a:pt x="30" y="1413"/>
                    </a:lnTo>
                    <a:lnTo>
                      <a:pt x="15" y="1353"/>
                    </a:lnTo>
                    <a:lnTo>
                      <a:pt x="0" y="1029"/>
                    </a:lnTo>
                    <a:lnTo>
                      <a:pt x="35" y="969"/>
                    </a:lnTo>
                    <a:lnTo>
                      <a:pt x="45" y="939"/>
                    </a:lnTo>
                    <a:lnTo>
                      <a:pt x="55" y="914"/>
                    </a:lnTo>
                    <a:lnTo>
                      <a:pt x="50" y="879"/>
                    </a:lnTo>
                    <a:lnTo>
                      <a:pt x="40" y="849"/>
                    </a:lnTo>
                    <a:lnTo>
                      <a:pt x="30" y="829"/>
                    </a:lnTo>
                    <a:lnTo>
                      <a:pt x="25" y="819"/>
                    </a:lnTo>
                    <a:lnTo>
                      <a:pt x="55" y="814"/>
                    </a:lnTo>
                    <a:lnTo>
                      <a:pt x="65" y="819"/>
                    </a:lnTo>
                    <a:lnTo>
                      <a:pt x="80" y="824"/>
                    </a:lnTo>
                    <a:lnTo>
                      <a:pt x="105" y="824"/>
                    </a:lnTo>
                    <a:lnTo>
                      <a:pt x="125" y="799"/>
                    </a:lnTo>
                    <a:lnTo>
                      <a:pt x="130" y="784"/>
                    </a:lnTo>
                    <a:lnTo>
                      <a:pt x="150" y="779"/>
                    </a:lnTo>
                    <a:lnTo>
                      <a:pt x="165" y="779"/>
                    </a:lnTo>
                    <a:lnTo>
                      <a:pt x="180" y="789"/>
                    </a:lnTo>
                    <a:lnTo>
                      <a:pt x="195" y="799"/>
                    </a:lnTo>
                    <a:lnTo>
                      <a:pt x="225" y="824"/>
                    </a:lnTo>
                    <a:lnTo>
                      <a:pt x="245" y="839"/>
                    </a:lnTo>
                    <a:lnTo>
                      <a:pt x="270" y="854"/>
                    </a:lnTo>
                    <a:lnTo>
                      <a:pt x="320" y="854"/>
                    </a:lnTo>
                    <a:lnTo>
                      <a:pt x="350" y="849"/>
                    </a:lnTo>
                    <a:lnTo>
                      <a:pt x="375" y="839"/>
                    </a:lnTo>
                    <a:lnTo>
                      <a:pt x="394" y="814"/>
                    </a:lnTo>
                    <a:lnTo>
                      <a:pt x="394" y="749"/>
                    </a:lnTo>
                    <a:lnTo>
                      <a:pt x="370" y="714"/>
                    </a:lnTo>
                    <a:lnTo>
                      <a:pt x="345" y="684"/>
                    </a:lnTo>
                    <a:lnTo>
                      <a:pt x="340" y="674"/>
                    </a:lnTo>
                    <a:lnTo>
                      <a:pt x="340" y="659"/>
                    </a:lnTo>
                    <a:lnTo>
                      <a:pt x="340" y="644"/>
                    </a:lnTo>
                    <a:lnTo>
                      <a:pt x="350" y="629"/>
                    </a:lnTo>
                    <a:lnTo>
                      <a:pt x="419" y="589"/>
                    </a:lnTo>
                    <a:lnTo>
                      <a:pt x="449" y="559"/>
                    </a:lnTo>
                    <a:lnTo>
                      <a:pt x="459" y="529"/>
                    </a:lnTo>
                    <a:lnTo>
                      <a:pt x="469" y="499"/>
                    </a:lnTo>
                    <a:lnTo>
                      <a:pt x="464" y="479"/>
                    </a:lnTo>
                    <a:lnTo>
                      <a:pt x="459" y="459"/>
                    </a:lnTo>
                    <a:lnTo>
                      <a:pt x="444" y="444"/>
                    </a:lnTo>
                    <a:lnTo>
                      <a:pt x="429" y="434"/>
                    </a:lnTo>
                    <a:lnTo>
                      <a:pt x="399" y="409"/>
                    </a:lnTo>
                    <a:lnTo>
                      <a:pt x="380" y="375"/>
                    </a:lnTo>
                    <a:lnTo>
                      <a:pt x="355" y="345"/>
                    </a:lnTo>
                    <a:lnTo>
                      <a:pt x="330" y="320"/>
                    </a:lnTo>
                    <a:lnTo>
                      <a:pt x="315" y="315"/>
                    </a:lnTo>
                    <a:lnTo>
                      <a:pt x="305" y="315"/>
                    </a:lnTo>
                    <a:lnTo>
                      <a:pt x="300" y="300"/>
                    </a:lnTo>
                    <a:lnTo>
                      <a:pt x="290" y="285"/>
                    </a:lnTo>
                    <a:lnTo>
                      <a:pt x="285" y="275"/>
                    </a:lnTo>
                    <a:lnTo>
                      <a:pt x="285" y="260"/>
                    </a:lnTo>
                    <a:lnTo>
                      <a:pt x="295" y="245"/>
                    </a:lnTo>
                    <a:lnTo>
                      <a:pt x="295" y="230"/>
                    </a:lnTo>
                    <a:lnTo>
                      <a:pt x="295" y="215"/>
                    </a:lnTo>
                    <a:lnTo>
                      <a:pt x="290" y="200"/>
                    </a:lnTo>
                    <a:lnTo>
                      <a:pt x="275" y="175"/>
                    </a:lnTo>
                    <a:lnTo>
                      <a:pt x="260" y="165"/>
                    </a:lnTo>
                    <a:lnTo>
                      <a:pt x="260" y="145"/>
                    </a:lnTo>
                    <a:lnTo>
                      <a:pt x="300" y="140"/>
                    </a:lnTo>
                    <a:lnTo>
                      <a:pt x="345" y="130"/>
                    </a:lnTo>
                    <a:lnTo>
                      <a:pt x="439" y="125"/>
                    </a:lnTo>
                    <a:lnTo>
                      <a:pt x="534" y="115"/>
                    </a:lnTo>
                    <a:lnTo>
                      <a:pt x="584" y="105"/>
                    </a:lnTo>
                    <a:lnTo>
                      <a:pt x="629" y="95"/>
                    </a:lnTo>
                    <a:lnTo>
                      <a:pt x="699" y="60"/>
                    </a:lnTo>
                    <a:lnTo>
                      <a:pt x="774" y="30"/>
                    </a:lnTo>
                    <a:lnTo>
                      <a:pt x="809" y="15"/>
                    </a:lnTo>
                    <a:lnTo>
                      <a:pt x="849" y="10"/>
                    </a:lnTo>
                    <a:lnTo>
                      <a:pt x="894" y="0"/>
                    </a:lnTo>
                    <a:lnTo>
                      <a:pt x="944" y="0"/>
                    </a:lnTo>
                    <a:lnTo>
                      <a:pt x="999" y="25"/>
                    </a:lnTo>
                    <a:lnTo>
                      <a:pt x="1074" y="20"/>
                    </a:lnTo>
                    <a:lnTo>
                      <a:pt x="1154" y="25"/>
                    </a:lnTo>
                    <a:lnTo>
                      <a:pt x="1193" y="25"/>
                    </a:lnTo>
                    <a:lnTo>
                      <a:pt x="1233" y="30"/>
                    </a:lnTo>
                    <a:lnTo>
                      <a:pt x="1273" y="40"/>
                    </a:lnTo>
                    <a:lnTo>
                      <a:pt x="1313" y="55"/>
                    </a:lnTo>
                    <a:lnTo>
                      <a:pt x="1508" y="180"/>
                    </a:lnTo>
                    <a:lnTo>
                      <a:pt x="1528" y="210"/>
                    </a:lnTo>
                    <a:lnTo>
                      <a:pt x="1593" y="260"/>
                    </a:lnTo>
                    <a:lnTo>
                      <a:pt x="1633" y="285"/>
                    </a:lnTo>
                    <a:lnTo>
                      <a:pt x="1688" y="305"/>
                    </a:lnTo>
                    <a:lnTo>
                      <a:pt x="1763" y="305"/>
                    </a:lnTo>
                    <a:lnTo>
                      <a:pt x="1798" y="275"/>
                    </a:lnTo>
                    <a:lnTo>
                      <a:pt x="1803" y="235"/>
                    </a:lnTo>
                    <a:lnTo>
                      <a:pt x="1798" y="200"/>
                    </a:lnTo>
                    <a:lnTo>
                      <a:pt x="1793" y="170"/>
                    </a:lnTo>
                    <a:lnTo>
                      <a:pt x="1788" y="145"/>
                    </a:lnTo>
                    <a:lnTo>
                      <a:pt x="1798" y="140"/>
                    </a:lnTo>
                    <a:lnTo>
                      <a:pt x="1808" y="135"/>
                    </a:lnTo>
                    <a:lnTo>
                      <a:pt x="1838" y="130"/>
                    </a:lnTo>
                    <a:lnTo>
                      <a:pt x="1903" y="130"/>
                    </a:lnTo>
                    <a:lnTo>
                      <a:pt x="1977" y="180"/>
                    </a:lnTo>
                    <a:lnTo>
                      <a:pt x="2052" y="200"/>
                    </a:lnTo>
                    <a:lnTo>
                      <a:pt x="2142" y="210"/>
                    </a:lnTo>
                    <a:lnTo>
                      <a:pt x="2242" y="260"/>
                    </a:lnTo>
                    <a:lnTo>
                      <a:pt x="2322" y="320"/>
                    </a:lnTo>
                    <a:lnTo>
                      <a:pt x="2322" y="330"/>
                    </a:lnTo>
                    <a:lnTo>
                      <a:pt x="2347" y="350"/>
                    </a:lnTo>
                    <a:lnTo>
                      <a:pt x="2377" y="355"/>
                    </a:lnTo>
                    <a:lnTo>
                      <a:pt x="2407" y="350"/>
                    </a:lnTo>
                    <a:lnTo>
                      <a:pt x="2477" y="340"/>
                    </a:lnTo>
                    <a:lnTo>
                      <a:pt x="2577" y="459"/>
                    </a:lnTo>
                    <a:lnTo>
                      <a:pt x="2716" y="559"/>
                    </a:lnTo>
                    <a:lnTo>
                      <a:pt x="2786" y="594"/>
                    </a:lnTo>
                    <a:lnTo>
                      <a:pt x="2911" y="594"/>
                    </a:lnTo>
                    <a:lnTo>
                      <a:pt x="2931" y="624"/>
                    </a:lnTo>
                    <a:lnTo>
                      <a:pt x="2951" y="679"/>
                    </a:lnTo>
                    <a:lnTo>
                      <a:pt x="2966" y="734"/>
                    </a:lnTo>
                    <a:lnTo>
                      <a:pt x="2981" y="789"/>
                    </a:lnTo>
                    <a:lnTo>
                      <a:pt x="3036" y="919"/>
                    </a:lnTo>
                    <a:lnTo>
                      <a:pt x="3046" y="1029"/>
                    </a:lnTo>
                    <a:lnTo>
                      <a:pt x="3066" y="1054"/>
                    </a:lnTo>
                    <a:lnTo>
                      <a:pt x="3081" y="1089"/>
                    </a:lnTo>
                    <a:lnTo>
                      <a:pt x="3086" y="1109"/>
                    </a:lnTo>
                    <a:lnTo>
                      <a:pt x="3086" y="1128"/>
                    </a:lnTo>
                    <a:lnTo>
                      <a:pt x="3076" y="1143"/>
                    </a:lnTo>
                    <a:lnTo>
                      <a:pt x="3061" y="1163"/>
                    </a:lnTo>
                    <a:lnTo>
                      <a:pt x="2996" y="1203"/>
                    </a:lnTo>
                    <a:lnTo>
                      <a:pt x="2976" y="1218"/>
                    </a:lnTo>
                    <a:lnTo>
                      <a:pt x="2956" y="1238"/>
                    </a:lnTo>
                    <a:lnTo>
                      <a:pt x="2926" y="1283"/>
                    </a:lnTo>
                    <a:lnTo>
                      <a:pt x="2886" y="1353"/>
                    </a:lnTo>
                    <a:lnTo>
                      <a:pt x="2796" y="1418"/>
                    </a:lnTo>
                    <a:lnTo>
                      <a:pt x="2796" y="1458"/>
                    </a:lnTo>
                    <a:lnTo>
                      <a:pt x="2881" y="1533"/>
                    </a:lnTo>
                    <a:lnTo>
                      <a:pt x="2876" y="1548"/>
                    </a:lnTo>
                    <a:lnTo>
                      <a:pt x="2866" y="1558"/>
                    </a:lnTo>
                    <a:lnTo>
                      <a:pt x="2856" y="1563"/>
                    </a:lnTo>
                    <a:lnTo>
                      <a:pt x="2841" y="1568"/>
                    </a:lnTo>
                    <a:lnTo>
                      <a:pt x="2816" y="1568"/>
                    </a:lnTo>
                    <a:lnTo>
                      <a:pt x="2796" y="1568"/>
                    </a:lnTo>
                    <a:lnTo>
                      <a:pt x="2711" y="1513"/>
                    </a:lnTo>
                    <a:lnTo>
                      <a:pt x="2627" y="1508"/>
                    </a:lnTo>
                    <a:lnTo>
                      <a:pt x="2592" y="1513"/>
                    </a:lnTo>
                    <a:lnTo>
                      <a:pt x="2572" y="1518"/>
                    </a:lnTo>
                    <a:lnTo>
                      <a:pt x="2572" y="1578"/>
                    </a:lnTo>
                    <a:lnTo>
                      <a:pt x="2572" y="1603"/>
                    </a:lnTo>
                    <a:lnTo>
                      <a:pt x="2577" y="1628"/>
                    </a:lnTo>
                    <a:lnTo>
                      <a:pt x="2587" y="1653"/>
                    </a:lnTo>
                    <a:lnTo>
                      <a:pt x="2602" y="1678"/>
                    </a:lnTo>
                    <a:lnTo>
                      <a:pt x="2627" y="1703"/>
                    </a:lnTo>
                    <a:lnTo>
                      <a:pt x="2657" y="1733"/>
                    </a:lnTo>
                    <a:lnTo>
                      <a:pt x="2657" y="1823"/>
                    </a:lnTo>
                    <a:lnTo>
                      <a:pt x="2697" y="1947"/>
                    </a:lnTo>
                    <a:lnTo>
                      <a:pt x="2692" y="1967"/>
                    </a:lnTo>
                    <a:lnTo>
                      <a:pt x="2687" y="1977"/>
                    </a:lnTo>
                    <a:lnTo>
                      <a:pt x="2682" y="1987"/>
                    </a:lnTo>
                    <a:lnTo>
                      <a:pt x="2667" y="1992"/>
                    </a:lnTo>
                    <a:lnTo>
                      <a:pt x="2642" y="1997"/>
                    </a:lnTo>
                    <a:lnTo>
                      <a:pt x="2612" y="1997"/>
                    </a:lnTo>
                    <a:lnTo>
                      <a:pt x="2582" y="2007"/>
                    </a:lnTo>
                    <a:lnTo>
                      <a:pt x="2567" y="2017"/>
                    </a:lnTo>
                    <a:lnTo>
                      <a:pt x="2532" y="2042"/>
                    </a:lnTo>
                    <a:lnTo>
                      <a:pt x="2507" y="2042"/>
                    </a:lnTo>
                    <a:lnTo>
                      <a:pt x="2487" y="2012"/>
                    </a:lnTo>
                    <a:lnTo>
                      <a:pt x="2417" y="2007"/>
                    </a:lnTo>
                    <a:lnTo>
                      <a:pt x="2417" y="1992"/>
                    </a:lnTo>
                    <a:lnTo>
                      <a:pt x="2407" y="1982"/>
                    </a:lnTo>
                    <a:lnTo>
                      <a:pt x="2387" y="1967"/>
                    </a:lnTo>
                    <a:lnTo>
                      <a:pt x="2337" y="1962"/>
                    </a:lnTo>
                    <a:lnTo>
                      <a:pt x="2332" y="1977"/>
                    </a:lnTo>
                    <a:lnTo>
                      <a:pt x="2312" y="1987"/>
                    </a:lnTo>
                    <a:lnTo>
                      <a:pt x="2297" y="1997"/>
                    </a:lnTo>
                    <a:lnTo>
                      <a:pt x="2282" y="1997"/>
                    </a:lnTo>
                    <a:lnTo>
                      <a:pt x="2267" y="1962"/>
                    </a:lnTo>
                    <a:lnTo>
                      <a:pt x="2192" y="1947"/>
                    </a:lnTo>
                    <a:lnTo>
                      <a:pt x="2087" y="1828"/>
                    </a:lnTo>
                    <a:lnTo>
                      <a:pt x="2072" y="1803"/>
                    </a:lnTo>
                    <a:lnTo>
                      <a:pt x="2072" y="1773"/>
                    </a:lnTo>
                    <a:lnTo>
                      <a:pt x="2067" y="1743"/>
                    </a:lnTo>
                    <a:lnTo>
                      <a:pt x="2057" y="1723"/>
                    </a:lnTo>
                    <a:lnTo>
                      <a:pt x="2047" y="1703"/>
                    </a:lnTo>
                    <a:lnTo>
                      <a:pt x="2017" y="1673"/>
                    </a:lnTo>
                    <a:lnTo>
                      <a:pt x="1987" y="1643"/>
                    </a:lnTo>
                    <a:lnTo>
                      <a:pt x="1942" y="1633"/>
                    </a:lnTo>
                    <a:lnTo>
                      <a:pt x="1893" y="1628"/>
                    </a:lnTo>
                    <a:lnTo>
                      <a:pt x="1808" y="1633"/>
                    </a:lnTo>
                    <a:lnTo>
                      <a:pt x="1763" y="1638"/>
                    </a:lnTo>
                    <a:lnTo>
                      <a:pt x="1753" y="1648"/>
                    </a:lnTo>
                    <a:lnTo>
                      <a:pt x="1748" y="1653"/>
                    </a:lnTo>
                    <a:lnTo>
                      <a:pt x="1743" y="1683"/>
                    </a:lnTo>
                    <a:lnTo>
                      <a:pt x="1743" y="1733"/>
                    </a:lnTo>
                    <a:lnTo>
                      <a:pt x="1803" y="1813"/>
                    </a:lnTo>
                    <a:lnTo>
                      <a:pt x="1803" y="1863"/>
                    </a:lnTo>
                    <a:lnTo>
                      <a:pt x="1778" y="1892"/>
                    </a:lnTo>
                    <a:lnTo>
                      <a:pt x="1748" y="1927"/>
                    </a:lnTo>
                    <a:lnTo>
                      <a:pt x="1738" y="1942"/>
                    </a:lnTo>
                    <a:lnTo>
                      <a:pt x="1733" y="1962"/>
                    </a:lnTo>
                    <a:lnTo>
                      <a:pt x="1733" y="1987"/>
                    </a:lnTo>
                    <a:lnTo>
                      <a:pt x="1743" y="2007"/>
                    </a:lnTo>
                    <a:lnTo>
                      <a:pt x="1743" y="2022"/>
                    </a:lnTo>
                    <a:lnTo>
                      <a:pt x="1733" y="2042"/>
                    </a:lnTo>
                    <a:lnTo>
                      <a:pt x="1708" y="2082"/>
                    </a:lnTo>
                    <a:lnTo>
                      <a:pt x="1658" y="2152"/>
                    </a:lnTo>
                    <a:lnTo>
                      <a:pt x="1643" y="2172"/>
                    </a:lnTo>
                    <a:lnTo>
                      <a:pt x="1628" y="2192"/>
                    </a:lnTo>
                    <a:lnTo>
                      <a:pt x="1608" y="2202"/>
                    </a:lnTo>
                    <a:lnTo>
                      <a:pt x="1583" y="2212"/>
                    </a:lnTo>
                    <a:lnTo>
                      <a:pt x="1558" y="2242"/>
                    </a:lnTo>
                    <a:lnTo>
                      <a:pt x="1543" y="2237"/>
                    </a:lnTo>
                    <a:lnTo>
                      <a:pt x="1528" y="2237"/>
                    </a:lnTo>
                    <a:lnTo>
                      <a:pt x="1518" y="2222"/>
                    </a:lnTo>
                    <a:lnTo>
                      <a:pt x="1508" y="2207"/>
                    </a:lnTo>
                    <a:lnTo>
                      <a:pt x="1508" y="2197"/>
                    </a:lnTo>
                    <a:lnTo>
                      <a:pt x="1493" y="2192"/>
                    </a:lnTo>
                    <a:lnTo>
                      <a:pt x="1483" y="2187"/>
                    </a:lnTo>
                    <a:lnTo>
                      <a:pt x="1453" y="2187"/>
                    </a:lnTo>
                    <a:lnTo>
                      <a:pt x="1418" y="2197"/>
                    </a:lnTo>
                    <a:lnTo>
                      <a:pt x="1398" y="2227"/>
                    </a:lnTo>
                    <a:lnTo>
                      <a:pt x="1388" y="2237"/>
                    </a:lnTo>
                    <a:lnTo>
                      <a:pt x="1378" y="2247"/>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4" name="Freeform 29">
                <a:extLst>
                  <a:ext uri="{FF2B5EF4-FFF2-40B4-BE49-F238E27FC236}">
                    <a16:creationId xmlns:a16="http://schemas.microsoft.com/office/drawing/2014/main" id="{7206B78A-C675-4EF3-AAAA-C6ED84634D65}"/>
                  </a:ext>
                </a:extLst>
              </p:cNvPr>
              <p:cNvSpPr>
                <a:spLocks/>
              </p:cNvSpPr>
              <p:nvPr/>
            </p:nvSpPr>
            <p:spPr bwMode="auto">
              <a:xfrm>
                <a:off x="4267862" y="3651401"/>
                <a:ext cx="340364" cy="682729"/>
              </a:xfrm>
              <a:custGeom>
                <a:avLst/>
                <a:gdLst>
                  <a:gd name="T0" fmla="*/ 60 w 849"/>
                  <a:gd name="T1" fmla="*/ 1687 h 1707"/>
                  <a:gd name="T2" fmla="*/ 30 w 849"/>
                  <a:gd name="T3" fmla="*/ 1652 h 1707"/>
                  <a:gd name="T4" fmla="*/ 25 w 849"/>
                  <a:gd name="T5" fmla="*/ 1592 h 1707"/>
                  <a:gd name="T6" fmla="*/ 50 w 849"/>
                  <a:gd name="T7" fmla="*/ 1482 h 1707"/>
                  <a:gd name="T8" fmla="*/ 0 w 849"/>
                  <a:gd name="T9" fmla="*/ 1283 h 1707"/>
                  <a:gd name="T10" fmla="*/ 20 w 849"/>
                  <a:gd name="T11" fmla="*/ 1063 h 1707"/>
                  <a:gd name="T12" fmla="*/ 75 w 849"/>
                  <a:gd name="T13" fmla="*/ 963 h 1707"/>
                  <a:gd name="T14" fmla="*/ 60 w 849"/>
                  <a:gd name="T15" fmla="*/ 814 h 1707"/>
                  <a:gd name="T16" fmla="*/ 50 w 849"/>
                  <a:gd name="T17" fmla="*/ 739 h 1707"/>
                  <a:gd name="T18" fmla="*/ 60 w 849"/>
                  <a:gd name="T19" fmla="*/ 674 h 1707"/>
                  <a:gd name="T20" fmla="*/ 110 w 849"/>
                  <a:gd name="T21" fmla="*/ 619 h 1707"/>
                  <a:gd name="T22" fmla="*/ 125 w 849"/>
                  <a:gd name="T23" fmla="*/ 544 h 1707"/>
                  <a:gd name="T24" fmla="*/ 160 w 849"/>
                  <a:gd name="T25" fmla="*/ 424 h 1707"/>
                  <a:gd name="T26" fmla="*/ 175 w 849"/>
                  <a:gd name="T27" fmla="*/ 374 h 1707"/>
                  <a:gd name="T28" fmla="*/ 200 w 849"/>
                  <a:gd name="T29" fmla="*/ 334 h 1707"/>
                  <a:gd name="T30" fmla="*/ 275 w 849"/>
                  <a:gd name="T31" fmla="*/ 275 h 1707"/>
                  <a:gd name="T32" fmla="*/ 350 w 849"/>
                  <a:gd name="T33" fmla="*/ 170 h 1707"/>
                  <a:gd name="T34" fmla="*/ 380 w 849"/>
                  <a:gd name="T35" fmla="*/ 145 h 1707"/>
                  <a:gd name="T36" fmla="*/ 509 w 849"/>
                  <a:gd name="T37" fmla="*/ 105 h 1707"/>
                  <a:gd name="T38" fmla="*/ 559 w 849"/>
                  <a:gd name="T39" fmla="*/ 100 h 1707"/>
                  <a:gd name="T40" fmla="*/ 594 w 849"/>
                  <a:gd name="T41" fmla="*/ 80 h 1707"/>
                  <a:gd name="T42" fmla="*/ 649 w 849"/>
                  <a:gd name="T43" fmla="*/ 65 h 1707"/>
                  <a:gd name="T44" fmla="*/ 704 w 849"/>
                  <a:gd name="T45" fmla="*/ 25 h 1707"/>
                  <a:gd name="T46" fmla="*/ 769 w 849"/>
                  <a:gd name="T47" fmla="*/ 30 h 1707"/>
                  <a:gd name="T48" fmla="*/ 754 w 849"/>
                  <a:gd name="T49" fmla="*/ 60 h 1707"/>
                  <a:gd name="T50" fmla="*/ 709 w 849"/>
                  <a:gd name="T51" fmla="*/ 100 h 1707"/>
                  <a:gd name="T52" fmla="*/ 689 w 849"/>
                  <a:gd name="T53" fmla="*/ 135 h 1707"/>
                  <a:gd name="T54" fmla="*/ 714 w 849"/>
                  <a:gd name="T55" fmla="*/ 160 h 1707"/>
                  <a:gd name="T56" fmla="*/ 754 w 849"/>
                  <a:gd name="T57" fmla="*/ 185 h 1707"/>
                  <a:gd name="T58" fmla="*/ 809 w 849"/>
                  <a:gd name="T59" fmla="*/ 250 h 1707"/>
                  <a:gd name="T60" fmla="*/ 849 w 849"/>
                  <a:gd name="T61" fmla="*/ 354 h 1707"/>
                  <a:gd name="T62" fmla="*/ 794 w 849"/>
                  <a:gd name="T63" fmla="*/ 419 h 1707"/>
                  <a:gd name="T64" fmla="*/ 699 w 849"/>
                  <a:gd name="T65" fmla="*/ 504 h 1707"/>
                  <a:gd name="T66" fmla="*/ 669 w 849"/>
                  <a:gd name="T67" fmla="*/ 569 h 1707"/>
                  <a:gd name="T68" fmla="*/ 669 w 849"/>
                  <a:gd name="T69" fmla="*/ 619 h 1707"/>
                  <a:gd name="T70" fmla="*/ 749 w 849"/>
                  <a:gd name="T71" fmla="*/ 694 h 1707"/>
                  <a:gd name="T72" fmla="*/ 789 w 849"/>
                  <a:gd name="T73" fmla="*/ 754 h 1707"/>
                  <a:gd name="T74" fmla="*/ 809 w 849"/>
                  <a:gd name="T75" fmla="*/ 799 h 1707"/>
                  <a:gd name="T76" fmla="*/ 819 w 849"/>
                  <a:gd name="T77" fmla="*/ 858 h 1707"/>
                  <a:gd name="T78" fmla="*/ 789 w 849"/>
                  <a:gd name="T79" fmla="*/ 958 h 1707"/>
                  <a:gd name="T80" fmla="*/ 744 w 849"/>
                  <a:gd name="T81" fmla="*/ 1028 h 1707"/>
                  <a:gd name="T82" fmla="*/ 689 w 849"/>
                  <a:gd name="T83" fmla="*/ 1088 h 1707"/>
                  <a:gd name="T84" fmla="*/ 744 w 849"/>
                  <a:gd name="T85" fmla="*/ 1183 h 1707"/>
                  <a:gd name="T86" fmla="*/ 754 w 849"/>
                  <a:gd name="T87" fmla="*/ 1263 h 1707"/>
                  <a:gd name="T88" fmla="*/ 739 w 849"/>
                  <a:gd name="T89" fmla="*/ 1358 h 1707"/>
                  <a:gd name="T90" fmla="*/ 669 w 849"/>
                  <a:gd name="T91" fmla="*/ 1432 h 1707"/>
                  <a:gd name="T92" fmla="*/ 410 w 849"/>
                  <a:gd name="T93" fmla="*/ 1547 h 1707"/>
                  <a:gd name="T94" fmla="*/ 320 w 849"/>
                  <a:gd name="T95" fmla="*/ 1597 h 1707"/>
                  <a:gd name="T96" fmla="*/ 230 w 849"/>
                  <a:gd name="T97" fmla="*/ 1617 h 1707"/>
                  <a:gd name="T98" fmla="*/ 140 w 849"/>
                  <a:gd name="T99" fmla="*/ 1677 h 1707"/>
                  <a:gd name="T100" fmla="*/ 80 w 849"/>
                  <a:gd name="T101" fmla="*/ 1707 h 1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9" h="1707">
                    <a:moveTo>
                      <a:pt x="80" y="1707"/>
                    </a:moveTo>
                    <a:lnTo>
                      <a:pt x="60" y="1687"/>
                    </a:lnTo>
                    <a:lnTo>
                      <a:pt x="40" y="1667"/>
                    </a:lnTo>
                    <a:lnTo>
                      <a:pt x="30" y="1652"/>
                    </a:lnTo>
                    <a:lnTo>
                      <a:pt x="25" y="1632"/>
                    </a:lnTo>
                    <a:lnTo>
                      <a:pt x="25" y="1592"/>
                    </a:lnTo>
                    <a:lnTo>
                      <a:pt x="25" y="1557"/>
                    </a:lnTo>
                    <a:lnTo>
                      <a:pt x="50" y="1482"/>
                    </a:lnTo>
                    <a:lnTo>
                      <a:pt x="45" y="1398"/>
                    </a:lnTo>
                    <a:lnTo>
                      <a:pt x="0" y="1283"/>
                    </a:lnTo>
                    <a:lnTo>
                      <a:pt x="0" y="1098"/>
                    </a:lnTo>
                    <a:lnTo>
                      <a:pt x="20" y="1063"/>
                    </a:lnTo>
                    <a:lnTo>
                      <a:pt x="40" y="1028"/>
                    </a:lnTo>
                    <a:lnTo>
                      <a:pt x="75" y="963"/>
                    </a:lnTo>
                    <a:lnTo>
                      <a:pt x="75" y="893"/>
                    </a:lnTo>
                    <a:lnTo>
                      <a:pt x="60" y="814"/>
                    </a:lnTo>
                    <a:lnTo>
                      <a:pt x="55" y="774"/>
                    </a:lnTo>
                    <a:lnTo>
                      <a:pt x="50" y="739"/>
                    </a:lnTo>
                    <a:lnTo>
                      <a:pt x="55" y="704"/>
                    </a:lnTo>
                    <a:lnTo>
                      <a:pt x="60" y="674"/>
                    </a:lnTo>
                    <a:lnTo>
                      <a:pt x="80" y="644"/>
                    </a:lnTo>
                    <a:lnTo>
                      <a:pt x="110" y="619"/>
                    </a:lnTo>
                    <a:lnTo>
                      <a:pt x="120" y="579"/>
                    </a:lnTo>
                    <a:lnTo>
                      <a:pt x="125" y="544"/>
                    </a:lnTo>
                    <a:lnTo>
                      <a:pt x="130" y="479"/>
                    </a:lnTo>
                    <a:lnTo>
                      <a:pt x="160" y="424"/>
                    </a:lnTo>
                    <a:lnTo>
                      <a:pt x="165" y="394"/>
                    </a:lnTo>
                    <a:lnTo>
                      <a:pt x="175" y="374"/>
                    </a:lnTo>
                    <a:lnTo>
                      <a:pt x="185" y="354"/>
                    </a:lnTo>
                    <a:lnTo>
                      <a:pt x="200" y="334"/>
                    </a:lnTo>
                    <a:lnTo>
                      <a:pt x="235" y="304"/>
                    </a:lnTo>
                    <a:lnTo>
                      <a:pt x="275" y="275"/>
                    </a:lnTo>
                    <a:lnTo>
                      <a:pt x="320" y="205"/>
                    </a:lnTo>
                    <a:lnTo>
                      <a:pt x="350" y="170"/>
                    </a:lnTo>
                    <a:lnTo>
                      <a:pt x="365" y="155"/>
                    </a:lnTo>
                    <a:lnTo>
                      <a:pt x="380" y="145"/>
                    </a:lnTo>
                    <a:lnTo>
                      <a:pt x="425" y="100"/>
                    </a:lnTo>
                    <a:lnTo>
                      <a:pt x="509" y="105"/>
                    </a:lnTo>
                    <a:lnTo>
                      <a:pt x="534" y="105"/>
                    </a:lnTo>
                    <a:lnTo>
                      <a:pt x="559" y="100"/>
                    </a:lnTo>
                    <a:lnTo>
                      <a:pt x="579" y="95"/>
                    </a:lnTo>
                    <a:lnTo>
                      <a:pt x="594" y="80"/>
                    </a:lnTo>
                    <a:lnTo>
                      <a:pt x="624" y="75"/>
                    </a:lnTo>
                    <a:lnTo>
                      <a:pt x="649" y="65"/>
                    </a:lnTo>
                    <a:lnTo>
                      <a:pt x="674" y="50"/>
                    </a:lnTo>
                    <a:lnTo>
                      <a:pt x="704" y="25"/>
                    </a:lnTo>
                    <a:lnTo>
                      <a:pt x="724" y="0"/>
                    </a:lnTo>
                    <a:lnTo>
                      <a:pt x="769" y="30"/>
                    </a:lnTo>
                    <a:lnTo>
                      <a:pt x="764" y="45"/>
                    </a:lnTo>
                    <a:lnTo>
                      <a:pt x="754" y="60"/>
                    </a:lnTo>
                    <a:lnTo>
                      <a:pt x="724" y="85"/>
                    </a:lnTo>
                    <a:lnTo>
                      <a:pt x="709" y="100"/>
                    </a:lnTo>
                    <a:lnTo>
                      <a:pt x="699" y="115"/>
                    </a:lnTo>
                    <a:lnTo>
                      <a:pt x="689" y="135"/>
                    </a:lnTo>
                    <a:lnTo>
                      <a:pt x="694" y="155"/>
                    </a:lnTo>
                    <a:lnTo>
                      <a:pt x="714" y="160"/>
                    </a:lnTo>
                    <a:lnTo>
                      <a:pt x="739" y="170"/>
                    </a:lnTo>
                    <a:lnTo>
                      <a:pt x="754" y="185"/>
                    </a:lnTo>
                    <a:lnTo>
                      <a:pt x="774" y="205"/>
                    </a:lnTo>
                    <a:lnTo>
                      <a:pt x="809" y="250"/>
                    </a:lnTo>
                    <a:lnTo>
                      <a:pt x="849" y="309"/>
                    </a:lnTo>
                    <a:lnTo>
                      <a:pt x="849" y="354"/>
                    </a:lnTo>
                    <a:lnTo>
                      <a:pt x="819" y="394"/>
                    </a:lnTo>
                    <a:lnTo>
                      <a:pt x="794" y="419"/>
                    </a:lnTo>
                    <a:lnTo>
                      <a:pt x="724" y="464"/>
                    </a:lnTo>
                    <a:lnTo>
                      <a:pt x="699" y="504"/>
                    </a:lnTo>
                    <a:lnTo>
                      <a:pt x="679" y="544"/>
                    </a:lnTo>
                    <a:lnTo>
                      <a:pt x="669" y="569"/>
                    </a:lnTo>
                    <a:lnTo>
                      <a:pt x="669" y="594"/>
                    </a:lnTo>
                    <a:lnTo>
                      <a:pt x="669" y="619"/>
                    </a:lnTo>
                    <a:lnTo>
                      <a:pt x="684" y="639"/>
                    </a:lnTo>
                    <a:lnTo>
                      <a:pt x="749" y="694"/>
                    </a:lnTo>
                    <a:lnTo>
                      <a:pt x="769" y="724"/>
                    </a:lnTo>
                    <a:lnTo>
                      <a:pt x="789" y="754"/>
                    </a:lnTo>
                    <a:lnTo>
                      <a:pt x="799" y="779"/>
                    </a:lnTo>
                    <a:lnTo>
                      <a:pt x="809" y="799"/>
                    </a:lnTo>
                    <a:lnTo>
                      <a:pt x="814" y="829"/>
                    </a:lnTo>
                    <a:lnTo>
                      <a:pt x="819" y="858"/>
                    </a:lnTo>
                    <a:lnTo>
                      <a:pt x="804" y="908"/>
                    </a:lnTo>
                    <a:lnTo>
                      <a:pt x="789" y="958"/>
                    </a:lnTo>
                    <a:lnTo>
                      <a:pt x="769" y="993"/>
                    </a:lnTo>
                    <a:lnTo>
                      <a:pt x="744" y="1028"/>
                    </a:lnTo>
                    <a:lnTo>
                      <a:pt x="714" y="1063"/>
                    </a:lnTo>
                    <a:lnTo>
                      <a:pt x="689" y="1088"/>
                    </a:lnTo>
                    <a:lnTo>
                      <a:pt x="684" y="1118"/>
                    </a:lnTo>
                    <a:lnTo>
                      <a:pt x="744" y="1183"/>
                    </a:lnTo>
                    <a:lnTo>
                      <a:pt x="754" y="1218"/>
                    </a:lnTo>
                    <a:lnTo>
                      <a:pt x="754" y="1263"/>
                    </a:lnTo>
                    <a:lnTo>
                      <a:pt x="749" y="1308"/>
                    </a:lnTo>
                    <a:lnTo>
                      <a:pt x="739" y="1358"/>
                    </a:lnTo>
                    <a:lnTo>
                      <a:pt x="704" y="1398"/>
                    </a:lnTo>
                    <a:lnTo>
                      <a:pt x="669" y="1432"/>
                    </a:lnTo>
                    <a:lnTo>
                      <a:pt x="589" y="1502"/>
                    </a:lnTo>
                    <a:lnTo>
                      <a:pt x="410" y="1547"/>
                    </a:lnTo>
                    <a:lnTo>
                      <a:pt x="365" y="1577"/>
                    </a:lnTo>
                    <a:lnTo>
                      <a:pt x="320" y="1597"/>
                    </a:lnTo>
                    <a:lnTo>
                      <a:pt x="280" y="1607"/>
                    </a:lnTo>
                    <a:lnTo>
                      <a:pt x="230" y="1617"/>
                    </a:lnTo>
                    <a:lnTo>
                      <a:pt x="165" y="1657"/>
                    </a:lnTo>
                    <a:lnTo>
                      <a:pt x="140" y="1677"/>
                    </a:lnTo>
                    <a:lnTo>
                      <a:pt x="120" y="1692"/>
                    </a:lnTo>
                    <a:lnTo>
                      <a:pt x="80" y="1707"/>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5" name="Freeform 30">
                <a:extLst>
                  <a:ext uri="{FF2B5EF4-FFF2-40B4-BE49-F238E27FC236}">
                    <a16:creationId xmlns:a16="http://schemas.microsoft.com/office/drawing/2014/main" id="{6508586A-B9E5-4BE8-A667-DB1C7089343C}"/>
                  </a:ext>
                </a:extLst>
              </p:cNvPr>
              <p:cNvSpPr>
                <a:spLocks/>
              </p:cNvSpPr>
              <p:nvPr/>
            </p:nvSpPr>
            <p:spPr bwMode="auto">
              <a:xfrm>
                <a:off x="4713337" y="3892660"/>
                <a:ext cx="639683" cy="428458"/>
              </a:xfrm>
              <a:custGeom>
                <a:avLst/>
                <a:gdLst>
                  <a:gd name="T0" fmla="*/ 105 w 1598"/>
                  <a:gd name="T1" fmla="*/ 1024 h 1069"/>
                  <a:gd name="T2" fmla="*/ 25 w 1598"/>
                  <a:gd name="T3" fmla="*/ 879 h 1069"/>
                  <a:gd name="T4" fmla="*/ 80 w 1598"/>
                  <a:gd name="T5" fmla="*/ 824 h 1069"/>
                  <a:gd name="T6" fmla="*/ 95 w 1598"/>
                  <a:gd name="T7" fmla="*/ 719 h 1069"/>
                  <a:gd name="T8" fmla="*/ 45 w 1598"/>
                  <a:gd name="T9" fmla="*/ 549 h 1069"/>
                  <a:gd name="T10" fmla="*/ 30 w 1598"/>
                  <a:gd name="T11" fmla="*/ 465 h 1069"/>
                  <a:gd name="T12" fmla="*/ 50 w 1598"/>
                  <a:gd name="T13" fmla="*/ 435 h 1069"/>
                  <a:gd name="T14" fmla="*/ 105 w 1598"/>
                  <a:gd name="T15" fmla="*/ 360 h 1069"/>
                  <a:gd name="T16" fmla="*/ 190 w 1598"/>
                  <a:gd name="T17" fmla="*/ 265 h 1069"/>
                  <a:gd name="T18" fmla="*/ 230 w 1598"/>
                  <a:gd name="T19" fmla="*/ 220 h 1069"/>
                  <a:gd name="T20" fmla="*/ 315 w 1598"/>
                  <a:gd name="T21" fmla="*/ 165 h 1069"/>
                  <a:gd name="T22" fmla="*/ 504 w 1598"/>
                  <a:gd name="T23" fmla="*/ 0 h 1069"/>
                  <a:gd name="T24" fmla="*/ 589 w 1598"/>
                  <a:gd name="T25" fmla="*/ 95 h 1069"/>
                  <a:gd name="T26" fmla="*/ 669 w 1598"/>
                  <a:gd name="T27" fmla="*/ 40 h 1069"/>
                  <a:gd name="T28" fmla="*/ 734 w 1598"/>
                  <a:gd name="T29" fmla="*/ 30 h 1069"/>
                  <a:gd name="T30" fmla="*/ 744 w 1598"/>
                  <a:gd name="T31" fmla="*/ 55 h 1069"/>
                  <a:gd name="T32" fmla="*/ 769 w 1598"/>
                  <a:gd name="T33" fmla="*/ 200 h 1069"/>
                  <a:gd name="T34" fmla="*/ 849 w 1598"/>
                  <a:gd name="T35" fmla="*/ 250 h 1069"/>
                  <a:gd name="T36" fmla="*/ 929 w 1598"/>
                  <a:gd name="T37" fmla="*/ 275 h 1069"/>
                  <a:gd name="T38" fmla="*/ 1059 w 1598"/>
                  <a:gd name="T39" fmla="*/ 120 h 1069"/>
                  <a:gd name="T40" fmla="*/ 1099 w 1598"/>
                  <a:gd name="T41" fmla="*/ 75 h 1069"/>
                  <a:gd name="T42" fmla="*/ 1154 w 1598"/>
                  <a:gd name="T43" fmla="*/ 45 h 1069"/>
                  <a:gd name="T44" fmla="*/ 1228 w 1598"/>
                  <a:gd name="T45" fmla="*/ 40 h 1069"/>
                  <a:gd name="T46" fmla="*/ 1578 w 1598"/>
                  <a:gd name="T47" fmla="*/ 80 h 1069"/>
                  <a:gd name="T48" fmla="*/ 1588 w 1598"/>
                  <a:gd name="T49" fmla="*/ 100 h 1069"/>
                  <a:gd name="T50" fmla="*/ 1578 w 1598"/>
                  <a:gd name="T51" fmla="*/ 190 h 1069"/>
                  <a:gd name="T52" fmla="*/ 1423 w 1598"/>
                  <a:gd name="T53" fmla="*/ 240 h 1069"/>
                  <a:gd name="T54" fmla="*/ 1313 w 1598"/>
                  <a:gd name="T55" fmla="*/ 310 h 1069"/>
                  <a:gd name="T56" fmla="*/ 1263 w 1598"/>
                  <a:gd name="T57" fmla="*/ 370 h 1069"/>
                  <a:gd name="T58" fmla="*/ 1194 w 1598"/>
                  <a:gd name="T59" fmla="*/ 425 h 1069"/>
                  <a:gd name="T60" fmla="*/ 1159 w 1598"/>
                  <a:gd name="T61" fmla="*/ 455 h 1069"/>
                  <a:gd name="T62" fmla="*/ 1099 w 1598"/>
                  <a:gd name="T63" fmla="*/ 485 h 1069"/>
                  <a:gd name="T64" fmla="*/ 1074 w 1598"/>
                  <a:gd name="T65" fmla="*/ 599 h 1069"/>
                  <a:gd name="T66" fmla="*/ 1019 w 1598"/>
                  <a:gd name="T67" fmla="*/ 659 h 1069"/>
                  <a:gd name="T68" fmla="*/ 999 w 1598"/>
                  <a:gd name="T69" fmla="*/ 744 h 1069"/>
                  <a:gd name="T70" fmla="*/ 974 w 1598"/>
                  <a:gd name="T71" fmla="*/ 809 h 1069"/>
                  <a:gd name="T72" fmla="*/ 934 w 1598"/>
                  <a:gd name="T73" fmla="*/ 814 h 1069"/>
                  <a:gd name="T74" fmla="*/ 899 w 1598"/>
                  <a:gd name="T75" fmla="*/ 829 h 1069"/>
                  <a:gd name="T76" fmla="*/ 854 w 1598"/>
                  <a:gd name="T77" fmla="*/ 879 h 1069"/>
                  <a:gd name="T78" fmla="*/ 834 w 1598"/>
                  <a:gd name="T79" fmla="*/ 949 h 1069"/>
                  <a:gd name="T80" fmla="*/ 804 w 1598"/>
                  <a:gd name="T81" fmla="*/ 999 h 1069"/>
                  <a:gd name="T82" fmla="*/ 784 w 1598"/>
                  <a:gd name="T83" fmla="*/ 999 h 1069"/>
                  <a:gd name="T84" fmla="*/ 714 w 1598"/>
                  <a:gd name="T85" fmla="*/ 974 h 1069"/>
                  <a:gd name="T86" fmla="*/ 654 w 1598"/>
                  <a:gd name="T87" fmla="*/ 1049 h 1069"/>
                  <a:gd name="T88" fmla="*/ 589 w 1598"/>
                  <a:gd name="T89" fmla="*/ 1054 h 1069"/>
                  <a:gd name="T90" fmla="*/ 534 w 1598"/>
                  <a:gd name="T91" fmla="*/ 1039 h 1069"/>
                  <a:gd name="T92" fmla="*/ 419 w 1598"/>
                  <a:gd name="T93" fmla="*/ 909 h 1069"/>
                  <a:gd name="T94" fmla="*/ 350 w 1598"/>
                  <a:gd name="T95" fmla="*/ 924 h 1069"/>
                  <a:gd name="T96" fmla="*/ 340 w 1598"/>
                  <a:gd name="T97" fmla="*/ 1009 h 1069"/>
                  <a:gd name="T98" fmla="*/ 295 w 1598"/>
                  <a:gd name="T99" fmla="*/ 1024 h 1069"/>
                  <a:gd name="T100" fmla="*/ 270 w 1598"/>
                  <a:gd name="T101" fmla="*/ 1044 h 1069"/>
                  <a:gd name="T102" fmla="*/ 215 w 1598"/>
                  <a:gd name="T103" fmla="*/ 1054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98" h="1069">
                    <a:moveTo>
                      <a:pt x="175" y="1069"/>
                    </a:moveTo>
                    <a:lnTo>
                      <a:pt x="105" y="1024"/>
                    </a:lnTo>
                    <a:lnTo>
                      <a:pt x="0" y="929"/>
                    </a:lnTo>
                    <a:lnTo>
                      <a:pt x="25" y="879"/>
                    </a:lnTo>
                    <a:lnTo>
                      <a:pt x="65" y="844"/>
                    </a:lnTo>
                    <a:lnTo>
                      <a:pt x="80" y="824"/>
                    </a:lnTo>
                    <a:lnTo>
                      <a:pt x="95" y="804"/>
                    </a:lnTo>
                    <a:lnTo>
                      <a:pt x="95" y="719"/>
                    </a:lnTo>
                    <a:lnTo>
                      <a:pt x="65" y="609"/>
                    </a:lnTo>
                    <a:lnTo>
                      <a:pt x="45" y="549"/>
                    </a:lnTo>
                    <a:lnTo>
                      <a:pt x="30" y="520"/>
                    </a:lnTo>
                    <a:lnTo>
                      <a:pt x="30" y="465"/>
                    </a:lnTo>
                    <a:lnTo>
                      <a:pt x="35" y="450"/>
                    </a:lnTo>
                    <a:lnTo>
                      <a:pt x="50" y="435"/>
                    </a:lnTo>
                    <a:lnTo>
                      <a:pt x="75" y="390"/>
                    </a:lnTo>
                    <a:lnTo>
                      <a:pt x="105" y="360"/>
                    </a:lnTo>
                    <a:lnTo>
                      <a:pt x="170" y="295"/>
                    </a:lnTo>
                    <a:lnTo>
                      <a:pt x="190" y="265"/>
                    </a:lnTo>
                    <a:lnTo>
                      <a:pt x="210" y="240"/>
                    </a:lnTo>
                    <a:lnTo>
                      <a:pt x="230" y="220"/>
                    </a:lnTo>
                    <a:lnTo>
                      <a:pt x="260" y="200"/>
                    </a:lnTo>
                    <a:lnTo>
                      <a:pt x="315" y="165"/>
                    </a:lnTo>
                    <a:lnTo>
                      <a:pt x="375" y="130"/>
                    </a:lnTo>
                    <a:lnTo>
                      <a:pt x="504" y="0"/>
                    </a:lnTo>
                    <a:lnTo>
                      <a:pt x="524" y="95"/>
                    </a:lnTo>
                    <a:lnTo>
                      <a:pt x="589" y="95"/>
                    </a:lnTo>
                    <a:lnTo>
                      <a:pt x="619" y="40"/>
                    </a:lnTo>
                    <a:lnTo>
                      <a:pt x="669" y="40"/>
                    </a:lnTo>
                    <a:lnTo>
                      <a:pt x="704" y="40"/>
                    </a:lnTo>
                    <a:lnTo>
                      <a:pt x="734" y="30"/>
                    </a:lnTo>
                    <a:lnTo>
                      <a:pt x="734" y="40"/>
                    </a:lnTo>
                    <a:lnTo>
                      <a:pt x="744" y="55"/>
                    </a:lnTo>
                    <a:lnTo>
                      <a:pt x="769" y="90"/>
                    </a:lnTo>
                    <a:lnTo>
                      <a:pt x="769" y="200"/>
                    </a:lnTo>
                    <a:lnTo>
                      <a:pt x="804" y="225"/>
                    </a:lnTo>
                    <a:lnTo>
                      <a:pt x="849" y="250"/>
                    </a:lnTo>
                    <a:lnTo>
                      <a:pt x="899" y="270"/>
                    </a:lnTo>
                    <a:lnTo>
                      <a:pt x="929" y="275"/>
                    </a:lnTo>
                    <a:lnTo>
                      <a:pt x="959" y="275"/>
                    </a:lnTo>
                    <a:lnTo>
                      <a:pt x="1059" y="120"/>
                    </a:lnTo>
                    <a:lnTo>
                      <a:pt x="1079" y="95"/>
                    </a:lnTo>
                    <a:lnTo>
                      <a:pt x="1099" y="75"/>
                    </a:lnTo>
                    <a:lnTo>
                      <a:pt x="1129" y="60"/>
                    </a:lnTo>
                    <a:lnTo>
                      <a:pt x="1154" y="45"/>
                    </a:lnTo>
                    <a:lnTo>
                      <a:pt x="1189" y="40"/>
                    </a:lnTo>
                    <a:lnTo>
                      <a:pt x="1228" y="40"/>
                    </a:lnTo>
                    <a:lnTo>
                      <a:pt x="1338" y="85"/>
                    </a:lnTo>
                    <a:lnTo>
                      <a:pt x="1578" y="80"/>
                    </a:lnTo>
                    <a:lnTo>
                      <a:pt x="1598" y="90"/>
                    </a:lnTo>
                    <a:lnTo>
                      <a:pt x="1588" y="100"/>
                    </a:lnTo>
                    <a:lnTo>
                      <a:pt x="1588" y="115"/>
                    </a:lnTo>
                    <a:lnTo>
                      <a:pt x="1578" y="190"/>
                    </a:lnTo>
                    <a:lnTo>
                      <a:pt x="1493" y="200"/>
                    </a:lnTo>
                    <a:lnTo>
                      <a:pt x="1423" y="240"/>
                    </a:lnTo>
                    <a:lnTo>
                      <a:pt x="1348" y="285"/>
                    </a:lnTo>
                    <a:lnTo>
                      <a:pt x="1313" y="310"/>
                    </a:lnTo>
                    <a:lnTo>
                      <a:pt x="1283" y="340"/>
                    </a:lnTo>
                    <a:lnTo>
                      <a:pt x="1263" y="370"/>
                    </a:lnTo>
                    <a:lnTo>
                      <a:pt x="1248" y="400"/>
                    </a:lnTo>
                    <a:lnTo>
                      <a:pt x="1194" y="425"/>
                    </a:lnTo>
                    <a:lnTo>
                      <a:pt x="1179" y="445"/>
                    </a:lnTo>
                    <a:lnTo>
                      <a:pt x="1159" y="455"/>
                    </a:lnTo>
                    <a:lnTo>
                      <a:pt x="1114" y="470"/>
                    </a:lnTo>
                    <a:lnTo>
                      <a:pt x="1099" y="485"/>
                    </a:lnTo>
                    <a:lnTo>
                      <a:pt x="1094" y="569"/>
                    </a:lnTo>
                    <a:lnTo>
                      <a:pt x="1074" y="599"/>
                    </a:lnTo>
                    <a:lnTo>
                      <a:pt x="1044" y="629"/>
                    </a:lnTo>
                    <a:lnTo>
                      <a:pt x="1019" y="659"/>
                    </a:lnTo>
                    <a:lnTo>
                      <a:pt x="999" y="689"/>
                    </a:lnTo>
                    <a:lnTo>
                      <a:pt x="999" y="744"/>
                    </a:lnTo>
                    <a:lnTo>
                      <a:pt x="989" y="779"/>
                    </a:lnTo>
                    <a:lnTo>
                      <a:pt x="974" y="809"/>
                    </a:lnTo>
                    <a:lnTo>
                      <a:pt x="954" y="809"/>
                    </a:lnTo>
                    <a:lnTo>
                      <a:pt x="934" y="814"/>
                    </a:lnTo>
                    <a:lnTo>
                      <a:pt x="914" y="819"/>
                    </a:lnTo>
                    <a:lnTo>
                      <a:pt x="899" y="829"/>
                    </a:lnTo>
                    <a:lnTo>
                      <a:pt x="874" y="854"/>
                    </a:lnTo>
                    <a:lnTo>
                      <a:pt x="854" y="879"/>
                    </a:lnTo>
                    <a:lnTo>
                      <a:pt x="844" y="914"/>
                    </a:lnTo>
                    <a:lnTo>
                      <a:pt x="834" y="949"/>
                    </a:lnTo>
                    <a:lnTo>
                      <a:pt x="814" y="984"/>
                    </a:lnTo>
                    <a:lnTo>
                      <a:pt x="804" y="999"/>
                    </a:lnTo>
                    <a:lnTo>
                      <a:pt x="784" y="1009"/>
                    </a:lnTo>
                    <a:lnTo>
                      <a:pt x="784" y="999"/>
                    </a:lnTo>
                    <a:lnTo>
                      <a:pt x="759" y="979"/>
                    </a:lnTo>
                    <a:lnTo>
                      <a:pt x="714" y="974"/>
                    </a:lnTo>
                    <a:lnTo>
                      <a:pt x="684" y="1009"/>
                    </a:lnTo>
                    <a:lnTo>
                      <a:pt x="654" y="1049"/>
                    </a:lnTo>
                    <a:lnTo>
                      <a:pt x="624" y="1054"/>
                    </a:lnTo>
                    <a:lnTo>
                      <a:pt x="589" y="1054"/>
                    </a:lnTo>
                    <a:lnTo>
                      <a:pt x="554" y="1049"/>
                    </a:lnTo>
                    <a:lnTo>
                      <a:pt x="534" y="1039"/>
                    </a:lnTo>
                    <a:lnTo>
                      <a:pt x="519" y="1009"/>
                    </a:lnTo>
                    <a:lnTo>
                      <a:pt x="419" y="909"/>
                    </a:lnTo>
                    <a:lnTo>
                      <a:pt x="355" y="904"/>
                    </a:lnTo>
                    <a:lnTo>
                      <a:pt x="350" y="924"/>
                    </a:lnTo>
                    <a:lnTo>
                      <a:pt x="345" y="949"/>
                    </a:lnTo>
                    <a:lnTo>
                      <a:pt x="340" y="1009"/>
                    </a:lnTo>
                    <a:lnTo>
                      <a:pt x="315" y="1014"/>
                    </a:lnTo>
                    <a:lnTo>
                      <a:pt x="295" y="1024"/>
                    </a:lnTo>
                    <a:lnTo>
                      <a:pt x="280" y="1034"/>
                    </a:lnTo>
                    <a:lnTo>
                      <a:pt x="270" y="1044"/>
                    </a:lnTo>
                    <a:lnTo>
                      <a:pt x="240" y="1049"/>
                    </a:lnTo>
                    <a:lnTo>
                      <a:pt x="215" y="1054"/>
                    </a:lnTo>
                    <a:lnTo>
                      <a:pt x="175" y="1069"/>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6" name="Freeform 31">
                <a:extLst>
                  <a:ext uri="{FF2B5EF4-FFF2-40B4-BE49-F238E27FC236}">
                    <a16:creationId xmlns:a16="http://schemas.microsoft.com/office/drawing/2014/main" id="{490F0E5C-A425-4256-8DD0-D1F6D459DBF2}"/>
                  </a:ext>
                </a:extLst>
              </p:cNvPr>
              <p:cNvSpPr>
                <a:spLocks/>
              </p:cNvSpPr>
              <p:nvPr/>
            </p:nvSpPr>
            <p:spPr bwMode="auto">
              <a:xfrm>
                <a:off x="3720277" y="3828591"/>
                <a:ext cx="276295" cy="430460"/>
              </a:xfrm>
              <a:custGeom>
                <a:avLst/>
                <a:gdLst>
                  <a:gd name="T0" fmla="*/ 245 w 690"/>
                  <a:gd name="T1" fmla="*/ 909 h 1074"/>
                  <a:gd name="T2" fmla="*/ 230 w 690"/>
                  <a:gd name="T3" fmla="*/ 794 h 1074"/>
                  <a:gd name="T4" fmla="*/ 170 w 690"/>
                  <a:gd name="T5" fmla="*/ 644 h 1074"/>
                  <a:gd name="T6" fmla="*/ 90 w 690"/>
                  <a:gd name="T7" fmla="*/ 564 h 1074"/>
                  <a:gd name="T8" fmla="*/ 0 w 690"/>
                  <a:gd name="T9" fmla="*/ 500 h 1074"/>
                  <a:gd name="T10" fmla="*/ 25 w 690"/>
                  <a:gd name="T11" fmla="*/ 480 h 1074"/>
                  <a:gd name="T12" fmla="*/ 170 w 690"/>
                  <a:gd name="T13" fmla="*/ 450 h 1074"/>
                  <a:gd name="T14" fmla="*/ 210 w 690"/>
                  <a:gd name="T15" fmla="*/ 415 h 1074"/>
                  <a:gd name="T16" fmla="*/ 280 w 690"/>
                  <a:gd name="T17" fmla="*/ 400 h 1074"/>
                  <a:gd name="T18" fmla="*/ 320 w 690"/>
                  <a:gd name="T19" fmla="*/ 245 h 1074"/>
                  <a:gd name="T20" fmla="*/ 405 w 690"/>
                  <a:gd name="T21" fmla="*/ 30 h 1074"/>
                  <a:gd name="T22" fmla="*/ 440 w 690"/>
                  <a:gd name="T23" fmla="*/ 20 h 1074"/>
                  <a:gd name="T24" fmla="*/ 495 w 690"/>
                  <a:gd name="T25" fmla="*/ 0 h 1074"/>
                  <a:gd name="T26" fmla="*/ 530 w 690"/>
                  <a:gd name="T27" fmla="*/ 5 h 1074"/>
                  <a:gd name="T28" fmla="*/ 565 w 690"/>
                  <a:gd name="T29" fmla="*/ 55 h 1074"/>
                  <a:gd name="T30" fmla="*/ 530 w 690"/>
                  <a:gd name="T31" fmla="*/ 145 h 1074"/>
                  <a:gd name="T32" fmla="*/ 490 w 690"/>
                  <a:gd name="T33" fmla="*/ 205 h 1074"/>
                  <a:gd name="T34" fmla="*/ 480 w 690"/>
                  <a:gd name="T35" fmla="*/ 270 h 1074"/>
                  <a:gd name="T36" fmla="*/ 580 w 690"/>
                  <a:gd name="T37" fmla="*/ 345 h 1074"/>
                  <a:gd name="T38" fmla="*/ 620 w 690"/>
                  <a:gd name="T39" fmla="*/ 385 h 1074"/>
                  <a:gd name="T40" fmla="*/ 670 w 690"/>
                  <a:gd name="T41" fmla="*/ 420 h 1074"/>
                  <a:gd name="T42" fmla="*/ 685 w 690"/>
                  <a:gd name="T43" fmla="*/ 440 h 1074"/>
                  <a:gd name="T44" fmla="*/ 660 w 690"/>
                  <a:gd name="T45" fmla="*/ 480 h 1074"/>
                  <a:gd name="T46" fmla="*/ 630 w 690"/>
                  <a:gd name="T47" fmla="*/ 515 h 1074"/>
                  <a:gd name="T48" fmla="*/ 570 w 690"/>
                  <a:gd name="T49" fmla="*/ 564 h 1074"/>
                  <a:gd name="T50" fmla="*/ 515 w 690"/>
                  <a:gd name="T51" fmla="*/ 569 h 1074"/>
                  <a:gd name="T52" fmla="*/ 500 w 690"/>
                  <a:gd name="T53" fmla="*/ 589 h 1074"/>
                  <a:gd name="T54" fmla="*/ 500 w 690"/>
                  <a:gd name="T55" fmla="*/ 644 h 1074"/>
                  <a:gd name="T56" fmla="*/ 470 w 690"/>
                  <a:gd name="T57" fmla="*/ 709 h 1074"/>
                  <a:gd name="T58" fmla="*/ 450 w 690"/>
                  <a:gd name="T59" fmla="*/ 769 h 1074"/>
                  <a:gd name="T60" fmla="*/ 485 w 690"/>
                  <a:gd name="T61" fmla="*/ 864 h 1074"/>
                  <a:gd name="T62" fmla="*/ 535 w 690"/>
                  <a:gd name="T63" fmla="*/ 879 h 1074"/>
                  <a:gd name="T64" fmla="*/ 555 w 690"/>
                  <a:gd name="T65" fmla="*/ 909 h 1074"/>
                  <a:gd name="T66" fmla="*/ 555 w 690"/>
                  <a:gd name="T67" fmla="*/ 954 h 1074"/>
                  <a:gd name="T68" fmla="*/ 495 w 690"/>
                  <a:gd name="T69" fmla="*/ 999 h 1074"/>
                  <a:gd name="T70" fmla="*/ 400 w 690"/>
                  <a:gd name="T71" fmla="*/ 1064 h 1074"/>
                  <a:gd name="T72" fmla="*/ 370 w 690"/>
                  <a:gd name="T73" fmla="*/ 1074 h 1074"/>
                  <a:gd name="T74" fmla="*/ 335 w 690"/>
                  <a:gd name="T75" fmla="*/ 1054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90" h="1074">
                    <a:moveTo>
                      <a:pt x="265" y="994"/>
                    </a:moveTo>
                    <a:lnTo>
                      <a:pt x="245" y="909"/>
                    </a:lnTo>
                    <a:lnTo>
                      <a:pt x="240" y="849"/>
                    </a:lnTo>
                    <a:lnTo>
                      <a:pt x="230" y="794"/>
                    </a:lnTo>
                    <a:lnTo>
                      <a:pt x="215" y="699"/>
                    </a:lnTo>
                    <a:lnTo>
                      <a:pt x="170" y="644"/>
                    </a:lnTo>
                    <a:lnTo>
                      <a:pt x="130" y="599"/>
                    </a:lnTo>
                    <a:lnTo>
                      <a:pt x="90" y="564"/>
                    </a:lnTo>
                    <a:lnTo>
                      <a:pt x="65" y="535"/>
                    </a:lnTo>
                    <a:lnTo>
                      <a:pt x="0" y="500"/>
                    </a:lnTo>
                    <a:lnTo>
                      <a:pt x="10" y="490"/>
                    </a:lnTo>
                    <a:lnTo>
                      <a:pt x="25" y="480"/>
                    </a:lnTo>
                    <a:lnTo>
                      <a:pt x="70" y="465"/>
                    </a:lnTo>
                    <a:lnTo>
                      <a:pt x="170" y="450"/>
                    </a:lnTo>
                    <a:lnTo>
                      <a:pt x="195" y="425"/>
                    </a:lnTo>
                    <a:lnTo>
                      <a:pt x="210" y="415"/>
                    </a:lnTo>
                    <a:lnTo>
                      <a:pt x="235" y="405"/>
                    </a:lnTo>
                    <a:lnTo>
                      <a:pt x="280" y="400"/>
                    </a:lnTo>
                    <a:lnTo>
                      <a:pt x="325" y="345"/>
                    </a:lnTo>
                    <a:lnTo>
                      <a:pt x="320" y="245"/>
                    </a:lnTo>
                    <a:lnTo>
                      <a:pt x="395" y="105"/>
                    </a:lnTo>
                    <a:lnTo>
                      <a:pt x="405" y="30"/>
                    </a:lnTo>
                    <a:lnTo>
                      <a:pt x="425" y="25"/>
                    </a:lnTo>
                    <a:lnTo>
                      <a:pt x="440" y="20"/>
                    </a:lnTo>
                    <a:lnTo>
                      <a:pt x="475" y="5"/>
                    </a:lnTo>
                    <a:lnTo>
                      <a:pt x="495" y="0"/>
                    </a:lnTo>
                    <a:lnTo>
                      <a:pt x="510" y="0"/>
                    </a:lnTo>
                    <a:lnTo>
                      <a:pt x="530" y="5"/>
                    </a:lnTo>
                    <a:lnTo>
                      <a:pt x="550" y="15"/>
                    </a:lnTo>
                    <a:lnTo>
                      <a:pt x="565" y="55"/>
                    </a:lnTo>
                    <a:lnTo>
                      <a:pt x="545" y="100"/>
                    </a:lnTo>
                    <a:lnTo>
                      <a:pt x="530" y="145"/>
                    </a:lnTo>
                    <a:lnTo>
                      <a:pt x="495" y="185"/>
                    </a:lnTo>
                    <a:lnTo>
                      <a:pt x="490" y="205"/>
                    </a:lnTo>
                    <a:lnTo>
                      <a:pt x="480" y="225"/>
                    </a:lnTo>
                    <a:lnTo>
                      <a:pt x="480" y="270"/>
                    </a:lnTo>
                    <a:lnTo>
                      <a:pt x="485" y="330"/>
                    </a:lnTo>
                    <a:lnTo>
                      <a:pt x="580" y="345"/>
                    </a:lnTo>
                    <a:lnTo>
                      <a:pt x="595" y="365"/>
                    </a:lnTo>
                    <a:lnTo>
                      <a:pt x="620" y="385"/>
                    </a:lnTo>
                    <a:lnTo>
                      <a:pt x="650" y="410"/>
                    </a:lnTo>
                    <a:lnTo>
                      <a:pt x="670" y="420"/>
                    </a:lnTo>
                    <a:lnTo>
                      <a:pt x="690" y="425"/>
                    </a:lnTo>
                    <a:lnTo>
                      <a:pt x="685" y="440"/>
                    </a:lnTo>
                    <a:lnTo>
                      <a:pt x="675" y="460"/>
                    </a:lnTo>
                    <a:lnTo>
                      <a:pt x="660" y="480"/>
                    </a:lnTo>
                    <a:lnTo>
                      <a:pt x="645" y="495"/>
                    </a:lnTo>
                    <a:lnTo>
                      <a:pt x="630" y="515"/>
                    </a:lnTo>
                    <a:lnTo>
                      <a:pt x="610" y="535"/>
                    </a:lnTo>
                    <a:lnTo>
                      <a:pt x="570" y="564"/>
                    </a:lnTo>
                    <a:lnTo>
                      <a:pt x="540" y="569"/>
                    </a:lnTo>
                    <a:lnTo>
                      <a:pt x="515" y="569"/>
                    </a:lnTo>
                    <a:lnTo>
                      <a:pt x="505" y="579"/>
                    </a:lnTo>
                    <a:lnTo>
                      <a:pt x="500" y="589"/>
                    </a:lnTo>
                    <a:lnTo>
                      <a:pt x="505" y="619"/>
                    </a:lnTo>
                    <a:lnTo>
                      <a:pt x="500" y="644"/>
                    </a:lnTo>
                    <a:lnTo>
                      <a:pt x="495" y="674"/>
                    </a:lnTo>
                    <a:lnTo>
                      <a:pt x="470" y="709"/>
                    </a:lnTo>
                    <a:lnTo>
                      <a:pt x="455" y="739"/>
                    </a:lnTo>
                    <a:lnTo>
                      <a:pt x="450" y="769"/>
                    </a:lnTo>
                    <a:lnTo>
                      <a:pt x="445" y="829"/>
                    </a:lnTo>
                    <a:lnTo>
                      <a:pt x="485" y="864"/>
                    </a:lnTo>
                    <a:lnTo>
                      <a:pt x="505" y="869"/>
                    </a:lnTo>
                    <a:lnTo>
                      <a:pt x="535" y="879"/>
                    </a:lnTo>
                    <a:lnTo>
                      <a:pt x="545" y="894"/>
                    </a:lnTo>
                    <a:lnTo>
                      <a:pt x="555" y="909"/>
                    </a:lnTo>
                    <a:lnTo>
                      <a:pt x="560" y="929"/>
                    </a:lnTo>
                    <a:lnTo>
                      <a:pt x="555" y="954"/>
                    </a:lnTo>
                    <a:lnTo>
                      <a:pt x="540" y="984"/>
                    </a:lnTo>
                    <a:lnTo>
                      <a:pt x="495" y="999"/>
                    </a:lnTo>
                    <a:lnTo>
                      <a:pt x="460" y="1014"/>
                    </a:lnTo>
                    <a:lnTo>
                      <a:pt x="400" y="1064"/>
                    </a:lnTo>
                    <a:lnTo>
                      <a:pt x="385" y="1074"/>
                    </a:lnTo>
                    <a:lnTo>
                      <a:pt x="370" y="1074"/>
                    </a:lnTo>
                    <a:lnTo>
                      <a:pt x="355" y="1069"/>
                    </a:lnTo>
                    <a:lnTo>
                      <a:pt x="335" y="1054"/>
                    </a:lnTo>
                    <a:lnTo>
                      <a:pt x="265" y="994"/>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7" name="Freeform 32">
                <a:extLst>
                  <a:ext uri="{FF2B5EF4-FFF2-40B4-BE49-F238E27FC236}">
                    <a16:creationId xmlns:a16="http://schemas.microsoft.com/office/drawing/2014/main" id="{9C973C00-5FE7-4B8F-AF63-76F8AEFB29AF}"/>
                  </a:ext>
                </a:extLst>
              </p:cNvPr>
              <p:cNvSpPr>
                <a:spLocks/>
              </p:cNvSpPr>
              <p:nvPr/>
            </p:nvSpPr>
            <p:spPr bwMode="auto">
              <a:xfrm>
                <a:off x="4540153" y="3386118"/>
                <a:ext cx="534571" cy="766819"/>
              </a:xfrm>
              <a:custGeom>
                <a:avLst/>
                <a:gdLst>
                  <a:gd name="T0" fmla="*/ 110 w 1338"/>
                  <a:gd name="T1" fmla="*/ 1847 h 1917"/>
                  <a:gd name="T2" fmla="*/ 35 w 1338"/>
                  <a:gd name="T3" fmla="*/ 1767 h 1917"/>
                  <a:gd name="T4" fmla="*/ 160 w 1338"/>
                  <a:gd name="T5" fmla="*/ 1468 h 1917"/>
                  <a:gd name="T6" fmla="*/ 75 w 1338"/>
                  <a:gd name="T7" fmla="*/ 1328 h 1917"/>
                  <a:gd name="T8" fmla="*/ 40 w 1338"/>
                  <a:gd name="T9" fmla="*/ 1183 h 1917"/>
                  <a:gd name="T10" fmla="*/ 155 w 1338"/>
                  <a:gd name="T11" fmla="*/ 1093 h 1917"/>
                  <a:gd name="T12" fmla="*/ 130 w 1338"/>
                  <a:gd name="T13" fmla="*/ 864 h 1917"/>
                  <a:gd name="T14" fmla="*/ 45 w 1338"/>
                  <a:gd name="T15" fmla="*/ 789 h 1917"/>
                  <a:gd name="T16" fmla="*/ 120 w 1338"/>
                  <a:gd name="T17" fmla="*/ 689 h 1917"/>
                  <a:gd name="T18" fmla="*/ 0 w 1338"/>
                  <a:gd name="T19" fmla="*/ 519 h 1917"/>
                  <a:gd name="T20" fmla="*/ 70 w 1338"/>
                  <a:gd name="T21" fmla="*/ 354 h 1917"/>
                  <a:gd name="T22" fmla="*/ 125 w 1338"/>
                  <a:gd name="T23" fmla="*/ 200 h 1917"/>
                  <a:gd name="T24" fmla="*/ 190 w 1338"/>
                  <a:gd name="T25" fmla="*/ 245 h 1917"/>
                  <a:gd name="T26" fmla="*/ 170 w 1338"/>
                  <a:gd name="T27" fmla="*/ 310 h 1917"/>
                  <a:gd name="T28" fmla="*/ 205 w 1338"/>
                  <a:gd name="T29" fmla="*/ 374 h 1917"/>
                  <a:gd name="T30" fmla="*/ 310 w 1338"/>
                  <a:gd name="T31" fmla="*/ 369 h 1917"/>
                  <a:gd name="T32" fmla="*/ 369 w 1338"/>
                  <a:gd name="T33" fmla="*/ 315 h 1917"/>
                  <a:gd name="T34" fmla="*/ 474 w 1338"/>
                  <a:gd name="T35" fmla="*/ 260 h 1917"/>
                  <a:gd name="T36" fmla="*/ 629 w 1338"/>
                  <a:gd name="T37" fmla="*/ 230 h 1917"/>
                  <a:gd name="T38" fmla="*/ 719 w 1338"/>
                  <a:gd name="T39" fmla="*/ 20 h 1917"/>
                  <a:gd name="T40" fmla="*/ 784 w 1338"/>
                  <a:gd name="T41" fmla="*/ 10 h 1917"/>
                  <a:gd name="T42" fmla="*/ 924 w 1338"/>
                  <a:gd name="T43" fmla="*/ 250 h 1917"/>
                  <a:gd name="T44" fmla="*/ 954 w 1338"/>
                  <a:gd name="T45" fmla="*/ 329 h 1917"/>
                  <a:gd name="T46" fmla="*/ 1103 w 1338"/>
                  <a:gd name="T47" fmla="*/ 344 h 1917"/>
                  <a:gd name="T48" fmla="*/ 1088 w 1338"/>
                  <a:gd name="T49" fmla="*/ 394 h 1917"/>
                  <a:gd name="T50" fmla="*/ 1078 w 1338"/>
                  <a:gd name="T51" fmla="*/ 479 h 1917"/>
                  <a:gd name="T52" fmla="*/ 1143 w 1338"/>
                  <a:gd name="T53" fmla="*/ 529 h 1917"/>
                  <a:gd name="T54" fmla="*/ 1298 w 1338"/>
                  <a:gd name="T55" fmla="*/ 624 h 1917"/>
                  <a:gd name="T56" fmla="*/ 1203 w 1338"/>
                  <a:gd name="T57" fmla="*/ 859 h 1917"/>
                  <a:gd name="T58" fmla="*/ 1088 w 1338"/>
                  <a:gd name="T59" fmla="*/ 939 h 1917"/>
                  <a:gd name="T60" fmla="*/ 924 w 1338"/>
                  <a:gd name="T61" fmla="*/ 899 h 1917"/>
                  <a:gd name="T62" fmla="*/ 864 w 1338"/>
                  <a:gd name="T63" fmla="*/ 809 h 1917"/>
                  <a:gd name="T64" fmla="*/ 854 w 1338"/>
                  <a:gd name="T65" fmla="*/ 709 h 1917"/>
                  <a:gd name="T66" fmla="*/ 784 w 1338"/>
                  <a:gd name="T67" fmla="*/ 534 h 1917"/>
                  <a:gd name="T68" fmla="*/ 674 w 1338"/>
                  <a:gd name="T69" fmla="*/ 489 h 1917"/>
                  <a:gd name="T70" fmla="*/ 594 w 1338"/>
                  <a:gd name="T71" fmla="*/ 459 h 1917"/>
                  <a:gd name="T72" fmla="*/ 559 w 1338"/>
                  <a:gd name="T73" fmla="*/ 489 h 1917"/>
                  <a:gd name="T74" fmla="*/ 429 w 1338"/>
                  <a:gd name="T75" fmla="*/ 609 h 1917"/>
                  <a:gd name="T76" fmla="*/ 459 w 1338"/>
                  <a:gd name="T77" fmla="*/ 694 h 1917"/>
                  <a:gd name="T78" fmla="*/ 409 w 1338"/>
                  <a:gd name="T79" fmla="*/ 749 h 1917"/>
                  <a:gd name="T80" fmla="*/ 354 w 1338"/>
                  <a:gd name="T81" fmla="*/ 814 h 1917"/>
                  <a:gd name="T82" fmla="*/ 354 w 1338"/>
                  <a:gd name="T83" fmla="*/ 899 h 1917"/>
                  <a:gd name="T84" fmla="*/ 569 w 1338"/>
                  <a:gd name="T85" fmla="*/ 854 h 1917"/>
                  <a:gd name="T86" fmla="*/ 639 w 1338"/>
                  <a:gd name="T87" fmla="*/ 869 h 1917"/>
                  <a:gd name="T88" fmla="*/ 704 w 1338"/>
                  <a:gd name="T89" fmla="*/ 944 h 1917"/>
                  <a:gd name="T90" fmla="*/ 824 w 1338"/>
                  <a:gd name="T91" fmla="*/ 1148 h 1917"/>
                  <a:gd name="T92" fmla="*/ 919 w 1338"/>
                  <a:gd name="T93" fmla="*/ 1253 h 1917"/>
                  <a:gd name="T94" fmla="*/ 849 w 1338"/>
                  <a:gd name="T95" fmla="*/ 1313 h 1917"/>
                  <a:gd name="T96" fmla="*/ 739 w 1338"/>
                  <a:gd name="T97" fmla="*/ 1408 h 1917"/>
                  <a:gd name="T98" fmla="*/ 609 w 1338"/>
                  <a:gd name="T99" fmla="*/ 1513 h 1917"/>
                  <a:gd name="T100" fmla="*/ 454 w 1338"/>
                  <a:gd name="T101" fmla="*/ 1687 h 1917"/>
                  <a:gd name="T102" fmla="*/ 474 w 1338"/>
                  <a:gd name="T103" fmla="*/ 1887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8" h="1917">
                    <a:moveTo>
                      <a:pt x="479" y="1917"/>
                    </a:moveTo>
                    <a:lnTo>
                      <a:pt x="444" y="1882"/>
                    </a:lnTo>
                    <a:lnTo>
                      <a:pt x="270" y="1882"/>
                    </a:lnTo>
                    <a:lnTo>
                      <a:pt x="110" y="1847"/>
                    </a:lnTo>
                    <a:lnTo>
                      <a:pt x="80" y="1822"/>
                    </a:lnTo>
                    <a:lnTo>
                      <a:pt x="55" y="1797"/>
                    </a:lnTo>
                    <a:lnTo>
                      <a:pt x="40" y="1777"/>
                    </a:lnTo>
                    <a:lnTo>
                      <a:pt x="35" y="1767"/>
                    </a:lnTo>
                    <a:lnTo>
                      <a:pt x="130" y="1657"/>
                    </a:lnTo>
                    <a:lnTo>
                      <a:pt x="155" y="1573"/>
                    </a:lnTo>
                    <a:lnTo>
                      <a:pt x="165" y="1518"/>
                    </a:lnTo>
                    <a:lnTo>
                      <a:pt x="160" y="1468"/>
                    </a:lnTo>
                    <a:lnTo>
                      <a:pt x="145" y="1428"/>
                    </a:lnTo>
                    <a:lnTo>
                      <a:pt x="125" y="1393"/>
                    </a:lnTo>
                    <a:lnTo>
                      <a:pt x="105" y="1358"/>
                    </a:lnTo>
                    <a:lnTo>
                      <a:pt x="75" y="1328"/>
                    </a:lnTo>
                    <a:lnTo>
                      <a:pt x="15" y="1268"/>
                    </a:lnTo>
                    <a:lnTo>
                      <a:pt x="15" y="1233"/>
                    </a:lnTo>
                    <a:lnTo>
                      <a:pt x="25" y="1203"/>
                    </a:lnTo>
                    <a:lnTo>
                      <a:pt x="40" y="1183"/>
                    </a:lnTo>
                    <a:lnTo>
                      <a:pt x="55" y="1158"/>
                    </a:lnTo>
                    <a:lnTo>
                      <a:pt x="80" y="1143"/>
                    </a:lnTo>
                    <a:lnTo>
                      <a:pt x="100" y="1123"/>
                    </a:lnTo>
                    <a:lnTo>
                      <a:pt x="155" y="1093"/>
                    </a:lnTo>
                    <a:lnTo>
                      <a:pt x="195" y="1028"/>
                    </a:lnTo>
                    <a:lnTo>
                      <a:pt x="195" y="954"/>
                    </a:lnTo>
                    <a:lnTo>
                      <a:pt x="160" y="904"/>
                    </a:lnTo>
                    <a:lnTo>
                      <a:pt x="130" y="864"/>
                    </a:lnTo>
                    <a:lnTo>
                      <a:pt x="100" y="834"/>
                    </a:lnTo>
                    <a:lnTo>
                      <a:pt x="65" y="804"/>
                    </a:lnTo>
                    <a:lnTo>
                      <a:pt x="45" y="799"/>
                    </a:lnTo>
                    <a:lnTo>
                      <a:pt x="45" y="789"/>
                    </a:lnTo>
                    <a:lnTo>
                      <a:pt x="95" y="749"/>
                    </a:lnTo>
                    <a:lnTo>
                      <a:pt x="110" y="719"/>
                    </a:lnTo>
                    <a:lnTo>
                      <a:pt x="115" y="704"/>
                    </a:lnTo>
                    <a:lnTo>
                      <a:pt x="120" y="689"/>
                    </a:lnTo>
                    <a:lnTo>
                      <a:pt x="60" y="639"/>
                    </a:lnTo>
                    <a:lnTo>
                      <a:pt x="60" y="589"/>
                    </a:lnTo>
                    <a:lnTo>
                      <a:pt x="25" y="549"/>
                    </a:lnTo>
                    <a:lnTo>
                      <a:pt x="0" y="519"/>
                    </a:lnTo>
                    <a:lnTo>
                      <a:pt x="0" y="409"/>
                    </a:lnTo>
                    <a:lnTo>
                      <a:pt x="40" y="364"/>
                    </a:lnTo>
                    <a:lnTo>
                      <a:pt x="55" y="359"/>
                    </a:lnTo>
                    <a:lnTo>
                      <a:pt x="70" y="354"/>
                    </a:lnTo>
                    <a:lnTo>
                      <a:pt x="85" y="349"/>
                    </a:lnTo>
                    <a:lnTo>
                      <a:pt x="85" y="235"/>
                    </a:lnTo>
                    <a:lnTo>
                      <a:pt x="110" y="210"/>
                    </a:lnTo>
                    <a:lnTo>
                      <a:pt x="125" y="200"/>
                    </a:lnTo>
                    <a:lnTo>
                      <a:pt x="145" y="195"/>
                    </a:lnTo>
                    <a:lnTo>
                      <a:pt x="160" y="205"/>
                    </a:lnTo>
                    <a:lnTo>
                      <a:pt x="175" y="220"/>
                    </a:lnTo>
                    <a:lnTo>
                      <a:pt x="190" y="245"/>
                    </a:lnTo>
                    <a:lnTo>
                      <a:pt x="195" y="260"/>
                    </a:lnTo>
                    <a:lnTo>
                      <a:pt x="200" y="280"/>
                    </a:lnTo>
                    <a:lnTo>
                      <a:pt x="180" y="295"/>
                    </a:lnTo>
                    <a:lnTo>
                      <a:pt x="170" y="310"/>
                    </a:lnTo>
                    <a:lnTo>
                      <a:pt x="170" y="324"/>
                    </a:lnTo>
                    <a:lnTo>
                      <a:pt x="175" y="339"/>
                    </a:lnTo>
                    <a:lnTo>
                      <a:pt x="190" y="354"/>
                    </a:lnTo>
                    <a:lnTo>
                      <a:pt x="205" y="374"/>
                    </a:lnTo>
                    <a:lnTo>
                      <a:pt x="245" y="409"/>
                    </a:lnTo>
                    <a:lnTo>
                      <a:pt x="270" y="409"/>
                    </a:lnTo>
                    <a:lnTo>
                      <a:pt x="310" y="384"/>
                    </a:lnTo>
                    <a:lnTo>
                      <a:pt x="310" y="369"/>
                    </a:lnTo>
                    <a:lnTo>
                      <a:pt x="320" y="354"/>
                    </a:lnTo>
                    <a:lnTo>
                      <a:pt x="330" y="344"/>
                    </a:lnTo>
                    <a:lnTo>
                      <a:pt x="339" y="334"/>
                    </a:lnTo>
                    <a:lnTo>
                      <a:pt x="369" y="315"/>
                    </a:lnTo>
                    <a:lnTo>
                      <a:pt x="404" y="300"/>
                    </a:lnTo>
                    <a:lnTo>
                      <a:pt x="424" y="275"/>
                    </a:lnTo>
                    <a:lnTo>
                      <a:pt x="449" y="265"/>
                    </a:lnTo>
                    <a:lnTo>
                      <a:pt x="474" y="260"/>
                    </a:lnTo>
                    <a:lnTo>
                      <a:pt x="504" y="255"/>
                    </a:lnTo>
                    <a:lnTo>
                      <a:pt x="569" y="250"/>
                    </a:lnTo>
                    <a:lnTo>
                      <a:pt x="599" y="245"/>
                    </a:lnTo>
                    <a:lnTo>
                      <a:pt x="629" y="230"/>
                    </a:lnTo>
                    <a:lnTo>
                      <a:pt x="624" y="100"/>
                    </a:lnTo>
                    <a:lnTo>
                      <a:pt x="644" y="75"/>
                    </a:lnTo>
                    <a:lnTo>
                      <a:pt x="664" y="55"/>
                    </a:lnTo>
                    <a:lnTo>
                      <a:pt x="719" y="20"/>
                    </a:lnTo>
                    <a:lnTo>
                      <a:pt x="739" y="5"/>
                    </a:lnTo>
                    <a:lnTo>
                      <a:pt x="759" y="0"/>
                    </a:lnTo>
                    <a:lnTo>
                      <a:pt x="774" y="0"/>
                    </a:lnTo>
                    <a:lnTo>
                      <a:pt x="784" y="10"/>
                    </a:lnTo>
                    <a:lnTo>
                      <a:pt x="794" y="25"/>
                    </a:lnTo>
                    <a:lnTo>
                      <a:pt x="804" y="45"/>
                    </a:lnTo>
                    <a:lnTo>
                      <a:pt x="829" y="100"/>
                    </a:lnTo>
                    <a:lnTo>
                      <a:pt x="924" y="250"/>
                    </a:lnTo>
                    <a:lnTo>
                      <a:pt x="929" y="280"/>
                    </a:lnTo>
                    <a:lnTo>
                      <a:pt x="934" y="305"/>
                    </a:lnTo>
                    <a:lnTo>
                      <a:pt x="944" y="320"/>
                    </a:lnTo>
                    <a:lnTo>
                      <a:pt x="954" y="329"/>
                    </a:lnTo>
                    <a:lnTo>
                      <a:pt x="969" y="339"/>
                    </a:lnTo>
                    <a:lnTo>
                      <a:pt x="994" y="349"/>
                    </a:lnTo>
                    <a:lnTo>
                      <a:pt x="1058" y="344"/>
                    </a:lnTo>
                    <a:lnTo>
                      <a:pt x="1103" y="344"/>
                    </a:lnTo>
                    <a:lnTo>
                      <a:pt x="1143" y="349"/>
                    </a:lnTo>
                    <a:lnTo>
                      <a:pt x="1123" y="364"/>
                    </a:lnTo>
                    <a:lnTo>
                      <a:pt x="1108" y="379"/>
                    </a:lnTo>
                    <a:lnTo>
                      <a:pt x="1088" y="394"/>
                    </a:lnTo>
                    <a:lnTo>
                      <a:pt x="1073" y="414"/>
                    </a:lnTo>
                    <a:lnTo>
                      <a:pt x="1073" y="444"/>
                    </a:lnTo>
                    <a:lnTo>
                      <a:pt x="1073" y="469"/>
                    </a:lnTo>
                    <a:lnTo>
                      <a:pt x="1078" y="479"/>
                    </a:lnTo>
                    <a:lnTo>
                      <a:pt x="1088" y="494"/>
                    </a:lnTo>
                    <a:lnTo>
                      <a:pt x="1098" y="509"/>
                    </a:lnTo>
                    <a:lnTo>
                      <a:pt x="1118" y="524"/>
                    </a:lnTo>
                    <a:lnTo>
                      <a:pt x="1143" y="529"/>
                    </a:lnTo>
                    <a:lnTo>
                      <a:pt x="1163" y="539"/>
                    </a:lnTo>
                    <a:lnTo>
                      <a:pt x="1203" y="564"/>
                    </a:lnTo>
                    <a:lnTo>
                      <a:pt x="1248" y="594"/>
                    </a:lnTo>
                    <a:lnTo>
                      <a:pt x="1298" y="624"/>
                    </a:lnTo>
                    <a:lnTo>
                      <a:pt x="1338" y="659"/>
                    </a:lnTo>
                    <a:lnTo>
                      <a:pt x="1218" y="824"/>
                    </a:lnTo>
                    <a:lnTo>
                      <a:pt x="1213" y="839"/>
                    </a:lnTo>
                    <a:lnTo>
                      <a:pt x="1203" y="859"/>
                    </a:lnTo>
                    <a:lnTo>
                      <a:pt x="1188" y="879"/>
                    </a:lnTo>
                    <a:lnTo>
                      <a:pt x="1168" y="894"/>
                    </a:lnTo>
                    <a:lnTo>
                      <a:pt x="1123" y="924"/>
                    </a:lnTo>
                    <a:lnTo>
                      <a:pt x="1088" y="939"/>
                    </a:lnTo>
                    <a:lnTo>
                      <a:pt x="1038" y="949"/>
                    </a:lnTo>
                    <a:lnTo>
                      <a:pt x="994" y="959"/>
                    </a:lnTo>
                    <a:lnTo>
                      <a:pt x="954" y="929"/>
                    </a:lnTo>
                    <a:lnTo>
                      <a:pt x="924" y="899"/>
                    </a:lnTo>
                    <a:lnTo>
                      <a:pt x="899" y="869"/>
                    </a:lnTo>
                    <a:lnTo>
                      <a:pt x="874" y="849"/>
                    </a:lnTo>
                    <a:lnTo>
                      <a:pt x="864" y="829"/>
                    </a:lnTo>
                    <a:lnTo>
                      <a:pt x="864" y="809"/>
                    </a:lnTo>
                    <a:lnTo>
                      <a:pt x="864" y="769"/>
                    </a:lnTo>
                    <a:lnTo>
                      <a:pt x="859" y="734"/>
                    </a:lnTo>
                    <a:lnTo>
                      <a:pt x="859" y="719"/>
                    </a:lnTo>
                    <a:lnTo>
                      <a:pt x="854" y="709"/>
                    </a:lnTo>
                    <a:lnTo>
                      <a:pt x="774" y="679"/>
                    </a:lnTo>
                    <a:lnTo>
                      <a:pt x="774" y="629"/>
                    </a:lnTo>
                    <a:lnTo>
                      <a:pt x="779" y="579"/>
                    </a:lnTo>
                    <a:lnTo>
                      <a:pt x="784" y="534"/>
                    </a:lnTo>
                    <a:lnTo>
                      <a:pt x="784" y="504"/>
                    </a:lnTo>
                    <a:lnTo>
                      <a:pt x="734" y="499"/>
                    </a:lnTo>
                    <a:lnTo>
                      <a:pt x="694" y="494"/>
                    </a:lnTo>
                    <a:lnTo>
                      <a:pt x="674" y="489"/>
                    </a:lnTo>
                    <a:lnTo>
                      <a:pt x="659" y="479"/>
                    </a:lnTo>
                    <a:lnTo>
                      <a:pt x="649" y="469"/>
                    </a:lnTo>
                    <a:lnTo>
                      <a:pt x="644" y="459"/>
                    </a:lnTo>
                    <a:lnTo>
                      <a:pt x="594" y="459"/>
                    </a:lnTo>
                    <a:lnTo>
                      <a:pt x="579" y="459"/>
                    </a:lnTo>
                    <a:lnTo>
                      <a:pt x="569" y="464"/>
                    </a:lnTo>
                    <a:lnTo>
                      <a:pt x="564" y="474"/>
                    </a:lnTo>
                    <a:lnTo>
                      <a:pt x="559" y="489"/>
                    </a:lnTo>
                    <a:lnTo>
                      <a:pt x="549" y="534"/>
                    </a:lnTo>
                    <a:lnTo>
                      <a:pt x="514" y="549"/>
                    </a:lnTo>
                    <a:lnTo>
                      <a:pt x="484" y="569"/>
                    </a:lnTo>
                    <a:lnTo>
                      <a:pt x="429" y="609"/>
                    </a:lnTo>
                    <a:lnTo>
                      <a:pt x="429" y="624"/>
                    </a:lnTo>
                    <a:lnTo>
                      <a:pt x="434" y="644"/>
                    </a:lnTo>
                    <a:lnTo>
                      <a:pt x="444" y="664"/>
                    </a:lnTo>
                    <a:lnTo>
                      <a:pt x="459" y="694"/>
                    </a:lnTo>
                    <a:lnTo>
                      <a:pt x="454" y="714"/>
                    </a:lnTo>
                    <a:lnTo>
                      <a:pt x="439" y="729"/>
                    </a:lnTo>
                    <a:lnTo>
                      <a:pt x="429" y="744"/>
                    </a:lnTo>
                    <a:lnTo>
                      <a:pt x="409" y="749"/>
                    </a:lnTo>
                    <a:lnTo>
                      <a:pt x="379" y="764"/>
                    </a:lnTo>
                    <a:lnTo>
                      <a:pt x="364" y="774"/>
                    </a:lnTo>
                    <a:lnTo>
                      <a:pt x="354" y="784"/>
                    </a:lnTo>
                    <a:lnTo>
                      <a:pt x="354" y="814"/>
                    </a:lnTo>
                    <a:lnTo>
                      <a:pt x="349" y="844"/>
                    </a:lnTo>
                    <a:lnTo>
                      <a:pt x="344" y="874"/>
                    </a:lnTo>
                    <a:lnTo>
                      <a:pt x="349" y="889"/>
                    </a:lnTo>
                    <a:lnTo>
                      <a:pt x="354" y="899"/>
                    </a:lnTo>
                    <a:lnTo>
                      <a:pt x="514" y="899"/>
                    </a:lnTo>
                    <a:lnTo>
                      <a:pt x="534" y="879"/>
                    </a:lnTo>
                    <a:lnTo>
                      <a:pt x="554" y="864"/>
                    </a:lnTo>
                    <a:lnTo>
                      <a:pt x="569" y="854"/>
                    </a:lnTo>
                    <a:lnTo>
                      <a:pt x="584" y="854"/>
                    </a:lnTo>
                    <a:lnTo>
                      <a:pt x="604" y="849"/>
                    </a:lnTo>
                    <a:lnTo>
                      <a:pt x="629" y="854"/>
                    </a:lnTo>
                    <a:lnTo>
                      <a:pt x="639" y="869"/>
                    </a:lnTo>
                    <a:lnTo>
                      <a:pt x="649" y="874"/>
                    </a:lnTo>
                    <a:lnTo>
                      <a:pt x="664" y="889"/>
                    </a:lnTo>
                    <a:lnTo>
                      <a:pt x="684" y="899"/>
                    </a:lnTo>
                    <a:lnTo>
                      <a:pt x="704" y="944"/>
                    </a:lnTo>
                    <a:lnTo>
                      <a:pt x="724" y="1053"/>
                    </a:lnTo>
                    <a:lnTo>
                      <a:pt x="749" y="1088"/>
                    </a:lnTo>
                    <a:lnTo>
                      <a:pt x="784" y="1118"/>
                    </a:lnTo>
                    <a:lnTo>
                      <a:pt x="824" y="1148"/>
                    </a:lnTo>
                    <a:lnTo>
                      <a:pt x="849" y="1158"/>
                    </a:lnTo>
                    <a:lnTo>
                      <a:pt x="879" y="1168"/>
                    </a:lnTo>
                    <a:lnTo>
                      <a:pt x="929" y="1253"/>
                    </a:lnTo>
                    <a:lnTo>
                      <a:pt x="919" y="1253"/>
                    </a:lnTo>
                    <a:lnTo>
                      <a:pt x="904" y="1258"/>
                    </a:lnTo>
                    <a:lnTo>
                      <a:pt x="884" y="1278"/>
                    </a:lnTo>
                    <a:lnTo>
                      <a:pt x="864" y="1298"/>
                    </a:lnTo>
                    <a:lnTo>
                      <a:pt x="849" y="1313"/>
                    </a:lnTo>
                    <a:lnTo>
                      <a:pt x="839" y="1333"/>
                    </a:lnTo>
                    <a:lnTo>
                      <a:pt x="819" y="1348"/>
                    </a:lnTo>
                    <a:lnTo>
                      <a:pt x="779" y="1383"/>
                    </a:lnTo>
                    <a:lnTo>
                      <a:pt x="739" y="1408"/>
                    </a:lnTo>
                    <a:lnTo>
                      <a:pt x="699" y="1423"/>
                    </a:lnTo>
                    <a:lnTo>
                      <a:pt x="664" y="1453"/>
                    </a:lnTo>
                    <a:lnTo>
                      <a:pt x="634" y="1478"/>
                    </a:lnTo>
                    <a:lnTo>
                      <a:pt x="609" y="1513"/>
                    </a:lnTo>
                    <a:lnTo>
                      <a:pt x="584" y="1548"/>
                    </a:lnTo>
                    <a:lnTo>
                      <a:pt x="504" y="1622"/>
                    </a:lnTo>
                    <a:lnTo>
                      <a:pt x="474" y="1652"/>
                    </a:lnTo>
                    <a:lnTo>
                      <a:pt x="454" y="1687"/>
                    </a:lnTo>
                    <a:lnTo>
                      <a:pt x="439" y="1722"/>
                    </a:lnTo>
                    <a:lnTo>
                      <a:pt x="439" y="1767"/>
                    </a:lnTo>
                    <a:lnTo>
                      <a:pt x="449" y="1822"/>
                    </a:lnTo>
                    <a:lnTo>
                      <a:pt x="474" y="1887"/>
                    </a:lnTo>
                    <a:lnTo>
                      <a:pt x="479" y="1917"/>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8" name="Freeform 33">
                <a:extLst>
                  <a:ext uri="{FF2B5EF4-FFF2-40B4-BE49-F238E27FC236}">
                    <a16:creationId xmlns:a16="http://schemas.microsoft.com/office/drawing/2014/main" id="{6741B865-B955-4687-9DF5-9520A36AD7B5}"/>
                  </a:ext>
                </a:extLst>
              </p:cNvPr>
              <p:cNvSpPr>
                <a:spLocks/>
              </p:cNvSpPr>
              <p:nvPr/>
            </p:nvSpPr>
            <p:spPr bwMode="auto">
              <a:xfrm>
                <a:off x="1046421" y="2593271"/>
                <a:ext cx="1977112" cy="1513617"/>
              </a:xfrm>
              <a:custGeom>
                <a:avLst/>
                <a:gdLst>
                  <a:gd name="T0" fmla="*/ 3362 w 4945"/>
                  <a:gd name="T1" fmla="*/ 3714 h 3784"/>
                  <a:gd name="T2" fmla="*/ 3187 w 4945"/>
                  <a:gd name="T3" fmla="*/ 3639 h 3784"/>
                  <a:gd name="T4" fmla="*/ 2947 w 4945"/>
                  <a:gd name="T5" fmla="*/ 3549 h 3784"/>
                  <a:gd name="T6" fmla="*/ 2497 w 4945"/>
                  <a:gd name="T7" fmla="*/ 3584 h 3784"/>
                  <a:gd name="T8" fmla="*/ 2188 w 4945"/>
                  <a:gd name="T9" fmla="*/ 3624 h 3784"/>
                  <a:gd name="T10" fmla="*/ 1938 w 4945"/>
                  <a:gd name="T11" fmla="*/ 3694 h 3784"/>
                  <a:gd name="T12" fmla="*/ 1753 w 4945"/>
                  <a:gd name="T13" fmla="*/ 3544 h 3784"/>
                  <a:gd name="T14" fmla="*/ 1583 w 4945"/>
                  <a:gd name="T15" fmla="*/ 3579 h 3784"/>
                  <a:gd name="T16" fmla="*/ 1404 w 4945"/>
                  <a:gd name="T17" fmla="*/ 3589 h 3784"/>
                  <a:gd name="T18" fmla="*/ 1204 w 4945"/>
                  <a:gd name="T19" fmla="*/ 3484 h 3784"/>
                  <a:gd name="T20" fmla="*/ 969 w 4945"/>
                  <a:gd name="T21" fmla="*/ 3714 h 3784"/>
                  <a:gd name="T22" fmla="*/ 769 w 4945"/>
                  <a:gd name="T23" fmla="*/ 3674 h 3784"/>
                  <a:gd name="T24" fmla="*/ 629 w 4945"/>
                  <a:gd name="T25" fmla="*/ 3440 h 3784"/>
                  <a:gd name="T26" fmla="*/ 564 w 4945"/>
                  <a:gd name="T27" fmla="*/ 3305 h 3784"/>
                  <a:gd name="T28" fmla="*/ 280 w 4945"/>
                  <a:gd name="T29" fmla="*/ 3100 h 3784"/>
                  <a:gd name="T30" fmla="*/ 305 w 4945"/>
                  <a:gd name="T31" fmla="*/ 2900 h 3784"/>
                  <a:gd name="T32" fmla="*/ 80 w 4945"/>
                  <a:gd name="T33" fmla="*/ 2651 h 3784"/>
                  <a:gd name="T34" fmla="*/ 205 w 4945"/>
                  <a:gd name="T35" fmla="*/ 2556 h 3784"/>
                  <a:gd name="T36" fmla="*/ 125 w 4945"/>
                  <a:gd name="T37" fmla="*/ 2207 h 3784"/>
                  <a:gd name="T38" fmla="*/ 5 w 4945"/>
                  <a:gd name="T39" fmla="*/ 2202 h 3784"/>
                  <a:gd name="T40" fmla="*/ 30 w 4945"/>
                  <a:gd name="T41" fmla="*/ 2002 h 3784"/>
                  <a:gd name="T42" fmla="*/ 265 w 4945"/>
                  <a:gd name="T43" fmla="*/ 1812 h 3784"/>
                  <a:gd name="T44" fmla="*/ 589 w 4945"/>
                  <a:gd name="T45" fmla="*/ 1827 h 3784"/>
                  <a:gd name="T46" fmla="*/ 739 w 4945"/>
                  <a:gd name="T47" fmla="*/ 1877 h 3784"/>
                  <a:gd name="T48" fmla="*/ 1044 w 4945"/>
                  <a:gd name="T49" fmla="*/ 1707 h 3784"/>
                  <a:gd name="T50" fmla="*/ 1339 w 4945"/>
                  <a:gd name="T51" fmla="*/ 1712 h 3784"/>
                  <a:gd name="T52" fmla="*/ 1638 w 4945"/>
                  <a:gd name="T53" fmla="*/ 1518 h 3784"/>
                  <a:gd name="T54" fmla="*/ 1788 w 4945"/>
                  <a:gd name="T55" fmla="*/ 1318 h 3784"/>
                  <a:gd name="T56" fmla="*/ 1828 w 4945"/>
                  <a:gd name="T57" fmla="*/ 874 h 3784"/>
                  <a:gd name="T58" fmla="*/ 2083 w 4945"/>
                  <a:gd name="T59" fmla="*/ 834 h 3784"/>
                  <a:gd name="T60" fmla="*/ 2328 w 4945"/>
                  <a:gd name="T61" fmla="*/ 854 h 3784"/>
                  <a:gd name="T62" fmla="*/ 2443 w 4945"/>
                  <a:gd name="T63" fmla="*/ 534 h 3784"/>
                  <a:gd name="T64" fmla="*/ 2552 w 4945"/>
                  <a:gd name="T65" fmla="*/ 374 h 3784"/>
                  <a:gd name="T66" fmla="*/ 2872 w 4945"/>
                  <a:gd name="T67" fmla="*/ 509 h 3784"/>
                  <a:gd name="T68" fmla="*/ 3077 w 4945"/>
                  <a:gd name="T69" fmla="*/ 434 h 3784"/>
                  <a:gd name="T70" fmla="*/ 3242 w 4945"/>
                  <a:gd name="T71" fmla="*/ 140 h 3784"/>
                  <a:gd name="T72" fmla="*/ 3541 w 4945"/>
                  <a:gd name="T73" fmla="*/ 0 h 3784"/>
                  <a:gd name="T74" fmla="*/ 3756 w 4945"/>
                  <a:gd name="T75" fmla="*/ 334 h 3784"/>
                  <a:gd name="T76" fmla="*/ 4026 w 4945"/>
                  <a:gd name="T77" fmla="*/ 799 h 3784"/>
                  <a:gd name="T78" fmla="*/ 3926 w 4945"/>
                  <a:gd name="T79" fmla="*/ 963 h 3784"/>
                  <a:gd name="T80" fmla="*/ 4031 w 4945"/>
                  <a:gd name="T81" fmla="*/ 1218 h 3784"/>
                  <a:gd name="T82" fmla="*/ 4441 w 4945"/>
                  <a:gd name="T83" fmla="*/ 1313 h 3784"/>
                  <a:gd name="T84" fmla="*/ 4790 w 4945"/>
                  <a:gd name="T85" fmla="*/ 1568 h 3784"/>
                  <a:gd name="T86" fmla="*/ 4930 w 4945"/>
                  <a:gd name="T87" fmla="*/ 1837 h 3784"/>
                  <a:gd name="T88" fmla="*/ 4875 w 4945"/>
                  <a:gd name="T89" fmla="*/ 2157 h 3784"/>
                  <a:gd name="T90" fmla="*/ 4515 w 4945"/>
                  <a:gd name="T91" fmla="*/ 2321 h 3784"/>
                  <a:gd name="T92" fmla="*/ 4381 w 4945"/>
                  <a:gd name="T93" fmla="*/ 2541 h 3784"/>
                  <a:gd name="T94" fmla="*/ 4156 w 4945"/>
                  <a:gd name="T95" fmla="*/ 2636 h 3784"/>
                  <a:gd name="T96" fmla="*/ 4141 w 4945"/>
                  <a:gd name="T97" fmla="*/ 2860 h 3784"/>
                  <a:gd name="T98" fmla="*/ 3721 w 4945"/>
                  <a:gd name="T99" fmla="*/ 3045 h 3784"/>
                  <a:gd name="T100" fmla="*/ 3501 w 4945"/>
                  <a:gd name="T101" fmla="*/ 3140 h 3784"/>
                  <a:gd name="T102" fmla="*/ 3546 w 4945"/>
                  <a:gd name="T103" fmla="*/ 3280 h 3784"/>
                  <a:gd name="T104" fmla="*/ 3686 w 4945"/>
                  <a:gd name="T105" fmla="*/ 3484 h 3784"/>
                  <a:gd name="T106" fmla="*/ 3566 w 4945"/>
                  <a:gd name="T107" fmla="*/ 3644 h 3784"/>
                  <a:gd name="T108" fmla="*/ 3571 w 4945"/>
                  <a:gd name="T109" fmla="*/ 3774 h 3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45" h="3784">
                    <a:moveTo>
                      <a:pt x="3536" y="3784"/>
                    </a:moveTo>
                    <a:lnTo>
                      <a:pt x="3501" y="3764"/>
                    </a:lnTo>
                    <a:lnTo>
                      <a:pt x="3442" y="3704"/>
                    </a:lnTo>
                    <a:lnTo>
                      <a:pt x="3402" y="3704"/>
                    </a:lnTo>
                    <a:lnTo>
                      <a:pt x="3377" y="3704"/>
                    </a:lnTo>
                    <a:lnTo>
                      <a:pt x="3367" y="3709"/>
                    </a:lnTo>
                    <a:lnTo>
                      <a:pt x="3362" y="3714"/>
                    </a:lnTo>
                    <a:lnTo>
                      <a:pt x="3347" y="3749"/>
                    </a:lnTo>
                    <a:lnTo>
                      <a:pt x="3322" y="3739"/>
                    </a:lnTo>
                    <a:lnTo>
                      <a:pt x="3257" y="3744"/>
                    </a:lnTo>
                    <a:lnTo>
                      <a:pt x="3242" y="3719"/>
                    </a:lnTo>
                    <a:lnTo>
                      <a:pt x="3237" y="3694"/>
                    </a:lnTo>
                    <a:lnTo>
                      <a:pt x="3232" y="3659"/>
                    </a:lnTo>
                    <a:lnTo>
                      <a:pt x="3187" y="3639"/>
                    </a:lnTo>
                    <a:lnTo>
                      <a:pt x="3127" y="3589"/>
                    </a:lnTo>
                    <a:lnTo>
                      <a:pt x="3102" y="3569"/>
                    </a:lnTo>
                    <a:lnTo>
                      <a:pt x="3072" y="3554"/>
                    </a:lnTo>
                    <a:lnTo>
                      <a:pt x="3042" y="3544"/>
                    </a:lnTo>
                    <a:lnTo>
                      <a:pt x="3012" y="3539"/>
                    </a:lnTo>
                    <a:lnTo>
                      <a:pt x="2982" y="3539"/>
                    </a:lnTo>
                    <a:lnTo>
                      <a:pt x="2947" y="3549"/>
                    </a:lnTo>
                    <a:lnTo>
                      <a:pt x="2852" y="3564"/>
                    </a:lnTo>
                    <a:lnTo>
                      <a:pt x="2802" y="3564"/>
                    </a:lnTo>
                    <a:lnTo>
                      <a:pt x="2757" y="3564"/>
                    </a:lnTo>
                    <a:lnTo>
                      <a:pt x="2667" y="3534"/>
                    </a:lnTo>
                    <a:lnTo>
                      <a:pt x="2592" y="3534"/>
                    </a:lnTo>
                    <a:lnTo>
                      <a:pt x="2542" y="3559"/>
                    </a:lnTo>
                    <a:lnTo>
                      <a:pt x="2497" y="3584"/>
                    </a:lnTo>
                    <a:lnTo>
                      <a:pt x="2458" y="3619"/>
                    </a:lnTo>
                    <a:lnTo>
                      <a:pt x="2443" y="3639"/>
                    </a:lnTo>
                    <a:lnTo>
                      <a:pt x="2428" y="3659"/>
                    </a:lnTo>
                    <a:lnTo>
                      <a:pt x="2343" y="3654"/>
                    </a:lnTo>
                    <a:lnTo>
                      <a:pt x="2263" y="3619"/>
                    </a:lnTo>
                    <a:lnTo>
                      <a:pt x="2208" y="3619"/>
                    </a:lnTo>
                    <a:lnTo>
                      <a:pt x="2188" y="3624"/>
                    </a:lnTo>
                    <a:lnTo>
                      <a:pt x="2173" y="3639"/>
                    </a:lnTo>
                    <a:lnTo>
                      <a:pt x="2103" y="3654"/>
                    </a:lnTo>
                    <a:lnTo>
                      <a:pt x="2063" y="3659"/>
                    </a:lnTo>
                    <a:lnTo>
                      <a:pt x="2033" y="3669"/>
                    </a:lnTo>
                    <a:lnTo>
                      <a:pt x="2003" y="3684"/>
                    </a:lnTo>
                    <a:lnTo>
                      <a:pt x="1968" y="3694"/>
                    </a:lnTo>
                    <a:lnTo>
                      <a:pt x="1938" y="3694"/>
                    </a:lnTo>
                    <a:lnTo>
                      <a:pt x="1908" y="3684"/>
                    </a:lnTo>
                    <a:lnTo>
                      <a:pt x="1848" y="3664"/>
                    </a:lnTo>
                    <a:lnTo>
                      <a:pt x="1798" y="3639"/>
                    </a:lnTo>
                    <a:lnTo>
                      <a:pt x="1768" y="3614"/>
                    </a:lnTo>
                    <a:lnTo>
                      <a:pt x="1763" y="3564"/>
                    </a:lnTo>
                    <a:lnTo>
                      <a:pt x="1758" y="3554"/>
                    </a:lnTo>
                    <a:lnTo>
                      <a:pt x="1753" y="3544"/>
                    </a:lnTo>
                    <a:lnTo>
                      <a:pt x="1733" y="3529"/>
                    </a:lnTo>
                    <a:lnTo>
                      <a:pt x="1708" y="3509"/>
                    </a:lnTo>
                    <a:lnTo>
                      <a:pt x="1658" y="3514"/>
                    </a:lnTo>
                    <a:lnTo>
                      <a:pt x="1643" y="3514"/>
                    </a:lnTo>
                    <a:lnTo>
                      <a:pt x="1633" y="3519"/>
                    </a:lnTo>
                    <a:lnTo>
                      <a:pt x="1613" y="3539"/>
                    </a:lnTo>
                    <a:lnTo>
                      <a:pt x="1583" y="3579"/>
                    </a:lnTo>
                    <a:lnTo>
                      <a:pt x="1543" y="3589"/>
                    </a:lnTo>
                    <a:lnTo>
                      <a:pt x="1503" y="3594"/>
                    </a:lnTo>
                    <a:lnTo>
                      <a:pt x="1464" y="3599"/>
                    </a:lnTo>
                    <a:lnTo>
                      <a:pt x="1449" y="3609"/>
                    </a:lnTo>
                    <a:lnTo>
                      <a:pt x="1429" y="3614"/>
                    </a:lnTo>
                    <a:lnTo>
                      <a:pt x="1414" y="3614"/>
                    </a:lnTo>
                    <a:lnTo>
                      <a:pt x="1404" y="3589"/>
                    </a:lnTo>
                    <a:lnTo>
                      <a:pt x="1374" y="3564"/>
                    </a:lnTo>
                    <a:lnTo>
                      <a:pt x="1349" y="3544"/>
                    </a:lnTo>
                    <a:lnTo>
                      <a:pt x="1319" y="3524"/>
                    </a:lnTo>
                    <a:lnTo>
                      <a:pt x="1289" y="3509"/>
                    </a:lnTo>
                    <a:lnTo>
                      <a:pt x="1259" y="3494"/>
                    </a:lnTo>
                    <a:lnTo>
                      <a:pt x="1229" y="3489"/>
                    </a:lnTo>
                    <a:lnTo>
                      <a:pt x="1204" y="3484"/>
                    </a:lnTo>
                    <a:lnTo>
                      <a:pt x="1174" y="3489"/>
                    </a:lnTo>
                    <a:lnTo>
                      <a:pt x="1119" y="3529"/>
                    </a:lnTo>
                    <a:lnTo>
                      <a:pt x="1079" y="3564"/>
                    </a:lnTo>
                    <a:lnTo>
                      <a:pt x="1049" y="3609"/>
                    </a:lnTo>
                    <a:lnTo>
                      <a:pt x="1019" y="3664"/>
                    </a:lnTo>
                    <a:lnTo>
                      <a:pt x="994" y="3694"/>
                    </a:lnTo>
                    <a:lnTo>
                      <a:pt x="969" y="3714"/>
                    </a:lnTo>
                    <a:lnTo>
                      <a:pt x="939" y="3729"/>
                    </a:lnTo>
                    <a:lnTo>
                      <a:pt x="904" y="3739"/>
                    </a:lnTo>
                    <a:lnTo>
                      <a:pt x="829" y="3719"/>
                    </a:lnTo>
                    <a:lnTo>
                      <a:pt x="804" y="3704"/>
                    </a:lnTo>
                    <a:lnTo>
                      <a:pt x="794" y="3699"/>
                    </a:lnTo>
                    <a:lnTo>
                      <a:pt x="779" y="3699"/>
                    </a:lnTo>
                    <a:lnTo>
                      <a:pt x="769" y="3674"/>
                    </a:lnTo>
                    <a:lnTo>
                      <a:pt x="759" y="3654"/>
                    </a:lnTo>
                    <a:lnTo>
                      <a:pt x="744" y="3634"/>
                    </a:lnTo>
                    <a:lnTo>
                      <a:pt x="729" y="3624"/>
                    </a:lnTo>
                    <a:lnTo>
                      <a:pt x="694" y="3604"/>
                    </a:lnTo>
                    <a:lnTo>
                      <a:pt x="659" y="3589"/>
                    </a:lnTo>
                    <a:lnTo>
                      <a:pt x="629" y="3544"/>
                    </a:lnTo>
                    <a:lnTo>
                      <a:pt x="629" y="3440"/>
                    </a:lnTo>
                    <a:lnTo>
                      <a:pt x="639" y="3425"/>
                    </a:lnTo>
                    <a:lnTo>
                      <a:pt x="639" y="3405"/>
                    </a:lnTo>
                    <a:lnTo>
                      <a:pt x="639" y="3370"/>
                    </a:lnTo>
                    <a:lnTo>
                      <a:pt x="624" y="3345"/>
                    </a:lnTo>
                    <a:lnTo>
                      <a:pt x="609" y="3325"/>
                    </a:lnTo>
                    <a:lnTo>
                      <a:pt x="584" y="3310"/>
                    </a:lnTo>
                    <a:lnTo>
                      <a:pt x="564" y="3305"/>
                    </a:lnTo>
                    <a:lnTo>
                      <a:pt x="514" y="3300"/>
                    </a:lnTo>
                    <a:lnTo>
                      <a:pt x="495" y="3295"/>
                    </a:lnTo>
                    <a:lnTo>
                      <a:pt x="475" y="3290"/>
                    </a:lnTo>
                    <a:lnTo>
                      <a:pt x="435" y="3250"/>
                    </a:lnTo>
                    <a:lnTo>
                      <a:pt x="375" y="3140"/>
                    </a:lnTo>
                    <a:lnTo>
                      <a:pt x="285" y="3120"/>
                    </a:lnTo>
                    <a:lnTo>
                      <a:pt x="280" y="3100"/>
                    </a:lnTo>
                    <a:lnTo>
                      <a:pt x="280" y="3075"/>
                    </a:lnTo>
                    <a:lnTo>
                      <a:pt x="280" y="3055"/>
                    </a:lnTo>
                    <a:lnTo>
                      <a:pt x="285" y="3035"/>
                    </a:lnTo>
                    <a:lnTo>
                      <a:pt x="300" y="2995"/>
                    </a:lnTo>
                    <a:lnTo>
                      <a:pt x="315" y="2960"/>
                    </a:lnTo>
                    <a:lnTo>
                      <a:pt x="310" y="2930"/>
                    </a:lnTo>
                    <a:lnTo>
                      <a:pt x="305" y="2900"/>
                    </a:lnTo>
                    <a:lnTo>
                      <a:pt x="295" y="2875"/>
                    </a:lnTo>
                    <a:lnTo>
                      <a:pt x="280" y="2855"/>
                    </a:lnTo>
                    <a:lnTo>
                      <a:pt x="245" y="2816"/>
                    </a:lnTo>
                    <a:lnTo>
                      <a:pt x="210" y="2781"/>
                    </a:lnTo>
                    <a:lnTo>
                      <a:pt x="95" y="2726"/>
                    </a:lnTo>
                    <a:lnTo>
                      <a:pt x="80" y="2706"/>
                    </a:lnTo>
                    <a:lnTo>
                      <a:pt x="80" y="2651"/>
                    </a:lnTo>
                    <a:lnTo>
                      <a:pt x="80" y="2636"/>
                    </a:lnTo>
                    <a:lnTo>
                      <a:pt x="90" y="2631"/>
                    </a:lnTo>
                    <a:lnTo>
                      <a:pt x="100" y="2621"/>
                    </a:lnTo>
                    <a:lnTo>
                      <a:pt x="115" y="2616"/>
                    </a:lnTo>
                    <a:lnTo>
                      <a:pt x="165" y="2591"/>
                    </a:lnTo>
                    <a:lnTo>
                      <a:pt x="195" y="2566"/>
                    </a:lnTo>
                    <a:lnTo>
                      <a:pt x="205" y="2556"/>
                    </a:lnTo>
                    <a:lnTo>
                      <a:pt x="215" y="2541"/>
                    </a:lnTo>
                    <a:lnTo>
                      <a:pt x="215" y="2296"/>
                    </a:lnTo>
                    <a:lnTo>
                      <a:pt x="205" y="2256"/>
                    </a:lnTo>
                    <a:lnTo>
                      <a:pt x="190" y="2231"/>
                    </a:lnTo>
                    <a:lnTo>
                      <a:pt x="170" y="2216"/>
                    </a:lnTo>
                    <a:lnTo>
                      <a:pt x="150" y="2211"/>
                    </a:lnTo>
                    <a:lnTo>
                      <a:pt x="125" y="2207"/>
                    </a:lnTo>
                    <a:lnTo>
                      <a:pt x="100" y="2207"/>
                    </a:lnTo>
                    <a:lnTo>
                      <a:pt x="50" y="2207"/>
                    </a:lnTo>
                    <a:lnTo>
                      <a:pt x="35" y="2216"/>
                    </a:lnTo>
                    <a:lnTo>
                      <a:pt x="25" y="2231"/>
                    </a:lnTo>
                    <a:lnTo>
                      <a:pt x="20" y="2231"/>
                    </a:lnTo>
                    <a:lnTo>
                      <a:pt x="20" y="2241"/>
                    </a:lnTo>
                    <a:lnTo>
                      <a:pt x="5" y="2202"/>
                    </a:lnTo>
                    <a:lnTo>
                      <a:pt x="0" y="2177"/>
                    </a:lnTo>
                    <a:lnTo>
                      <a:pt x="0" y="2157"/>
                    </a:lnTo>
                    <a:lnTo>
                      <a:pt x="5" y="2137"/>
                    </a:lnTo>
                    <a:lnTo>
                      <a:pt x="65" y="2107"/>
                    </a:lnTo>
                    <a:lnTo>
                      <a:pt x="65" y="2047"/>
                    </a:lnTo>
                    <a:lnTo>
                      <a:pt x="45" y="2017"/>
                    </a:lnTo>
                    <a:lnTo>
                      <a:pt x="30" y="2002"/>
                    </a:lnTo>
                    <a:lnTo>
                      <a:pt x="20" y="1992"/>
                    </a:lnTo>
                    <a:lnTo>
                      <a:pt x="20" y="1987"/>
                    </a:lnTo>
                    <a:lnTo>
                      <a:pt x="40" y="1977"/>
                    </a:lnTo>
                    <a:lnTo>
                      <a:pt x="65" y="1962"/>
                    </a:lnTo>
                    <a:lnTo>
                      <a:pt x="100" y="1942"/>
                    </a:lnTo>
                    <a:lnTo>
                      <a:pt x="160" y="1852"/>
                    </a:lnTo>
                    <a:lnTo>
                      <a:pt x="265" y="1812"/>
                    </a:lnTo>
                    <a:lnTo>
                      <a:pt x="340" y="1807"/>
                    </a:lnTo>
                    <a:lnTo>
                      <a:pt x="400" y="1802"/>
                    </a:lnTo>
                    <a:lnTo>
                      <a:pt x="465" y="1787"/>
                    </a:lnTo>
                    <a:lnTo>
                      <a:pt x="534" y="1757"/>
                    </a:lnTo>
                    <a:lnTo>
                      <a:pt x="579" y="1757"/>
                    </a:lnTo>
                    <a:lnTo>
                      <a:pt x="579" y="1787"/>
                    </a:lnTo>
                    <a:lnTo>
                      <a:pt x="589" y="1827"/>
                    </a:lnTo>
                    <a:lnTo>
                      <a:pt x="599" y="1842"/>
                    </a:lnTo>
                    <a:lnTo>
                      <a:pt x="614" y="1862"/>
                    </a:lnTo>
                    <a:lnTo>
                      <a:pt x="634" y="1877"/>
                    </a:lnTo>
                    <a:lnTo>
                      <a:pt x="654" y="1887"/>
                    </a:lnTo>
                    <a:lnTo>
                      <a:pt x="684" y="1887"/>
                    </a:lnTo>
                    <a:lnTo>
                      <a:pt x="709" y="1882"/>
                    </a:lnTo>
                    <a:lnTo>
                      <a:pt x="739" y="1877"/>
                    </a:lnTo>
                    <a:lnTo>
                      <a:pt x="769" y="1862"/>
                    </a:lnTo>
                    <a:lnTo>
                      <a:pt x="844" y="1762"/>
                    </a:lnTo>
                    <a:lnTo>
                      <a:pt x="904" y="1767"/>
                    </a:lnTo>
                    <a:lnTo>
                      <a:pt x="934" y="1767"/>
                    </a:lnTo>
                    <a:lnTo>
                      <a:pt x="969" y="1762"/>
                    </a:lnTo>
                    <a:lnTo>
                      <a:pt x="1004" y="1732"/>
                    </a:lnTo>
                    <a:lnTo>
                      <a:pt x="1044" y="1707"/>
                    </a:lnTo>
                    <a:lnTo>
                      <a:pt x="1089" y="1702"/>
                    </a:lnTo>
                    <a:lnTo>
                      <a:pt x="1144" y="1722"/>
                    </a:lnTo>
                    <a:lnTo>
                      <a:pt x="1179" y="1732"/>
                    </a:lnTo>
                    <a:lnTo>
                      <a:pt x="1219" y="1737"/>
                    </a:lnTo>
                    <a:lnTo>
                      <a:pt x="1244" y="1727"/>
                    </a:lnTo>
                    <a:lnTo>
                      <a:pt x="1274" y="1717"/>
                    </a:lnTo>
                    <a:lnTo>
                      <a:pt x="1339" y="1712"/>
                    </a:lnTo>
                    <a:lnTo>
                      <a:pt x="1404" y="1702"/>
                    </a:lnTo>
                    <a:lnTo>
                      <a:pt x="1439" y="1692"/>
                    </a:lnTo>
                    <a:lnTo>
                      <a:pt x="1469" y="1682"/>
                    </a:lnTo>
                    <a:lnTo>
                      <a:pt x="1568" y="1622"/>
                    </a:lnTo>
                    <a:lnTo>
                      <a:pt x="1593" y="1548"/>
                    </a:lnTo>
                    <a:lnTo>
                      <a:pt x="1618" y="1538"/>
                    </a:lnTo>
                    <a:lnTo>
                      <a:pt x="1638" y="1518"/>
                    </a:lnTo>
                    <a:lnTo>
                      <a:pt x="1653" y="1498"/>
                    </a:lnTo>
                    <a:lnTo>
                      <a:pt x="1668" y="1473"/>
                    </a:lnTo>
                    <a:lnTo>
                      <a:pt x="1688" y="1418"/>
                    </a:lnTo>
                    <a:lnTo>
                      <a:pt x="1703" y="1373"/>
                    </a:lnTo>
                    <a:lnTo>
                      <a:pt x="1748" y="1353"/>
                    </a:lnTo>
                    <a:lnTo>
                      <a:pt x="1768" y="1338"/>
                    </a:lnTo>
                    <a:lnTo>
                      <a:pt x="1788" y="1318"/>
                    </a:lnTo>
                    <a:lnTo>
                      <a:pt x="1823" y="1238"/>
                    </a:lnTo>
                    <a:lnTo>
                      <a:pt x="1828" y="1093"/>
                    </a:lnTo>
                    <a:lnTo>
                      <a:pt x="1813" y="1033"/>
                    </a:lnTo>
                    <a:lnTo>
                      <a:pt x="1818" y="978"/>
                    </a:lnTo>
                    <a:lnTo>
                      <a:pt x="1828" y="924"/>
                    </a:lnTo>
                    <a:lnTo>
                      <a:pt x="1828" y="894"/>
                    </a:lnTo>
                    <a:lnTo>
                      <a:pt x="1828" y="874"/>
                    </a:lnTo>
                    <a:lnTo>
                      <a:pt x="1823" y="854"/>
                    </a:lnTo>
                    <a:lnTo>
                      <a:pt x="1813" y="834"/>
                    </a:lnTo>
                    <a:lnTo>
                      <a:pt x="1803" y="809"/>
                    </a:lnTo>
                    <a:lnTo>
                      <a:pt x="1928" y="814"/>
                    </a:lnTo>
                    <a:lnTo>
                      <a:pt x="1993" y="819"/>
                    </a:lnTo>
                    <a:lnTo>
                      <a:pt x="2058" y="829"/>
                    </a:lnTo>
                    <a:lnTo>
                      <a:pt x="2083" y="834"/>
                    </a:lnTo>
                    <a:lnTo>
                      <a:pt x="2103" y="844"/>
                    </a:lnTo>
                    <a:lnTo>
                      <a:pt x="2148" y="849"/>
                    </a:lnTo>
                    <a:lnTo>
                      <a:pt x="2203" y="859"/>
                    </a:lnTo>
                    <a:lnTo>
                      <a:pt x="2228" y="874"/>
                    </a:lnTo>
                    <a:lnTo>
                      <a:pt x="2258" y="889"/>
                    </a:lnTo>
                    <a:lnTo>
                      <a:pt x="2293" y="889"/>
                    </a:lnTo>
                    <a:lnTo>
                      <a:pt x="2328" y="854"/>
                    </a:lnTo>
                    <a:lnTo>
                      <a:pt x="2328" y="819"/>
                    </a:lnTo>
                    <a:lnTo>
                      <a:pt x="2318" y="784"/>
                    </a:lnTo>
                    <a:lnTo>
                      <a:pt x="2313" y="754"/>
                    </a:lnTo>
                    <a:lnTo>
                      <a:pt x="2323" y="724"/>
                    </a:lnTo>
                    <a:lnTo>
                      <a:pt x="2333" y="699"/>
                    </a:lnTo>
                    <a:lnTo>
                      <a:pt x="2428" y="584"/>
                    </a:lnTo>
                    <a:lnTo>
                      <a:pt x="2443" y="534"/>
                    </a:lnTo>
                    <a:lnTo>
                      <a:pt x="2458" y="499"/>
                    </a:lnTo>
                    <a:lnTo>
                      <a:pt x="2482" y="464"/>
                    </a:lnTo>
                    <a:lnTo>
                      <a:pt x="2517" y="429"/>
                    </a:lnTo>
                    <a:lnTo>
                      <a:pt x="2527" y="399"/>
                    </a:lnTo>
                    <a:lnTo>
                      <a:pt x="2537" y="384"/>
                    </a:lnTo>
                    <a:lnTo>
                      <a:pt x="2542" y="379"/>
                    </a:lnTo>
                    <a:lnTo>
                      <a:pt x="2552" y="374"/>
                    </a:lnTo>
                    <a:lnTo>
                      <a:pt x="2582" y="374"/>
                    </a:lnTo>
                    <a:lnTo>
                      <a:pt x="2727" y="464"/>
                    </a:lnTo>
                    <a:lnTo>
                      <a:pt x="2757" y="469"/>
                    </a:lnTo>
                    <a:lnTo>
                      <a:pt x="2792" y="474"/>
                    </a:lnTo>
                    <a:lnTo>
                      <a:pt x="2832" y="484"/>
                    </a:lnTo>
                    <a:lnTo>
                      <a:pt x="2852" y="494"/>
                    </a:lnTo>
                    <a:lnTo>
                      <a:pt x="2872" y="509"/>
                    </a:lnTo>
                    <a:lnTo>
                      <a:pt x="2927" y="509"/>
                    </a:lnTo>
                    <a:lnTo>
                      <a:pt x="2957" y="509"/>
                    </a:lnTo>
                    <a:lnTo>
                      <a:pt x="2987" y="504"/>
                    </a:lnTo>
                    <a:lnTo>
                      <a:pt x="3017" y="494"/>
                    </a:lnTo>
                    <a:lnTo>
                      <a:pt x="3042" y="484"/>
                    </a:lnTo>
                    <a:lnTo>
                      <a:pt x="3062" y="464"/>
                    </a:lnTo>
                    <a:lnTo>
                      <a:pt x="3077" y="434"/>
                    </a:lnTo>
                    <a:lnTo>
                      <a:pt x="3062" y="265"/>
                    </a:lnTo>
                    <a:lnTo>
                      <a:pt x="3087" y="220"/>
                    </a:lnTo>
                    <a:lnTo>
                      <a:pt x="3112" y="190"/>
                    </a:lnTo>
                    <a:lnTo>
                      <a:pt x="3142" y="170"/>
                    </a:lnTo>
                    <a:lnTo>
                      <a:pt x="3172" y="155"/>
                    </a:lnTo>
                    <a:lnTo>
                      <a:pt x="3207" y="145"/>
                    </a:lnTo>
                    <a:lnTo>
                      <a:pt x="3242" y="140"/>
                    </a:lnTo>
                    <a:lnTo>
                      <a:pt x="3337" y="130"/>
                    </a:lnTo>
                    <a:lnTo>
                      <a:pt x="3347" y="125"/>
                    </a:lnTo>
                    <a:lnTo>
                      <a:pt x="3357" y="115"/>
                    </a:lnTo>
                    <a:lnTo>
                      <a:pt x="3377" y="90"/>
                    </a:lnTo>
                    <a:lnTo>
                      <a:pt x="3397" y="35"/>
                    </a:lnTo>
                    <a:lnTo>
                      <a:pt x="3432" y="0"/>
                    </a:lnTo>
                    <a:lnTo>
                      <a:pt x="3541" y="0"/>
                    </a:lnTo>
                    <a:lnTo>
                      <a:pt x="3546" y="5"/>
                    </a:lnTo>
                    <a:lnTo>
                      <a:pt x="3556" y="20"/>
                    </a:lnTo>
                    <a:lnTo>
                      <a:pt x="3561" y="55"/>
                    </a:lnTo>
                    <a:lnTo>
                      <a:pt x="3571" y="100"/>
                    </a:lnTo>
                    <a:lnTo>
                      <a:pt x="3586" y="145"/>
                    </a:lnTo>
                    <a:lnTo>
                      <a:pt x="3696" y="310"/>
                    </a:lnTo>
                    <a:lnTo>
                      <a:pt x="3756" y="334"/>
                    </a:lnTo>
                    <a:lnTo>
                      <a:pt x="3841" y="359"/>
                    </a:lnTo>
                    <a:lnTo>
                      <a:pt x="3916" y="409"/>
                    </a:lnTo>
                    <a:lnTo>
                      <a:pt x="3956" y="474"/>
                    </a:lnTo>
                    <a:lnTo>
                      <a:pt x="3971" y="604"/>
                    </a:lnTo>
                    <a:lnTo>
                      <a:pt x="4021" y="699"/>
                    </a:lnTo>
                    <a:lnTo>
                      <a:pt x="4026" y="744"/>
                    </a:lnTo>
                    <a:lnTo>
                      <a:pt x="4026" y="799"/>
                    </a:lnTo>
                    <a:lnTo>
                      <a:pt x="4026" y="829"/>
                    </a:lnTo>
                    <a:lnTo>
                      <a:pt x="4021" y="854"/>
                    </a:lnTo>
                    <a:lnTo>
                      <a:pt x="4011" y="884"/>
                    </a:lnTo>
                    <a:lnTo>
                      <a:pt x="4001" y="909"/>
                    </a:lnTo>
                    <a:lnTo>
                      <a:pt x="3946" y="944"/>
                    </a:lnTo>
                    <a:lnTo>
                      <a:pt x="3931" y="953"/>
                    </a:lnTo>
                    <a:lnTo>
                      <a:pt x="3926" y="963"/>
                    </a:lnTo>
                    <a:lnTo>
                      <a:pt x="3916" y="973"/>
                    </a:lnTo>
                    <a:lnTo>
                      <a:pt x="3916" y="988"/>
                    </a:lnTo>
                    <a:lnTo>
                      <a:pt x="3911" y="1048"/>
                    </a:lnTo>
                    <a:lnTo>
                      <a:pt x="3921" y="1098"/>
                    </a:lnTo>
                    <a:lnTo>
                      <a:pt x="3931" y="1128"/>
                    </a:lnTo>
                    <a:lnTo>
                      <a:pt x="3951" y="1163"/>
                    </a:lnTo>
                    <a:lnTo>
                      <a:pt x="4031" y="1218"/>
                    </a:lnTo>
                    <a:lnTo>
                      <a:pt x="4151" y="1248"/>
                    </a:lnTo>
                    <a:lnTo>
                      <a:pt x="4181" y="1263"/>
                    </a:lnTo>
                    <a:lnTo>
                      <a:pt x="4216" y="1278"/>
                    </a:lnTo>
                    <a:lnTo>
                      <a:pt x="4246" y="1288"/>
                    </a:lnTo>
                    <a:lnTo>
                      <a:pt x="4281" y="1298"/>
                    </a:lnTo>
                    <a:lnTo>
                      <a:pt x="4356" y="1308"/>
                    </a:lnTo>
                    <a:lnTo>
                      <a:pt x="4441" y="1313"/>
                    </a:lnTo>
                    <a:lnTo>
                      <a:pt x="4470" y="1333"/>
                    </a:lnTo>
                    <a:lnTo>
                      <a:pt x="4510" y="1363"/>
                    </a:lnTo>
                    <a:lnTo>
                      <a:pt x="4585" y="1438"/>
                    </a:lnTo>
                    <a:lnTo>
                      <a:pt x="4700" y="1533"/>
                    </a:lnTo>
                    <a:lnTo>
                      <a:pt x="4730" y="1538"/>
                    </a:lnTo>
                    <a:lnTo>
                      <a:pt x="4760" y="1548"/>
                    </a:lnTo>
                    <a:lnTo>
                      <a:pt x="4790" y="1568"/>
                    </a:lnTo>
                    <a:lnTo>
                      <a:pt x="4820" y="1597"/>
                    </a:lnTo>
                    <a:lnTo>
                      <a:pt x="4840" y="1677"/>
                    </a:lnTo>
                    <a:lnTo>
                      <a:pt x="4855" y="1722"/>
                    </a:lnTo>
                    <a:lnTo>
                      <a:pt x="4875" y="1772"/>
                    </a:lnTo>
                    <a:lnTo>
                      <a:pt x="4905" y="1792"/>
                    </a:lnTo>
                    <a:lnTo>
                      <a:pt x="4915" y="1807"/>
                    </a:lnTo>
                    <a:lnTo>
                      <a:pt x="4930" y="1837"/>
                    </a:lnTo>
                    <a:lnTo>
                      <a:pt x="4925" y="1912"/>
                    </a:lnTo>
                    <a:lnTo>
                      <a:pt x="4945" y="1967"/>
                    </a:lnTo>
                    <a:lnTo>
                      <a:pt x="4915" y="1987"/>
                    </a:lnTo>
                    <a:lnTo>
                      <a:pt x="4895" y="2007"/>
                    </a:lnTo>
                    <a:lnTo>
                      <a:pt x="4885" y="2032"/>
                    </a:lnTo>
                    <a:lnTo>
                      <a:pt x="4875" y="2077"/>
                    </a:lnTo>
                    <a:lnTo>
                      <a:pt x="4875" y="2157"/>
                    </a:lnTo>
                    <a:lnTo>
                      <a:pt x="4890" y="2251"/>
                    </a:lnTo>
                    <a:lnTo>
                      <a:pt x="4875" y="2261"/>
                    </a:lnTo>
                    <a:lnTo>
                      <a:pt x="4690" y="2266"/>
                    </a:lnTo>
                    <a:lnTo>
                      <a:pt x="4605" y="2281"/>
                    </a:lnTo>
                    <a:lnTo>
                      <a:pt x="4570" y="2291"/>
                    </a:lnTo>
                    <a:lnTo>
                      <a:pt x="4540" y="2301"/>
                    </a:lnTo>
                    <a:lnTo>
                      <a:pt x="4515" y="2321"/>
                    </a:lnTo>
                    <a:lnTo>
                      <a:pt x="4490" y="2346"/>
                    </a:lnTo>
                    <a:lnTo>
                      <a:pt x="4475" y="2376"/>
                    </a:lnTo>
                    <a:lnTo>
                      <a:pt x="4460" y="2416"/>
                    </a:lnTo>
                    <a:lnTo>
                      <a:pt x="4431" y="2446"/>
                    </a:lnTo>
                    <a:lnTo>
                      <a:pt x="4411" y="2471"/>
                    </a:lnTo>
                    <a:lnTo>
                      <a:pt x="4396" y="2501"/>
                    </a:lnTo>
                    <a:lnTo>
                      <a:pt x="4381" y="2541"/>
                    </a:lnTo>
                    <a:lnTo>
                      <a:pt x="4356" y="2556"/>
                    </a:lnTo>
                    <a:lnTo>
                      <a:pt x="4326" y="2566"/>
                    </a:lnTo>
                    <a:lnTo>
                      <a:pt x="4271" y="2576"/>
                    </a:lnTo>
                    <a:lnTo>
                      <a:pt x="4221" y="2581"/>
                    </a:lnTo>
                    <a:lnTo>
                      <a:pt x="4176" y="2581"/>
                    </a:lnTo>
                    <a:lnTo>
                      <a:pt x="4171" y="2606"/>
                    </a:lnTo>
                    <a:lnTo>
                      <a:pt x="4156" y="2636"/>
                    </a:lnTo>
                    <a:lnTo>
                      <a:pt x="4136" y="2661"/>
                    </a:lnTo>
                    <a:lnTo>
                      <a:pt x="4116" y="2681"/>
                    </a:lnTo>
                    <a:lnTo>
                      <a:pt x="4106" y="2701"/>
                    </a:lnTo>
                    <a:lnTo>
                      <a:pt x="4106" y="2721"/>
                    </a:lnTo>
                    <a:lnTo>
                      <a:pt x="4111" y="2761"/>
                    </a:lnTo>
                    <a:lnTo>
                      <a:pt x="4126" y="2806"/>
                    </a:lnTo>
                    <a:lnTo>
                      <a:pt x="4141" y="2860"/>
                    </a:lnTo>
                    <a:lnTo>
                      <a:pt x="4146" y="2920"/>
                    </a:lnTo>
                    <a:lnTo>
                      <a:pt x="4006" y="2950"/>
                    </a:lnTo>
                    <a:lnTo>
                      <a:pt x="3976" y="2965"/>
                    </a:lnTo>
                    <a:lnTo>
                      <a:pt x="3946" y="2980"/>
                    </a:lnTo>
                    <a:lnTo>
                      <a:pt x="3896" y="3010"/>
                    </a:lnTo>
                    <a:lnTo>
                      <a:pt x="3811" y="3030"/>
                    </a:lnTo>
                    <a:lnTo>
                      <a:pt x="3721" y="3045"/>
                    </a:lnTo>
                    <a:lnTo>
                      <a:pt x="3641" y="3055"/>
                    </a:lnTo>
                    <a:lnTo>
                      <a:pt x="3561" y="3055"/>
                    </a:lnTo>
                    <a:lnTo>
                      <a:pt x="3516" y="3065"/>
                    </a:lnTo>
                    <a:lnTo>
                      <a:pt x="3486" y="3085"/>
                    </a:lnTo>
                    <a:lnTo>
                      <a:pt x="3486" y="3105"/>
                    </a:lnTo>
                    <a:lnTo>
                      <a:pt x="3491" y="3120"/>
                    </a:lnTo>
                    <a:lnTo>
                      <a:pt x="3501" y="3140"/>
                    </a:lnTo>
                    <a:lnTo>
                      <a:pt x="3526" y="3175"/>
                    </a:lnTo>
                    <a:lnTo>
                      <a:pt x="3511" y="3195"/>
                    </a:lnTo>
                    <a:lnTo>
                      <a:pt x="3506" y="3215"/>
                    </a:lnTo>
                    <a:lnTo>
                      <a:pt x="3506" y="3230"/>
                    </a:lnTo>
                    <a:lnTo>
                      <a:pt x="3516" y="3250"/>
                    </a:lnTo>
                    <a:lnTo>
                      <a:pt x="3526" y="3265"/>
                    </a:lnTo>
                    <a:lnTo>
                      <a:pt x="3546" y="3280"/>
                    </a:lnTo>
                    <a:lnTo>
                      <a:pt x="3591" y="3315"/>
                    </a:lnTo>
                    <a:lnTo>
                      <a:pt x="3646" y="3395"/>
                    </a:lnTo>
                    <a:lnTo>
                      <a:pt x="3666" y="3405"/>
                    </a:lnTo>
                    <a:lnTo>
                      <a:pt x="3681" y="3420"/>
                    </a:lnTo>
                    <a:lnTo>
                      <a:pt x="3686" y="3430"/>
                    </a:lnTo>
                    <a:lnTo>
                      <a:pt x="3686" y="3445"/>
                    </a:lnTo>
                    <a:lnTo>
                      <a:pt x="3686" y="3484"/>
                    </a:lnTo>
                    <a:lnTo>
                      <a:pt x="3656" y="3514"/>
                    </a:lnTo>
                    <a:lnTo>
                      <a:pt x="3606" y="3539"/>
                    </a:lnTo>
                    <a:lnTo>
                      <a:pt x="3591" y="3549"/>
                    </a:lnTo>
                    <a:lnTo>
                      <a:pt x="3581" y="3559"/>
                    </a:lnTo>
                    <a:lnTo>
                      <a:pt x="3571" y="3574"/>
                    </a:lnTo>
                    <a:lnTo>
                      <a:pt x="3566" y="3589"/>
                    </a:lnTo>
                    <a:lnTo>
                      <a:pt x="3566" y="3644"/>
                    </a:lnTo>
                    <a:lnTo>
                      <a:pt x="3581" y="3659"/>
                    </a:lnTo>
                    <a:lnTo>
                      <a:pt x="3601" y="3684"/>
                    </a:lnTo>
                    <a:lnTo>
                      <a:pt x="3616" y="3714"/>
                    </a:lnTo>
                    <a:lnTo>
                      <a:pt x="3621" y="3734"/>
                    </a:lnTo>
                    <a:lnTo>
                      <a:pt x="3621" y="3754"/>
                    </a:lnTo>
                    <a:lnTo>
                      <a:pt x="3596" y="3769"/>
                    </a:lnTo>
                    <a:lnTo>
                      <a:pt x="3571" y="3774"/>
                    </a:lnTo>
                    <a:lnTo>
                      <a:pt x="3536" y="3784"/>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39" name="Freeform 34">
                <a:extLst>
                  <a:ext uri="{FF2B5EF4-FFF2-40B4-BE49-F238E27FC236}">
                    <a16:creationId xmlns:a16="http://schemas.microsoft.com/office/drawing/2014/main" id="{F63830CA-F3A8-4407-A78D-87C3A9B35E7E}"/>
                  </a:ext>
                </a:extLst>
              </p:cNvPr>
              <p:cNvSpPr>
                <a:spLocks/>
              </p:cNvSpPr>
              <p:nvPr/>
            </p:nvSpPr>
            <p:spPr bwMode="auto">
              <a:xfrm>
                <a:off x="3139657" y="2169819"/>
                <a:ext cx="2179328" cy="1864992"/>
              </a:xfrm>
              <a:custGeom>
                <a:avLst/>
                <a:gdLst>
                  <a:gd name="T0" fmla="*/ 1344 w 5449"/>
                  <a:gd name="T1" fmla="*/ 4279 h 4664"/>
                  <a:gd name="T2" fmla="*/ 1264 w 5449"/>
                  <a:gd name="T3" fmla="*/ 4090 h 4664"/>
                  <a:gd name="T4" fmla="*/ 879 w 5449"/>
                  <a:gd name="T5" fmla="*/ 4200 h 4664"/>
                  <a:gd name="T6" fmla="*/ 674 w 5449"/>
                  <a:gd name="T7" fmla="*/ 4180 h 4664"/>
                  <a:gd name="T8" fmla="*/ 430 w 5449"/>
                  <a:gd name="T9" fmla="*/ 3895 h 4664"/>
                  <a:gd name="T10" fmla="*/ 539 w 5449"/>
                  <a:gd name="T11" fmla="*/ 3655 h 4664"/>
                  <a:gd name="T12" fmla="*/ 125 w 5449"/>
                  <a:gd name="T13" fmla="*/ 3565 h 4664"/>
                  <a:gd name="T14" fmla="*/ 250 w 5449"/>
                  <a:gd name="T15" fmla="*/ 3166 h 4664"/>
                  <a:gd name="T16" fmla="*/ 1403 w 5449"/>
                  <a:gd name="T17" fmla="*/ 3476 h 4664"/>
                  <a:gd name="T18" fmla="*/ 1663 w 5449"/>
                  <a:gd name="T19" fmla="*/ 3461 h 4664"/>
                  <a:gd name="T20" fmla="*/ 1943 w 5449"/>
                  <a:gd name="T21" fmla="*/ 3326 h 4664"/>
                  <a:gd name="T22" fmla="*/ 2233 w 5449"/>
                  <a:gd name="T23" fmla="*/ 3236 h 4664"/>
                  <a:gd name="T24" fmla="*/ 2647 w 5449"/>
                  <a:gd name="T25" fmla="*/ 3191 h 4664"/>
                  <a:gd name="T26" fmla="*/ 3042 w 5449"/>
                  <a:gd name="T27" fmla="*/ 2841 h 4664"/>
                  <a:gd name="T28" fmla="*/ 3027 w 5449"/>
                  <a:gd name="T29" fmla="*/ 2452 h 4664"/>
                  <a:gd name="T30" fmla="*/ 3366 w 5449"/>
                  <a:gd name="T31" fmla="*/ 2477 h 4664"/>
                  <a:gd name="T32" fmla="*/ 3656 w 5449"/>
                  <a:gd name="T33" fmla="*/ 2292 h 4664"/>
                  <a:gd name="T34" fmla="*/ 3881 w 5449"/>
                  <a:gd name="T35" fmla="*/ 2037 h 4664"/>
                  <a:gd name="T36" fmla="*/ 4195 w 5449"/>
                  <a:gd name="T37" fmla="*/ 1878 h 4664"/>
                  <a:gd name="T38" fmla="*/ 4500 w 5449"/>
                  <a:gd name="T39" fmla="*/ 1753 h 4664"/>
                  <a:gd name="T40" fmla="*/ 4095 w 5449"/>
                  <a:gd name="T41" fmla="*/ 1518 h 4664"/>
                  <a:gd name="T42" fmla="*/ 3756 w 5449"/>
                  <a:gd name="T43" fmla="*/ 1583 h 4664"/>
                  <a:gd name="T44" fmla="*/ 3671 w 5449"/>
                  <a:gd name="T45" fmla="*/ 1468 h 4664"/>
                  <a:gd name="T46" fmla="*/ 3801 w 5449"/>
                  <a:gd name="T47" fmla="*/ 1064 h 4664"/>
                  <a:gd name="T48" fmla="*/ 4205 w 5449"/>
                  <a:gd name="T49" fmla="*/ 904 h 4664"/>
                  <a:gd name="T50" fmla="*/ 4305 w 5449"/>
                  <a:gd name="T51" fmla="*/ 494 h 4664"/>
                  <a:gd name="T52" fmla="*/ 4250 w 5449"/>
                  <a:gd name="T53" fmla="*/ 115 h 4664"/>
                  <a:gd name="T54" fmla="*/ 4480 w 5449"/>
                  <a:gd name="T55" fmla="*/ 0 h 4664"/>
                  <a:gd name="T56" fmla="*/ 4520 w 5449"/>
                  <a:gd name="T57" fmla="*/ 260 h 4664"/>
                  <a:gd name="T58" fmla="*/ 4755 w 5449"/>
                  <a:gd name="T59" fmla="*/ 305 h 4664"/>
                  <a:gd name="T60" fmla="*/ 5049 w 5449"/>
                  <a:gd name="T61" fmla="*/ 419 h 4664"/>
                  <a:gd name="T62" fmla="*/ 5279 w 5449"/>
                  <a:gd name="T63" fmla="*/ 330 h 4664"/>
                  <a:gd name="T64" fmla="*/ 5339 w 5449"/>
                  <a:gd name="T65" fmla="*/ 959 h 4664"/>
                  <a:gd name="T66" fmla="*/ 5309 w 5449"/>
                  <a:gd name="T67" fmla="*/ 1283 h 4664"/>
                  <a:gd name="T68" fmla="*/ 5199 w 5449"/>
                  <a:gd name="T69" fmla="*/ 1173 h 4664"/>
                  <a:gd name="T70" fmla="*/ 5024 w 5449"/>
                  <a:gd name="T71" fmla="*/ 1493 h 4664"/>
                  <a:gd name="T72" fmla="*/ 5259 w 5449"/>
                  <a:gd name="T73" fmla="*/ 1753 h 4664"/>
                  <a:gd name="T74" fmla="*/ 5124 w 5449"/>
                  <a:gd name="T75" fmla="*/ 1972 h 4664"/>
                  <a:gd name="T76" fmla="*/ 4915 w 5449"/>
                  <a:gd name="T77" fmla="*/ 2067 h 4664"/>
                  <a:gd name="T78" fmla="*/ 5169 w 5449"/>
                  <a:gd name="T79" fmla="*/ 2462 h 4664"/>
                  <a:gd name="T80" fmla="*/ 5414 w 5449"/>
                  <a:gd name="T81" fmla="*/ 2617 h 4664"/>
                  <a:gd name="T82" fmla="*/ 5264 w 5449"/>
                  <a:gd name="T83" fmla="*/ 2801 h 4664"/>
                  <a:gd name="T84" fmla="*/ 5064 w 5449"/>
                  <a:gd name="T85" fmla="*/ 2986 h 4664"/>
                  <a:gd name="T86" fmla="*/ 4705 w 5449"/>
                  <a:gd name="T87" fmla="*/ 3061 h 4664"/>
                  <a:gd name="T88" fmla="*/ 4645 w 5449"/>
                  <a:gd name="T89" fmla="*/ 3226 h 4664"/>
                  <a:gd name="T90" fmla="*/ 4435 w 5449"/>
                  <a:gd name="T91" fmla="*/ 3251 h 4664"/>
                  <a:gd name="T92" fmla="*/ 4140 w 5449"/>
                  <a:gd name="T93" fmla="*/ 3081 h 4664"/>
                  <a:gd name="T94" fmla="*/ 3766 w 5449"/>
                  <a:gd name="T95" fmla="*/ 3421 h 4664"/>
                  <a:gd name="T96" fmla="*/ 3696 w 5449"/>
                  <a:gd name="T97" fmla="*/ 3241 h 4664"/>
                  <a:gd name="T98" fmla="*/ 3556 w 5449"/>
                  <a:gd name="T99" fmla="*/ 3316 h 4664"/>
                  <a:gd name="T100" fmla="*/ 3446 w 5449"/>
                  <a:gd name="T101" fmla="*/ 3755 h 4664"/>
                  <a:gd name="T102" fmla="*/ 3067 w 5449"/>
                  <a:gd name="T103" fmla="*/ 3960 h 4664"/>
                  <a:gd name="T104" fmla="*/ 2747 w 5449"/>
                  <a:gd name="T105" fmla="*/ 4050 h 4664"/>
                  <a:gd name="T106" fmla="*/ 2532 w 5449"/>
                  <a:gd name="T107" fmla="*/ 4289 h 4664"/>
                  <a:gd name="T108" fmla="*/ 2362 w 5449"/>
                  <a:gd name="T109" fmla="*/ 4589 h 4664"/>
                  <a:gd name="T110" fmla="*/ 2043 w 5449"/>
                  <a:gd name="T111" fmla="*/ 4210 h 4664"/>
                  <a:gd name="T112" fmla="*/ 1848 w 5449"/>
                  <a:gd name="T113" fmla="*/ 4150 h 4664"/>
                  <a:gd name="T114" fmla="*/ 1678 w 5449"/>
                  <a:gd name="T115" fmla="*/ 4529 h 4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49" h="4664">
                    <a:moveTo>
                      <a:pt x="1388" y="4664"/>
                    </a:moveTo>
                    <a:lnTo>
                      <a:pt x="1294" y="4574"/>
                    </a:lnTo>
                    <a:lnTo>
                      <a:pt x="1244" y="4474"/>
                    </a:lnTo>
                    <a:lnTo>
                      <a:pt x="1249" y="4404"/>
                    </a:lnTo>
                    <a:lnTo>
                      <a:pt x="1254" y="4379"/>
                    </a:lnTo>
                    <a:lnTo>
                      <a:pt x="1264" y="4354"/>
                    </a:lnTo>
                    <a:lnTo>
                      <a:pt x="1279" y="4334"/>
                    </a:lnTo>
                    <a:lnTo>
                      <a:pt x="1294" y="4314"/>
                    </a:lnTo>
                    <a:lnTo>
                      <a:pt x="1319" y="4294"/>
                    </a:lnTo>
                    <a:lnTo>
                      <a:pt x="1344" y="4279"/>
                    </a:lnTo>
                    <a:lnTo>
                      <a:pt x="1388" y="4240"/>
                    </a:lnTo>
                    <a:lnTo>
                      <a:pt x="1428" y="4180"/>
                    </a:lnTo>
                    <a:lnTo>
                      <a:pt x="1423" y="4140"/>
                    </a:lnTo>
                    <a:lnTo>
                      <a:pt x="1403" y="4110"/>
                    </a:lnTo>
                    <a:lnTo>
                      <a:pt x="1388" y="4090"/>
                    </a:lnTo>
                    <a:lnTo>
                      <a:pt x="1368" y="4080"/>
                    </a:lnTo>
                    <a:lnTo>
                      <a:pt x="1354" y="4075"/>
                    </a:lnTo>
                    <a:lnTo>
                      <a:pt x="1334" y="4070"/>
                    </a:lnTo>
                    <a:lnTo>
                      <a:pt x="1314" y="4075"/>
                    </a:lnTo>
                    <a:lnTo>
                      <a:pt x="1264" y="4090"/>
                    </a:lnTo>
                    <a:lnTo>
                      <a:pt x="1204" y="4140"/>
                    </a:lnTo>
                    <a:lnTo>
                      <a:pt x="1119" y="4180"/>
                    </a:lnTo>
                    <a:lnTo>
                      <a:pt x="1104" y="4165"/>
                    </a:lnTo>
                    <a:lnTo>
                      <a:pt x="1089" y="4155"/>
                    </a:lnTo>
                    <a:lnTo>
                      <a:pt x="1064" y="4140"/>
                    </a:lnTo>
                    <a:lnTo>
                      <a:pt x="959" y="4140"/>
                    </a:lnTo>
                    <a:lnTo>
                      <a:pt x="924" y="4145"/>
                    </a:lnTo>
                    <a:lnTo>
                      <a:pt x="904" y="4155"/>
                    </a:lnTo>
                    <a:lnTo>
                      <a:pt x="889" y="4175"/>
                    </a:lnTo>
                    <a:lnTo>
                      <a:pt x="879" y="4200"/>
                    </a:lnTo>
                    <a:lnTo>
                      <a:pt x="874" y="4245"/>
                    </a:lnTo>
                    <a:lnTo>
                      <a:pt x="869" y="4299"/>
                    </a:lnTo>
                    <a:lnTo>
                      <a:pt x="854" y="4309"/>
                    </a:lnTo>
                    <a:lnTo>
                      <a:pt x="839" y="4309"/>
                    </a:lnTo>
                    <a:lnTo>
                      <a:pt x="824" y="4309"/>
                    </a:lnTo>
                    <a:lnTo>
                      <a:pt x="809" y="4304"/>
                    </a:lnTo>
                    <a:lnTo>
                      <a:pt x="784" y="4289"/>
                    </a:lnTo>
                    <a:lnTo>
                      <a:pt x="764" y="4284"/>
                    </a:lnTo>
                    <a:lnTo>
                      <a:pt x="714" y="4220"/>
                    </a:lnTo>
                    <a:lnTo>
                      <a:pt x="674" y="4180"/>
                    </a:lnTo>
                    <a:lnTo>
                      <a:pt x="654" y="4130"/>
                    </a:lnTo>
                    <a:lnTo>
                      <a:pt x="629" y="4090"/>
                    </a:lnTo>
                    <a:lnTo>
                      <a:pt x="619" y="4075"/>
                    </a:lnTo>
                    <a:lnTo>
                      <a:pt x="604" y="4060"/>
                    </a:lnTo>
                    <a:lnTo>
                      <a:pt x="584" y="4055"/>
                    </a:lnTo>
                    <a:lnTo>
                      <a:pt x="564" y="4045"/>
                    </a:lnTo>
                    <a:lnTo>
                      <a:pt x="474" y="3950"/>
                    </a:lnTo>
                    <a:lnTo>
                      <a:pt x="420" y="3935"/>
                    </a:lnTo>
                    <a:lnTo>
                      <a:pt x="425" y="3915"/>
                    </a:lnTo>
                    <a:lnTo>
                      <a:pt x="430" y="3895"/>
                    </a:lnTo>
                    <a:lnTo>
                      <a:pt x="445" y="3880"/>
                    </a:lnTo>
                    <a:lnTo>
                      <a:pt x="459" y="3865"/>
                    </a:lnTo>
                    <a:lnTo>
                      <a:pt x="494" y="3840"/>
                    </a:lnTo>
                    <a:lnTo>
                      <a:pt x="514" y="3825"/>
                    </a:lnTo>
                    <a:lnTo>
                      <a:pt x="529" y="3810"/>
                    </a:lnTo>
                    <a:lnTo>
                      <a:pt x="564" y="3735"/>
                    </a:lnTo>
                    <a:lnTo>
                      <a:pt x="564" y="3705"/>
                    </a:lnTo>
                    <a:lnTo>
                      <a:pt x="559" y="3680"/>
                    </a:lnTo>
                    <a:lnTo>
                      <a:pt x="549" y="3665"/>
                    </a:lnTo>
                    <a:lnTo>
                      <a:pt x="539" y="3655"/>
                    </a:lnTo>
                    <a:lnTo>
                      <a:pt x="454" y="3655"/>
                    </a:lnTo>
                    <a:lnTo>
                      <a:pt x="375" y="3665"/>
                    </a:lnTo>
                    <a:lnTo>
                      <a:pt x="300" y="3680"/>
                    </a:lnTo>
                    <a:lnTo>
                      <a:pt x="230" y="3705"/>
                    </a:lnTo>
                    <a:lnTo>
                      <a:pt x="210" y="3720"/>
                    </a:lnTo>
                    <a:lnTo>
                      <a:pt x="190" y="3725"/>
                    </a:lnTo>
                    <a:lnTo>
                      <a:pt x="175" y="3725"/>
                    </a:lnTo>
                    <a:lnTo>
                      <a:pt x="160" y="3725"/>
                    </a:lnTo>
                    <a:lnTo>
                      <a:pt x="165" y="3620"/>
                    </a:lnTo>
                    <a:lnTo>
                      <a:pt x="125" y="3565"/>
                    </a:lnTo>
                    <a:lnTo>
                      <a:pt x="35" y="3491"/>
                    </a:lnTo>
                    <a:lnTo>
                      <a:pt x="35" y="3461"/>
                    </a:lnTo>
                    <a:lnTo>
                      <a:pt x="45" y="3436"/>
                    </a:lnTo>
                    <a:lnTo>
                      <a:pt x="65" y="3391"/>
                    </a:lnTo>
                    <a:lnTo>
                      <a:pt x="60" y="3316"/>
                    </a:lnTo>
                    <a:lnTo>
                      <a:pt x="60" y="3286"/>
                    </a:lnTo>
                    <a:lnTo>
                      <a:pt x="50" y="3256"/>
                    </a:lnTo>
                    <a:lnTo>
                      <a:pt x="0" y="3191"/>
                    </a:lnTo>
                    <a:lnTo>
                      <a:pt x="0" y="3106"/>
                    </a:lnTo>
                    <a:lnTo>
                      <a:pt x="250" y="3166"/>
                    </a:lnTo>
                    <a:lnTo>
                      <a:pt x="684" y="3171"/>
                    </a:lnTo>
                    <a:lnTo>
                      <a:pt x="764" y="3191"/>
                    </a:lnTo>
                    <a:lnTo>
                      <a:pt x="814" y="3206"/>
                    </a:lnTo>
                    <a:lnTo>
                      <a:pt x="859" y="3221"/>
                    </a:lnTo>
                    <a:lnTo>
                      <a:pt x="999" y="3336"/>
                    </a:lnTo>
                    <a:lnTo>
                      <a:pt x="1034" y="3351"/>
                    </a:lnTo>
                    <a:lnTo>
                      <a:pt x="1164" y="3371"/>
                    </a:lnTo>
                    <a:lnTo>
                      <a:pt x="1224" y="3411"/>
                    </a:lnTo>
                    <a:lnTo>
                      <a:pt x="1388" y="3466"/>
                    </a:lnTo>
                    <a:lnTo>
                      <a:pt x="1403" y="3476"/>
                    </a:lnTo>
                    <a:lnTo>
                      <a:pt x="1418" y="3491"/>
                    </a:lnTo>
                    <a:lnTo>
                      <a:pt x="1458" y="3525"/>
                    </a:lnTo>
                    <a:lnTo>
                      <a:pt x="1483" y="3540"/>
                    </a:lnTo>
                    <a:lnTo>
                      <a:pt x="1508" y="3545"/>
                    </a:lnTo>
                    <a:lnTo>
                      <a:pt x="1533" y="3540"/>
                    </a:lnTo>
                    <a:lnTo>
                      <a:pt x="1568" y="3525"/>
                    </a:lnTo>
                    <a:lnTo>
                      <a:pt x="1578" y="3510"/>
                    </a:lnTo>
                    <a:lnTo>
                      <a:pt x="1593" y="3496"/>
                    </a:lnTo>
                    <a:lnTo>
                      <a:pt x="1623" y="3476"/>
                    </a:lnTo>
                    <a:lnTo>
                      <a:pt x="1663" y="3461"/>
                    </a:lnTo>
                    <a:lnTo>
                      <a:pt x="1698" y="3446"/>
                    </a:lnTo>
                    <a:lnTo>
                      <a:pt x="1738" y="3416"/>
                    </a:lnTo>
                    <a:lnTo>
                      <a:pt x="1768" y="3396"/>
                    </a:lnTo>
                    <a:lnTo>
                      <a:pt x="1808" y="3381"/>
                    </a:lnTo>
                    <a:lnTo>
                      <a:pt x="1863" y="3371"/>
                    </a:lnTo>
                    <a:lnTo>
                      <a:pt x="1863" y="3361"/>
                    </a:lnTo>
                    <a:lnTo>
                      <a:pt x="1873" y="3356"/>
                    </a:lnTo>
                    <a:lnTo>
                      <a:pt x="1893" y="3346"/>
                    </a:lnTo>
                    <a:lnTo>
                      <a:pt x="1918" y="3336"/>
                    </a:lnTo>
                    <a:lnTo>
                      <a:pt x="1943" y="3326"/>
                    </a:lnTo>
                    <a:lnTo>
                      <a:pt x="1958" y="3326"/>
                    </a:lnTo>
                    <a:lnTo>
                      <a:pt x="1978" y="3316"/>
                    </a:lnTo>
                    <a:lnTo>
                      <a:pt x="2013" y="3296"/>
                    </a:lnTo>
                    <a:lnTo>
                      <a:pt x="2048" y="3271"/>
                    </a:lnTo>
                    <a:lnTo>
                      <a:pt x="2068" y="3266"/>
                    </a:lnTo>
                    <a:lnTo>
                      <a:pt x="2088" y="3261"/>
                    </a:lnTo>
                    <a:lnTo>
                      <a:pt x="2118" y="3246"/>
                    </a:lnTo>
                    <a:lnTo>
                      <a:pt x="2153" y="3236"/>
                    </a:lnTo>
                    <a:lnTo>
                      <a:pt x="2188" y="3236"/>
                    </a:lnTo>
                    <a:lnTo>
                      <a:pt x="2233" y="3236"/>
                    </a:lnTo>
                    <a:lnTo>
                      <a:pt x="2292" y="3251"/>
                    </a:lnTo>
                    <a:lnTo>
                      <a:pt x="2377" y="3261"/>
                    </a:lnTo>
                    <a:lnTo>
                      <a:pt x="2422" y="3261"/>
                    </a:lnTo>
                    <a:lnTo>
                      <a:pt x="2462" y="3261"/>
                    </a:lnTo>
                    <a:lnTo>
                      <a:pt x="2497" y="3251"/>
                    </a:lnTo>
                    <a:lnTo>
                      <a:pt x="2512" y="3246"/>
                    </a:lnTo>
                    <a:lnTo>
                      <a:pt x="2522" y="3236"/>
                    </a:lnTo>
                    <a:lnTo>
                      <a:pt x="2567" y="3231"/>
                    </a:lnTo>
                    <a:lnTo>
                      <a:pt x="2607" y="3211"/>
                    </a:lnTo>
                    <a:lnTo>
                      <a:pt x="2647" y="3191"/>
                    </a:lnTo>
                    <a:lnTo>
                      <a:pt x="2682" y="3161"/>
                    </a:lnTo>
                    <a:lnTo>
                      <a:pt x="2712" y="3131"/>
                    </a:lnTo>
                    <a:lnTo>
                      <a:pt x="2747" y="3096"/>
                    </a:lnTo>
                    <a:lnTo>
                      <a:pt x="2802" y="3026"/>
                    </a:lnTo>
                    <a:lnTo>
                      <a:pt x="2887" y="2951"/>
                    </a:lnTo>
                    <a:lnTo>
                      <a:pt x="2922" y="2921"/>
                    </a:lnTo>
                    <a:lnTo>
                      <a:pt x="2962" y="2891"/>
                    </a:lnTo>
                    <a:lnTo>
                      <a:pt x="3002" y="2871"/>
                    </a:lnTo>
                    <a:lnTo>
                      <a:pt x="3022" y="2861"/>
                    </a:lnTo>
                    <a:lnTo>
                      <a:pt x="3042" y="2841"/>
                    </a:lnTo>
                    <a:lnTo>
                      <a:pt x="3037" y="2776"/>
                    </a:lnTo>
                    <a:lnTo>
                      <a:pt x="2952" y="2697"/>
                    </a:lnTo>
                    <a:lnTo>
                      <a:pt x="2937" y="2642"/>
                    </a:lnTo>
                    <a:lnTo>
                      <a:pt x="2942" y="2577"/>
                    </a:lnTo>
                    <a:lnTo>
                      <a:pt x="2947" y="2547"/>
                    </a:lnTo>
                    <a:lnTo>
                      <a:pt x="2952" y="2522"/>
                    </a:lnTo>
                    <a:lnTo>
                      <a:pt x="2962" y="2502"/>
                    </a:lnTo>
                    <a:lnTo>
                      <a:pt x="2977" y="2482"/>
                    </a:lnTo>
                    <a:lnTo>
                      <a:pt x="2997" y="2462"/>
                    </a:lnTo>
                    <a:lnTo>
                      <a:pt x="3027" y="2452"/>
                    </a:lnTo>
                    <a:lnTo>
                      <a:pt x="3032" y="2442"/>
                    </a:lnTo>
                    <a:lnTo>
                      <a:pt x="3037" y="2437"/>
                    </a:lnTo>
                    <a:lnTo>
                      <a:pt x="3047" y="2442"/>
                    </a:lnTo>
                    <a:lnTo>
                      <a:pt x="3062" y="2452"/>
                    </a:lnTo>
                    <a:lnTo>
                      <a:pt x="3147" y="2512"/>
                    </a:lnTo>
                    <a:lnTo>
                      <a:pt x="3211" y="2532"/>
                    </a:lnTo>
                    <a:lnTo>
                      <a:pt x="3281" y="2532"/>
                    </a:lnTo>
                    <a:lnTo>
                      <a:pt x="3311" y="2522"/>
                    </a:lnTo>
                    <a:lnTo>
                      <a:pt x="3336" y="2502"/>
                    </a:lnTo>
                    <a:lnTo>
                      <a:pt x="3366" y="2477"/>
                    </a:lnTo>
                    <a:lnTo>
                      <a:pt x="3391" y="2447"/>
                    </a:lnTo>
                    <a:lnTo>
                      <a:pt x="3446" y="2387"/>
                    </a:lnTo>
                    <a:lnTo>
                      <a:pt x="3491" y="2327"/>
                    </a:lnTo>
                    <a:lnTo>
                      <a:pt x="3506" y="2317"/>
                    </a:lnTo>
                    <a:lnTo>
                      <a:pt x="3521" y="2307"/>
                    </a:lnTo>
                    <a:lnTo>
                      <a:pt x="3536" y="2307"/>
                    </a:lnTo>
                    <a:lnTo>
                      <a:pt x="3556" y="2302"/>
                    </a:lnTo>
                    <a:lnTo>
                      <a:pt x="3591" y="2307"/>
                    </a:lnTo>
                    <a:lnTo>
                      <a:pt x="3631" y="2312"/>
                    </a:lnTo>
                    <a:lnTo>
                      <a:pt x="3656" y="2292"/>
                    </a:lnTo>
                    <a:lnTo>
                      <a:pt x="3676" y="2282"/>
                    </a:lnTo>
                    <a:lnTo>
                      <a:pt x="3726" y="2262"/>
                    </a:lnTo>
                    <a:lnTo>
                      <a:pt x="3791" y="2202"/>
                    </a:lnTo>
                    <a:lnTo>
                      <a:pt x="3801" y="2197"/>
                    </a:lnTo>
                    <a:lnTo>
                      <a:pt x="3806" y="2187"/>
                    </a:lnTo>
                    <a:lnTo>
                      <a:pt x="3821" y="2162"/>
                    </a:lnTo>
                    <a:lnTo>
                      <a:pt x="3831" y="2117"/>
                    </a:lnTo>
                    <a:lnTo>
                      <a:pt x="3846" y="2077"/>
                    </a:lnTo>
                    <a:lnTo>
                      <a:pt x="3861" y="2052"/>
                    </a:lnTo>
                    <a:lnTo>
                      <a:pt x="3881" y="2037"/>
                    </a:lnTo>
                    <a:lnTo>
                      <a:pt x="3901" y="2027"/>
                    </a:lnTo>
                    <a:lnTo>
                      <a:pt x="3946" y="2012"/>
                    </a:lnTo>
                    <a:lnTo>
                      <a:pt x="3981" y="2007"/>
                    </a:lnTo>
                    <a:lnTo>
                      <a:pt x="4021" y="1992"/>
                    </a:lnTo>
                    <a:lnTo>
                      <a:pt x="4046" y="1962"/>
                    </a:lnTo>
                    <a:lnTo>
                      <a:pt x="4076" y="1938"/>
                    </a:lnTo>
                    <a:lnTo>
                      <a:pt x="4110" y="1918"/>
                    </a:lnTo>
                    <a:lnTo>
                      <a:pt x="4145" y="1898"/>
                    </a:lnTo>
                    <a:lnTo>
                      <a:pt x="4170" y="1883"/>
                    </a:lnTo>
                    <a:lnTo>
                      <a:pt x="4195" y="1878"/>
                    </a:lnTo>
                    <a:lnTo>
                      <a:pt x="4235" y="1873"/>
                    </a:lnTo>
                    <a:lnTo>
                      <a:pt x="4275" y="1873"/>
                    </a:lnTo>
                    <a:lnTo>
                      <a:pt x="4360" y="1878"/>
                    </a:lnTo>
                    <a:lnTo>
                      <a:pt x="4435" y="1888"/>
                    </a:lnTo>
                    <a:lnTo>
                      <a:pt x="4475" y="1868"/>
                    </a:lnTo>
                    <a:lnTo>
                      <a:pt x="4490" y="1848"/>
                    </a:lnTo>
                    <a:lnTo>
                      <a:pt x="4500" y="1823"/>
                    </a:lnTo>
                    <a:lnTo>
                      <a:pt x="4505" y="1798"/>
                    </a:lnTo>
                    <a:lnTo>
                      <a:pt x="4505" y="1778"/>
                    </a:lnTo>
                    <a:lnTo>
                      <a:pt x="4500" y="1753"/>
                    </a:lnTo>
                    <a:lnTo>
                      <a:pt x="4490" y="1733"/>
                    </a:lnTo>
                    <a:lnTo>
                      <a:pt x="4470" y="1698"/>
                    </a:lnTo>
                    <a:lnTo>
                      <a:pt x="4405" y="1638"/>
                    </a:lnTo>
                    <a:lnTo>
                      <a:pt x="4290" y="1568"/>
                    </a:lnTo>
                    <a:lnTo>
                      <a:pt x="4285" y="1553"/>
                    </a:lnTo>
                    <a:lnTo>
                      <a:pt x="4275" y="1533"/>
                    </a:lnTo>
                    <a:lnTo>
                      <a:pt x="4250" y="1508"/>
                    </a:lnTo>
                    <a:lnTo>
                      <a:pt x="4215" y="1473"/>
                    </a:lnTo>
                    <a:lnTo>
                      <a:pt x="4135" y="1473"/>
                    </a:lnTo>
                    <a:lnTo>
                      <a:pt x="4095" y="1518"/>
                    </a:lnTo>
                    <a:lnTo>
                      <a:pt x="4021" y="1518"/>
                    </a:lnTo>
                    <a:lnTo>
                      <a:pt x="4006" y="1608"/>
                    </a:lnTo>
                    <a:lnTo>
                      <a:pt x="3986" y="1613"/>
                    </a:lnTo>
                    <a:lnTo>
                      <a:pt x="3961" y="1613"/>
                    </a:lnTo>
                    <a:lnTo>
                      <a:pt x="3941" y="1608"/>
                    </a:lnTo>
                    <a:lnTo>
                      <a:pt x="3921" y="1603"/>
                    </a:lnTo>
                    <a:lnTo>
                      <a:pt x="3881" y="1583"/>
                    </a:lnTo>
                    <a:lnTo>
                      <a:pt x="3856" y="1573"/>
                    </a:lnTo>
                    <a:lnTo>
                      <a:pt x="3786" y="1573"/>
                    </a:lnTo>
                    <a:lnTo>
                      <a:pt x="3756" y="1583"/>
                    </a:lnTo>
                    <a:lnTo>
                      <a:pt x="3731" y="1598"/>
                    </a:lnTo>
                    <a:lnTo>
                      <a:pt x="3686" y="1633"/>
                    </a:lnTo>
                    <a:lnTo>
                      <a:pt x="3661" y="1633"/>
                    </a:lnTo>
                    <a:lnTo>
                      <a:pt x="3636" y="1623"/>
                    </a:lnTo>
                    <a:lnTo>
                      <a:pt x="3621" y="1613"/>
                    </a:lnTo>
                    <a:lnTo>
                      <a:pt x="3611" y="1598"/>
                    </a:lnTo>
                    <a:lnTo>
                      <a:pt x="3601" y="1583"/>
                    </a:lnTo>
                    <a:lnTo>
                      <a:pt x="3596" y="1568"/>
                    </a:lnTo>
                    <a:lnTo>
                      <a:pt x="3596" y="1538"/>
                    </a:lnTo>
                    <a:lnTo>
                      <a:pt x="3671" y="1468"/>
                    </a:lnTo>
                    <a:lnTo>
                      <a:pt x="3666" y="1388"/>
                    </a:lnTo>
                    <a:lnTo>
                      <a:pt x="3671" y="1358"/>
                    </a:lnTo>
                    <a:lnTo>
                      <a:pt x="3671" y="1328"/>
                    </a:lnTo>
                    <a:lnTo>
                      <a:pt x="3696" y="1278"/>
                    </a:lnTo>
                    <a:lnTo>
                      <a:pt x="3716" y="1233"/>
                    </a:lnTo>
                    <a:lnTo>
                      <a:pt x="3716" y="1178"/>
                    </a:lnTo>
                    <a:lnTo>
                      <a:pt x="3721" y="1139"/>
                    </a:lnTo>
                    <a:lnTo>
                      <a:pt x="3731" y="1099"/>
                    </a:lnTo>
                    <a:lnTo>
                      <a:pt x="3751" y="1064"/>
                    </a:lnTo>
                    <a:lnTo>
                      <a:pt x="3801" y="1064"/>
                    </a:lnTo>
                    <a:lnTo>
                      <a:pt x="3861" y="1074"/>
                    </a:lnTo>
                    <a:lnTo>
                      <a:pt x="3931" y="1079"/>
                    </a:lnTo>
                    <a:lnTo>
                      <a:pt x="3966" y="1074"/>
                    </a:lnTo>
                    <a:lnTo>
                      <a:pt x="4001" y="1069"/>
                    </a:lnTo>
                    <a:lnTo>
                      <a:pt x="4036" y="1059"/>
                    </a:lnTo>
                    <a:lnTo>
                      <a:pt x="4066" y="1039"/>
                    </a:lnTo>
                    <a:lnTo>
                      <a:pt x="4100" y="1009"/>
                    </a:lnTo>
                    <a:lnTo>
                      <a:pt x="4140" y="974"/>
                    </a:lnTo>
                    <a:lnTo>
                      <a:pt x="4175" y="939"/>
                    </a:lnTo>
                    <a:lnTo>
                      <a:pt x="4205" y="904"/>
                    </a:lnTo>
                    <a:lnTo>
                      <a:pt x="4205" y="829"/>
                    </a:lnTo>
                    <a:lnTo>
                      <a:pt x="4210" y="739"/>
                    </a:lnTo>
                    <a:lnTo>
                      <a:pt x="4215" y="694"/>
                    </a:lnTo>
                    <a:lnTo>
                      <a:pt x="4225" y="654"/>
                    </a:lnTo>
                    <a:lnTo>
                      <a:pt x="4240" y="624"/>
                    </a:lnTo>
                    <a:lnTo>
                      <a:pt x="4250" y="614"/>
                    </a:lnTo>
                    <a:lnTo>
                      <a:pt x="4265" y="604"/>
                    </a:lnTo>
                    <a:lnTo>
                      <a:pt x="4280" y="579"/>
                    </a:lnTo>
                    <a:lnTo>
                      <a:pt x="4295" y="549"/>
                    </a:lnTo>
                    <a:lnTo>
                      <a:pt x="4305" y="494"/>
                    </a:lnTo>
                    <a:lnTo>
                      <a:pt x="4320" y="439"/>
                    </a:lnTo>
                    <a:lnTo>
                      <a:pt x="4335" y="414"/>
                    </a:lnTo>
                    <a:lnTo>
                      <a:pt x="4350" y="394"/>
                    </a:lnTo>
                    <a:lnTo>
                      <a:pt x="4350" y="290"/>
                    </a:lnTo>
                    <a:lnTo>
                      <a:pt x="4340" y="270"/>
                    </a:lnTo>
                    <a:lnTo>
                      <a:pt x="4285" y="205"/>
                    </a:lnTo>
                    <a:lnTo>
                      <a:pt x="4235" y="180"/>
                    </a:lnTo>
                    <a:lnTo>
                      <a:pt x="4235" y="155"/>
                    </a:lnTo>
                    <a:lnTo>
                      <a:pt x="4240" y="135"/>
                    </a:lnTo>
                    <a:lnTo>
                      <a:pt x="4250" y="115"/>
                    </a:lnTo>
                    <a:lnTo>
                      <a:pt x="4260" y="100"/>
                    </a:lnTo>
                    <a:lnTo>
                      <a:pt x="4275" y="85"/>
                    </a:lnTo>
                    <a:lnTo>
                      <a:pt x="4295" y="70"/>
                    </a:lnTo>
                    <a:lnTo>
                      <a:pt x="4335" y="50"/>
                    </a:lnTo>
                    <a:lnTo>
                      <a:pt x="4355" y="50"/>
                    </a:lnTo>
                    <a:lnTo>
                      <a:pt x="4370" y="40"/>
                    </a:lnTo>
                    <a:lnTo>
                      <a:pt x="4405" y="25"/>
                    </a:lnTo>
                    <a:lnTo>
                      <a:pt x="4440" y="10"/>
                    </a:lnTo>
                    <a:lnTo>
                      <a:pt x="4455" y="5"/>
                    </a:lnTo>
                    <a:lnTo>
                      <a:pt x="4480" y="0"/>
                    </a:lnTo>
                    <a:lnTo>
                      <a:pt x="4480" y="15"/>
                    </a:lnTo>
                    <a:lnTo>
                      <a:pt x="4485" y="20"/>
                    </a:lnTo>
                    <a:lnTo>
                      <a:pt x="4505" y="40"/>
                    </a:lnTo>
                    <a:lnTo>
                      <a:pt x="4495" y="105"/>
                    </a:lnTo>
                    <a:lnTo>
                      <a:pt x="4475" y="130"/>
                    </a:lnTo>
                    <a:lnTo>
                      <a:pt x="4460" y="145"/>
                    </a:lnTo>
                    <a:lnTo>
                      <a:pt x="4450" y="165"/>
                    </a:lnTo>
                    <a:lnTo>
                      <a:pt x="4445" y="195"/>
                    </a:lnTo>
                    <a:lnTo>
                      <a:pt x="4505" y="240"/>
                    </a:lnTo>
                    <a:lnTo>
                      <a:pt x="4520" y="260"/>
                    </a:lnTo>
                    <a:lnTo>
                      <a:pt x="4535" y="275"/>
                    </a:lnTo>
                    <a:lnTo>
                      <a:pt x="4560" y="285"/>
                    </a:lnTo>
                    <a:lnTo>
                      <a:pt x="4600" y="290"/>
                    </a:lnTo>
                    <a:lnTo>
                      <a:pt x="4615" y="200"/>
                    </a:lnTo>
                    <a:lnTo>
                      <a:pt x="4635" y="200"/>
                    </a:lnTo>
                    <a:lnTo>
                      <a:pt x="4660" y="200"/>
                    </a:lnTo>
                    <a:lnTo>
                      <a:pt x="4690" y="210"/>
                    </a:lnTo>
                    <a:lnTo>
                      <a:pt x="4725" y="230"/>
                    </a:lnTo>
                    <a:lnTo>
                      <a:pt x="4745" y="260"/>
                    </a:lnTo>
                    <a:lnTo>
                      <a:pt x="4755" y="305"/>
                    </a:lnTo>
                    <a:lnTo>
                      <a:pt x="4765" y="350"/>
                    </a:lnTo>
                    <a:lnTo>
                      <a:pt x="4780" y="399"/>
                    </a:lnTo>
                    <a:lnTo>
                      <a:pt x="4795" y="419"/>
                    </a:lnTo>
                    <a:lnTo>
                      <a:pt x="4810" y="444"/>
                    </a:lnTo>
                    <a:lnTo>
                      <a:pt x="4840" y="459"/>
                    </a:lnTo>
                    <a:lnTo>
                      <a:pt x="4915" y="454"/>
                    </a:lnTo>
                    <a:lnTo>
                      <a:pt x="4940" y="444"/>
                    </a:lnTo>
                    <a:lnTo>
                      <a:pt x="4965" y="434"/>
                    </a:lnTo>
                    <a:lnTo>
                      <a:pt x="5019" y="429"/>
                    </a:lnTo>
                    <a:lnTo>
                      <a:pt x="5049" y="419"/>
                    </a:lnTo>
                    <a:lnTo>
                      <a:pt x="5074" y="414"/>
                    </a:lnTo>
                    <a:lnTo>
                      <a:pt x="5099" y="399"/>
                    </a:lnTo>
                    <a:lnTo>
                      <a:pt x="5124" y="380"/>
                    </a:lnTo>
                    <a:lnTo>
                      <a:pt x="5144" y="345"/>
                    </a:lnTo>
                    <a:lnTo>
                      <a:pt x="5164" y="320"/>
                    </a:lnTo>
                    <a:lnTo>
                      <a:pt x="5184" y="305"/>
                    </a:lnTo>
                    <a:lnTo>
                      <a:pt x="5204" y="295"/>
                    </a:lnTo>
                    <a:lnTo>
                      <a:pt x="5229" y="300"/>
                    </a:lnTo>
                    <a:lnTo>
                      <a:pt x="5254" y="310"/>
                    </a:lnTo>
                    <a:lnTo>
                      <a:pt x="5279" y="330"/>
                    </a:lnTo>
                    <a:lnTo>
                      <a:pt x="5309" y="365"/>
                    </a:lnTo>
                    <a:lnTo>
                      <a:pt x="5359" y="499"/>
                    </a:lnTo>
                    <a:lnTo>
                      <a:pt x="5349" y="549"/>
                    </a:lnTo>
                    <a:lnTo>
                      <a:pt x="5334" y="614"/>
                    </a:lnTo>
                    <a:lnTo>
                      <a:pt x="5314" y="684"/>
                    </a:lnTo>
                    <a:lnTo>
                      <a:pt x="5289" y="739"/>
                    </a:lnTo>
                    <a:lnTo>
                      <a:pt x="5289" y="799"/>
                    </a:lnTo>
                    <a:lnTo>
                      <a:pt x="5349" y="914"/>
                    </a:lnTo>
                    <a:lnTo>
                      <a:pt x="5344" y="934"/>
                    </a:lnTo>
                    <a:lnTo>
                      <a:pt x="5339" y="959"/>
                    </a:lnTo>
                    <a:lnTo>
                      <a:pt x="5319" y="1014"/>
                    </a:lnTo>
                    <a:lnTo>
                      <a:pt x="5314" y="1044"/>
                    </a:lnTo>
                    <a:lnTo>
                      <a:pt x="5319" y="1069"/>
                    </a:lnTo>
                    <a:lnTo>
                      <a:pt x="5334" y="1099"/>
                    </a:lnTo>
                    <a:lnTo>
                      <a:pt x="5344" y="1109"/>
                    </a:lnTo>
                    <a:lnTo>
                      <a:pt x="5364" y="1124"/>
                    </a:lnTo>
                    <a:lnTo>
                      <a:pt x="5369" y="1154"/>
                    </a:lnTo>
                    <a:lnTo>
                      <a:pt x="5369" y="1188"/>
                    </a:lnTo>
                    <a:lnTo>
                      <a:pt x="5364" y="1273"/>
                    </a:lnTo>
                    <a:lnTo>
                      <a:pt x="5309" y="1283"/>
                    </a:lnTo>
                    <a:lnTo>
                      <a:pt x="5299" y="1268"/>
                    </a:lnTo>
                    <a:lnTo>
                      <a:pt x="5289" y="1253"/>
                    </a:lnTo>
                    <a:lnTo>
                      <a:pt x="5284" y="1228"/>
                    </a:lnTo>
                    <a:lnTo>
                      <a:pt x="5289" y="1188"/>
                    </a:lnTo>
                    <a:lnTo>
                      <a:pt x="5279" y="1164"/>
                    </a:lnTo>
                    <a:lnTo>
                      <a:pt x="5264" y="1144"/>
                    </a:lnTo>
                    <a:lnTo>
                      <a:pt x="5229" y="1149"/>
                    </a:lnTo>
                    <a:lnTo>
                      <a:pt x="5209" y="1154"/>
                    </a:lnTo>
                    <a:lnTo>
                      <a:pt x="5204" y="1164"/>
                    </a:lnTo>
                    <a:lnTo>
                      <a:pt x="5199" y="1173"/>
                    </a:lnTo>
                    <a:lnTo>
                      <a:pt x="5204" y="1208"/>
                    </a:lnTo>
                    <a:lnTo>
                      <a:pt x="5199" y="1228"/>
                    </a:lnTo>
                    <a:lnTo>
                      <a:pt x="5189" y="1248"/>
                    </a:lnTo>
                    <a:lnTo>
                      <a:pt x="5154" y="1283"/>
                    </a:lnTo>
                    <a:lnTo>
                      <a:pt x="5129" y="1318"/>
                    </a:lnTo>
                    <a:lnTo>
                      <a:pt x="5109" y="1358"/>
                    </a:lnTo>
                    <a:lnTo>
                      <a:pt x="5099" y="1408"/>
                    </a:lnTo>
                    <a:lnTo>
                      <a:pt x="5079" y="1438"/>
                    </a:lnTo>
                    <a:lnTo>
                      <a:pt x="5054" y="1463"/>
                    </a:lnTo>
                    <a:lnTo>
                      <a:pt x="5024" y="1493"/>
                    </a:lnTo>
                    <a:lnTo>
                      <a:pt x="4999" y="1513"/>
                    </a:lnTo>
                    <a:lnTo>
                      <a:pt x="4995" y="1603"/>
                    </a:lnTo>
                    <a:lnTo>
                      <a:pt x="5014" y="1633"/>
                    </a:lnTo>
                    <a:lnTo>
                      <a:pt x="5044" y="1683"/>
                    </a:lnTo>
                    <a:lnTo>
                      <a:pt x="5129" y="1733"/>
                    </a:lnTo>
                    <a:lnTo>
                      <a:pt x="5189" y="1728"/>
                    </a:lnTo>
                    <a:lnTo>
                      <a:pt x="5229" y="1668"/>
                    </a:lnTo>
                    <a:lnTo>
                      <a:pt x="5244" y="1698"/>
                    </a:lnTo>
                    <a:lnTo>
                      <a:pt x="5254" y="1723"/>
                    </a:lnTo>
                    <a:lnTo>
                      <a:pt x="5259" y="1753"/>
                    </a:lnTo>
                    <a:lnTo>
                      <a:pt x="5209" y="1768"/>
                    </a:lnTo>
                    <a:lnTo>
                      <a:pt x="5164" y="1788"/>
                    </a:lnTo>
                    <a:lnTo>
                      <a:pt x="5164" y="1808"/>
                    </a:lnTo>
                    <a:lnTo>
                      <a:pt x="5169" y="1828"/>
                    </a:lnTo>
                    <a:lnTo>
                      <a:pt x="5169" y="1843"/>
                    </a:lnTo>
                    <a:lnTo>
                      <a:pt x="5179" y="1853"/>
                    </a:lnTo>
                    <a:lnTo>
                      <a:pt x="5189" y="1868"/>
                    </a:lnTo>
                    <a:lnTo>
                      <a:pt x="5204" y="1873"/>
                    </a:lnTo>
                    <a:lnTo>
                      <a:pt x="5154" y="1943"/>
                    </a:lnTo>
                    <a:lnTo>
                      <a:pt x="5124" y="1972"/>
                    </a:lnTo>
                    <a:lnTo>
                      <a:pt x="5094" y="1997"/>
                    </a:lnTo>
                    <a:lnTo>
                      <a:pt x="5059" y="1987"/>
                    </a:lnTo>
                    <a:lnTo>
                      <a:pt x="4960" y="1923"/>
                    </a:lnTo>
                    <a:lnTo>
                      <a:pt x="4915" y="1923"/>
                    </a:lnTo>
                    <a:lnTo>
                      <a:pt x="4895" y="1947"/>
                    </a:lnTo>
                    <a:lnTo>
                      <a:pt x="4890" y="1962"/>
                    </a:lnTo>
                    <a:lnTo>
                      <a:pt x="4885" y="1977"/>
                    </a:lnTo>
                    <a:lnTo>
                      <a:pt x="4890" y="2042"/>
                    </a:lnTo>
                    <a:lnTo>
                      <a:pt x="4900" y="2057"/>
                    </a:lnTo>
                    <a:lnTo>
                      <a:pt x="4915" y="2067"/>
                    </a:lnTo>
                    <a:lnTo>
                      <a:pt x="4950" y="2092"/>
                    </a:lnTo>
                    <a:lnTo>
                      <a:pt x="4995" y="2127"/>
                    </a:lnTo>
                    <a:lnTo>
                      <a:pt x="5014" y="2147"/>
                    </a:lnTo>
                    <a:lnTo>
                      <a:pt x="5034" y="2172"/>
                    </a:lnTo>
                    <a:lnTo>
                      <a:pt x="5034" y="2267"/>
                    </a:lnTo>
                    <a:lnTo>
                      <a:pt x="5054" y="2297"/>
                    </a:lnTo>
                    <a:lnTo>
                      <a:pt x="5074" y="2342"/>
                    </a:lnTo>
                    <a:lnTo>
                      <a:pt x="5109" y="2437"/>
                    </a:lnTo>
                    <a:lnTo>
                      <a:pt x="5129" y="2462"/>
                    </a:lnTo>
                    <a:lnTo>
                      <a:pt x="5169" y="2462"/>
                    </a:lnTo>
                    <a:lnTo>
                      <a:pt x="5204" y="2392"/>
                    </a:lnTo>
                    <a:lnTo>
                      <a:pt x="5269" y="2347"/>
                    </a:lnTo>
                    <a:lnTo>
                      <a:pt x="5304" y="2402"/>
                    </a:lnTo>
                    <a:lnTo>
                      <a:pt x="5329" y="2437"/>
                    </a:lnTo>
                    <a:lnTo>
                      <a:pt x="5349" y="2482"/>
                    </a:lnTo>
                    <a:lnTo>
                      <a:pt x="5354" y="2522"/>
                    </a:lnTo>
                    <a:lnTo>
                      <a:pt x="5369" y="2562"/>
                    </a:lnTo>
                    <a:lnTo>
                      <a:pt x="5379" y="2582"/>
                    </a:lnTo>
                    <a:lnTo>
                      <a:pt x="5394" y="2597"/>
                    </a:lnTo>
                    <a:lnTo>
                      <a:pt x="5414" y="2617"/>
                    </a:lnTo>
                    <a:lnTo>
                      <a:pt x="5439" y="2632"/>
                    </a:lnTo>
                    <a:lnTo>
                      <a:pt x="5449" y="2652"/>
                    </a:lnTo>
                    <a:lnTo>
                      <a:pt x="5444" y="2682"/>
                    </a:lnTo>
                    <a:lnTo>
                      <a:pt x="5444" y="2717"/>
                    </a:lnTo>
                    <a:lnTo>
                      <a:pt x="5444" y="2796"/>
                    </a:lnTo>
                    <a:lnTo>
                      <a:pt x="5414" y="2826"/>
                    </a:lnTo>
                    <a:lnTo>
                      <a:pt x="5384" y="2821"/>
                    </a:lnTo>
                    <a:lnTo>
                      <a:pt x="5369" y="2811"/>
                    </a:lnTo>
                    <a:lnTo>
                      <a:pt x="5339" y="2796"/>
                    </a:lnTo>
                    <a:lnTo>
                      <a:pt x="5264" y="2801"/>
                    </a:lnTo>
                    <a:lnTo>
                      <a:pt x="5234" y="2806"/>
                    </a:lnTo>
                    <a:lnTo>
                      <a:pt x="5214" y="2816"/>
                    </a:lnTo>
                    <a:lnTo>
                      <a:pt x="5194" y="2831"/>
                    </a:lnTo>
                    <a:lnTo>
                      <a:pt x="5179" y="2846"/>
                    </a:lnTo>
                    <a:lnTo>
                      <a:pt x="5149" y="2901"/>
                    </a:lnTo>
                    <a:lnTo>
                      <a:pt x="5139" y="2911"/>
                    </a:lnTo>
                    <a:lnTo>
                      <a:pt x="5129" y="2921"/>
                    </a:lnTo>
                    <a:lnTo>
                      <a:pt x="5124" y="2936"/>
                    </a:lnTo>
                    <a:lnTo>
                      <a:pt x="5109" y="2951"/>
                    </a:lnTo>
                    <a:lnTo>
                      <a:pt x="5064" y="2986"/>
                    </a:lnTo>
                    <a:lnTo>
                      <a:pt x="4980" y="3041"/>
                    </a:lnTo>
                    <a:lnTo>
                      <a:pt x="4965" y="3066"/>
                    </a:lnTo>
                    <a:lnTo>
                      <a:pt x="4930" y="3091"/>
                    </a:lnTo>
                    <a:lnTo>
                      <a:pt x="4865" y="3136"/>
                    </a:lnTo>
                    <a:lnTo>
                      <a:pt x="4840" y="3166"/>
                    </a:lnTo>
                    <a:lnTo>
                      <a:pt x="4795" y="3176"/>
                    </a:lnTo>
                    <a:lnTo>
                      <a:pt x="4750" y="3131"/>
                    </a:lnTo>
                    <a:lnTo>
                      <a:pt x="4730" y="3086"/>
                    </a:lnTo>
                    <a:lnTo>
                      <a:pt x="4720" y="3071"/>
                    </a:lnTo>
                    <a:lnTo>
                      <a:pt x="4705" y="3061"/>
                    </a:lnTo>
                    <a:lnTo>
                      <a:pt x="4695" y="3051"/>
                    </a:lnTo>
                    <a:lnTo>
                      <a:pt x="4680" y="3051"/>
                    </a:lnTo>
                    <a:lnTo>
                      <a:pt x="4645" y="3046"/>
                    </a:lnTo>
                    <a:lnTo>
                      <a:pt x="4635" y="3066"/>
                    </a:lnTo>
                    <a:lnTo>
                      <a:pt x="4630" y="3091"/>
                    </a:lnTo>
                    <a:lnTo>
                      <a:pt x="4625" y="3116"/>
                    </a:lnTo>
                    <a:lnTo>
                      <a:pt x="4620" y="3146"/>
                    </a:lnTo>
                    <a:lnTo>
                      <a:pt x="4625" y="3171"/>
                    </a:lnTo>
                    <a:lnTo>
                      <a:pt x="4630" y="3201"/>
                    </a:lnTo>
                    <a:lnTo>
                      <a:pt x="4645" y="3226"/>
                    </a:lnTo>
                    <a:lnTo>
                      <a:pt x="4665" y="3251"/>
                    </a:lnTo>
                    <a:lnTo>
                      <a:pt x="4675" y="3356"/>
                    </a:lnTo>
                    <a:lnTo>
                      <a:pt x="4610" y="3361"/>
                    </a:lnTo>
                    <a:lnTo>
                      <a:pt x="4555" y="3366"/>
                    </a:lnTo>
                    <a:lnTo>
                      <a:pt x="4525" y="3361"/>
                    </a:lnTo>
                    <a:lnTo>
                      <a:pt x="4500" y="3356"/>
                    </a:lnTo>
                    <a:lnTo>
                      <a:pt x="4480" y="3351"/>
                    </a:lnTo>
                    <a:lnTo>
                      <a:pt x="4460" y="3341"/>
                    </a:lnTo>
                    <a:lnTo>
                      <a:pt x="4450" y="3286"/>
                    </a:lnTo>
                    <a:lnTo>
                      <a:pt x="4435" y="3251"/>
                    </a:lnTo>
                    <a:lnTo>
                      <a:pt x="4415" y="3226"/>
                    </a:lnTo>
                    <a:lnTo>
                      <a:pt x="4390" y="3196"/>
                    </a:lnTo>
                    <a:lnTo>
                      <a:pt x="4325" y="3051"/>
                    </a:lnTo>
                    <a:lnTo>
                      <a:pt x="4295" y="3021"/>
                    </a:lnTo>
                    <a:lnTo>
                      <a:pt x="4275" y="3011"/>
                    </a:lnTo>
                    <a:lnTo>
                      <a:pt x="4260" y="3011"/>
                    </a:lnTo>
                    <a:lnTo>
                      <a:pt x="4235" y="3011"/>
                    </a:lnTo>
                    <a:lnTo>
                      <a:pt x="4205" y="3036"/>
                    </a:lnTo>
                    <a:lnTo>
                      <a:pt x="4170" y="3061"/>
                    </a:lnTo>
                    <a:lnTo>
                      <a:pt x="4140" y="3081"/>
                    </a:lnTo>
                    <a:lnTo>
                      <a:pt x="4110" y="3106"/>
                    </a:lnTo>
                    <a:lnTo>
                      <a:pt x="4100" y="3136"/>
                    </a:lnTo>
                    <a:lnTo>
                      <a:pt x="4095" y="3171"/>
                    </a:lnTo>
                    <a:lnTo>
                      <a:pt x="4095" y="3216"/>
                    </a:lnTo>
                    <a:lnTo>
                      <a:pt x="4105" y="3261"/>
                    </a:lnTo>
                    <a:lnTo>
                      <a:pt x="3946" y="3276"/>
                    </a:lnTo>
                    <a:lnTo>
                      <a:pt x="3806" y="3361"/>
                    </a:lnTo>
                    <a:lnTo>
                      <a:pt x="3786" y="3401"/>
                    </a:lnTo>
                    <a:lnTo>
                      <a:pt x="3771" y="3416"/>
                    </a:lnTo>
                    <a:lnTo>
                      <a:pt x="3766" y="3421"/>
                    </a:lnTo>
                    <a:lnTo>
                      <a:pt x="3756" y="3421"/>
                    </a:lnTo>
                    <a:lnTo>
                      <a:pt x="3726" y="3401"/>
                    </a:lnTo>
                    <a:lnTo>
                      <a:pt x="3711" y="3386"/>
                    </a:lnTo>
                    <a:lnTo>
                      <a:pt x="3706" y="3366"/>
                    </a:lnTo>
                    <a:lnTo>
                      <a:pt x="3701" y="3351"/>
                    </a:lnTo>
                    <a:lnTo>
                      <a:pt x="3731" y="3331"/>
                    </a:lnTo>
                    <a:lnTo>
                      <a:pt x="3726" y="3301"/>
                    </a:lnTo>
                    <a:lnTo>
                      <a:pt x="3721" y="3276"/>
                    </a:lnTo>
                    <a:lnTo>
                      <a:pt x="3711" y="3256"/>
                    </a:lnTo>
                    <a:lnTo>
                      <a:pt x="3696" y="3241"/>
                    </a:lnTo>
                    <a:lnTo>
                      <a:pt x="3681" y="3226"/>
                    </a:lnTo>
                    <a:lnTo>
                      <a:pt x="3661" y="3216"/>
                    </a:lnTo>
                    <a:lnTo>
                      <a:pt x="3641" y="3211"/>
                    </a:lnTo>
                    <a:lnTo>
                      <a:pt x="3621" y="3211"/>
                    </a:lnTo>
                    <a:lnTo>
                      <a:pt x="3596" y="3221"/>
                    </a:lnTo>
                    <a:lnTo>
                      <a:pt x="3581" y="3236"/>
                    </a:lnTo>
                    <a:lnTo>
                      <a:pt x="3566" y="3251"/>
                    </a:lnTo>
                    <a:lnTo>
                      <a:pt x="3556" y="3271"/>
                    </a:lnTo>
                    <a:lnTo>
                      <a:pt x="3556" y="3291"/>
                    </a:lnTo>
                    <a:lnTo>
                      <a:pt x="3556" y="3316"/>
                    </a:lnTo>
                    <a:lnTo>
                      <a:pt x="3566" y="3376"/>
                    </a:lnTo>
                    <a:lnTo>
                      <a:pt x="3516" y="3386"/>
                    </a:lnTo>
                    <a:lnTo>
                      <a:pt x="3506" y="3401"/>
                    </a:lnTo>
                    <a:lnTo>
                      <a:pt x="3501" y="3421"/>
                    </a:lnTo>
                    <a:lnTo>
                      <a:pt x="3476" y="3431"/>
                    </a:lnTo>
                    <a:lnTo>
                      <a:pt x="3476" y="3570"/>
                    </a:lnTo>
                    <a:lnTo>
                      <a:pt x="3526" y="3630"/>
                    </a:lnTo>
                    <a:lnTo>
                      <a:pt x="3526" y="3675"/>
                    </a:lnTo>
                    <a:lnTo>
                      <a:pt x="3501" y="3720"/>
                    </a:lnTo>
                    <a:lnTo>
                      <a:pt x="3446" y="3755"/>
                    </a:lnTo>
                    <a:lnTo>
                      <a:pt x="3386" y="3770"/>
                    </a:lnTo>
                    <a:lnTo>
                      <a:pt x="3336" y="3780"/>
                    </a:lnTo>
                    <a:lnTo>
                      <a:pt x="3281" y="3780"/>
                    </a:lnTo>
                    <a:lnTo>
                      <a:pt x="3241" y="3785"/>
                    </a:lnTo>
                    <a:lnTo>
                      <a:pt x="3216" y="3795"/>
                    </a:lnTo>
                    <a:lnTo>
                      <a:pt x="3196" y="3810"/>
                    </a:lnTo>
                    <a:lnTo>
                      <a:pt x="3172" y="3830"/>
                    </a:lnTo>
                    <a:lnTo>
                      <a:pt x="3137" y="3860"/>
                    </a:lnTo>
                    <a:lnTo>
                      <a:pt x="3107" y="3910"/>
                    </a:lnTo>
                    <a:lnTo>
                      <a:pt x="3067" y="3960"/>
                    </a:lnTo>
                    <a:lnTo>
                      <a:pt x="2977" y="4060"/>
                    </a:lnTo>
                    <a:lnTo>
                      <a:pt x="2917" y="4020"/>
                    </a:lnTo>
                    <a:lnTo>
                      <a:pt x="2847" y="4025"/>
                    </a:lnTo>
                    <a:lnTo>
                      <a:pt x="2837" y="4060"/>
                    </a:lnTo>
                    <a:lnTo>
                      <a:pt x="2827" y="4075"/>
                    </a:lnTo>
                    <a:lnTo>
                      <a:pt x="2817" y="4085"/>
                    </a:lnTo>
                    <a:lnTo>
                      <a:pt x="2807" y="4070"/>
                    </a:lnTo>
                    <a:lnTo>
                      <a:pt x="2792" y="4060"/>
                    </a:lnTo>
                    <a:lnTo>
                      <a:pt x="2767" y="4050"/>
                    </a:lnTo>
                    <a:lnTo>
                      <a:pt x="2747" y="4050"/>
                    </a:lnTo>
                    <a:lnTo>
                      <a:pt x="2727" y="4050"/>
                    </a:lnTo>
                    <a:lnTo>
                      <a:pt x="2717" y="4075"/>
                    </a:lnTo>
                    <a:lnTo>
                      <a:pt x="2702" y="4095"/>
                    </a:lnTo>
                    <a:lnTo>
                      <a:pt x="2687" y="4120"/>
                    </a:lnTo>
                    <a:lnTo>
                      <a:pt x="2662" y="4140"/>
                    </a:lnTo>
                    <a:lnTo>
                      <a:pt x="2637" y="4155"/>
                    </a:lnTo>
                    <a:lnTo>
                      <a:pt x="2612" y="4180"/>
                    </a:lnTo>
                    <a:lnTo>
                      <a:pt x="2592" y="4205"/>
                    </a:lnTo>
                    <a:lnTo>
                      <a:pt x="2572" y="4235"/>
                    </a:lnTo>
                    <a:lnTo>
                      <a:pt x="2532" y="4289"/>
                    </a:lnTo>
                    <a:lnTo>
                      <a:pt x="2507" y="4314"/>
                    </a:lnTo>
                    <a:lnTo>
                      <a:pt x="2482" y="4334"/>
                    </a:lnTo>
                    <a:lnTo>
                      <a:pt x="2472" y="4364"/>
                    </a:lnTo>
                    <a:lnTo>
                      <a:pt x="2467" y="4394"/>
                    </a:lnTo>
                    <a:lnTo>
                      <a:pt x="2467" y="4469"/>
                    </a:lnTo>
                    <a:lnTo>
                      <a:pt x="2467" y="4489"/>
                    </a:lnTo>
                    <a:lnTo>
                      <a:pt x="2467" y="4524"/>
                    </a:lnTo>
                    <a:lnTo>
                      <a:pt x="2452" y="4584"/>
                    </a:lnTo>
                    <a:lnTo>
                      <a:pt x="2437" y="4594"/>
                    </a:lnTo>
                    <a:lnTo>
                      <a:pt x="2362" y="4589"/>
                    </a:lnTo>
                    <a:lnTo>
                      <a:pt x="2297" y="4579"/>
                    </a:lnTo>
                    <a:lnTo>
                      <a:pt x="2173" y="4559"/>
                    </a:lnTo>
                    <a:lnTo>
                      <a:pt x="2093" y="4519"/>
                    </a:lnTo>
                    <a:lnTo>
                      <a:pt x="2048" y="4469"/>
                    </a:lnTo>
                    <a:lnTo>
                      <a:pt x="1958" y="4449"/>
                    </a:lnTo>
                    <a:lnTo>
                      <a:pt x="1958" y="4374"/>
                    </a:lnTo>
                    <a:lnTo>
                      <a:pt x="1988" y="4329"/>
                    </a:lnTo>
                    <a:lnTo>
                      <a:pt x="2018" y="4284"/>
                    </a:lnTo>
                    <a:lnTo>
                      <a:pt x="2038" y="4235"/>
                    </a:lnTo>
                    <a:lnTo>
                      <a:pt x="2043" y="4210"/>
                    </a:lnTo>
                    <a:lnTo>
                      <a:pt x="2043" y="4185"/>
                    </a:lnTo>
                    <a:lnTo>
                      <a:pt x="2033" y="4160"/>
                    </a:lnTo>
                    <a:lnTo>
                      <a:pt x="2023" y="4145"/>
                    </a:lnTo>
                    <a:lnTo>
                      <a:pt x="2008" y="4135"/>
                    </a:lnTo>
                    <a:lnTo>
                      <a:pt x="1993" y="4125"/>
                    </a:lnTo>
                    <a:lnTo>
                      <a:pt x="1958" y="4125"/>
                    </a:lnTo>
                    <a:lnTo>
                      <a:pt x="1928" y="4125"/>
                    </a:lnTo>
                    <a:lnTo>
                      <a:pt x="1908" y="4135"/>
                    </a:lnTo>
                    <a:lnTo>
                      <a:pt x="1893" y="4145"/>
                    </a:lnTo>
                    <a:lnTo>
                      <a:pt x="1848" y="4150"/>
                    </a:lnTo>
                    <a:lnTo>
                      <a:pt x="1833" y="4155"/>
                    </a:lnTo>
                    <a:lnTo>
                      <a:pt x="1828" y="4165"/>
                    </a:lnTo>
                    <a:lnTo>
                      <a:pt x="1828" y="4190"/>
                    </a:lnTo>
                    <a:lnTo>
                      <a:pt x="1823" y="4245"/>
                    </a:lnTo>
                    <a:lnTo>
                      <a:pt x="1803" y="4265"/>
                    </a:lnTo>
                    <a:lnTo>
                      <a:pt x="1793" y="4294"/>
                    </a:lnTo>
                    <a:lnTo>
                      <a:pt x="1743" y="4384"/>
                    </a:lnTo>
                    <a:lnTo>
                      <a:pt x="1748" y="4484"/>
                    </a:lnTo>
                    <a:lnTo>
                      <a:pt x="1718" y="4519"/>
                    </a:lnTo>
                    <a:lnTo>
                      <a:pt x="1678" y="4529"/>
                    </a:lnTo>
                    <a:lnTo>
                      <a:pt x="1653" y="4534"/>
                    </a:lnTo>
                    <a:lnTo>
                      <a:pt x="1633" y="4549"/>
                    </a:lnTo>
                    <a:lnTo>
                      <a:pt x="1608" y="4569"/>
                    </a:lnTo>
                    <a:lnTo>
                      <a:pt x="1543" y="4584"/>
                    </a:lnTo>
                    <a:lnTo>
                      <a:pt x="1473" y="4599"/>
                    </a:lnTo>
                    <a:lnTo>
                      <a:pt x="1448" y="4619"/>
                    </a:lnTo>
                    <a:lnTo>
                      <a:pt x="1428" y="4634"/>
                    </a:lnTo>
                    <a:lnTo>
                      <a:pt x="1413" y="4654"/>
                    </a:lnTo>
                    <a:lnTo>
                      <a:pt x="1388" y="4664"/>
                    </a:lnTo>
                  </a:path>
                </a:pathLst>
              </a:custGeom>
              <a:solidFill>
                <a:srgbClr val="004E98"/>
              </a:solid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40" name="Freeform 35">
                <a:extLst>
                  <a:ext uri="{FF2B5EF4-FFF2-40B4-BE49-F238E27FC236}">
                    <a16:creationId xmlns:a16="http://schemas.microsoft.com/office/drawing/2014/main" id="{28FEE139-EC7E-4F90-94FD-5615B03696AA}"/>
                  </a:ext>
                </a:extLst>
              </p:cNvPr>
              <p:cNvSpPr>
                <a:spLocks/>
              </p:cNvSpPr>
              <p:nvPr/>
            </p:nvSpPr>
            <p:spPr bwMode="auto">
              <a:xfrm>
                <a:off x="4689312" y="3577322"/>
                <a:ext cx="232248" cy="263281"/>
              </a:xfrm>
              <a:custGeom>
                <a:avLst/>
                <a:gdLst>
                  <a:gd name="T0" fmla="*/ 489 w 579"/>
                  <a:gd name="T1" fmla="*/ 659 h 659"/>
                  <a:gd name="T2" fmla="*/ 454 w 579"/>
                  <a:gd name="T3" fmla="*/ 639 h 659"/>
                  <a:gd name="T4" fmla="*/ 424 w 579"/>
                  <a:gd name="T5" fmla="*/ 619 h 659"/>
                  <a:gd name="T6" fmla="*/ 394 w 579"/>
                  <a:gd name="T7" fmla="*/ 594 h 659"/>
                  <a:gd name="T8" fmla="*/ 379 w 579"/>
                  <a:gd name="T9" fmla="*/ 569 h 659"/>
                  <a:gd name="T10" fmla="*/ 369 w 579"/>
                  <a:gd name="T11" fmla="*/ 544 h 659"/>
                  <a:gd name="T12" fmla="*/ 364 w 579"/>
                  <a:gd name="T13" fmla="*/ 504 h 659"/>
                  <a:gd name="T14" fmla="*/ 359 w 579"/>
                  <a:gd name="T15" fmla="*/ 464 h 659"/>
                  <a:gd name="T16" fmla="*/ 354 w 579"/>
                  <a:gd name="T17" fmla="*/ 454 h 659"/>
                  <a:gd name="T18" fmla="*/ 349 w 579"/>
                  <a:gd name="T19" fmla="*/ 444 h 659"/>
                  <a:gd name="T20" fmla="*/ 339 w 579"/>
                  <a:gd name="T21" fmla="*/ 414 h 659"/>
                  <a:gd name="T22" fmla="*/ 290 w 579"/>
                  <a:gd name="T23" fmla="*/ 369 h 659"/>
                  <a:gd name="T24" fmla="*/ 270 w 579"/>
                  <a:gd name="T25" fmla="*/ 359 h 659"/>
                  <a:gd name="T26" fmla="*/ 250 w 579"/>
                  <a:gd name="T27" fmla="*/ 349 h 659"/>
                  <a:gd name="T28" fmla="*/ 230 w 579"/>
                  <a:gd name="T29" fmla="*/ 344 h 659"/>
                  <a:gd name="T30" fmla="*/ 205 w 579"/>
                  <a:gd name="T31" fmla="*/ 349 h 659"/>
                  <a:gd name="T32" fmla="*/ 155 w 579"/>
                  <a:gd name="T33" fmla="*/ 359 h 659"/>
                  <a:gd name="T34" fmla="*/ 140 w 579"/>
                  <a:gd name="T35" fmla="*/ 379 h 659"/>
                  <a:gd name="T36" fmla="*/ 125 w 579"/>
                  <a:gd name="T37" fmla="*/ 394 h 659"/>
                  <a:gd name="T38" fmla="*/ 0 w 579"/>
                  <a:gd name="T39" fmla="*/ 399 h 659"/>
                  <a:gd name="T40" fmla="*/ 0 w 579"/>
                  <a:gd name="T41" fmla="*/ 364 h 659"/>
                  <a:gd name="T42" fmla="*/ 5 w 579"/>
                  <a:gd name="T43" fmla="*/ 334 h 659"/>
                  <a:gd name="T44" fmla="*/ 5 w 579"/>
                  <a:gd name="T45" fmla="*/ 325 h 659"/>
                  <a:gd name="T46" fmla="*/ 15 w 579"/>
                  <a:gd name="T47" fmla="*/ 315 h 659"/>
                  <a:gd name="T48" fmla="*/ 25 w 579"/>
                  <a:gd name="T49" fmla="*/ 310 h 659"/>
                  <a:gd name="T50" fmla="*/ 45 w 579"/>
                  <a:gd name="T51" fmla="*/ 305 h 659"/>
                  <a:gd name="T52" fmla="*/ 100 w 579"/>
                  <a:gd name="T53" fmla="*/ 260 h 659"/>
                  <a:gd name="T54" fmla="*/ 105 w 579"/>
                  <a:gd name="T55" fmla="*/ 240 h 659"/>
                  <a:gd name="T56" fmla="*/ 110 w 579"/>
                  <a:gd name="T57" fmla="*/ 220 h 659"/>
                  <a:gd name="T58" fmla="*/ 110 w 579"/>
                  <a:gd name="T59" fmla="*/ 205 h 659"/>
                  <a:gd name="T60" fmla="*/ 105 w 579"/>
                  <a:gd name="T61" fmla="*/ 190 h 659"/>
                  <a:gd name="T62" fmla="*/ 90 w 579"/>
                  <a:gd name="T63" fmla="*/ 165 h 659"/>
                  <a:gd name="T64" fmla="*/ 85 w 579"/>
                  <a:gd name="T65" fmla="*/ 150 h 659"/>
                  <a:gd name="T66" fmla="*/ 85 w 579"/>
                  <a:gd name="T67" fmla="*/ 140 h 659"/>
                  <a:gd name="T68" fmla="*/ 145 w 579"/>
                  <a:gd name="T69" fmla="*/ 105 h 659"/>
                  <a:gd name="T70" fmla="*/ 175 w 579"/>
                  <a:gd name="T71" fmla="*/ 80 h 659"/>
                  <a:gd name="T72" fmla="*/ 205 w 579"/>
                  <a:gd name="T73" fmla="*/ 55 h 659"/>
                  <a:gd name="T74" fmla="*/ 210 w 579"/>
                  <a:gd name="T75" fmla="*/ 30 h 659"/>
                  <a:gd name="T76" fmla="*/ 215 w 579"/>
                  <a:gd name="T77" fmla="*/ 15 h 659"/>
                  <a:gd name="T78" fmla="*/ 225 w 579"/>
                  <a:gd name="T79" fmla="*/ 5 h 659"/>
                  <a:gd name="T80" fmla="*/ 250 w 579"/>
                  <a:gd name="T81" fmla="*/ 0 h 659"/>
                  <a:gd name="T82" fmla="*/ 294 w 579"/>
                  <a:gd name="T83" fmla="*/ 40 h 659"/>
                  <a:gd name="T84" fmla="*/ 384 w 579"/>
                  <a:gd name="T85" fmla="*/ 50 h 659"/>
                  <a:gd name="T86" fmla="*/ 374 w 579"/>
                  <a:gd name="T87" fmla="*/ 80 h 659"/>
                  <a:gd name="T88" fmla="*/ 369 w 579"/>
                  <a:gd name="T89" fmla="*/ 130 h 659"/>
                  <a:gd name="T90" fmla="*/ 374 w 579"/>
                  <a:gd name="T91" fmla="*/ 185 h 659"/>
                  <a:gd name="T92" fmla="*/ 379 w 579"/>
                  <a:gd name="T93" fmla="*/ 210 h 659"/>
                  <a:gd name="T94" fmla="*/ 389 w 579"/>
                  <a:gd name="T95" fmla="*/ 235 h 659"/>
                  <a:gd name="T96" fmla="*/ 434 w 579"/>
                  <a:gd name="T97" fmla="*/ 240 h 659"/>
                  <a:gd name="T98" fmla="*/ 464 w 579"/>
                  <a:gd name="T99" fmla="*/ 260 h 659"/>
                  <a:gd name="T100" fmla="*/ 459 w 579"/>
                  <a:gd name="T101" fmla="*/ 310 h 659"/>
                  <a:gd name="T102" fmla="*/ 459 w 579"/>
                  <a:gd name="T103" fmla="*/ 330 h 659"/>
                  <a:gd name="T104" fmla="*/ 464 w 579"/>
                  <a:gd name="T105" fmla="*/ 349 h 659"/>
                  <a:gd name="T106" fmla="*/ 469 w 579"/>
                  <a:gd name="T107" fmla="*/ 364 h 659"/>
                  <a:gd name="T108" fmla="*/ 484 w 579"/>
                  <a:gd name="T109" fmla="*/ 384 h 659"/>
                  <a:gd name="T110" fmla="*/ 499 w 579"/>
                  <a:gd name="T111" fmla="*/ 404 h 659"/>
                  <a:gd name="T112" fmla="*/ 529 w 579"/>
                  <a:gd name="T113" fmla="*/ 424 h 659"/>
                  <a:gd name="T114" fmla="*/ 579 w 579"/>
                  <a:gd name="T115" fmla="*/ 489 h 659"/>
                  <a:gd name="T116" fmla="*/ 519 w 579"/>
                  <a:gd name="T117" fmla="*/ 519 h 659"/>
                  <a:gd name="T118" fmla="*/ 499 w 579"/>
                  <a:gd name="T119" fmla="*/ 534 h 659"/>
                  <a:gd name="T120" fmla="*/ 484 w 579"/>
                  <a:gd name="T121" fmla="*/ 559 h 659"/>
                  <a:gd name="T122" fmla="*/ 489 w 579"/>
                  <a:gd name="T123" fmla="*/ 65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9" h="659">
                    <a:moveTo>
                      <a:pt x="489" y="659"/>
                    </a:moveTo>
                    <a:lnTo>
                      <a:pt x="454" y="639"/>
                    </a:lnTo>
                    <a:lnTo>
                      <a:pt x="424" y="619"/>
                    </a:lnTo>
                    <a:lnTo>
                      <a:pt x="394" y="594"/>
                    </a:lnTo>
                    <a:lnTo>
                      <a:pt x="379" y="569"/>
                    </a:lnTo>
                    <a:lnTo>
                      <a:pt x="369" y="544"/>
                    </a:lnTo>
                    <a:lnTo>
                      <a:pt x="364" y="504"/>
                    </a:lnTo>
                    <a:lnTo>
                      <a:pt x="359" y="464"/>
                    </a:lnTo>
                    <a:lnTo>
                      <a:pt x="354" y="454"/>
                    </a:lnTo>
                    <a:lnTo>
                      <a:pt x="349" y="444"/>
                    </a:lnTo>
                    <a:lnTo>
                      <a:pt x="339" y="414"/>
                    </a:lnTo>
                    <a:lnTo>
                      <a:pt x="290" y="369"/>
                    </a:lnTo>
                    <a:lnTo>
                      <a:pt x="270" y="359"/>
                    </a:lnTo>
                    <a:lnTo>
                      <a:pt x="250" y="349"/>
                    </a:lnTo>
                    <a:lnTo>
                      <a:pt x="230" y="344"/>
                    </a:lnTo>
                    <a:lnTo>
                      <a:pt x="205" y="349"/>
                    </a:lnTo>
                    <a:lnTo>
                      <a:pt x="155" y="359"/>
                    </a:lnTo>
                    <a:lnTo>
                      <a:pt x="140" y="379"/>
                    </a:lnTo>
                    <a:lnTo>
                      <a:pt x="125" y="394"/>
                    </a:lnTo>
                    <a:lnTo>
                      <a:pt x="0" y="399"/>
                    </a:lnTo>
                    <a:lnTo>
                      <a:pt x="0" y="364"/>
                    </a:lnTo>
                    <a:lnTo>
                      <a:pt x="5" y="334"/>
                    </a:lnTo>
                    <a:lnTo>
                      <a:pt x="5" y="325"/>
                    </a:lnTo>
                    <a:lnTo>
                      <a:pt x="15" y="315"/>
                    </a:lnTo>
                    <a:lnTo>
                      <a:pt x="25" y="310"/>
                    </a:lnTo>
                    <a:lnTo>
                      <a:pt x="45" y="305"/>
                    </a:lnTo>
                    <a:lnTo>
                      <a:pt x="100" y="260"/>
                    </a:lnTo>
                    <a:lnTo>
                      <a:pt x="105" y="240"/>
                    </a:lnTo>
                    <a:lnTo>
                      <a:pt x="110" y="220"/>
                    </a:lnTo>
                    <a:lnTo>
                      <a:pt x="110" y="205"/>
                    </a:lnTo>
                    <a:lnTo>
                      <a:pt x="105" y="190"/>
                    </a:lnTo>
                    <a:lnTo>
                      <a:pt x="90" y="165"/>
                    </a:lnTo>
                    <a:lnTo>
                      <a:pt x="85" y="150"/>
                    </a:lnTo>
                    <a:lnTo>
                      <a:pt x="85" y="140"/>
                    </a:lnTo>
                    <a:lnTo>
                      <a:pt x="145" y="105"/>
                    </a:lnTo>
                    <a:lnTo>
                      <a:pt x="175" y="80"/>
                    </a:lnTo>
                    <a:lnTo>
                      <a:pt x="205" y="55"/>
                    </a:lnTo>
                    <a:lnTo>
                      <a:pt x="210" y="30"/>
                    </a:lnTo>
                    <a:lnTo>
                      <a:pt x="215" y="15"/>
                    </a:lnTo>
                    <a:lnTo>
                      <a:pt x="225" y="5"/>
                    </a:lnTo>
                    <a:lnTo>
                      <a:pt x="250" y="0"/>
                    </a:lnTo>
                    <a:lnTo>
                      <a:pt x="294" y="40"/>
                    </a:lnTo>
                    <a:lnTo>
                      <a:pt x="384" y="50"/>
                    </a:lnTo>
                    <a:lnTo>
                      <a:pt x="374" y="80"/>
                    </a:lnTo>
                    <a:lnTo>
                      <a:pt x="369" y="130"/>
                    </a:lnTo>
                    <a:lnTo>
                      <a:pt x="374" y="185"/>
                    </a:lnTo>
                    <a:lnTo>
                      <a:pt x="379" y="210"/>
                    </a:lnTo>
                    <a:lnTo>
                      <a:pt x="389" y="235"/>
                    </a:lnTo>
                    <a:lnTo>
                      <a:pt x="434" y="240"/>
                    </a:lnTo>
                    <a:lnTo>
                      <a:pt x="464" y="260"/>
                    </a:lnTo>
                    <a:lnTo>
                      <a:pt x="459" y="310"/>
                    </a:lnTo>
                    <a:lnTo>
                      <a:pt x="459" y="330"/>
                    </a:lnTo>
                    <a:lnTo>
                      <a:pt x="464" y="349"/>
                    </a:lnTo>
                    <a:lnTo>
                      <a:pt x="469" y="364"/>
                    </a:lnTo>
                    <a:lnTo>
                      <a:pt x="484" y="384"/>
                    </a:lnTo>
                    <a:lnTo>
                      <a:pt x="499" y="404"/>
                    </a:lnTo>
                    <a:lnTo>
                      <a:pt x="529" y="424"/>
                    </a:lnTo>
                    <a:lnTo>
                      <a:pt x="579" y="489"/>
                    </a:lnTo>
                    <a:lnTo>
                      <a:pt x="519" y="519"/>
                    </a:lnTo>
                    <a:lnTo>
                      <a:pt x="499" y="534"/>
                    </a:lnTo>
                    <a:lnTo>
                      <a:pt x="484" y="559"/>
                    </a:lnTo>
                    <a:lnTo>
                      <a:pt x="489" y="659"/>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41" name="Freeform 36">
                <a:extLst>
                  <a:ext uri="{FF2B5EF4-FFF2-40B4-BE49-F238E27FC236}">
                    <a16:creationId xmlns:a16="http://schemas.microsoft.com/office/drawing/2014/main" id="{11FC013B-DBD9-469A-8188-E05342717A25}"/>
                  </a:ext>
                </a:extLst>
              </p:cNvPr>
              <p:cNvSpPr>
                <a:spLocks/>
              </p:cNvSpPr>
              <p:nvPr/>
            </p:nvSpPr>
            <p:spPr bwMode="auto">
              <a:xfrm>
                <a:off x="4979622" y="3225947"/>
                <a:ext cx="586627" cy="553592"/>
              </a:xfrm>
              <a:custGeom>
                <a:avLst/>
                <a:gdLst>
                  <a:gd name="T0" fmla="*/ 584 w 1468"/>
                  <a:gd name="T1" fmla="*/ 1373 h 1383"/>
                  <a:gd name="T2" fmla="*/ 619 w 1468"/>
                  <a:gd name="T3" fmla="*/ 1323 h 1383"/>
                  <a:gd name="T4" fmla="*/ 659 w 1468"/>
                  <a:gd name="T5" fmla="*/ 1288 h 1383"/>
                  <a:gd name="T6" fmla="*/ 684 w 1468"/>
                  <a:gd name="T7" fmla="*/ 1198 h 1383"/>
                  <a:gd name="T8" fmla="*/ 624 w 1468"/>
                  <a:gd name="T9" fmla="*/ 1138 h 1383"/>
                  <a:gd name="T10" fmla="*/ 629 w 1468"/>
                  <a:gd name="T11" fmla="*/ 1093 h 1383"/>
                  <a:gd name="T12" fmla="*/ 664 w 1468"/>
                  <a:gd name="T13" fmla="*/ 1038 h 1383"/>
                  <a:gd name="T14" fmla="*/ 709 w 1468"/>
                  <a:gd name="T15" fmla="*/ 989 h 1383"/>
                  <a:gd name="T16" fmla="*/ 724 w 1468"/>
                  <a:gd name="T17" fmla="*/ 924 h 1383"/>
                  <a:gd name="T18" fmla="*/ 724 w 1468"/>
                  <a:gd name="T19" fmla="*/ 854 h 1383"/>
                  <a:gd name="T20" fmla="*/ 584 w 1468"/>
                  <a:gd name="T21" fmla="*/ 744 h 1383"/>
                  <a:gd name="T22" fmla="*/ 464 w 1468"/>
                  <a:gd name="T23" fmla="*/ 789 h 1383"/>
                  <a:gd name="T24" fmla="*/ 369 w 1468"/>
                  <a:gd name="T25" fmla="*/ 899 h 1383"/>
                  <a:gd name="T26" fmla="*/ 300 w 1468"/>
                  <a:gd name="T27" fmla="*/ 1009 h 1383"/>
                  <a:gd name="T28" fmla="*/ 175 w 1468"/>
                  <a:gd name="T29" fmla="*/ 974 h 1383"/>
                  <a:gd name="T30" fmla="*/ 90 w 1468"/>
                  <a:gd name="T31" fmla="*/ 909 h 1383"/>
                  <a:gd name="T32" fmla="*/ 30 w 1468"/>
                  <a:gd name="T33" fmla="*/ 894 h 1383"/>
                  <a:gd name="T34" fmla="*/ 0 w 1468"/>
                  <a:gd name="T35" fmla="*/ 869 h 1383"/>
                  <a:gd name="T36" fmla="*/ 5 w 1468"/>
                  <a:gd name="T37" fmla="*/ 814 h 1383"/>
                  <a:gd name="T38" fmla="*/ 15 w 1468"/>
                  <a:gd name="T39" fmla="*/ 804 h 1383"/>
                  <a:gd name="T40" fmla="*/ 70 w 1468"/>
                  <a:gd name="T41" fmla="*/ 764 h 1383"/>
                  <a:gd name="T42" fmla="*/ 95 w 1468"/>
                  <a:gd name="T43" fmla="*/ 599 h 1383"/>
                  <a:gd name="T44" fmla="*/ 70 w 1468"/>
                  <a:gd name="T45" fmla="*/ 569 h 1383"/>
                  <a:gd name="T46" fmla="*/ 50 w 1468"/>
                  <a:gd name="T47" fmla="*/ 464 h 1383"/>
                  <a:gd name="T48" fmla="*/ 65 w 1468"/>
                  <a:gd name="T49" fmla="*/ 429 h 1383"/>
                  <a:gd name="T50" fmla="*/ 100 w 1468"/>
                  <a:gd name="T51" fmla="*/ 449 h 1383"/>
                  <a:gd name="T52" fmla="*/ 120 w 1468"/>
                  <a:gd name="T53" fmla="*/ 504 h 1383"/>
                  <a:gd name="T54" fmla="*/ 170 w 1468"/>
                  <a:gd name="T55" fmla="*/ 544 h 1383"/>
                  <a:gd name="T56" fmla="*/ 200 w 1468"/>
                  <a:gd name="T57" fmla="*/ 559 h 1383"/>
                  <a:gd name="T58" fmla="*/ 250 w 1468"/>
                  <a:gd name="T59" fmla="*/ 554 h 1383"/>
                  <a:gd name="T60" fmla="*/ 355 w 1468"/>
                  <a:gd name="T61" fmla="*/ 464 h 1383"/>
                  <a:gd name="T62" fmla="*/ 479 w 1468"/>
                  <a:gd name="T63" fmla="*/ 364 h 1383"/>
                  <a:gd name="T64" fmla="*/ 564 w 1468"/>
                  <a:gd name="T65" fmla="*/ 290 h 1383"/>
                  <a:gd name="T66" fmla="*/ 609 w 1468"/>
                  <a:gd name="T67" fmla="*/ 205 h 1383"/>
                  <a:gd name="T68" fmla="*/ 694 w 1468"/>
                  <a:gd name="T69" fmla="*/ 180 h 1383"/>
                  <a:gd name="T70" fmla="*/ 729 w 1468"/>
                  <a:gd name="T71" fmla="*/ 185 h 1383"/>
                  <a:gd name="T72" fmla="*/ 779 w 1468"/>
                  <a:gd name="T73" fmla="*/ 210 h 1383"/>
                  <a:gd name="T74" fmla="*/ 869 w 1468"/>
                  <a:gd name="T75" fmla="*/ 165 h 1383"/>
                  <a:gd name="T76" fmla="*/ 884 w 1468"/>
                  <a:gd name="T77" fmla="*/ 0 h 1383"/>
                  <a:gd name="T78" fmla="*/ 934 w 1468"/>
                  <a:gd name="T79" fmla="*/ 20 h 1383"/>
                  <a:gd name="T80" fmla="*/ 989 w 1468"/>
                  <a:gd name="T81" fmla="*/ 80 h 1383"/>
                  <a:gd name="T82" fmla="*/ 1044 w 1468"/>
                  <a:gd name="T83" fmla="*/ 115 h 1383"/>
                  <a:gd name="T84" fmla="*/ 1089 w 1468"/>
                  <a:gd name="T85" fmla="*/ 110 h 1383"/>
                  <a:gd name="T86" fmla="*/ 1099 w 1468"/>
                  <a:gd name="T87" fmla="*/ 70 h 1383"/>
                  <a:gd name="T88" fmla="*/ 1143 w 1468"/>
                  <a:gd name="T89" fmla="*/ 60 h 1383"/>
                  <a:gd name="T90" fmla="*/ 1178 w 1468"/>
                  <a:gd name="T91" fmla="*/ 190 h 1383"/>
                  <a:gd name="T92" fmla="*/ 1243 w 1468"/>
                  <a:gd name="T93" fmla="*/ 275 h 1383"/>
                  <a:gd name="T94" fmla="*/ 1288 w 1468"/>
                  <a:gd name="T95" fmla="*/ 444 h 1383"/>
                  <a:gd name="T96" fmla="*/ 1408 w 1468"/>
                  <a:gd name="T97" fmla="*/ 549 h 1383"/>
                  <a:gd name="T98" fmla="*/ 1463 w 1468"/>
                  <a:gd name="T99" fmla="*/ 604 h 1383"/>
                  <a:gd name="T100" fmla="*/ 1393 w 1468"/>
                  <a:gd name="T101" fmla="*/ 664 h 1383"/>
                  <a:gd name="T102" fmla="*/ 1298 w 1468"/>
                  <a:gd name="T103" fmla="*/ 729 h 1383"/>
                  <a:gd name="T104" fmla="*/ 1213 w 1468"/>
                  <a:gd name="T105" fmla="*/ 819 h 1383"/>
                  <a:gd name="T106" fmla="*/ 1173 w 1468"/>
                  <a:gd name="T107" fmla="*/ 884 h 1383"/>
                  <a:gd name="T108" fmla="*/ 1163 w 1468"/>
                  <a:gd name="T109" fmla="*/ 934 h 1383"/>
                  <a:gd name="T110" fmla="*/ 1118 w 1468"/>
                  <a:gd name="T111" fmla="*/ 974 h 1383"/>
                  <a:gd name="T112" fmla="*/ 1029 w 1468"/>
                  <a:gd name="T113" fmla="*/ 1004 h 1383"/>
                  <a:gd name="T114" fmla="*/ 944 w 1468"/>
                  <a:gd name="T115" fmla="*/ 1038 h 1383"/>
                  <a:gd name="T116" fmla="*/ 869 w 1468"/>
                  <a:gd name="T117" fmla="*/ 1083 h 1383"/>
                  <a:gd name="T118" fmla="*/ 804 w 1468"/>
                  <a:gd name="T119" fmla="*/ 1148 h 1383"/>
                  <a:gd name="T120" fmla="*/ 759 w 1468"/>
                  <a:gd name="T121" fmla="*/ 1233 h 1383"/>
                  <a:gd name="T122" fmla="*/ 724 w 1468"/>
                  <a:gd name="T123" fmla="*/ 1353 h 1383"/>
                  <a:gd name="T124" fmla="*/ 589 w 1468"/>
                  <a:gd name="T125" fmla="*/ 138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68" h="1383">
                    <a:moveTo>
                      <a:pt x="589" y="1383"/>
                    </a:moveTo>
                    <a:lnTo>
                      <a:pt x="584" y="1373"/>
                    </a:lnTo>
                    <a:lnTo>
                      <a:pt x="599" y="1338"/>
                    </a:lnTo>
                    <a:lnTo>
                      <a:pt x="619" y="1323"/>
                    </a:lnTo>
                    <a:lnTo>
                      <a:pt x="634" y="1308"/>
                    </a:lnTo>
                    <a:lnTo>
                      <a:pt x="659" y="1288"/>
                    </a:lnTo>
                    <a:lnTo>
                      <a:pt x="684" y="1238"/>
                    </a:lnTo>
                    <a:lnTo>
                      <a:pt x="684" y="1198"/>
                    </a:lnTo>
                    <a:lnTo>
                      <a:pt x="629" y="1168"/>
                    </a:lnTo>
                    <a:lnTo>
                      <a:pt x="624" y="1138"/>
                    </a:lnTo>
                    <a:lnTo>
                      <a:pt x="624" y="1113"/>
                    </a:lnTo>
                    <a:lnTo>
                      <a:pt x="629" y="1093"/>
                    </a:lnTo>
                    <a:lnTo>
                      <a:pt x="639" y="1073"/>
                    </a:lnTo>
                    <a:lnTo>
                      <a:pt x="664" y="1038"/>
                    </a:lnTo>
                    <a:lnTo>
                      <a:pt x="699" y="1009"/>
                    </a:lnTo>
                    <a:lnTo>
                      <a:pt x="709" y="989"/>
                    </a:lnTo>
                    <a:lnTo>
                      <a:pt x="719" y="969"/>
                    </a:lnTo>
                    <a:lnTo>
                      <a:pt x="724" y="924"/>
                    </a:lnTo>
                    <a:lnTo>
                      <a:pt x="724" y="889"/>
                    </a:lnTo>
                    <a:lnTo>
                      <a:pt x="724" y="854"/>
                    </a:lnTo>
                    <a:lnTo>
                      <a:pt x="629" y="749"/>
                    </a:lnTo>
                    <a:lnTo>
                      <a:pt x="584" y="744"/>
                    </a:lnTo>
                    <a:lnTo>
                      <a:pt x="499" y="759"/>
                    </a:lnTo>
                    <a:lnTo>
                      <a:pt x="464" y="789"/>
                    </a:lnTo>
                    <a:lnTo>
                      <a:pt x="434" y="824"/>
                    </a:lnTo>
                    <a:lnTo>
                      <a:pt x="369" y="899"/>
                    </a:lnTo>
                    <a:lnTo>
                      <a:pt x="325" y="974"/>
                    </a:lnTo>
                    <a:lnTo>
                      <a:pt x="300" y="1009"/>
                    </a:lnTo>
                    <a:lnTo>
                      <a:pt x="275" y="1038"/>
                    </a:lnTo>
                    <a:lnTo>
                      <a:pt x="175" y="974"/>
                    </a:lnTo>
                    <a:lnTo>
                      <a:pt x="130" y="939"/>
                    </a:lnTo>
                    <a:lnTo>
                      <a:pt x="90" y="909"/>
                    </a:lnTo>
                    <a:lnTo>
                      <a:pt x="55" y="904"/>
                    </a:lnTo>
                    <a:lnTo>
                      <a:pt x="30" y="894"/>
                    </a:lnTo>
                    <a:lnTo>
                      <a:pt x="15" y="879"/>
                    </a:lnTo>
                    <a:lnTo>
                      <a:pt x="0" y="869"/>
                    </a:lnTo>
                    <a:lnTo>
                      <a:pt x="0" y="834"/>
                    </a:lnTo>
                    <a:lnTo>
                      <a:pt x="5" y="814"/>
                    </a:lnTo>
                    <a:lnTo>
                      <a:pt x="10" y="809"/>
                    </a:lnTo>
                    <a:lnTo>
                      <a:pt x="15" y="804"/>
                    </a:lnTo>
                    <a:lnTo>
                      <a:pt x="45" y="799"/>
                    </a:lnTo>
                    <a:lnTo>
                      <a:pt x="70" y="764"/>
                    </a:lnTo>
                    <a:lnTo>
                      <a:pt x="100" y="729"/>
                    </a:lnTo>
                    <a:lnTo>
                      <a:pt x="95" y="599"/>
                    </a:lnTo>
                    <a:lnTo>
                      <a:pt x="85" y="594"/>
                    </a:lnTo>
                    <a:lnTo>
                      <a:pt x="70" y="569"/>
                    </a:lnTo>
                    <a:lnTo>
                      <a:pt x="50" y="514"/>
                    </a:lnTo>
                    <a:lnTo>
                      <a:pt x="50" y="464"/>
                    </a:lnTo>
                    <a:lnTo>
                      <a:pt x="55" y="444"/>
                    </a:lnTo>
                    <a:lnTo>
                      <a:pt x="65" y="429"/>
                    </a:lnTo>
                    <a:lnTo>
                      <a:pt x="85" y="439"/>
                    </a:lnTo>
                    <a:lnTo>
                      <a:pt x="100" y="449"/>
                    </a:lnTo>
                    <a:lnTo>
                      <a:pt x="110" y="474"/>
                    </a:lnTo>
                    <a:lnTo>
                      <a:pt x="120" y="504"/>
                    </a:lnTo>
                    <a:lnTo>
                      <a:pt x="145" y="524"/>
                    </a:lnTo>
                    <a:lnTo>
                      <a:pt x="170" y="544"/>
                    </a:lnTo>
                    <a:lnTo>
                      <a:pt x="185" y="554"/>
                    </a:lnTo>
                    <a:lnTo>
                      <a:pt x="200" y="559"/>
                    </a:lnTo>
                    <a:lnTo>
                      <a:pt x="220" y="559"/>
                    </a:lnTo>
                    <a:lnTo>
                      <a:pt x="250" y="554"/>
                    </a:lnTo>
                    <a:lnTo>
                      <a:pt x="295" y="509"/>
                    </a:lnTo>
                    <a:lnTo>
                      <a:pt x="355" y="464"/>
                    </a:lnTo>
                    <a:lnTo>
                      <a:pt x="419" y="414"/>
                    </a:lnTo>
                    <a:lnTo>
                      <a:pt x="479" y="364"/>
                    </a:lnTo>
                    <a:lnTo>
                      <a:pt x="539" y="320"/>
                    </a:lnTo>
                    <a:lnTo>
                      <a:pt x="564" y="290"/>
                    </a:lnTo>
                    <a:lnTo>
                      <a:pt x="579" y="260"/>
                    </a:lnTo>
                    <a:lnTo>
                      <a:pt x="609" y="205"/>
                    </a:lnTo>
                    <a:lnTo>
                      <a:pt x="654" y="190"/>
                    </a:lnTo>
                    <a:lnTo>
                      <a:pt x="694" y="180"/>
                    </a:lnTo>
                    <a:lnTo>
                      <a:pt x="709" y="180"/>
                    </a:lnTo>
                    <a:lnTo>
                      <a:pt x="729" y="185"/>
                    </a:lnTo>
                    <a:lnTo>
                      <a:pt x="754" y="195"/>
                    </a:lnTo>
                    <a:lnTo>
                      <a:pt x="779" y="210"/>
                    </a:lnTo>
                    <a:lnTo>
                      <a:pt x="829" y="210"/>
                    </a:lnTo>
                    <a:lnTo>
                      <a:pt x="869" y="165"/>
                    </a:lnTo>
                    <a:lnTo>
                      <a:pt x="869" y="40"/>
                    </a:lnTo>
                    <a:lnTo>
                      <a:pt x="884" y="0"/>
                    </a:lnTo>
                    <a:lnTo>
                      <a:pt x="904" y="5"/>
                    </a:lnTo>
                    <a:lnTo>
                      <a:pt x="934" y="20"/>
                    </a:lnTo>
                    <a:lnTo>
                      <a:pt x="959" y="45"/>
                    </a:lnTo>
                    <a:lnTo>
                      <a:pt x="989" y="80"/>
                    </a:lnTo>
                    <a:lnTo>
                      <a:pt x="1019" y="105"/>
                    </a:lnTo>
                    <a:lnTo>
                      <a:pt x="1044" y="115"/>
                    </a:lnTo>
                    <a:lnTo>
                      <a:pt x="1079" y="120"/>
                    </a:lnTo>
                    <a:lnTo>
                      <a:pt x="1089" y="110"/>
                    </a:lnTo>
                    <a:lnTo>
                      <a:pt x="1094" y="90"/>
                    </a:lnTo>
                    <a:lnTo>
                      <a:pt x="1099" y="70"/>
                    </a:lnTo>
                    <a:lnTo>
                      <a:pt x="1123" y="40"/>
                    </a:lnTo>
                    <a:lnTo>
                      <a:pt x="1143" y="60"/>
                    </a:lnTo>
                    <a:lnTo>
                      <a:pt x="1148" y="155"/>
                    </a:lnTo>
                    <a:lnTo>
                      <a:pt x="1178" y="190"/>
                    </a:lnTo>
                    <a:lnTo>
                      <a:pt x="1208" y="230"/>
                    </a:lnTo>
                    <a:lnTo>
                      <a:pt x="1243" y="275"/>
                    </a:lnTo>
                    <a:lnTo>
                      <a:pt x="1288" y="320"/>
                    </a:lnTo>
                    <a:lnTo>
                      <a:pt x="1288" y="444"/>
                    </a:lnTo>
                    <a:lnTo>
                      <a:pt x="1323" y="489"/>
                    </a:lnTo>
                    <a:lnTo>
                      <a:pt x="1408" y="549"/>
                    </a:lnTo>
                    <a:lnTo>
                      <a:pt x="1468" y="589"/>
                    </a:lnTo>
                    <a:lnTo>
                      <a:pt x="1463" y="604"/>
                    </a:lnTo>
                    <a:lnTo>
                      <a:pt x="1448" y="624"/>
                    </a:lnTo>
                    <a:lnTo>
                      <a:pt x="1393" y="664"/>
                    </a:lnTo>
                    <a:lnTo>
                      <a:pt x="1333" y="704"/>
                    </a:lnTo>
                    <a:lnTo>
                      <a:pt x="1298" y="729"/>
                    </a:lnTo>
                    <a:lnTo>
                      <a:pt x="1253" y="774"/>
                    </a:lnTo>
                    <a:lnTo>
                      <a:pt x="1213" y="819"/>
                    </a:lnTo>
                    <a:lnTo>
                      <a:pt x="1178" y="864"/>
                    </a:lnTo>
                    <a:lnTo>
                      <a:pt x="1173" y="884"/>
                    </a:lnTo>
                    <a:lnTo>
                      <a:pt x="1168" y="909"/>
                    </a:lnTo>
                    <a:lnTo>
                      <a:pt x="1163" y="934"/>
                    </a:lnTo>
                    <a:lnTo>
                      <a:pt x="1153" y="959"/>
                    </a:lnTo>
                    <a:lnTo>
                      <a:pt x="1118" y="974"/>
                    </a:lnTo>
                    <a:lnTo>
                      <a:pt x="1079" y="994"/>
                    </a:lnTo>
                    <a:lnTo>
                      <a:pt x="1029" y="1004"/>
                    </a:lnTo>
                    <a:lnTo>
                      <a:pt x="984" y="1019"/>
                    </a:lnTo>
                    <a:lnTo>
                      <a:pt x="944" y="1038"/>
                    </a:lnTo>
                    <a:lnTo>
                      <a:pt x="904" y="1058"/>
                    </a:lnTo>
                    <a:lnTo>
                      <a:pt x="869" y="1083"/>
                    </a:lnTo>
                    <a:lnTo>
                      <a:pt x="839" y="1113"/>
                    </a:lnTo>
                    <a:lnTo>
                      <a:pt x="804" y="1148"/>
                    </a:lnTo>
                    <a:lnTo>
                      <a:pt x="774" y="1188"/>
                    </a:lnTo>
                    <a:lnTo>
                      <a:pt x="759" y="1233"/>
                    </a:lnTo>
                    <a:lnTo>
                      <a:pt x="739" y="1293"/>
                    </a:lnTo>
                    <a:lnTo>
                      <a:pt x="724" y="1353"/>
                    </a:lnTo>
                    <a:lnTo>
                      <a:pt x="649" y="1373"/>
                    </a:lnTo>
                    <a:lnTo>
                      <a:pt x="589" y="1383"/>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42" name="Freeform 37">
                <a:extLst>
                  <a:ext uri="{FF2B5EF4-FFF2-40B4-BE49-F238E27FC236}">
                    <a16:creationId xmlns:a16="http://schemas.microsoft.com/office/drawing/2014/main" id="{151A30CE-D6CB-4D81-9302-B0A80ABCD5CE}"/>
                  </a:ext>
                </a:extLst>
              </p:cNvPr>
              <p:cNvSpPr>
                <a:spLocks/>
              </p:cNvSpPr>
              <p:nvPr/>
            </p:nvSpPr>
            <p:spPr bwMode="auto">
              <a:xfrm>
                <a:off x="5102754" y="2918619"/>
                <a:ext cx="836894" cy="531568"/>
              </a:xfrm>
              <a:custGeom>
                <a:avLst/>
                <a:gdLst>
                  <a:gd name="T0" fmla="*/ 1024 w 2093"/>
                  <a:gd name="T1" fmla="*/ 1228 h 1328"/>
                  <a:gd name="T2" fmla="*/ 994 w 2093"/>
                  <a:gd name="T3" fmla="*/ 1063 h 1328"/>
                  <a:gd name="T4" fmla="*/ 869 w 2093"/>
                  <a:gd name="T5" fmla="*/ 919 h 1328"/>
                  <a:gd name="T6" fmla="*/ 824 w 2093"/>
                  <a:gd name="T7" fmla="*/ 784 h 1328"/>
                  <a:gd name="T8" fmla="*/ 769 w 2093"/>
                  <a:gd name="T9" fmla="*/ 819 h 1328"/>
                  <a:gd name="T10" fmla="*/ 644 w 2093"/>
                  <a:gd name="T11" fmla="*/ 769 h 1328"/>
                  <a:gd name="T12" fmla="*/ 515 w 2093"/>
                  <a:gd name="T13" fmla="*/ 719 h 1328"/>
                  <a:gd name="T14" fmla="*/ 465 w 2093"/>
                  <a:gd name="T15" fmla="*/ 599 h 1328"/>
                  <a:gd name="T16" fmla="*/ 380 w 2093"/>
                  <a:gd name="T17" fmla="*/ 434 h 1328"/>
                  <a:gd name="T18" fmla="*/ 225 w 2093"/>
                  <a:gd name="T19" fmla="*/ 549 h 1328"/>
                  <a:gd name="T20" fmla="*/ 185 w 2093"/>
                  <a:gd name="T21" fmla="*/ 454 h 1328"/>
                  <a:gd name="T22" fmla="*/ 120 w 2093"/>
                  <a:gd name="T23" fmla="*/ 250 h 1328"/>
                  <a:gd name="T24" fmla="*/ 5 w 2093"/>
                  <a:gd name="T25" fmla="*/ 160 h 1328"/>
                  <a:gd name="T26" fmla="*/ 20 w 2093"/>
                  <a:gd name="T27" fmla="*/ 80 h 1328"/>
                  <a:gd name="T28" fmla="*/ 145 w 2093"/>
                  <a:gd name="T29" fmla="*/ 140 h 1328"/>
                  <a:gd name="T30" fmla="*/ 245 w 2093"/>
                  <a:gd name="T31" fmla="*/ 105 h 1328"/>
                  <a:gd name="T32" fmla="*/ 335 w 2093"/>
                  <a:gd name="T33" fmla="*/ 10 h 1328"/>
                  <a:gd name="T34" fmla="*/ 395 w 2093"/>
                  <a:gd name="T35" fmla="*/ 25 h 1328"/>
                  <a:gd name="T36" fmla="*/ 450 w 2093"/>
                  <a:gd name="T37" fmla="*/ 130 h 1328"/>
                  <a:gd name="T38" fmla="*/ 559 w 2093"/>
                  <a:gd name="T39" fmla="*/ 195 h 1328"/>
                  <a:gd name="T40" fmla="*/ 874 w 2093"/>
                  <a:gd name="T41" fmla="*/ 75 h 1328"/>
                  <a:gd name="T42" fmla="*/ 879 w 2093"/>
                  <a:gd name="T43" fmla="*/ 180 h 1328"/>
                  <a:gd name="T44" fmla="*/ 969 w 2093"/>
                  <a:gd name="T45" fmla="*/ 205 h 1328"/>
                  <a:gd name="T46" fmla="*/ 1039 w 2093"/>
                  <a:gd name="T47" fmla="*/ 185 h 1328"/>
                  <a:gd name="T48" fmla="*/ 1174 w 2093"/>
                  <a:gd name="T49" fmla="*/ 275 h 1328"/>
                  <a:gd name="T50" fmla="*/ 1294 w 2093"/>
                  <a:gd name="T51" fmla="*/ 414 h 1328"/>
                  <a:gd name="T52" fmla="*/ 1364 w 2093"/>
                  <a:gd name="T53" fmla="*/ 334 h 1328"/>
                  <a:gd name="T54" fmla="*/ 1449 w 2093"/>
                  <a:gd name="T55" fmla="*/ 384 h 1328"/>
                  <a:gd name="T56" fmla="*/ 1578 w 2093"/>
                  <a:gd name="T57" fmla="*/ 514 h 1328"/>
                  <a:gd name="T58" fmla="*/ 1698 w 2093"/>
                  <a:gd name="T59" fmla="*/ 469 h 1328"/>
                  <a:gd name="T60" fmla="*/ 1708 w 2093"/>
                  <a:gd name="T61" fmla="*/ 419 h 1328"/>
                  <a:gd name="T62" fmla="*/ 1808 w 2093"/>
                  <a:gd name="T63" fmla="*/ 364 h 1328"/>
                  <a:gd name="T64" fmla="*/ 1858 w 2093"/>
                  <a:gd name="T65" fmla="*/ 334 h 1328"/>
                  <a:gd name="T66" fmla="*/ 1903 w 2093"/>
                  <a:gd name="T67" fmla="*/ 394 h 1328"/>
                  <a:gd name="T68" fmla="*/ 2093 w 2093"/>
                  <a:gd name="T69" fmla="*/ 509 h 1328"/>
                  <a:gd name="T70" fmla="*/ 2083 w 2093"/>
                  <a:gd name="T71" fmla="*/ 604 h 1328"/>
                  <a:gd name="T72" fmla="*/ 2003 w 2093"/>
                  <a:gd name="T73" fmla="*/ 769 h 1328"/>
                  <a:gd name="T74" fmla="*/ 1968 w 2093"/>
                  <a:gd name="T75" fmla="*/ 744 h 1328"/>
                  <a:gd name="T76" fmla="*/ 1923 w 2093"/>
                  <a:gd name="T77" fmla="*/ 644 h 1328"/>
                  <a:gd name="T78" fmla="*/ 1858 w 2093"/>
                  <a:gd name="T79" fmla="*/ 604 h 1328"/>
                  <a:gd name="T80" fmla="*/ 1788 w 2093"/>
                  <a:gd name="T81" fmla="*/ 704 h 1328"/>
                  <a:gd name="T82" fmla="*/ 1713 w 2093"/>
                  <a:gd name="T83" fmla="*/ 864 h 1328"/>
                  <a:gd name="T84" fmla="*/ 1578 w 2093"/>
                  <a:gd name="T85" fmla="*/ 919 h 1328"/>
                  <a:gd name="T86" fmla="*/ 1544 w 2093"/>
                  <a:gd name="T87" fmla="*/ 974 h 1328"/>
                  <a:gd name="T88" fmla="*/ 1593 w 2093"/>
                  <a:gd name="T89" fmla="*/ 1108 h 1328"/>
                  <a:gd name="T90" fmla="*/ 1469 w 2093"/>
                  <a:gd name="T91" fmla="*/ 1138 h 1328"/>
                  <a:gd name="T92" fmla="*/ 1349 w 2093"/>
                  <a:gd name="T93" fmla="*/ 1093 h 1328"/>
                  <a:gd name="T94" fmla="*/ 1284 w 2093"/>
                  <a:gd name="T95" fmla="*/ 1113 h 1328"/>
                  <a:gd name="T96" fmla="*/ 1159 w 2093"/>
                  <a:gd name="T9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93" h="1328">
                    <a:moveTo>
                      <a:pt x="1159" y="1328"/>
                    </a:moveTo>
                    <a:lnTo>
                      <a:pt x="1129" y="1298"/>
                    </a:lnTo>
                    <a:lnTo>
                      <a:pt x="1089" y="1268"/>
                    </a:lnTo>
                    <a:lnTo>
                      <a:pt x="1024" y="1228"/>
                    </a:lnTo>
                    <a:lnTo>
                      <a:pt x="1004" y="1203"/>
                    </a:lnTo>
                    <a:lnTo>
                      <a:pt x="1009" y="1123"/>
                    </a:lnTo>
                    <a:lnTo>
                      <a:pt x="1004" y="1093"/>
                    </a:lnTo>
                    <a:lnTo>
                      <a:pt x="994" y="1063"/>
                    </a:lnTo>
                    <a:lnTo>
                      <a:pt x="969" y="1038"/>
                    </a:lnTo>
                    <a:lnTo>
                      <a:pt x="954" y="1023"/>
                    </a:lnTo>
                    <a:lnTo>
                      <a:pt x="939" y="994"/>
                    </a:lnTo>
                    <a:lnTo>
                      <a:pt x="869" y="919"/>
                    </a:lnTo>
                    <a:lnTo>
                      <a:pt x="864" y="914"/>
                    </a:lnTo>
                    <a:lnTo>
                      <a:pt x="859" y="814"/>
                    </a:lnTo>
                    <a:lnTo>
                      <a:pt x="839" y="794"/>
                    </a:lnTo>
                    <a:lnTo>
                      <a:pt x="824" y="784"/>
                    </a:lnTo>
                    <a:lnTo>
                      <a:pt x="809" y="784"/>
                    </a:lnTo>
                    <a:lnTo>
                      <a:pt x="794" y="784"/>
                    </a:lnTo>
                    <a:lnTo>
                      <a:pt x="779" y="804"/>
                    </a:lnTo>
                    <a:lnTo>
                      <a:pt x="769" y="819"/>
                    </a:lnTo>
                    <a:lnTo>
                      <a:pt x="749" y="864"/>
                    </a:lnTo>
                    <a:lnTo>
                      <a:pt x="739" y="864"/>
                    </a:lnTo>
                    <a:lnTo>
                      <a:pt x="674" y="799"/>
                    </a:lnTo>
                    <a:lnTo>
                      <a:pt x="644" y="769"/>
                    </a:lnTo>
                    <a:lnTo>
                      <a:pt x="614" y="749"/>
                    </a:lnTo>
                    <a:lnTo>
                      <a:pt x="569" y="739"/>
                    </a:lnTo>
                    <a:lnTo>
                      <a:pt x="539" y="729"/>
                    </a:lnTo>
                    <a:lnTo>
                      <a:pt x="515" y="719"/>
                    </a:lnTo>
                    <a:lnTo>
                      <a:pt x="500" y="699"/>
                    </a:lnTo>
                    <a:lnTo>
                      <a:pt x="485" y="684"/>
                    </a:lnTo>
                    <a:lnTo>
                      <a:pt x="480" y="659"/>
                    </a:lnTo>
                    <a:lnTo>
                      <a:pt x="465" y="599"/>
                    </a:lnTo>
                    <a:lnTo>
                      <a:pt x="450" y="559"/>
                    </a:lnTo>
                    <a:lnTo>
                      <a:pt x="425" y="524"/>
                    </a:lnTo>
                    <a:lnTo>
                      <a:pt x="390" y="474"/>
                    </a:lnTo>
                    <a:lnTo>
                      <a:pt x="380" y="434"/>
                    </a:lnTo>
                    <a:lnTo>
                      <a:pt x="360" y="429"/>
                    </a:lnTo>
                    <a:lnTo>
                      <a:pt x="280" y="499"/>
                    </a:lnTo>
                    <a:lnTo>
                      <a:pt x="245" y="564"/>
                    </a:lnTo>
                    <a:lnTo>
                      <a:pt x="225" y="549"/>
                    </a:lnTo>
                    <a:lnTo>
                      <a:pt x="215" y="534"/>
                    </a:lnTo>
                    <a:lnTo>
                      <a:pt x="200" y="499"/>
                    </a:lnTo>
                    <a:lnTo>
                      <a:pt x="190" y="464"/>
                    </a:lnTo>
                    <a:lnTo>
                      <a:pt x="185" y="454"/>
                    </a:lnTo>
                    <a:lnTo>
                      <a:pt x="180" y="444"/>
                    </a:lnTo>
                    <a:lnTo>
                      <a:pt x="150" y="379"/>
                    </a:lnTo>
                    <a:lnTo>
                      <a:pt x="150" y="290"/>
                    </a:lnTo>
                    <a:lnTo>
                      <a:pt x="120" y="250"/>
                    </a:lnTo>
                    <a:lnTo>
                      <a:pt x="90" y="220"/>
                    </a:lnTo>
                    <a:lnTo>
                      <a:pt x="30" y="170"/>
                    </a:lnTo>
                    <a:lnTo>
                      <a:pt x="15" y="165"/>
                    </a:lnTo>
                    <a:lnTo>
                      <a:pt x="5" y="160"/>
                    </a:lnTo>
                    <a:lnTo>
                      <a:pt x="0" y="145"/>
                    </a:lnTo>
                    <a:lnTo>
                      <a:pt x="0" y="130"/>
                    </a:lnTo>
                    <a:lnTo>
                      <a:pt x="10" y="95"/>
                    </a:lnTo>
                    <a:lnTo>
                      <a:pt x="20" y="80"/>
                    </a:lnTo>
                    <a:lnTo>
                      <a:pt x="35" y="75"/>
                    </a:lnTo>
                    <a:lnTo>
                      <a:pt x="70" y="100"/>
                    </a:lnTo>
                    <a:lnTo>
                      <a:pt x="105" y="125"/>
                    </a:lnTo>
                    <a:lnTo>
                      <a:pt x="145" y="140"/>
                    </a:lnTo>
                    <a:lnTo>
                      <a:pt x="170" y="150"/>
                    </a:lnTo>
                    <a:lnTo>
                      <a:pt x="195" y="150"/>
                    </a:lnTo>
                    <a:lnTo>
                      <a:pt x="220" y="130"/>
                    </a:lnTo>
                    <a:lnTo>
                      <a:pt x="245" y="105"/>
                    </a:lnTo>
                    <a:lnTo>
                      <a:pt x="270" y="80"/>
                    </a:lnTo>
                    <a:lnTo>
                      <a:pt x="295" y="60"/>
                    </a:lnTo>
                    <a:lnTo>
                      <a:pt x="320" y="20"/>
                    </a:lnTo>
                    <a:lnTo>
                      <a:pt x="335" y="10"/>
                    </a:lnTo>
                    <a:lnTo>
                      <a:pt x="345" y="0"/>
                    </a:lnTo>
                    <a:lnTo>
                      <a:pt x="360" y="0"/>
                    </a:lnTo>
                    <a:lnTo>
                      <a:pt x="380" y="10"/>
                    </a:lnTo>
                    <a:lnTo>
                      <a:pt x="395" y="25"/>
                    </a:lnTo>
                    <a:lnTo>
                      <a:pt x="415" y="55"/>
                    </a:lnTo>
                    <a:lnTo>
                      <a:pt x="420" y="80"/>
                    </a:lnTo>
                    <a:lnTo>
                      <a:pt x="430" y="105"/>
                    </a:lnTo>
                    <a:lnTo>
                      <a:pt x="450" y="130"/>
                    </a:lnTo>
                    <a:lnTo>
                      <a:pt x="470" y="150"/>
                    </a:lnTo>
                    <a:lnTo>
                      <a:pt x="495" y="170"/>
                    </a:lnTo>
                    <a:lnTo>
                      <a:pt x="524" y="185"/>
                    </a:lnTo>
                    <a:lnTo>
                      <a:pt x="559" y="195"/>
                    </a:lnTo>
                    <a:lnTo>
                      <a:pt x="594" y="205"/>
                    </a:lnTo>
                    <a:lnTo>
                      <a:pt x="734" y="165"/>
                    </a:lnTo>
                    <a:lnTo>
                      <a:pt x="849" y="65"/>
                    </a:lnTo>
                    <a:lnTo>
                      <a:pt x="874" y="75"/>
                    </a:lnTo>
                    <a:lnTo>
                      <a:pt x="869" y="115"/>
                    </a:lnTo>
                    <a:lnTo>
                      <a:pt x="869" y="135"/>
                    </a:lnTo>
                    <a:lnTo>
                      <a:pt x="869" y="160"/>
                    </a:lnTo>
                    <a:lnTo>
                      <a:pt x="879" y="180"/>
                    </a:lnTo>
                    <a:lnTo>
                      <a:pt x="894" y="200"/>
                    </a:lnTo>
                    <a:lnTo>
                      <a:pt x="914" y="210"/>
                    </a:lnTo>
                    <a:lnTo>
                      <a:pt x="949" y="215"/>
                    </a:lnTo>
                    <a:lnTo>
                      <a:pt x="969" y="205"/>
                    </a:lnTo>
                    <a:lnTo>
                      <a:pt x="994" y="195"/>
                    </a:lnTo>
                    <a:lnTo>
                      <a:pt x="1009" y="185"/>
                    </a:lnTo>
                    <a:lnTo>
                      <a:pt x="1024" y="180"/>
                    </a:lnTo>
                    <a:lnTo>
                      <a:pt x="1039" y="185"/>
                    </a:lnTo>
                    <a:lnTo>
                      <a:pt x="1054" y="190"/>
                    </a:lnTo>
                    <a:lnTo>
                      <a:pt x="1084" y="220"/>
                    </a:lnTo>
                    <a:lnTo>
                      <a:pt x="1114" y="255"/>
                    </a:lnTo>
                    <a:lnTo>
                      <a:pt x="1174" y="275"/>
                    </a:lnTo>
                    <a:lnTo>
                      <a:pt x="1194" y="305"/>
                    </a:lnTo>
                    <a:lnTo>
                      <a:pt x="1219" y="339"/>
                    </a:lnTo>
                    <a:lnTo>
                      <a:pt x="1249" y="379"/>
                    </a:lnTo>
                    <a:lnTo>
                      <a:pt x="1294" y="414"/>
                    </a:lnTo>
                    <a:lnTo>
                      <a:pt x="1314" y="414"/>
                    </a:lnTo>
                    <a:lnTo>
                      <a:pt x="1339" y="389"/>
                    </a:lnTo>
                    <a:lnTo>
                      <a:pt x="1354" y="359"/>
                    </a:lnTo>
                    <a:lnTo>
                      <a:pt x="1364" y="334"/>
                    </a:lnTo>
                    <a:lnTo>
                      <a:pt x="1374" y="305"/>
                    </a:lnTo>
                    <a:lnTo>
                      <a:pt x="1419" y="320"/>
                    </a:lnTo>
                    <a:lnTo>
                      <a:pt x="1429" y="349"/>
                    </a:lnTo>
                    <a:lnTo>
                      <a:pt x="1449" y="384"/>
                    </a:lnTo>
                    <a:lnTo>
                      <a:pt x="1479" y="419"/>
                    </a:lnTo>
                    <a:lnTo>
                      <a:pt x="1514" y="449"/>
                    </a:lnTo>
                    <a:lnTo>
                      <a:pt x="1514" y="459"/>
                    </a:lnTo>
                    <a:lnTo>
                      <a:pt x="1578" y="514"/>
                    </a:lnTo>
                    <a:lnTo>
                      <a:pt x="1658" y="509"/>
                    </a:lnTo>
                    <a:lnTo>
                      <a:pt x="1673" y="489"/>
                    </a:lnTo>
                    <a:lnTo>
                      <a:pt x="1693" y="474"/>
                    </a:lnTo>
                    <a:lnTo>
                      <a:pt x="1698" y="469"/>
                    </a:lnTo>
                    <a:lnTo>
                      <a:pt x="1708" y="464"/>
                    </a:lnTo>
                    <a:lnTo>
                      <a:pt x="1723" y="449"/>
                    </a:lnTo>
                    <a:lnTo>
                      <a:pt x="1723" y="429"/>
                    </a:lnTo>
                    <a:lnTo>
                      <a:pt x="1708" y="419"/>
                    </a:lnTo>
                    <a:lnTo>
                      <a:pt x="1708" y="409"/>
                    </a:lnTo>
                    <a:lnTo>
                      <a:pt x="1718" y="399"/>
                    </a:lnTo>
                    <a:lnTo>
                      <a:pt x="1748" y="384"/>
                    </a:lnTo>
                    <a:lnTo>
                      <a:pt x="1808" y="364"/>
                    </a:lnTo>
                    <a:lnTo>
                      <a:pt x="1823" y="354"/>
                    </a:lnTo>
                    <a:lnTo>
                      <a:pt x="1833" y="349"/>
                    </a:lnTo>
                    <a:lnTo>
                      <a:pt x="1853" y="330"/>
                    </a:lnTo>
                    <a:lnTo>
                      <a:pt x="1858" y="334"/>
                    </a:lnTo>
                    <a:lnTo>
                      <a:pt x="1863" y="339"/>
                    </a:lnTo>
                    <a:lnTo>
                      <a:pt x="1873" y="359"/>
                    </a:lnTo>
                    <a:lnTo>
                      <a:pt x="1888" y="384"/>
                    </a:lnTo>
                    <a:lnTo>
                      <a:pt x="1903" y="394"/>
                    </a:lnTo>
                    <a:lnTo>
                      <a:pt x="1923" y="404"/>
                    </a:lnTo>
                    <a:lnTo>
                      <a:pt x="2013" y="469"/>
                    </a:lnTo>
                    <a:lnTo>
                      <a:pt x="2093" y="484"/>
                    </a:lnTo>
                    <a:lnTo>
                      <a:pt x="2093" y="509"/>
                    </a:lnTo>
                    <a:lnTo>
                      <a:pt x="2093" y="549"/>
                    </a:lnTo>
                    <a:lnTo>
                      <a:pt x="2093" y="569"/>
                    </a:lnTo>
                    <a:lnTo>
                      <a:pt x="2088" y="589"/>
                    </a:lnTo>
                    <a:lnTo>
                      <a:pt x="2083" y="604"/>
                    </a:lnTo>
                    <a:lnTo>
                      <a:pt x="2068" y="614"/>
                    </a:lnTo>
                    <a:lnTo>
                      <a:pt x="2043" y="679"/>
                    </a:lnTo>
                    <a:lnTo>
                      <a:pt x="2028" y="764"/>
                    </a:lnTo>
                    <a:lnTo>
                      <a:pt x="2003" y="769"/>
                    </a:lnTo>
                    <a:lnTo>
                      <a:pt x="1998" y="754"/>
                    </a:lnTo>
                    <a:lnTo>
                      <a:pt x="1988" y="749"/>
                    </a:lnTo>
                    <a:lnTo>
                      <a:pt x="1978" y="744"/>
                    </a:lnTo>
                    <a:lnTo>
                      <a:pt x="1968" y="744"/>
                    </a:lnTo>
                    <a:lnTo>
                      <a:pt x="1943" y="749"/>
                    </a:lnTo>
                    <a:lnTo>
                      <a:pt x="1933" y="754"/>
                    </a:lnTo>
                    <a:lnTo>
                      <a:pt x="1923" y="749"/>
                    </a:lnTo>
                    <a:lnTo>
                      <a:pt x="1923" y="644"/>
                    </a:lnTo>
                    <a:lnTo>
                      <a:pt x="1903" y="619"/>
                    </a:lnTo>
                    <a:lnTo>
                      <a:pt x="1888" y="609"/>
                    </a:lnTo>
                    <a:lnTo>
                      <a:pt x="1873" y="604"/>
                    </a:lnTo>
                    <a:lnTo>
                      <a:pt x="1858" y="604"/>
                    </a:lnTo>
                    <a:lnTo>
                      <a:pt x="1843" y="609"/>
                    </a:lnTo>
                    <a:lnTo>
                      <a:pt x="1828" y="624"/>
                    </a:lnTo>
                    <a:lnTo>
                      <a:pt x="1803" y="659"/>
                    </a:lnTo>
                    <a:lnTo>
                      <a:pt x="1788" y="704"/>
                    </a:lnTo>
                    <a:lnTo>
                      <a:pt x="1768" y="754"/>
                    </a:lnTo>
                    <a:lnTo>
                      <a:pt x="1743" y="799"/>
                    </a:lnTo>
                    <a:lnTo>
                      <a:pt x="1723" y="849"/>
                    </a:lnTo>
                    <a:lnTo>
                      <a:pt x="1713" y="864"/>
                    </a:lnTo>
                    <a:lnTo>
                      <a:pt x="1698" y="884"/>
                    </a:lnTo>
                    <a:lnTo>
                      <a:pt x="1663" y="904"/>
                    </a:lnTo>
                    <a:lnTo>
                      <a:pt x="1628" y="914"/>
                    </a:lnTo>
                    <a:lnTo>
                      <a:pt x="1578" y="919"/>
                    </a:lnTo>
                    <a:lnTo>
                      <a:pt x="1559" y="929"/>
                    </a:lnTo>
                    <a:lnTo>
                      <a:pt x="1554" y="934"/>
                    </a:lnTo>
                    <a:lnTo>
                      <a:pt x="1549" y="944"/>
                    </a:lnTo>
                    <a:lnTo>
                      <a:pt x="1544" y="974"/>
                    </a:lnTo>
                    <a:lnTo>
                      <a:pt x="1544" y="1023"/>
                    </a:lnTo>
                    <a:lnTo>
                      <a:pt x="1608" y="1078"/>
                    </a:lnTo>
                    <a:lnTo>
                      <a:pt x="1603" y="1093"/>
                    </a:lnTo>
                    <a:lnTo>
                      <a:pt x="1593" y="1108"/>
                    </a:lnTo>
                    <a:lnTo>
                      <a:pt x="1569" y="1133"/>
                    </a:lnTo>
                    <a:lnTo>
                      <a:pt x="1549" y="1138"/>
                    </a:lnTo>
                    <a:lnTo>
                      <a:pt x="1524" y="1138"/>
                    </a:lnTo>
                    <a:lnTo>
                      <a:pt x="1469" y="1138"/>
                    </a:lnTo>
                    <a:lnTo>
                      <a:pt x="1424" y="1128"/>
                    </a:lnTo>
                    <a:lnTo>
                      <a:pt x="1389" y="1118"/>
                    </a:lnTo>
                    <a:lnTo>
                      <a:pt x="1369" y="1103"/>
                    </a:lnTo>
                    <a:lnTo>
                      <a:pt x="1349" y="1093"/>
                    </a:lnTo>
                    <a:lnTo>
                      <a:pt x="1329" y="1088"/>
                    </a:lnTo>
                    <a:lnTo>
                      <a:pt x="1314" y="1093"/>
                    </a:lnTo>
                    <a:lnTo>
                      <a:pt x="1299" y="1098"/>
                    </a:lnTo>
                    <a:lnTo>
                      <a:pt x="1284" y="1113"/>
                    </a:lnTo>
                    <a:lnTo>
                      <a:pt x="1254" y="1138"/>
                    </a:lnTo>
                    <a:lnTo>
                      <a:pt x="1199" y="1298"/>
                    </a:lnTo>
                    <a:lnTo>
                      <a:pt x="1189" y="1323"/>
                    </a:lnTo>
                    <a:lnTo>
                      <a:pt x="1159" y="1328"/>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43" name="Freeform 38">
                <a:extLst>
                  <a:ext uri="{FF2B5EF4-FFF2-40B4-BE49-F238E27FC236}">
                    <a16:creationId xmlns:a16="http://schemas.microsoft.com/office/drawing/2014/main" id="{ECE5C7BE-08F5-4A72-BC6C-B17FB835ACE2}"/>
                  </a:ext>
                </a:extLst>
              </p:cNvPr>
              <p:cNvSpPr>
                <a:spLocks/>
              </p:cNvSpPr>
              <p:nvPr/>
            </p:nvSpPr>
            <p:spPr bwMode="auto">
              <a:xfrm>
                <a:off x="4929568" y="2121768"/>
                <a:ext cx="1112188" cy="994062"/>
              </a:xfrm>
              <a:custGeom>
                <a:avLst/>
                <a:gdLst>
                  <a:gd name="T0" fmla="*/ 1873 w 2782"/>
                  <a:gd name="T1" fmla="*/ 2297 h 2487"/>
                  <a:gd name="T2" fmla="*/ 1743 w 2782"/>
                  <a:gd name="T3" fmla="*/ 2377 h 2487"/>
                  <a:gd name="T4" fmla="*/ 1648 w 2782"/>
                  <a:gd name="T5" fmla="*/ 2272 h 2487"/>
                  <a:gd name="T6" fmla="*/ 1548 w 2782"/>
                  <a:gd name="T7" fmla="*/ 2197 h 2487"/>
                  <a:gd name="T8" fmla="*/ 1428 w 2782"/>
                  <a:gd name="T9" fmla="*/ 2147 h 2487"/>
                  <a:gd name="T10" fmla="*/ 1339 w 2782"/>
                  <a:gd name="T11" fmla="*/ 2147 h 2487"/>
                  <a:gd name="T12" fmla="*/ 1299 w 2782"/>
                  <a:gd name="T13" fmla="*/ 2033 h 2487"/>
                  <a:gd name="T14" fmla="*/ 1169 w 2782"/>
                  <a:gd name="T15" fmla="*/ 2117 h 2487"/>
                  <a:gd name="T16" fmla="*/ 1009 w 2782"/>
                  <a:gd name="T17" fmla="*/ 2167 h 2487"/>
                  <a:gd name="T18" fmla="*/ 884 w 2782"/>
                  <a:gd name="T19" fmla="*/ 2077 h 2487"/>
                  <a:gd name="T20" fmla="*/ 799 w 2782"/>
                  <a:gd name="T21" fmla="*/ 1973 h 2487"/>
                  <a:gd name="T22" fmla="*/ 719 w 2782"/>
                  <a:gd name="T23" fmla="*/ 1938 h 2487"/>
                  <a:gd name="T24" fmla="*/ 809 w 2782"/>
                  <a:gd name="T25" fmla="*/ 1888 h 2487"/>
                  <a:gd name="T26" fmla="*/ 719 w 2782"/>
                  <a:gd name="T27" fmla="*/ 1778 h 2487"/>
                  <a:gd name="T28" fmla="*/ 629 w 2782"/>
                  <a:gd name="T29" fmla="*/ 1808 h 2487"/>
                  <a:gd name="T30" fmla="*/ 549 w 2782"/>
                  <a:gd name="T31" fmla="*/ 1713 h 2487"/>
                  <a:gd name="T32" fmla="*/ 659 w 2782"/>
                  <a:gd name="T33" fmla="*/ 1503 h 2487"/>
                  <a:gd name="T34" fmla="*/ 744 w 2782"/>
                  <a:gd name="T35" fmla="*/ 1363 h 2487"/>
                  <a:gd name="T36" fmla="*/ 789 w 2782"/>
                  <a:gd name="T37" fmla="*/ 1318 h 2487"/>
                  <a:gd name="T38" fmla="*/ 804 w 2782"/>
                  <a:gd name="T39" fmla="*/ 1418 h 2487"/>
                  <a:gd name="T40" fmla="*/ 919 w 2782"/>
                  <a:gd name="T41" fmla="*/ 1308 h 2487"/>
                  <a:gd name="T42" fmla="*/ 869 w 2782"/>
                  <a:gd name="T43" fmla="*/ 1164 h 2487"/>
                  <a:gd name="T44" fmla="*/ 894 w 2782"/>
                  <a:gd name="T45" fmla="*/ 1024 h 2487"/>
                  <a:gd name="T46" fmla="*/ 874 w 2782"/>
                  <a:gd name="T47" fmla="*/ 799 h 2487"/>
                  <a:gd name="T48" fmla="*/ 899 w 2782"/>
                  <a:gd name="T49" fmla="*/ 589 h 2487"/>
                  <a:gd name="T50" fmla="*/ 809 w 2782"/>
                  <a:gd name="T51" fmla="*/ 410 h 2487"/>
                  <a:gd name="T52" fmla="*/ 654 w 2782"/>
                  <a:gd name="T53" fmla="*/ 429 h 2487"/>
                  <a:gd name="T54" fmla="*/ 494 w 2782"/>
                  <a:gd name="T55" fmla="*/ 524 h 2487"/>
                  <a:gd name="T56" fmla="*/ 345 w 2782"/>
                  <a:gd name="T57" fmla="*/ 529 h 2487"/>
                  <a:gd name="T58" fmla="*/ 310 w 2782"/>
                  <a:gd name="T59" fmla="*/ 410 h 2487"/>
                  <a:gd name="T60" fmla="*/ 180 w 2782"/>
                  <a:gd name="T61" fmla="*/ 290 h 2487"/>
                  <a:gd name="T62" fmla="*/ 110 w 2782"/>
                  <a:gd name="T63" fmla="*/ 350 h 2487"/>
                  <a:gd name="T64" fmla="*/ 60 w 2782"/>
                  <a:gd name="T65" fmla="*/ 145 h 2487"/>
                  <a:gd name="T66" fmla="*/ 305 w 2782"/>
                  <a:gd name="T67" fmla="*/ 0 h 2487"/>
                  <a:gd name="T68" fmla="*/ 509 w 2782"/>
                  <a:gd name="T69" fmla="*/ 50 h 2487"/>
                  <a:gd name="T70" fmla="*/ 809 w 2782"/>
                  <a:gd name="T71" fmla="*/ 195 h 2487"/>
                  <a:gd name="T72" fmla="*/ 1114 w 2782"/>
                  <a:gd name="T73" fmla="*/ 589 h 2487"/>
                  <a:gd name="T74" fmla="*/ 1174 w 2782"/>
                  <a:gd name="T75" fmla="*/ 724 h 2487"/>
                  <a:gd name="T76" fmla="*/ 1284 w 2782"/>
                  <a:gd name="T77" fmla="*/ 894 h 2487"/>
                  <a:gd name="T78" fmla="*/ 1468 w 2782"/>
                  <a:gd name="T79" fmla="*/ 884 h 2487"/>
                  <a:gd name="T80" fmla="*/ 1613 w 2782"/>
                  <a:gd name="T81" fmla="*/ 899 h 2487"/>
                  <a:gd name="T82" fmla="*/ 1848 w 2782"/>
                  <a:gd name="T83" fmla="*/ 999 h 2487"/>
                  <a:gd name="T84" fmla="*/ 1943 w 2782"/>
                  <a:gd name="T85" fmla="*/ 1174 h 2487"/>
                  <a:gd name="T86" fmla="*/ 2033 w 2782"/>
                  <a:gd name="T87" fmla="*/ 1278 h 2487"/>
                  <a:gd name="T88" fmla="*/ 2193 w 2782"/>
                  <a:gd name="T89" fmla="*/ 1244 h 2487"/>
                  <a:gd name="T90" fmla="*/ 2427 w 2782"/>
                  <a:gd name="T91" fmla="*/ 1049 h 2487"/>
                  <a:gd name="T92" fmla="*/ 2707 w 2782"/>
                  <a:gd name="T93" fmla="*/ 849 h 2487"/>
                  <a:gd name="T94" fmla="*/ 2707 w 2782"/>
                  <a:gd name="T95" fmla="*/ 1029 h 2487"/>
                  <a:gd name="T96" fmla="*/ 2777 w 2782"/>
                  <a:gd name="T97" fmla="*/ 1244 h 2487"/>
                  <a:gd name="T98" fmla="*/ 2732 w 2782"/>
                  <a:gd name="T99" fmla="*/ 1413 h 2487"/>
                  <a:gd name="T100" fmla="*/ 2697 w 2782"/>
                  <a:gd name="T101" fmla="*/ 1853 h 2487"/>
                  <a:gd name="T102" fmla="*/ 2532 w 2782"/>
                  <a:gd name="T103" fmla="*/ 1863 h 2487"/>
                  <a:gd name="T104" fmla="*/ 2432 w 2782"/>
                  <a:gd name="T105" fmla="*/ 1928 h 2487"/>
                  <a:gd name="T106" fmla="*/ 2357 w 2782"/>
                  <a:gd name="T107" fmla="*/ 1983 h 2487"/>
                  <a:gd name="T108" fmla="*/ 2427 w 2782"/>
                  <a:gd name="T109" fmla="*/ 2217 h 2487"/>
                  <a:gd name="T110" fmla="*/ 2452 w 2782"/>
                  <a:gd name="T111" fmla="*/ 2427 h 2487"/>
                  <a:gd name="T112" fmla="*/ 2332 w 2782"/>
                  <a:gd name="T113" fmla="*/ 2332 h 2487"/>
                  <a:gd name="T114" fmla="*/ 2283 w 2782"/>
                  <a:gd name="T115" fmla="*/ 2292 h 2487"/>
                  <a:gd name="T116" fmla="*/ 2183 w 2782"/>
                  <a:gd name="T117" fmla="*/ 2347 h 2487"/>
                  <a:gd name="T118" fmla="*/ 2078 w 2782"/>
                  <a:gd name="T119" fmla="*/ 2477 h 2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2" h="2487">
                    <a:moveTo>
                      <a:pt x="2028" y="2487"/>
                    </a:moveTo>
                    <a:lnTo>
                      <a:pt x="1928" y="2392"/>
                    </a:lnTo>
                    <a:lnTo>
                      <a:pt x="1898" y="2337"/>
                    </a:lnTo>
                    <a:lnTo>
                      <a:pt x="1883" y="2312"/>
                    </a:lnTo>
                    <a:lnTo>
                      <a:pt x="1873" y="2297"/>
                    </a:lnTo>
                    <a:lnTo>
                      <a:pt x="1853" y="2287"/>
                    </a:lnTo>
                    <a:lnTo>
                      <a:pt x="1838" y="2277"/>
                    </a:lnTo>
                    <a:lnTo>
                      <a:pt x="1813" y="2272"/>
                    </a:lnTo>
                    <a:lnTo>
                      <a:pt x="1788" y="2277"/>
                    </a:lnTo>
                    <a:lnTo>
                      <a:pt x="1743" y="2377"/>
                    </a:lnTo>
                    <a:lnTo>
                      <a:pt x="1728" y="2372"/>
                    </a:lnTo>
                    <a:lnTo>
                      <a:pt x="1708" y="2362"/>
                    </a:lnTo>
                    <a:lnTo>
                      <a:pt x="1678" y="2327"/>
                    </a:lnTo>
                    <a:lnTo>
                      <a:pt x="1658" y="2292"/>
                    </a:lnTo>
                    <a:lnTo>
                      <a:pt x="1648" y="2272"/>
                    </a:lnTo>
                    <a:lnTo>
                      <a:pt x="1638" y="2267"/>
                    </a:lnTo>
                    <a:lnTo>
                      <a:pt x="1633" y="2257"/>
                    </a:lnTo>
                    <a:lnTo>
                      <a:pt x="1623" y="2237"/>
                    </a:lnTo>
                    <a:lnTo>
                      <a:pt x="1568" y="2227"/>
                    </a:lnTo>
                    <a:lnTo>
                      <a:pt x="1548" y="2197"/>
                    </a:lnTo>
                    <a:lnTo>
                      <a:pt x="1533" y="2177"/>
                    </a:lnTo>
                    <a:lnTo>
                      <a:pt x="1518" y="2167"/>
                    </a:lnTo>
                    <a:lnTo>
                      <a:pt x="1503" y="2157"/>
                    </a:lnTo>
                    <a:lnTo>
                      <a:pt x="1468" y="2152"/>
                    </a:lnTo>
                    <a:lnTo>
                      <a:pt x="1428" y="2147"/>
                    </a:lnTo>
                    <a:lnTo>
                      <a:pt x="1418" y="2162"/>
                    </a:lnTo>
                    <a:lnTo>
                      <a:pt x="1384" y="2172"/>
                    </a:lnTo>
                    <a:lnTo>
                      <a:pt x="1359" y="2172"/>
                    </a:lnTo>
                    <a:lnTo>
                      <a:pt x="1344" y="2162"/>
                    </a:lnTo>
                    <a:lnTo>
                      <a:pt x="1339" y="2147"/>
                    </a:lnTo>
                    <a:lnTo>
                      <a:pt x="1334" y="2127"/>
                    </a:lnTo>
                    <a:lnTo>
                      <a:pt x="1334" y="2102"/>
                    </a:lnTo>
                    <a:lnTo>
                      <a:pt x="1334" y="2058"/>
                    </a:lnTo>
                    <a:lnTo>
                      <a:pt x="1314" y="2038"/>
                    </a:lnTo>
                    <a:lnTo>
                      <a:pt x="1299" y="2033"/>
                    </a:lnTo>
                    <a:lnTo>
                      <a:pt x="1284" y="2028"/>
                    </a:lnTo>
                    <a:lnTo>
                      <a:pt x="1264" y="2028"/>
                    </a:lnTo>
                    <a:lnTo>
                      <a:pt x="1219" y="2082"/>
                    </a:lnTo>
                    <a:lnTo>
                      <a:pt x="1184" y="2102"/>
                    </a:lnTo>
                    <a:lnTo>
                      <a:pt x="1169" y="2117"/>
                    </a:lnTo>
                    <a:lnTo>
                      <a:pt x="1149" y="2127"/>
                    </a:lnTo>
                    <a:lnTo>
                      <a:pt x="1129" y="2142"/>
                    </a:lnTo>
                    <a:lnTo>
                      <a:pt x="1104" y="2147"/>
                    </a:lnTo>
                    <a:lnTo>
                      <a:pt x="1054" y="2162"/>
                    </a:lnTo>
                    <a:lnTo>
                      <a:pt x="1009" y="2167"/>
                    </a:lnTo>
                    <a:lnTo>
                      <a:pt x="949" y="2142"/>
                    </a:lnTo>
                    <a:lnTo>
                      <a:pt x="929" y="2127"/>
                    </a:lnTo>
                    <a:lnTo>
                      <a:pt x="909" y="2112"/>
                    </a:lnTo>
                    <a:lnTo>
                      <a:pt x="899" y="2097"/>
                    </a:lnTo>
                    <a:lnTo>
                      <a:pt x="884" y="2077"/>
                    </a:lnTo>
                    <a:lnTo>
                      <a:pt x="869" y="2033"/>
                    </a:lnTo>
                    <a:lnTo>
                      <a:pt x="839" y="1988"/>
                    </a:lnTo>
                    <a:lnTo>
                      <a:pt x="829" y="1978"/>
                    </a:lnTo>
                    <a:lnTo>
                      <a:pt x="824" y="1973"/>
                    </a:lnTo>
                    <a:lnTo>
                      <a:pt x="799" y="1973"/>
                    </a:lnTo>
                    <a:lnTo>
                      <a:pt x="759" y="1968"/>
                    </a:lnTo>
                    <a:lnTo>
                      <a:pt x="754" y="1973"/>
                    </a:lnTo>
                    <a:lnTo>
                      <a:pt x="734" y="1963"/>
                    </a:lnTo>
                    <a:lnTo>
                      <a:pt x="724" y="1953"/>
                    </a:lnTo>
                    <a:lnTo>
                      <a:pt x="719" y="1938"/>
                    </a:lnTo>
                    <a:lnTo>
                      <a:pt x="714" y="1923"/>
                    </a:lnTo>
                    <a:lnTo>
                      <a:pt x="734" y="1918"/>
                    </a:lnTo>
                    <a:lnTo>
                      <a:pt x="759" y="1913"/>
                    </a:lnTo>
                    <a:lnTo>
                      <a:pt x="784" y="1903"/>
                    </a:lnTo>
                    <a:lnTo>
                      <a:pt x="809" y="1888"/>
                    </a:lnTo>
                    <a:lnTo>
                      <a:pt x="804" y="1838"/>
                    </a:lnTo>
                    <a:lnTo>
                      <a:pt x="794" y="1803"/>
                    </a:lnTo>
                    <a:lnTo>
                      <a:pt x="774" y="1768"/>
                    </a:lnTo>
                    <a:lnTo>
                      <a:pt x="739" y="1768"/>
                    </a:lnTo>
                    <a:lnTo>
                      <a:pt x="719" y="1778"/>
                    </a:lnTo>
                    <a:lnTo>
                      <a:pt x="709" y="1798"/>
                    </a:lnTo>
                    <a:lnTo>
                      <a:pt x="694" y="1828"/>
                    </a:lnTo>
                    <a:lnTo>
                      <a:pt x="674" y="1828"/>
                    </a:lnTo>
                    <a:lnTo>
                      <a:pt x="659" y="1823"/>
                    </a:lnTo>
                    <a:lnTo>
                      <a:pt x="629" y="1808"/>
                    </a:lnTo>
                    <a:lnTo>
                      <a:pt x="609" y="1788"/>
                    </a:lnTo>
                    <a:lnTo>
                      <a:pt x="584" y="1778"/>
                    </a:lnTo>
                    <a:lnTo>
                      <a:pt x="579" y="1753"/>
                    </a:lnTo>
                    <a:lnTo>
                      <a:pt x="569" y="1738"/>
                    </a:lnTo>
                    <a:lnTo>
                      <a:pt x="549" y="1713"/>
                    </a:lnTo>
                    <a:lnTo>
                      <a:pt x="549" y="1653"/>
                    </a:lnTo>
                    <a:lnTo>
                      <a:pt x="579" y="1623"/>
                    </a:lnTo>
                    <a:lnTo>
                      <a:pt x="609" y="1598"/>
                    </a:lnTo>
                    <a:lnTo>
                      <a:pt x="649" y="1538"/>
                    </a:lnTo>
                    <a:lnTo>
                      <a:pt x="659" y="1503"/>
                    </a:lnTo>
                    <a:lnTo>
                      <a:pt x="669" y="1478"/>
                    </a:lnTo>
                    <a:lnTo>
                      <a:pt x="684" y="1453"/>
                    </a:lnTo>
                    <a:lnTo>
                      <a:pt x="699" y="1428"/>
                    </a:lnTo>
                    <a:lnTo>
                      <a:pt x="729" y="1388"/>
                    </a:lnTo>
                    <a:lnTo>
                      <a:pt x="744" y="1363"/>
                    </a:lnTo>
                    <a:lnTo>
                      <a:pt x="754" y="1338"/>
                    </a:lnTo>
                    <a:lnTo>
                      <a:pt x="759" y="1288"/>
                    </a:lnTo>
                    <a:lnTo>
                      <a:pt x="769" y="1293"/>
                    </a:lnTo>
                    <a:lnTo>
                      <a:pt x="779" y="1298"/>
                    </a:lnTo>
                    <a:lnTo>
                      <a:pt x="789" y="1318"/>
                    </a:lnTo>
                    <a:lnTo>
                      <a:pt x="789" y="1343"/>
                    </a:lnTo>
                    <a:lnTo>
                      <a:pt x="784" y="1373"/>
                    </a:lnTo>
                    <a:lnTo>
                      <a:pt x="789" y="1388"/>
                    </a:lnTo>
                    <a:lnTo>
                      <a:pt x="794" y="1403"/>
                    </a:lnTo>
                    <a:lnTo>
                      <a:pt x="804" y="1418"/>
                    </a:lnTo>
                    <a:lnTo>
                      <a:pt x="824" y="1428"/>
                    </a:lnTo>
                    <a:lnTo>
                      <a:pt x="869" y="1428"/>
                    </a:lnTo>
                    <a:lnTo>
                      <a:pt x="894" y="1418"/>
                    </a:lnTo>
                    <a:lnTo>
                      <a:pt x="914" y="1403"/>
                    </a:lnTo>
                    <a:lnTo>
                      <a:pt x="919" y="1308"/>
                    </a:lnTo>
                    <a:lnTo>
                      <a:pt x="919" y="1268"/>
                    </a:lnTo>
                    <a:lnTo>
                      <a:pt x="914" y="1234"/>
                    </a:lnTo>
                    <a:lnTo>
                      <a:pt x="894" y="1209"/>
                    </a:lnTo>
                    <a:lnTo>
                      <a:pt x="879" y="1184"/>
                    </a:lnTo>
                    <a:lnTo>
                      <a:pt x="869" y="1164"/>
                    </a:lnTo>
                    <a:lnTo>
                      <a:pt x="869" y="1144"/>
                    </a:lnTo>
                    <a:lnTo>
                      <a:pt x="874" y="1129"/>
                    </a:lnTo>
                    <a:lnTo>
                      <a:pt x="879" y="1109"/>
                    </a:lnTo>
                    <a:lnTo>
                      <a:pt x="899" y="1069"/>
                    </a:lnTo>
                    <a:lnTo>
                      <a:pt x="894" y="1024"/>
                    </a:lnTo>
                    <a:lnTo>
                      <a:pt x="879" y="979"/>
                    </a:lnTo>
                    <a:lnTo>
                      <a:pt x="864" y="949"/>
                    </a:lnTo>
                    <a:lnTo>
                      <a:pt x="849" y="929"/>
                    </a:lnTo>
                    <a:lnTo>
                      <a:pt x="844" y="869"/>
                    </a:lnTo>
                    <a:lnTo>
                      <a:pt x="874" y="799"/>
                    </a:lnTo>
                    <a:lnTo>
                      <a:pt x="879" y="764"/>
                    </a:lnTo>
                    <a:lnTo>
                      <a:pt x="884" y="734"/>
                    </a:lnTo>
                    <a:lnTo>
                      <a:pt x="909" y="669"/>
                    </a:lnTo>
                    <a:lnTo>
                      <a:pt x="904" y="629"/>
                    </a:lnTo>
                    <a:lnTo>
                      <a:pt x="899" y="589"/>
                    </a:lnTo>
                    <a:lnTo>
                      <a:pt x="889" y="544"/>
                    </a:lnTo>
                    <a:lnTo>
                      <a:pt x="874" y="504"/>
                    </a:lnTo>
                    <a:lnTo>
                      <a:pt x="854" y="469"/>
                    </a:lnTo>
                    <a:lnTo>
                      <a:pt x="834" y="434"/>
                    </a:lnTo>
                    <a:lnTo>
                      <a:pt x="809" y="410"/>
                    </a:lnTo>
                    <a:lnTo>
                      <a:pt x="784" y="395"/>
                    </a:lnTo>
                    <a:lnTo>
                      <a:pt x="739" y="395"/>
                    </a:lnTo>
                    <a:lnTo>
                      <a:pt x="709" y="400"/>
                    </a:lnTo>
                    <a:lnTo>
                      <a:pt x="679" y="410"/>
                    </a:lnTo>
                    <a:lnTo>
                      <a:pt x="654" y="429"/>
                    </a:lnTo>
                    <a:lnTo>
                      <a:pt x="629" y="469"/>
                    </a:lnTo>
                    <a:lnTo>
                      <a:pt x="609" y="494"/>
                    </a:lnTo>
                    <a:lnTo>
                      <a:pt x="584" y="509"/>
                    </a:lnTo>
                    <a:lnTo>
                      <a:pt x="539" y="519"/>
                    </a:lnTo>
                    <a:lnTo>
                      <a:pt x="494" y="524"/>
                    </a:lnTo>
                    <a:lnTo>
                      <a:pt x="455" y="534"/>
                    </a:lnTo>
                    <a:lnTo>
                      <a:pt x="415" y="544"/>
                    </a:lnTo>
                    <a:lnTo>
                      <a:pt x="380" y="554"/>
                    </a:lnTo>
                    <a:lnTo>
                      <a:pt x="360" y="544"/>
                    </a:lnTo>
                    <a:lnTo>
                      <a:pt x="345" y="529"/>
                    </a:lnTo>
                    <a:lnTo>
                      <a:pt x="335" y="519"/>
                    </a:lnTo>
                    <a:lnTo>
                      <a:pt x="330" y="504"/>
                    </a:lnTo>
                    <a:lnTo>
                      <a:pt x="325" y="479"/>
                    </a:lnTo>
                    <a:lnTo>
                      <a:pt x="320" y="459"/>
                    </a:lnTo>
                    <a:lnTo>
                      <a:pt x="310" y="410"/>
                    </a:lnTo>
                    <a:lnTo>
                      <a:pt x="295" y="370"/>
                    </a:lnTo>
                    <a:lnTo>
                      <a:pt x="275" y="340"/>
                    </a:lnTo>
                    <a:lnTo>
                      <a:pt x="255" y="315"/>
                    </a:lnTo>
                    <a:lnTo>
                      <a:pt x="215" y="300"/>
                    </a:lnTo>
                    <a:lnTo>
                      <a:pt x="180" y="290"/>
                    </a:lnTo>
                    <a:lnTo>
                      <a:pt x="155" y="285"/>
                    </a:lnTo>
                    <a:lnTo>
                      <a:pt x="135" y="290"/>
                    </a:lnTo>
                    <a:lnTo>
                      <a:pt x="120" y="305"/>
                    </a:lnTo>
                    <a:lnTo>
                      <a:pt x="115" y="325"/>
                    </a:lnTo>
                    <a:lnTo>
                      <a:pt x="110" y="350"/>
                    </a:lnTo>
                    <a:lnTo>
                      <a:pt x="110" y="390"/>
                    </a:lnTo>
                    <a:lnTo>
                      <a:pt x="0" y="310"/>
                    </a:lnTo>
                    <a:lnTo>
                      <a:pt x="0" y="295"/>
                    </a:lnTo>
                    <a:lnTo>
                      <a:pt x="50" y="240"/>
                    </a:lnTo>
                    <a:lnTo>
                      <a:pt x="60" y="145"/>
                    </a:lnTo>
                    <a:lnTo>
                      <a:pt x="25" y="115"/>
                    </a:lnTo>
                    <a:lnTo>
                      <a:pt x="180" y="25"/>
                    </a:lnTo>
                    <a:lnTo>
                      <a:pt x="220" y="10"/>
                    </a:lnTo>
                    <a:lnTo>
                      <a:pt x="260" y="0"/>
                    </a:lnTo>
                    <a:lnTo>
                      <a:pt x="305" y="0"/>
                    </a:lnTo>
                    <a:lnTo>
                      <a:pt x="355" y="5"/>
                    </a:lnTo>
                    <a:lnTo>
                      <a:pt x="390" y="25"/>
                    </a:lnTo>
                    <a:lnTo>
                      <a:pt x="420" y="40"/>
                    </a:lnTo>
                    <a:lnTo>
                      <a:pt x="460" y="45"/>
                    </a:lnTo>
                    <a:lnTo>
                      <a:pt x="509" y="50"/>
                    </a:lnTo>
                    <a:lnTo>
                      <a:pt x="559" y="40"/>
                    </a:lnTo>
                    <a:lnTo>
                      <a:pt x="599" y="35"/>
                    </a:lnTo>
                    <a:lnTo>
                      <a:pt x="644" y="45"/>
                    </a:lnTo>
                    <a:lnTo>
                      <a:pt x="704" y="65"/>
                    </a:lnTo>
                    <a:lnTo>
                      <a:pt x="809" y="195"/>
                    </a:lnTo>
                    <a:lnTo>
                      <a:pt x="869" y="265"/>
                    </a:lnTo>
                    <a:lnTo>
                      <a:pt x="934" y="340"/>
                    </a:lnTo>
                    <a:lnTo>
                      <a:pt x="979" y="459"/>
                    </a:lnTo>
                    <a:lnTo>
                      <a:pt x="1089" y="554"/>
                    </a:lnTo>
                    <a:lnTo>
                      <a:pt x="1114" y="589"/>
                    </a:lnTo>
                    <a:lnTo>
                      <a:pt x="1129" y="614"/>
                    </a:lnTo>
                    <a:lnTo>
                      <a:pt x="1139" y="644"/>
                    </a:lnTo>
                    <a:lnTo>
                      <a:pt x="1144" y="694"/>
                    </a:lnTo>
                    <a:lnTo>
                      <a:pt x="1159" y="709"/>
                    </a:lnTo>
                    <a:lnTo>
                      <a:pt x="1174" y="724"/>
                    </a:lnTo>
                    <a:lnTo>
                      <a:pt x="1229" y="764"/>
                    </a:lnTo>
                    <a:lnTo>
                      <a:pt x="1239" y="784"/>
                    </a:lnTo>
                    <a:lnTo>
                      <a:pt x="1244" y="824"/>
                    </a:lnTo>
                    <a:lnTo>
                      <a:pt x="1259" y="884"/>
                    </a:lnTo>
                    <a:lnTo>
                      <a:pt x="1284" y="894"/>
                    </a:lnTo>
                    <a:lnTo>
                      <a:pt x="1329" y="894"/>
                    </a:lnTo>
                    <a:lnTo>
                      <a:pt x="1379" y="889"/>
                    </a:lnTo>
                    <a:lnTo>
                      <a:pt x="1423" y="884"/>
                    </a:lnTo>
                    <a:lnTo>
                      <a:pt x="1448" y="884"/>
                    </a:lnTo>
                    <a:lnTo>
                      <a:pt x="1468" y="884"/>
                    </a:lnTo>
                    <a:lnTo>
                      <a:pt x="1498" y="894"/>
                    </a:lnTo>
                    <a:lnTo>
                      <a:pt x="1533" y="914"/>
                    </a:lnTo>
                    <a:lnTo>
                      <a:pt x="1593" y="914"/>
                    </a:lnTo>
                    <a:lnTo>
                      <a:pt x="1603" y="904"/>
                    </a:lnTo>
                    <a:lnTo>
                      <a:pt x="1613" y="899"/>
                    </a:lnTo>
                    <a:lnTo>
                      <a:pt x="1653" y="894"/>
                    </a:lnTo>
                    <a:lnTo>
                      <a:pt x="1758" y="989"/>
                    </a:lnTo>
                    <a:lnTo>
                      <a:pt x="1788" y="989"/>
                    </a:lnTo>
                    <a:lnTo>
                      <a:pt x="1818" y="989"/>
                    </a:lnTo>
                    <a:lnTo>
                      <a:pt x="1848" y="999"/>
                    </a:lnTo>
                    <a:lnTo>
                      <a:pt x="1868" y="1009"/>
                    </a:lnTo>
                    <a:lnTo>
                      <a:pt x="1883" y="1024"/>
                    </a:lnTo>
                    <a:lnTo>
                      <a:pt x="1923" y="1119"/>
                    </a:lnTo>
                    <a:lnTo>
                      <a:pt x="1928" y="1144"/>
                    </a:lnTo>
                    <a:lnTo>
                      <a:pt x="1943" y="1174"/>
                    </a:lnTo>
                    <a:lnTo>
                      <a:pt x="1958" y="1209"/>
                    </a:lnTo>
                    <a:lnTo>
                      <a:pt x="1978" y="1239"/>
                    </a:lnTo>
                    <a:lnTo>
                      <a:pt x="2003" y="1263"/>
                    </a:lnTo>
                    <a:lnTo>
                      <a:pt x="2018" y="1273"/>
                    </a:lnTo>
                    <a:lnTo>
                      <a:pt x="2033" y="1278"/>
                    </a:lnTo>
                    <a:lnTo>
                      <a:pt x="2053" y="1283"/>
                    </a:lnTo>
                    <a:lnTo>
                      <a:pt x="2073" y="1278"/>
                    </a:lnTo>
                    <a:lnTo>
                      <a:pt x="2093" y="1273"/>
                    </a:lnTo>
                    <a:lnTo>
                      <a:pt x="2113" y="1263"/>
                    </a:lnTo>
                    <a:lnTo>
                      <a:pt x="2193" y="1244"/>
                    </a:lnTo>
                    <a:lnTo>
                      <a:pt x="2278" y="1214"/>
                    </a:lnTo>
                    <a:lnTo>
                      <a:pt x="2318" y="1189"/>
                    </a:lnTo>
                    <a:lnTo>
                      <a:pt x="2352" y="1134"/>
                    </a:lnTo>
                    <a:lnTo>
                      <a:pt x="2387" y="1089"/>
                    </a:lnTo>
                    <a:lnTo>
                      <a:pt x="2427" y="1049"/>
                    </a:lnTo>
                    <a:lnTo>
                      <a:pt x="2472" y="1009"/>
                    </a:lnTo>
                    <a:lnTo>
                      <a:pt x="2537" y="939"/>
                    </a:lnTo>
                    <a:lnTo>
                      <a:pt x="2657" y="839"/>
                    </a:lnTo>
                    <a:lnTo>
                      <a:pt x="2692" y="844"/>
                    </a:lnTo>
                    <a:lnTo>
                      <a:pt x="2707" y="849"/>
                    </a:lnTo>
                    <a:lnTo>
                      <a:pt x="2712" y="854"/>
                    </a:lnTo>
                    <a:lnTo>
                      <a:pt x="2717" y="864"/>
                    </a:lnTo>
                    <a:lnTo>
                      <a:pt x="2712" y="874"/>
                    </a:lnTo>
                    <a:lnTo>
                      <a:pt x="2707" y="924"/>
                    </a:lnTo>
                    <a:lnTo>
                      <a:pt x="2707" y="1029"/>
                    </a:lnTo>
                    <a:lnTo>
                      <a:pt x="2747" y="1069"/>
                    </a:lnTo>
                    <a:lnTo>
                      <a:pt x="2767" y="1104"/>
                    </a:lnTo>
                    <a:lnTo>
                      <a:pt x="2777" y="1119"/>
                    </a:lnTo>
                    <a:lnTo>
                      <a:pt x="2782" y="1139"/>
                    </a:lnTo>
                    <a:lnTo>
                      <a:pt x="2777" y="1244"/>
                    </a:lnTo>
                    <a:lnTo>
                      <a:pt x="2752" y="1308"/>
                    </a:lnTo>
                    <a:lnTo>
                      <a:pt x="2742" y="1323"/>
                    </a:lnTo>
                    <a:lnTo>
                      <a:pt x="2732" y="1338"/>
                    </a:lnTo>
                    <a:lnTo>
                      <a:pt x="2727" y="1373"/>
                    </a:lnTo>
                    <a:lnTo>
                      <a:pt x="2732" y="1413"/>
                    </a:lnTo>
                    <a:lnTo>
                      <a:pt x="2737" y="1458"/>
                    </a:lnTo>
                    <a:lnTo>
                      <a:pt x="2737" y="1623"/>
                    </a:lnTo>
                    <a:lnTo>
                      <a:pt x="2712" y="1723"/>
                    </a:lnTo>
                    <a:lnTo>
                      <a:pt x="2717" y="1828"/>
                    </a:lnTo>
                    <a:lnTo>
                      <a:pt x="2697" y="1853"/>
                    </a:lnTo>
                    <a:lnTo>
                      <a:pt x="2682" y="1863"/>
                    </a:lnTo>
                    <a:lnTo>
                      <a:pt x="2667" y="1873"/>
                    </a:lnTo>
                    <a:lnTo>
                      <a:pt x="2612" y="1878"/>
                    </a:lnTo>
                    <a:lnTo>
                      <a:pt x="2567" y="1868"/>
                    </a:lnTo>
                    <a:lnTo>
                      <a:pt x="2532" y="1863"/>
                    </a:lnTo>
                    <a:lnTo>
                      <a:pt x="2472" y="1858"/>
                    </a:lnTo>
                    <a:lnTo>
                      <a:pt x="2462" y="1878"/>
                    </a:lnTo>
                    <a:lnTo>
                      <a:pt x="2452" y="1893"/>
                    </a:lnTo>
                    <a:lnTo>
                      <a:pt x="2442" y="1908"/>
                    </a:lnTo>
                    <a:lnTo>
                      <a:pt x="2432" y="1928"/>
                    </a:lnTo>
                    <a:lnTo>
                      <a:pt x="2407" y="1933"/>
                    </a:lnTo>
                    <a:lnTo>
                      <a:pt x="2387" y="1943"/>
                    </a:lnTo>
                    <a:lnTo>
                      <a:pt x="2372" y="1953"/>
                    </a:lnTo>
                    <a:lnTo>
                      <a:pt x="2362" y="1968"/>
                    </a:lnTo>
                    <a:lnTo>
                      <a:pt x="2357" y="1983"/>
                    </a:lnTo>
                    <a:lnTo>
                      <a:pt x="2352" y="1998"/>
                    </a:lnTo>
                    <a:lnTo>
                      <a:pt x="2357" y="2048"/>
                    </a:lnTo>
                    <a:lnTo>
                      <a:pt x="2397" y="2112"/>
                    </a:lnTo>
                    <a:lnTo>
                      <a:pt x="2407" y="2162"/>
                    </a:lnTo>
                    <a:lnTo>
                      <a:pt x="2427" y="2217"/>
                    </a:lnTo>
                    <a:lnTo>
                      <a:pt x="2457" y="2272"/>
                    </a:lnTo>
                    <a:lnTo>
                      <a:pt x="2487" y="2337"/>
                    </a:lnTo>
                    <a:lnTo>
                      <a:pt x="2512" y="2437"/>
                    </a:lnTo>
                    <a:lnTo>
                      <a:pt x="2477" y="2437"/>
                    </a:lnTo>
                    <a:lnTo>
                      <a:pt x="2452" y="2427"/>
                    </a:lnTo>
                    <a:lnTo>
                      <a:pt x="2427" y="2417"/>
                    </a:lnTo>
                    <a:lnTo>
                      <a:pt x="2402" y="2402"/>
                    </a:lnTo>
                    <a:lnTo>
                      <a:pt x="2367" y="2372"/>
                    </a:lnTo>
                    <a:lnTo>
                      <a:pt x="2337" y="2352"/>
                    </a:lnTo>
                    <a:lnTo>
                      <a:pt x="2332" y="2332"/>
                    </a:lnTo>
                    <a:lnTo>
                      <a:pt x="2327" y="2317"/>
                    </a:lnTo>
                    <a:lnTo>
                      <a:pt x="2318" y="2307"/>
                    </a:lnTo>
                    <a:lnTo>
                      <a:pt x="2308" y="2297"/>
                    </a:lnTo>
                    <a:lnTo>
                      <a:pt x="2293" y="2297"/>
                    </a:lnTo>
                    <a:lnTo>
                      <a:pt x="2283" y="2292"/>
                    </a:lnTo>
                    <a:lnTo>
                      <a:pt x="2273" y="2297"/>
                    </a:lnTo>
                    <a:lnTo>
                      <a:pt x="2263" y="2302"/>
                    </a:lnTo>
                    <a:lnTo>
                      <a:pt x="2258" y="2322"/>
                    </a:lnTo>
                    <a:lnTo>
                      <a:pt x="2218" y="2332"/>
                    </a:lnTo>
                    <a:lnTo>
                      <a:pt x="2183" y="2347"/>
                    </a:lnTo>
                    <a:lnTo>
                      <a:pt x="2118" y="2382"/>
                    </a:lnTo>
                    <a:lnTo>
                      <a:pt x="2118" y="2427"/>
                    </a:lnTo>
                    <a:lnTo>
                      <a:pt x="2128" y="2437"/>
                    </a:lnTo>
                    <a:lnTo>
                      <a:pt x="2098" y="2452"/>
                    </a:lnTo>
                    <a:lnTo>
                      <a:pt x="2078" y="2477"/>
                    </a:lnTo>
                    <a:lnTo>
                      <a:pt x="2028" y="2487"/>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44" name="Freeform 39">
                <a:extLst>
                  <a:ext uri="{FF2B5EF4-FFF2-40B4-BE49-F238E27FC236}">
                    <a16:creationId xmlns:a16="http://schemas.microsoft.com/office/drawing/2014/main" id="{DDD47C4F-A0D8-407A-A3D3-BE32B5DE58DA}"/>
                  </a:ext>
                </a:extLst>
              </p:cNvPr>
              <p:cNvSpPr>
                <a:spLocks/>
              </p:cNvSpPr>
              <p:nvPr/>
            </p:nvSpPr>
            <p:spPr bwMode="auto">
              <a:xfrm>
                <a:off x="2698185" y="3390123"/>
                <a:ext cx="1407503" cy="1198280"/>
              </a:xfrm>
              <a:custGeom>
                <a:avLst/>
                <a:gdLst>
                  <a:gd name="T0" fmla="*/ 3121 w 3520"/>
                  <a:gd name="T1" fmla="*/ 2287 h 2996"/>
                  <a:gd name="T2" fmla="*/ 2986 w 3520"/>
                  <a:gd name="T3" fmla="*/ 2402 h 2996"/>
                  <a:gd name="T4" fmla="*/ 3041 w 3520"/>
                  <a:gd name="T5" fmla="*/ 2686 h 2996"/>
                  <a:gd name="T6" fmla="*/ 2926 w 3520"/>
                  <a:gd name="T7" fmla="*/ 2836 h 2996"/>
                  <a:gd name="T8" fmla="*/ 2806 w 3520"/>
                  <a:gd name="T9" fmla="*/ 2981 h 2996"/>
                  <a:gd name="T10" fmla="*/ 2571 w 3520"/>
                  <a:gd name="T11" fmla="*/ 2941 h 2996"/>
                  <a:gd name="T12" fmla="*/ 2402 w 3520"/>
                  <a:gd name="T13" fmla="*/ 2706 h 2996"/>
                  <a:gd name="T14" fmla="*/ 2227 w 3520"/>
                  <a:gd name="T15" fmla="*/ 2557 h 2996"/>
                  <a:gd name="T16" fmla="*/ 2062 w 3520"/>
                  <a:gd name="T17" fmla="*/ 2592 h 2996"/>
                  <a:gd name="T18" fmla="*/ 2067 w 3520"/>
                  <a:gd name="T19" fmla="*/ 2721 h 2996"/>
                  <a:gd name="T20" fmla="*/ 1907 w 3520"/>
                  <a:gd name="T21" fmla="*/ 2756 h 2996"/>
                  <a:gd name="T22" fmla="*/ 1728 w 3520"/>
                  <a:gd name="T23" fmla="*/ 2587 h 2996"/>
                  <a:gd name="T24" fmla="*/ 1937 w 3520"/>
                  <a:gd name="T25" fmla="*/ 2552 h 2996"/>
                  <a:gd name="T26" fmla="*/ 2027 w 3520"/>
                  <a:gd name="T27" fmla="*/ 2482 h 2996"/>
                  <a:gd name="T28" fmla="*/ 2087 w 3520"/>
                  <a:gd name="T29" fmla="*/ 2247 h 2996"/>
                  <a:gd name="T30" fmla="*/ 2207 w 3520"/>
                  <a:gd name="T31" fmla="*/ 2137 h 2996"/>
                  <a:gd name="T32" fmla="*/ 2182 w 3520"/>
                  <a:gd name="T33" fmla="*/ 1917 h 2996"/>
                  <a:gd name="T34" fmla="*/ 2072 w 3520"/>
                  <a:gd name="T35" fmla="*/ 1573 h 2996"/>
                  <a:gd name="T36" fmla="*/ 1817 w 3520"/>
                  <a:gd name="T37" fmla="*/ 1468 h 2996"/>
                  <a:gd name="T38" fmla="*/ 1543 w 3520"/>
                  <a:gd name="T39" fmla="*/ 1288 h 2996"/>
                  <a:gd name="T40" fmla="*/ 1103 w 3520"/>
                  <a:gd name="T41" fmla="*/ 1114 h 2996"/>
                  <a:gd name="T42" fmla="*/ 924 w 3520"/>
                  <a:gd name="T43" fmla="*/ 1064 h 2996"/>
                  <a:gd name="T44" fmla="*/ 879 w 3520"/>
                  <a:gd name="T45" fmla="*/ 1233 h 2996"/>
                  <a:gd name="T46" fmla="*/ 724 w 3520"/>
                  <a:gd name="T47" fmla="*/ 1193 h 2996"/>
                  <a:gd name="T48" fmla="*/ 369 w 3520"/>
                  <a:gd name="T49" fmla="*/ 959 h 2996"/>
                  <a:gd name="T50" fmla="*/ 75 w 3520"/>
                  <a:gd name="T51" fmla="*/ 934 h 2996"/>
                  <a:gd name="T52" fmla="*/ 10 w 3520"/>
                  <a:gd name="T53" fmla="*/ 774 h 2996"/>
                  <a:gd name="T54" fmla="*/ 50 w 3520"/>
                  <a:gd name="T55" fmla="*/ 654 h 2996"/>
                  <a:gd name="T56" fmla="*/ 250 w 3520"/>
                  <a:gd name="T57" fmla="*/ 579 h 2996"/>
                  <a:gd name="T58" fmla="*/ 414 w 3520"/>
                  <a:gd name="T59" fmla="*/ 340 h 2996"/>
                  <a:gd name="T60" fmla="*/ 684 w 3520"/>
                  <a:gd name="T61" fmla="*/ 300 h 2996"/>
                  <a:gd name="T62" fmla="*/ 769 w 3520"/>
                  <a:gd name="T63" fmla="*/ 95 h 2996"/>
                  <a:gd name="T64" fmla="*/ 834 w 3520"/>
                  <a:gd name="T65" fmla="*/ 0 h 2996"/>
                  <a:gd name="T66" fmla="*/ 1108 w 3520"/>
                  <a:gd name="T67" fmla="*/ 200 h 2996"/>
                  <a:gd name="T68" fmla="*/ 1113 w 3520"/>
                  <a:gd name="T69" fmla="*/ 449 h 2996"/>
                  <a:gd name="T70" fmla="*/ 1313 w 3520"/>
                  <a:gd name="T71" fmla="*/ 704 h 2996"/>
                  <a:gd name="T72" fmla="*/ 1628 w 3520"/>
                  <a:gd name="T73" fmla="*/ 629 h 2996"/>
                  <a:gd name="T74" fmla="*/ 1528 w 3520"/>
                  <a:gd name="T75" fmla="*/ 809 h 2996"/>
                  <a:gd name="T76" fmla="*/ 1598 w 3520"/>
                  <a:gd name="T77" fmla="*/ 959 h 2996"/>
                  <a:gd name="T78" fmla="*/ 1753 w 3520"/>
                  <a:gd name="T79" fmla="*/ 1138 h 2996"/>
                  <a:gd name="T80" fmla="*/ 1947 w 3520"/>
                  <a:gd name="T81" fmla="*/ 1283 h 2996"/>
                  <a:gd name="T82" fmla="*/ 2007 w 3520"/>
                  <a:gd name="T83" fmla="*/ 1148 h 2996"/>
                  <a:gd name="T84" fmla="*/ 2137 w 3520"/>
                  <a:gd name="T85" fmla="*/ 1114 h 2996"/>
                  <a:gd name="T86" fmla="*/ 2277 w 3520"/>
                  <a:gd name="T87" fmla="*/ 1133 h 2996"/>
                  <a:gd name="T88" fmla="*/ 2466 w 3520"/>
                  <a:gd name="T89" fmla="*/ 1049 h 2996"/>
                  <a:gd name="T90" fmla="*/ 2417 w 3520"/>
                  <a:gd name="T91" fmla="*/ 1208 h 2996"/>
                  <a:gd name="T92" fmla="*/ 2382 w 3520"/>
                  <a:gd name="T93" fmla="*/ 1543 h 2996"/>
                  <a:gd name="T94" fmla="*/ 2521 w 3520"/>
                  <a:gd name="T95" fmla="*/ 1638 h 2996"/>
                  <a:gd name="T96" fmla="*/ 2701 w 3520"/>
                  <a:gd name="T97" fmla="*/ 1758 h 2996"/>
                  <a:gd name="T98" fmla="*/ 2821 w 3520"/>
                  <a:gd name="T99" fmla="*/ 2127 h 2996"/>
                  <a:gd name="T100" fmla="*/ 3036 w 3520"/>
                  <a:gd name="T101" fmla="*/ 2142 h 2996"/>
                  <a:gd name="T102" fmla="*/ 3141 w 3520"/>
                  <a:gd name="T103" fmla="*/ 2042 h 2996"/>
                  <a:gd name="T104" fmla="*/ 3036 w 3520"/>
                  <a:gd name="T105" fmla="*/ 1922 h 2996"/>
                  <a:gd name="T106" fmla="*/ 3081 w 3520"/>
                  <a:gd name="T107" fmla="*/ 1703 h 2996"/>
                  <a:gd name="T108" fmla="*/ 3210 w 3520"/>
                  <a:gd name="T109" fmla="*/ 1673 h 2996"/>
                  <a:gd name="T110" fmla="*/ 3215 w 3520"/>
                  <a:gd name="T111" fmla="*/ 1793 h 2996"/>
                  <a:gd name="T112" fmla="*/ 3485 w 3520"/>
                  <a:gd name="T113" fmla="*/ 1997 h 2996"/>
                  <a:gd name="T114" fmla="*/ 3395 w 3520"/>
                  <a:gd name="T115" fmla="*/ 2197 h 2996"/>
                  <a:gd name="T116" fmla="*/ 3305 w 3520"/>
                  <a:gd name="T117" fmla="*/ 2342 h 2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20" h="2996">
                    <a:moveTo>
                      <a:pt x="3280" y="2347"/>
                    </a:moveTo>
                    <a:lnTo>
                      <a:pt x="3250" y="2327"/>
                    </a:lnTo>
                    <a:lnTo>
                      <a:pt x="3220" y="2312"/>
                    </a:lnTo>
                    <a:lnTo>
                      <a:pt x="3195" y="2302"/>
                    </a:lnTo>
                    <a:lnTo>
                      <a:pt x="3170" y="2292"/>
                    </a:lnTo>
                    <a:lnTo>
                      <a:pt x="3121" y="2287"/>
                    </a:lnTo>
                    <a:lnTo>
                      <a:pt x="3071" y="2292"/>
                    </a:lnTo>
                    <a:lnTo>
                      <a:pt x="3046" y="2297"/>
                    </a:lnTo>
                    <a:lnTo>
                      <a:pt x="3016" y="2307"/>
                    </a:lnTo>
                    <a:lnTo>
                      <a:pt x="3001" y="2337"/>
                    </a:lnTo>
                    <a:lnTo>
                      <a:pt x="2991" y="2372"/>
                    </a:lnTo>
                    <a:lnTo>
                      <a:pt x="2986" y="2402"/>
                    </a:lnTo>
                    <a:lnTo>
                      <a:pt x="2986" y="2437"/>
                    </a:lnTo>
                    <a:lnTo>
                      <a:pt x="2996" y="2472"/>
                    </a:lnTo>
                    <a:lnTo>
                      <a:pt x="3006" y="2512"/>
                    </a:lnTo>
                    <a:lnTo>
                      <a:pt x="3036" y="2587"/>
                    </a:lnTo>
                    <a:lnTo>
                      <a:pt x="3041" y="2651"/>
                    </a:lnTo>
                    <a:lnTo>
                      <a:pt x="3041" y="2686"/>
                    </a:lnTo>
                    <a:lnTo>
                      <a:pt x="3031" y="2726"/>
                    </a:lnTo>
                    <a:lnTo>
                      <a:pt x="2906" y="2726"/>
                    </a:lnTo>
                    <a:lnTo>
                      <a:pt x="2881" y="2741"/>
                    </a:lnTo>
                    <a:lnTo>
                      <a:pt x="2876" y="2751"/>
                    </a:lnTo>
                    <a:lnTo>
                      <a:pt x="2871" y="2796"/>
                    </a:lnTo>
                    <a:lnTo>
                      <a:pt x="2926" y="2836"/>
                    </a:lnTo>
                    <a:lnTo>
                      <a:pt x="2926" y="2871"/>
                    </a:lnTo>
                    <a:lnTo>
                      <a:pt x="2911" y="2911"/>
                    </a:lnTo>
                    <a:lnTo>
                      <a:pt x="2896" y="2951"/>
                    </a:lnTo>
                    <a:lnTo>
                      <a:pt x="2856" y="2956"/>
                    </a:lnTo>
                    <a:lnTo>
                      <a:pt x="2831" y="2966"/>
                    </a:lnTo>
                    <a:lnTo>
                      <a:pt x="2806" y="2981"/>
                    </a:lnTo>
                    <a:lnTo>
                      <a:pt x="2776" y="2991"/>
                    </a:lnTo>
                    <a:lnTo>
                      <a:pt x="2636" y="2996"/>
                    </a:lnTo>
                    <a:lnTo>
                      <a:pt x="2621" y="2991"/>
                    </a:lnTo>
                    <a:lnTo>
                      <a:pt x="2606" y="2966"/>
                    </a:lnTo>
                    <a:lnTo>
                      <a:pt x="2586" y="2951"/>
                    </a:lnTo>
                    <a:lnTo>
                      <a:pt x="2571" y="2941"/>
                    </a:lnTo>
                    <a:lnTo>
                      <a:pt x="2556" y="2936"/>
                    </a:lnTo>
                    <a:lnTo>
                      <a:pt x="2541" y="2896"/>
                    </a:lnTo>
                    <a:lnTo>
                      <a:pt x="2486" y="2786"/>
                    </a:lnTo>
                    <a:lnTo>
                      <a:pt x="2427" y="2736"/>
                    </a:lnTo>
                    <a:lnTo>
                      <a:pt x="2417" y="2721"/>
                    </a:lnTo>
                    <a:lnTo>
                      <a:pt x="2402" y="2706"/>
                    </a:lnTo>
                    <a:lnTo>
                      <a:pt x="2372" y="2681"/>
                    </a:lnTo>
                    <a:lnTo>
                      <a:pt x="2342" y="2671"/>
                    </a:lnTo>
                    <a:lnTo>
                      <a:pt x="2317" y="2661"/>
                    </a:lnTo>
                    <a:lnTo>
                      <a:pt x="2267" y="2631"/>
                    </a:lnTo>
                    <a:lnTo>
                      <a:pt x="2247" y="2587"/>
                    </a:lnTo>
                    <a:lnTo>
                      <a:pt x="2227" y="2557"/>
                    </a:lnTo>
                    <a:lnTo>
                      <a:pt x="2207" y="2537"/>
                    </a:lnTo>
                    <a:lnTo>
                      <a:pt x="2187" y="2532"/>
                    </a:lnTo>
                    <a:lnTo>
                      <a:pt x="2167" y="2532"/>
                    </a:lnTo>
                    <a:lnTo>
                      <a:pt x="2142" y="2537"/>
                    </a:lnTo>
                    <a:lnTo>
                      <a:pt x="2082" y="2572"/>
                    </a:lnTo>
                    <a:lnTo>
                      <a:pt x="2062" y="2592"/>
                    </a:lnTo>
                    <a:lnTo>
                      <a:pt x="2047" y="2607"/>
                    </a:lnTo>
                    <a:lnTo>
                      <a:pt x="2042" y="2626"/>
                    </a:lnTo>
                    <a:lnTo>
                      <a:pt x="2042" y="2661"/>
                    </a:lnTo>
                    <a:lnTo>
                      <a:pt x="2052" y="2681"/>
                    </a:lnTo>
                    <a:lnTo>
                      <a:pt x="2062" y="2696"/>
                    </a:lnTo>
                    <a:lnTo>
                      <a:pt x="2067" y="2721"/>
                    </a:lnTo>
                    <a:lnTo>
                      <a:pt x="2072" y="2756"/>
                    </a:lnTo>
                    <a:lnTo>
                      <a:pt x="2042" y="2776"/>
                    </a:lnTo>
                    <a:lnTo>
                      <a:pt x="2027" y="2786"/>
                    </a:lnTo>
                    <a:lnTo>
                      <a:pt x="2007" y="2791"/>
                    </a:lnTo>
                    <a:lnTo>
                      <a:pt x="1967" y="2796"/>
                    </a:lnTo>
                    <a:lnTo>
                      <a:pt x="1907" y="2756"/>
                    </a:lnTo>
                    <a:lnTo>
                      <a:pt x="1852" y="2721"/>
                    </a:lnTo>
                    <a:lnTo>
                      <a:pt x="1807" y="2681"/>
                    </a:lnTo>
                    <a:lnTo>
                      <a:pt x="1767" y="2641"/>
                    </a:lnTo>
                    <a:lnTo>
                      <a:pt x="1753" y="2626"/>
                    </a:lnTo>
                    <a:lnTo>
                      <a:pt x="1738" y="2612"/>
                    </a:lnTo>
                    <a:lnTo>
                      <a:pt x="1728" y="2587"/>
                    </a:lnTo>
                    <a:lnTo>
                      <a:pt x="1723" y="2567"/>
                    </a:lnTo>
                    <a:lnTo>
                      <a:pt x="1718" y="2522"/>
                    </a:lnTo>
                    <a:lnTo>
                      <a:pt x="1718" y="2492"/>
                    </a:lnTo>
                    <a:lnTo>
                      <a:pt x="1822" y="2497"/>
                    </a:lnTo>
                    <a:lnTo>
                      <a:pt x="1907" y="2552"/>
                    </a:lnTo>
                    <a:lnTo>
                      <a:pt x="1937" y="2552"/>
                    </a:lnTo>
                    <a:lnTo>
                      <a:pt x="1967" y="2552"/>
                    </a:lnTo>
                    <a:lnTo>
                      <a:pt x="1982" y="2552"/>
                    </a:lnTo>
                    <a:lnTo>
                      <a:pt x="1997" y="2547"/>
                    </a:lnTo>
                    <a:lnTo>
                      <a:pt x="2012" y="2537"/>
                    </a:lnTo>
                    <a:lnTo>
                      <a:pt x="2027" y="2522"/>
                    </a:lnTo>
                    <a:lnTo>
                      <a:pt x="2027" y="2482"/>
                    </a:lnTo>
                    <a:lnTo>
                      <a:pt x="1972" y="2432"/>
                    </a:lnTo>
                    <a:lnTo>
                      <a:pt x="1952" y="2412"/>
                    </a:lnTo>
                    <a:lnTo>
                      <a:pt x="1942" y="2392"/>
                    </a:lnTo>
                    <a:lnTo>
                      <a:pt x="1992" y="2357"/>
                    </a:lnTo>
                    <a:lnTo>
                      <a:pt x="2042" y="2302"/>
                    </a:lnTo>
                    <a:lnTo>
                      <a:pt x="2087" y="2247"/>
                    </a:lnTo>
                    <a:lnTo>
                      <a:pt x="2102" y="2217"/>
                    </a:lnTo>
                    <a:lnTo>
                      <a:pt x="2112" y="2192"/>
                    </a:lnTo>
                    <a:lnTo>
                      <a:pt x="2152" y="2172"/>
                    </a:lnTo>
                    <a:lnTo>
                      <a:pt x="2182" y="2152"/>
                    </a:lnTo>
                    <a:lnTo>
                      <a:pt x="2192" y="2147"/>
                    </a:lnTo>
                    <a:lnTo>
                      <a:pt x="2207" y="2137"/>
                    </a:lnTo>
                    <a:lnTo>
                      <a:pt x="2227" y="2112"/>
                    </a:lnTo>
                    <a:lnTo>
                      <a:pt x="2222" y="2007"/>
                    </a:lnTo>
                    <a:lnTo>
                      <a:pt x="2207" y="1987"/>
                    </a:lnTo>
                    <a:lnTo>
                      <a:pt x="2192" y="1962"/>
                    </a:lnTo>
                    <a:lnTo>
                      <a:pt x="2187" y="1937"/>
                    </a:lnTo>
                    <a:lnTo>
                      <a:pt x="2182" y="1917"/>
                    </a:lnTo>
                    <a:lnTo>
                      <a:pt x="2182" y="1882"/>
                    </a:lnTo>
                    <a:lnTo>
                      <a:pt x="2182" y="1868"/>
                    </a:lnTo>
                    <a:lnTo>
                      <a:pt x="2177" y="1863"/>
                    </a:lnTo>
                    <a:lnTo>
                      <a:pt x="2127" y="1738"/>
                    </a:lnTo>
                    <a:lnTo>
                      <a:pt x="2112" y="1653"/>
                    </a:lnTo>
                    <a:lnTo>
                      <a:pt x="2072" y="1573"/>
                    </a:lnTo>
                    <a:lnTo>
                      <a:pt x="2057" y="1543"/>
                    </a:lnTo>
                    <a:lnTo>
                      <a:pt x="2042" y="1528"/>
                    </a:lnTo>
                    <a:lnTo>
                      <a:pt x="1922" y="1528"/>
                    </a:lnTo>
                    <a:lnTo>
                      <a:pt x="1897" y="1518"/>
                    </a:lnTo>
                    <a:lnTo>
                      <a:pt x="1867" y="1503"/>
                    </a:lnTo>
                    <a:lnTo>
                      <a:pt x="1817" y="1468"/>
                    </a:lnTo>
                    <a:lnTo>
                      <a:pt x="1772" y="1438"/>
                    </a:lnTo>
                    <a:lnTo>
                      <a:pt x="1738" y="1413"/>
                    </a:lnTo>
                    <a:lnTo>
                      <a:pt x="1618" y="1273"/>
                    </a:lnTo>
                    <a:lnTo>
                      <a:pt x="1593" y="1273"/>
                    </a:lnTo>
                    <a:lnTo>
                      <a:pt x="1573" y="1278"/>
                    </a:lnTo>
                    <a:lnTo>
                      <a:pt x="1543" y="1288"/>
                    </a:lnTo>
                    <a:lnTo>
                      <a:pt x="1483" y="1283"/>
                    </a:lnTo>
                    <a:lnTo>
                      <a:pt x="1368" y="1188"/>
                    </a:lnTo>
                    <a:lnTo>
                      <a:pt x="1263" y="1138"/>
                    </a:lnTo>
                    <a:lnTo>
                      <a:pt x="1213" y="1133"/>
                    </a:lnTo>
                    <a:lnTo>
                      <a:pt x="1173" y="1128"/>
                    </a:lnTo>
                    <a:lnTo>
                      <a:pt x="1103" y="1114"/>
                    </a:lnTo>
                    <a:lnTo>
                      <a:pt x="1073" y="1089"/>
                    </a:lnTo>
                    <a:lnTo>
                      <a:pt x="1054" y="1079"/>
                    </a:lnTo>
                    <a:lnTo>
                      <a:pt x="1029" y="1069"/>
                    </a:lnTo>
                    <a:lnTo>
                      <a:pt x="1014" y="1064"/>
                    </a:lnTo>
                    <a:lnTo>
                      <a:pt x="974" y="1064"/>
                    </a:lnTo>
                    <a:lnTo>
                      <a:pt x="924" y="1064"/>
                    </a:lnTo>
                    <a:lnTo>
                      <a:pt x="879" y="1089"/>
                    </a:lnTo>
                    <a:lnTo>
                      <a:pt x="884" y="1119"/>
                    </a:lnTo>
                    <a:lnTo>
                      <a:pt x="889" y="1148"/>
                    </a:lnTo>
                    <a:lnTo>
                      <a:pt x="894" y="1178"/>
                    </a:lnTo>
                    <a:lnTo>
                      <a:pt x="889" y="1223"/>
                    </a:lnTo>
                    <a:lnTo>
                      <a:pt x="879" y="1233"/>
                    </a:lnTo>
                    <a:lnTo>
                      <a:pt x="864" y="1238"/>
                    </a:lnTo>
                    <a:lnTo>
                      <a:pt x="844" y="1243"/>
                    </a:lnTo>
                    <a:lnTo>
                      <a:pt x="829" y="1243"/>
                    </a:lnTo>
                    <a:lnTo>
                      <a:pt x="794" y="1233"/>
                    </a:lnTo>
                    <a:lnTo>
                      <a:pt x="759" y="1213"/>
                    </a:lnTo>
                    <a:lnTo>
                      <a:pt x="724" y="1193"/>
                    </a:lnTo>
                    <a:lnTo>
                      <a:pt x="694" y="1168"/>
                    </a:lnTo>
                    <a:lnTo>
                      <a:pt x="654" y="1128"/>
                    </a:lnTo>
                    <a:lnTo>
                      <a:pt x="554" y="1049"/>
                    </a:lnTo>
                    <a:lnTo>
                      <a:pt x="454" y="994"/>
                    </a:lnTo>
                    <a:lnTo>
                      <a:pt x="409" y="974"/>
                    </a:lnTo>
                    <a:lnTo>
                      <a:pt x="369" y="959"/>
                    </a:lnTo>
                    <a:lnTo>
                      <a:pt x="290" y="959"/>
                    </a:lnTo>
                    <a:lnTo>
                      <a:pt x="215" y="959"/>
                    </a:lnTo>
                    <a:lnTo>
                      <a:pt x="175" y="959"/>
                    </a:lnTo>
                    <a:lnTo>
                      <a:pt x="140" y="954"/>
                    </a:lnTo>
                    <a:lnTo>
                      <a:pt x="105" y="944"/>
                    </a:lnTo>
                    <a:lnTo>
                      <a:pt x="75" y="934"/>
                    </a:lnTo>
                    <a:lnTo>
                      <a:pt x="50" y="929"/>
                    </a:lnTo>
                    <a:lnTo>
                      <a:pt x="45" y="894"/>
                    </a:lnTo>
                    <a:lnTo>
                      <a:pt x="35" y="859"/>
                    </a:lnTo>
                    <a:lnTo>
                      <a:pt x="30" y="829"/>
                    </a:lnTo>
                    <a:lnTo>
                      <a:pt x="20" y="814"/>
                    </a:lnTo>
                    <a:lnTo>
                      <a:pt x="10" y="774"/>
                    </a:lnTo>
                    <a:lnTo>
                      <a:pt x="0" y="739"/>
                    </a:lnTo>
                    <a:lnTo>
                      <a:pt x="0" y="724"/>
                    </a:lnTo>
                    <a:lnTo>
                      <a:pt x="5" y="709"/>
                    </a:lnTo>
                    <a:lnTo>
                      <a:pt x="10" y="699"/>
                    </a:lnTo>
                    <a:lnTo>
                      <a:pt x="30" y="694"/>
                    </a:lnTo>
                    <a:lnTo>
                      <a:pt x="50" y="654"/>
                    </a:lnTo>
                    <a:lnTo>
                      <a:pt x="70" y="614"/>
                    </a:lnTo>
                    <a:lnTo>
                      <a:pt x="115" y="614"/>
                    </a:lnTo>
                    <a:lnTo>
                      <a:pt x="170" y="609"/>
                    </a:lnTo>
                    <a:lnTo>
                      <a:pt x="200" y="604"/>
                    </a:lnTo>
                    <a:lnTo>
                      <a:pt x="225" y="594"/>
                    </a:lnTo>
                    <a:lnTo>
                      <a:pt x="250" y="579"/>
                    </a:lnTo>
                    <a:lnTo>
                      <a:pt x="270" y="564"/>
                    </a:lnTo>
                    <a:lnTo>
                      <a:pt x="300" y="499"/>
                    </a:lnTo>
                    <a:lnTo>
                      <a:pt x="354" y="439"/>
                    </a:lnTo>
                    <a:lnTo>
                      <a:pt x="374" y="394"/>
                    </a:lnTo>
                    <a:lnTo>
                      <a:pt x="389" y="365"/>
                    </a:lnTo>
                    <a:lnTo>
                      <a:pt x="414" y="340"/>
                    </a:lnTo>
                    <a:lnTo>
                      <a:pt x="439" y="325"/>
                    </a:lnTo>
                    <a:lnTo>
                      <a:pt x="469" y="315"/>
                    </a:lnTo>
                    <a:lnTo>
                      <a:pt x="504" y="310"/>
                    </a:lnTo>
                    <a:lnTo>
                      <a:pt x="594" y="300"/>
                    </a:lnTo>
                    <a:lnTo>
                      <a:pt x="629" y="300"/>
                    </a:lnTo>
                    <a:lnTo>
                      <a:pt x="684" y="300"/>
                    </a:lnTo>
                    <a:lnTo>
                      <a:pt x="714" y="300"/>
                    </a:lnTo>
                    <a:lnTo>
                      <a:pt x="744" y="295"/>
                    </a:lnTo>
                    <a:lnTo>
                      <a:pt x="769" y="285"/>
                    </a:lnTo>
                    <a:lnTo>
                      <a:pt x="789" y="270"/>
                    </a:lnTo>
                    <a:lnTo>
                      <a:pt x="769" y="155"/>
                    </a:lnTo>
                    <a:lnTo>
                      <a:pt x="769" y="95"/>
                    </a:lnTo>
                    <a:lnTo>
                      <a:pt x="774" y="65"/>
                    </a:lnTo>
                    <a:lnTo>
                      <a:pt x="779" y="40"/>
                    </a:lnTo>
                    <a:lnTo>
                      <a:pt x="794" y="20"/>
                    </a:lnTo>
                    <a:lnTo>
                      <a:pt x="809" y="5"/>
                    </a:lnTo>
                    <a:lnTo>
                      <a:pt x="819" y="0"/>
                    </a:lnTo>
                    <a:lnTo>
                      <a:pt x="834" y="0"/>
                    </a:lnTo>
                    <a:lnTo>
                      <a:pt x="864" y="10"/>
                    </a:lnTo>
                    <a:lnTo>
                      <a:pt x="1083" y="40"/>
                    </a:lnTo>
                    <a:lnTo>
                      <a:pt x="1078" y="60"/>
                    </a:lnTo>
                    <a:lnTo>
                      <a:pt x="1073" y="90"/>
                    </a:lnTo>
                    <a:lnTo>
                      <a:pt x="1078" y="150"/>
                    </a:lnTo>
                    <a:lnTo>
                      <a:pt x="1108" y="200"/>
                    </a:lnTo>
                    <a:lnTo>
                      <a:pt x="1123" y="225"/>
                    </a:lnTo>
                    <a:lnTo>
                      <a:pt x="1138" y="265"/>
                    </a:lnTo>
                    <a:lnTo>
                      <a:pt x="1138" y="325"/>
                    </a:lnTo>
                    <a:lnTo>
                      <a:pt x="1118" y="379"/>
                    </a:lnTo>
                    <a:lnTo>
                      <a:pt x="1108" y="414"/>
                    </a:lnTo>
                    <a:lnTo>
                      <a:pt x="1113" y="449"/>
                    </a:lnTo>
                    <a:lnTo>
                      <a:pt x="1223" y="554"/>
                    </a:lnTo>
                    <a:lnTo>
                      <a:pt x="1238" y="584"/>
                    </a:lnTo>
                    <a:lnTo>
                      <a:pt x="1238" y="689"/>
                    </a:lnTo>
                    <a:lnTo>
                      <a:pt x="1248" y="694"/>
                    </a:lnTo>
                    <a:lnTo>
                      <a:pt x="1263" y="699"/>
                    </a:lnTo>
                    <a:lnTo>
                      <a:pt x="1313" y="704"/>
                    </a:lnTo>
                    <a:lnTo>
                      <a:pt x="1343" y="684"/>
                    </a:lnTo>
                    <a:lnTo>
                      <a:pt x="1378" y="664"/>
                    </a:lnTo>
                    <a:lnTo>
                      <a:pt x="1413" y="654"/>
                    </a:lnTo>
                    <a:lnTo>
                      <a:pt x="1453" y="644"/>
                    </a:lnTo>
                    <a:lnTo>
                      <a:pt x="1543" y="634"/>
                    </a:lnTo>
                    <a:lnTo>
                      <a:pt x="1628" y="629"/>
                    </a:lnTo>
                    <a:lnTo>
                      <a:pt x="1643" y="669"/>
                    </a:lnTo>
                    <a:lnTo>
                      <a:pt x="1623" y="709"/>
                    </a:lnTo>
                    <a:lnTo>
                      <a:pt x="1608" y="744"/>
                    </a:lnTo>
                    <a:lnTo>
                      <a:pt x="1588" y="769"/>
                    </a:lnTo>
                    <a:lnTo>
                      <a:pt x="1563" y="784"/>
                    </a:lnTo>
                    <a:lnTo>
                      <a:pt x="1528" y="809"/>
                    </a:lnTo>
                    <a:lnTo>
                      <a:pt x="1513" y="824"/>
                    </a:lnTo>
                    <a:lnTo>
                      <a:pt x="1503" y="844"/>
                    </a:lnTo>
                    <a:lnTo>
                      <a:pt x="1498" y="869"/>
                    </a:lnTo>
                    <a:lnTo>
                      <a:pt x="1498" y="899"/>
                    </a:lnTo>
                    <a:lnTo>
                      <a:pt x="1578" y="929"/>
                    </a:lnTo>
                    <a:lnTo>
                      <a:pt x="1598" y="959"/>
                    </a:lnTo>
                    <a:lnTo>
                      <a:pt x="1628" y="989"/>
                    </a:lnTo>
                    <a:lnTo>
                      <a:pt x="1658" y="1014"/>
                    </a:lnTo>
                    <a:lnTo>
                      <a:pt x="1698" y="1039"/>
                    </a:lnTo>
                    <a:lnTo>
                      <a:pt x="1713" y="1069"/>
                    </a:lnTo>
                    <a:lnTo>
                      <a:pt x="1728" y="1104"/>
                    </a:lnTo>
                    <a:lnTo>
                      <a:pt x="1753" y="1138"/>
                    </a:lnTo>
                    <a:lnTo>
                      <a:pt x="1762" y="1148"/>
                    </a:lnTo>
                    <a:lnTo>
                      <a:pt x="1782" y="1158"/>
                    </a:lnTo>
                    <a:lnTo>
                      <a:pt x="1857" y="1258"/>
                    </a:lnTo>
                    <a:lnTo>
                      <a:pt x="1882" y="1268"/>
                    </a:lnTo>
                    <a:lnTo>
                      <a:pt x="1927" y="1283"/>
                    </a:lnTo>
                    <a:lnTo>
                      <a:pt x="1947" y="1283"/>
                    </a:lnTo>
                    <a:lnTo>
                      <a:pt x="1967" y="1283"/>
                    </a:lnTo>
                    <a:lnTo>
                      <a:pt x="1987" y="1273"/>
                    </a:lnTo>
                    <a:lnTo>
                      <a:pt x="2002" y="1258"/>
                    </a:lnTo>
                    <a:lnTo>
                      <a:pt x="2002" y="1188"/>
                    </a:lnTo>
                    <a:lnTo>
                      <a:pt x="2002" y="1168"/>
                    </a:lnTo>
                    <a:lnTo>
                      <a:pt x="2007" y="1148"/>
                    </a:lnTo>
                    <a:lnTo>
                      <a:pt x="2017" y="1138"/>
                    </a:lnTo>
                    <a:lnTo>
                      <a:pt x="2027" y="1128"/>
                    </a:lnTo>
                    <a:lnTo>
                      <a:pt x="2052" y="1119"/>
                    </a:lnTo>
                    <a:lnTo>
                      <a:pt x="2082" y="1114"/>
                    </a:lnTo>
                    <a:lnTo>
                      <a:pt x="2112" y="1114"/>
                    </a:lnTo>
                    <a:lnTo>
                      <a:pt x="2137" y="1114"/>
                    </a:lnTo>
                    <a:lnTo>
                      <a:pt x="2152" y="1119"/>
                    </a:lnTo>
                    <a:lnTo>
                      <a:pt x="2167" y="1124"/>
                    </a:lnTo>
                    <a:lnTo>
                      <a:pt x="2187" y="1133"/>
                    </a:lnTo>
                    <a:lnTo>
                      <a:pt x="2202" y="1148"/>
                    </a:lnTo>
                    <a:lnTo>
                      <a:pt x="2242" y="1153"/>
                    </a:lnTo>
                    <a:lnTo>
                      <a:pt x="2277" y="1133"/>
                    </a:lnTo>
                    <a:lnTo>
                      <a:pt x="2312" y="1114"/>
                    </a:lnTo>
                    <a:lnTo>
                      <a:pt x="2342" y="1094"/>
                    </a:lnTo>
                    <a:lnTo>
                      <a:pt x="2372" y="1074"/>
                    </a:lnTo>
                    <a:lnTo>
                      <a:pt x="2387" y="1059"/>
                    </a:lnTo>
                    <a:lnTo>
                      <a:pt x="2407" y="1054"/>
                    </a:lnTo>
                    <a:lnTo>
                      <a:pt x="2466" y="1049"/>
                    </a:lnTo>
                    <a:lnTo>
                      <a:pt x="2501" y="1099"/>
                    </a:lnTo>
                    <a:lnTo>
                      <a:pt x="2496" y="1119"/>
                    </a:lnTo>
                    <a:lnTo>
                      <a:pt x="2486" y="1138"/>
                    </a:lnTo>
                    <a:lnTo>
                      <a:pt x="2471" y="1158"/>
                    </a:lnTo>
                    <a:lnTo>
                      <a:pt x="2457" y="1178"/>
                    </a:lnTo>
                    <a:lnTo>
                      <a:pt x="2417" y="1208"/>
                    </a:lnTo>
                    <a:lnTo>
                      <a:pt x="2377" y="1238"/>
                    </a:lnTo>
                    <a:lnTo>
                      <a:pt x="2347" y="1278"/>
                    </a:lnTo>
                    <a:lnTo>
                      <a:pt x="2332" y="1323"/>
                    </a:lnTo>
                    <a:lnTo>
                      <a:pt x="2327" y="1373"/>
                    </a:lnTo>
                    <a:lnTo>
                      <a:pt x="2322" y="1433"/>
                    </a:lnTo>
                    <a:lnTo>
                      <a:pt x="2382" y="1543"/>
                    </a:lnTo>
                    <a:lnTo>
                      <a:pt x="2402" y="1573"/>
                    </a:lnTo>
                    <a:lnTo>
                      <a:pt x="2432" y="1603"/>
                    </a:lnTo>
                    <a:lnTo>
                      <a:pt x="2452" y="1618"/>
                    </a:lnTo>
                    <a:lnTo>
                      <a:pt x="2471" y="1628"/>
                    </a:lnTo>
                    <a:lnTo>
                      <a:pt x="2496" y="1638"/>
                    </a:lnTo>
                    <a:lnTo>
                      <a:pt x="2521" y="1638"/>
                    </a:lnTo>
                    <a:lnTo>
                      <a:pt x="2526" y="1628"/>
                    </a:lnTo>
                    <a:lnTo>
                      <a:pt x="2556" y="1628"/>
                    </a:lnTo>
                    <a:lnTo>
                      <a:pt x="2576" y="1638"/>
                    </a:lnTo>
                    <a:lnTo>
                      <a:pt x="2596" y="1653"/>
                    </a:lnTo>
                    <a:lnTo>
                      <a:pt x="2646" y="1698"/>
                    </a:lnTo>
                    <a:lnTo>
                      <a:pt x="2701" y="1758"/>
                    </a:lnTo>
                    <a:lnTo>
                      <a:pt x="2741" y="1813"/>
                    </a:lnTo>
                    <a:lnTo>
                      <a:pt x="2761" y="1902"/>
                    </a:lnTo>
                    <a:lnTo>
                      <a:pt x="2766" y="1957"/>
                    </a:lnTo>
                    <a:lnTo>
                      <a:pt x="2776" y="2022"/>
                    </a:lnTo>
                    <a:lnTo>
                      <a:pt x="2791" y="2097"/>
                    </a:lnTo>
                    <a:lnTo>
                      <a:pt x="2821" y="2127"/>
                    </a:lnTo>
                    <a:lnTo>
                      <a:pt x="2846" y="2147"/>
                    </a:lnTo>
                    <a:lnTo>
                      <a:pt x="2876" y="2167"/>
                    </a:lnTo>
                    <a:lnTo>
                      <a:pt x="2926" y="2202"/>
                    </a:lnTo>
                    <a:lnTo>
                      <a:pt x="2966" y="2187"/>
                    </a:lnTo>
                    <a:lnTo>
                      <a:pt x="3031" y="2162"/>
                    </a:lnTo>
                    <a:lnTo>
                      <a:pt x="3036" y="2142"/>
                    </a:lnTo>
                    <a:lnTo>
                      <a:pt x="3046" y="2132"/>
                    </a:lnTo>
                    <a:lnTo>
                      <a:pt x="3071" y="2122"/>
                    </a:lnTo>
                    <a:lnTo>
                      <a:pt x="3111" y="2112"/>
                    </a:lnTo>
                    <a:lnTo>
                      <a:pt x="3126" y="2087"/>
                    </a:lnTo>
                    <a:lnTo>
                      <a:pt x="3141" y="2062"/>
                    </a:lnTo>
                    <a:lnTo>
                      <a:pt x="3141" y="2042"/>
                    </a:lnTo>
                    <a:lnTo>
                      <a:pt x="3141" y="2017"/>
                    </a:lnTo>
                    <a:lnTo>
                      <a:pt x="3131" y="1997"/>
                    </a:lnTo>
                    <a:lnTo>
                      <a:pt x="3121" y="1977"/>
                    </a:lnTo>
                    <a:lnTo>
                      <a:pt x="3096" y="1947"/>
                    </a:lnTo>
                    <a:lnTo>
                      <a:pt x="3051" y="1932"/>
                    </a:lnTo>
                    <a:lnTo>
                      <a:pt x="3036" y="1922"/>
                    </a:lnTo>
                    <a:lnTo>
                      <a:pt x="3031" y="1912"/>
                    </a:lnTo>
                    <a:lnTo>
                      <a:pt x="3026" y="1902"/>
                    </a:lnTo>
                    <a:lnTo>
                      <a:pt x="3026" y="1887"/>
                    </a:lnTo>
                    <a:lnTo>
                      <a:pt x="3031" y="1853"/>
                    </a:lnTo>
                    <a:lnTo>
                      <a:pt x="3081" y="1778"/>
                    </a:lnTo>
                    <a:lnTo>
                      <a:pt x="3081" y="1703"/>
                    </a:lnTo>
                    <a:lnTo>
                      <a:pt x="3096" y="1693"/>
                    </a:lnTo>
                    <a:lnTo>
                      <a:pt x="3106" y="1693"/>
                    </a:lnTo>
                    <a:lnTo>
                      <a:pt x="3141" y="1693"/>
                    </a:lnTo>
                    <a:lnTo>
                      <a:pt x="3170" y="1658"/>
                    </a:lnTo>
                    <a:lnTo>
                      <a:pt x="3205" y="1638"/>
                    </a:lnTo>
                    <a:lnTo>
                      <a:pt x="3210" y="1673"/>
                    </a:lnTo>
                    <a:lnTo>
                      <a:pt x="3205" y="1693"/>
                    </a:lnTo>
                    <a:lnTo>
                      <a:pt x="3195" y="1708"/>
                    </a:lnTo>
                    <a:lnTo>
                      <a:pt x="3190" y="1718"/>
                    </a:lnTo>
                    <a:lnTo>
                      <a:pt x="3185" y="1768"/>
                    </a:lnTo>
                    <a:lnTo>
                      <a:pt x="3195" y="1783"/>
                    </a:lnTo>
                    <a:lnTo>
                      <a:pt x="3215" y="1793"/>
                    </a:lnTo>
                    <a:lnTo>
                      <a:pt x="3255" y="1813"/>
                    </a:lnTo>
                    <a:lnTo>
                      <a:pt x="3355" y="1838"/>
                    </a:lnTo>
                    <a:lnTo>
                      <a:pt x="3480" y="1922"/>
                    </a:lnTo>
                    <a:lnTo>
                      <a:pt x="3520" y="1922"/>
                    </a:lnTo>
                    <a:lnTo>
                      <a:pt x="3505" y="1957"/>
                    </a:lnTo>
                    <a:lnTo>
                      <a:pt x="3485" y="1997"/>
                    </a:lnTo>
                    <a:lnTo>
                      <a:pt x="3505" y="2147"/>
                    </a:lnTo>
                    <a:lnTo>
                      <a:pt x="3480" y="2217"/>
                    </a:lnTo>
                    <a:lnTo>
                      <a:pt x="3460" y="2217"/>
                    </a:lnTo>
                    <a:lnTo>
                      <a:pt x="3450" y="2212"/>
                    </a:lnTo>
                    <a:lnTo>
                      <a:pt x="3435" y="2207"/>
                    </a:lnTo>
                    <a:lnTo>
                      <a:pt x="3395" y="2197"/>
                    </a:lnTo>
                    <a:lnTo>
                      <a:pt x="3360" y="2202"/>
                    </a:lnTo>
                    <a:lnTo>
                      <a:pt x="3345" y="2207"/>
                    </a:lnTo>
                    <a:lnTo>
                      <a:pt x="3330" y="2212"/>
                    </a:lnTo>
                    <a:lnTo>
                      <a:pt x="3315" y="2227"/>
                    </a:lnTo>
                    <a:lnTo>
                      <a:pt x="3305" y="2242"/>
                    </a:lnTo>
                    <a:lnTo>
                      <a:pt x="3305" y="2342"/>
                    </a:lnTo>
                    <a:lnTo>
                      <a:pt x="3280" y="2347"/>
                    </a:lnTo>
                  </a:path>
                </a:pathLst>
              </a:custGeom>
              <a:grp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64" name="Freeform 59">
                <a:extLst>
                  <a:ext uri="{FF2B5EF4-FFF2-40B4-BE49-F238E27FC236}">
                    <a16:creationId xmlns:a16="http://schemas.microsoft.com/office/drawing/2014/main" id="{DF60E2BE-35AB-469F-B2E6-ACF20938446D}"/>
                  </a:ext>
                </a:extLst>
              </p:cNvPr>
              <p:cNvSpPr>
                <a:spLocks/>
              </p:cNvSpPr>
              <p:nvPr/>
            </p:nvSpPr>
            <p:spPr bwMode="auto">
              <a:xfrm>
                <a:off x="3876444" y="3878644"/>
                <a:ext cx="40043" cy="40043"/>
              </a:xfrm>
              <a:custGeom>
                <a:avLst/>
                <a:gdLst>
                  <a:gd name="T0" fmla="*/ 50 w 100"/>
                  <a:gd name="T1" fmla="*/ 0 h 100"/>
                  <a:gd name="T2" fmla="*/ 70 w 100"/>
                  <a:gd name="T3" fmla="*/ 5 h 100"/>
                  <a:gd name="T4" fmla="*/ 85 w 100"/>
                  <a:gd name="T5" fmla="*/ 15 h 100"/>
                  <a:gd name="T6" fmla="*/ 95 w 100"/>
                  <a:gd name="T7" fmla="*/ 30 h 100"/>
                  <a:gd name="T8" fmla="*/ 100 w 100"/>
                  <a:gd name="T9" fmla="*/ 50 h 100"/>
                  <a:gd name="T10" fmla="*/ 95 w 100"/>
                  <a:gd name="T11" fmla="*/ 70 h 100"/>
                  <a:gd name="T12" fmla="*/ 85 w 100"/>
                  <a:gd name="T13" fmla="*/ 85 h 100"/>
                  <a:gd name="T14" fmla="*/ 70 w 100"/>
                  <a:gd name="T15" fmla="*/ 100 h 100"/>
                  <a:gd name="T16" fmla="*/ 50 w 100"/>
                  <a:gd name="T17" fmla="*/ 100 h 100"/>
                  <a:gd name="T18" fmla="*/ 30 w 100"/>
                  <a:gd name="T19" fmla="*/ 100 h 100"/>
                  <a:gd name="T20" fmla="*/ 15 w 100"/>
                  <a:gd name="T21" fmla="*/ 85 h 100"/>
                  <a:gd name="T22" fmla="*/ 0 w 100"/>
                  <a:gd name="T23" fmla="*/ 70 h 100"/>
                  <a:gd name="T24" fmla="*/ 0 w 100"/>
                  <a:gd name="T25" fmla="*/ 50 h 100"/>
                  <a:gd name="T26" fmla="*/ 0 w 100"/>
                  <a:gd name="T27" fmla="*/ 30 h 100"/>
                  <a:gd name="T28" fmla="*/ 15 w 100"/>
                  <a:gd name="T29" fmla="*/ 15 h 100"/>
                  <a:gd name="T30" fmla="*/ 30 w 100"/>
                  <a:gd name="T31" fmla="*/ 5 h 100"/>
                  <a:gd name="T32" fmla="*/ 50 w 100"/>
                  <a:gd name="T3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0">
                    <a:moveTo>
                      <a:pt x="50" y="0"/>
                    </a:moveTo>
                    <a:lnTo>
                      <a:pt x="70" y="5"/>
                    </a:lnTo>
                    <a:lnTo>
                      <a:pt x="85" y="15"/>
                    </a:lnTo>
                    <a:lnTo>
                      <a:pt x="95" y="30"/>
                    </a:lnTo>
                    <a:lnTo>
                      <a:pt x="100" y="50"/>
                    </a:lnTo>
                    <a:lnTo>
                      <a:pt x="95" y="70"/>
                    </a:lnTo>
                    <a:lnTo>
                      <a:pt x="85" y="85"/>
                    </a:lnTo>
                    <a:lnTo>
                      <a:pt x="70" y="100"/>
                    </a:lnTo>
                    <a:lnTo>
                      <a:pt x="50" y="100"/>
                    </a:lnTo>
                    <a:lnTo>
                      <a:pt x="30" y="100"/>
                    </a:lnTo>
                    <a:lnTo>
                      <a:pt x="15" y="85"/>
                    </a:lnTo>
                    <a:lnTo>
                      <a:pt x="0" y="70"/>
                    </a:lnTo>
                    <a:lnTo>
                      <a:pt x="0" y="50"/>
                    </a:lnTo>
                    <a:lnTo>
                      <a:pt x="0" y="30"/>
                    </a:lnTo>
                    <a:lnTo>
                      <a:pt x="15" y="15"/>
                    </a:lnTo>
                    <a:lnTo>
                      <a:pt x="30" y="5"/>
                    </a:lnTo>
                    <a:lnTo>
                      <a:pt x="50" y="0"/>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sp>
            <p:nvSpPr>
              <p:cNvPr id="76" name="Freeform 71">
                <a:extLst>
                  <a:ext uri="{FF2B5EF4-FFF2-40B4-BE49-F238E27FC236}">
                    <a16:creationId xmlns:a16="http://schemas.microsoft.com/office/drawing/2014/main" id="{806FE026-ADCA-44B3-9F58-306E985AF95A}"/>
                  </a:ext>
                </a:extLst>
              </p:cNvPr>
              <p:cNvSpPr>
                <a:spLocks/>
              </p:cNvSpPr>
              <p:nvPr/>
            </p:nvSpPr>
            <p:spPr bwMode="auto">
              <a:xfrm>
                <a:off x="4733359" y="3655406"/>
                <a:ext cx="78084" cy="76081"/>
              </a:xfrm>
              <a:custGeom>
                <a:avLst/>
                <a:gdLst>
                  <a:gd name="T0" fmla="*/ 100 w 195"/>
                  <a:gd name="T1" fmla="*/ 0 h 190"/>
                  <a:gd name="T2" fmla="*/ 120 w 195"/>
                  <a:gd name="T3" fmla="*/ 80 h 190"/>
                  <a:gd name="T4" fmla="*/ 195 w 195"/>
                  <a:gd name="T5" fmla="*/ 70 h 190"/>
                  <a:gd name="T6" fmla="*/ 130 w 195"/>
                  <a:gd name="T7" fmla="*/ 115 h 190"/>
                  <a:gd name="T8" fmla="*/ 160 w 195"/>
                  <a:gd name="T9" fmla="*/ 190 h 190"/>
                  <a:gd name="T10" fmla="*/ 100 w 195"/>
                  <a:gd name="T11" fmla="*/ 135 h 190"/>
                  <a:gd name="T12" fmla="*/ 40 w 195"/>
                  <a:gd name="T13" fmla="*/ 190 h 190"/>
                  <a:gd name="T14" fmla="*/ 70 w 195"/>
                  <a:gd name="T15" fmla="*/ 115 h 190"/>
                  <a:gd name="T16" fmla="*/ 0 w 195"/>
                  <a:gd name="T17" fmla="*/ 70 h 190"/>
                  <a:gd name="T18" fmla="*/ 80 w 195"/>
                  <a:gd name="T19" fmla="*/ 80 h 190"/>
                  <a:gd name="T20" fmla="*/ 100 w 195"/>
                  <a:gd name="T21"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190">
                    <a:moveTo>
                      <a:pt x="100" y="0"/>
                    </a:moveTo>
                    <a:lnTo>
                      <a:pt x="120" y="80"/>
                    </a:lnTo>
                    <a:lnTo>
                      <a:pt x="195" y="70"/>
                    </a:lnTo>
                    <a:lnTo>
                      <a:pt x="130" y="115"/>
                    </a:lnTo>
                    <a:lnTo>
                      <a:pt x="160" y="190"/>
                    </a:lnTo>
                    <a:lnTo>
                      <a:pt x="100" y="135"/>
                    </a:lnTo>
                    <a:lnTo>
                      <a:pt x="40" y="190"/>
                    </a:lnTo>
                    <a:lnTo>
                      <a:pt x="70" y="115"/>
                    </a:lnTo>
                    <a:lnTo>
                      <a:pt x="0" y="70"/>
                    </a:lnTo>
                    <a:lnTo>
                      <a:pt x="80" y="80"/>
                    </a:lnTo>
                    <a:lnTo>
                      <a:pt x="100" y="0"/>
                    </a:lnTo>
                  </a:path>
                </a:pathLst>
              </a:custGeom>
              <a:grpFill/>
              <a:ln w="12700" cap="flat" cmpd="sng" algn="ctr">
                <a:solidFill>
                  <a:sysClr val="window" lastClr="FFFFFF"/>
                </a:solidFill>
                <a:prstDash val="solid"/>
                <a:miter lim="800000"/>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88BDE6"/>
                  </a:solidFill>
                  <a:effectLst/>
                  <a:uLnTx/>
                  <a:uFillTx/>
                  <a:latin typeface="微软雅黑" panose="020B0503020204020204" pitchFamily="34" charset="-122"/>
                  <a:ea typeface="微软雅黑" panose="020B0503020204020204" pitchFamily="34" charset="-122"/>
                  <a:cs typeface="+mn-cs"/>
                </a:endParaRPr>
              </a:p>
            </p:txBody>
          </p:sp>
        </p:grpSp>
        <p:sp>
          <p:nvSpPr>
            <p:cNvPr id="46" name="椭圆 45">
              <a:extLst>
                <a:ext uri="{FF2B5EF4-FFF2-40B4-BE49-F238E27FC236}">
                  <a16:creationId xmlns:a16="http://schemas.microsoft.com/office/drawing/2014/main" id="{5DC24ED0-A8A2-4D06-B6C6-15062099DBDA}"/>
                </a:ext>
              </a:extLst>
            </p:cNvPr>
            <p:cNvSpPr/>
            <p:nvPr/>
          </p:nvSpPr>
          <p:spPr>
            <a:xfrm>
              <a:off x="4053039" y="3868514"/>
              <a:ext cx="66849" cy="66849"/>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E2269C71-2855-4907-9BC4-281C6F6B9F49}"/>
                </a:ext>
              </a:extLst>
            </p:cNvPr>
            <p:cNvSpPr/>
            <p:nvPr/>
          </p:nvSpPr>
          <p:spPr>
            <a:xfrm>
              <a:off x="3284156" y="2840144"/>
              <a:ext cx="800163" cy="1061296"/>
            </a:xfrm>
            <a:custGeom>
              <a:avLst/>
              <a:gdLst>
                <a:gd name="connsiteX0" fmla="*/ 1148080 w 1148080"/>
                <a:gd name="connsiteY0" fmla="*/ 1154680 h 1154680"/>
                <a:gd name="connsiteX1" fmla="*/ 640080 w 1148080"/>
                <a:gd name="connsiteY1" fmla="*/ 77720 h 1154680"/>
                <a:gd name="connsiteX2" fmla="*/ 0 w 1148080"/>
                <a:gd name="connsiteY2" fmla="*/ 169160 h 1154680"/>
              </a:gdLst>
              <a:ahLst/>
              <a:cxnLst>
                <a:cxn ang="0">
                  <a:pos x="connsiteX0" y="connsiteY0"/>
                </a:cxn>
                <a:cxn ang="0">
                  <a:pos x="connsiteX1" y="connsiteY1"/>
                </a:cxn>
                <a:cxn ang="0">
                  <a:pos x="connsiteX2" y="connsiteY2"/>
                </a:cxn>
              </a:cxnLst>
              <a:rect l="l" t="t" r="r" b="b"/>
              <a:pathLst>
                <a:path w="1148080" h="1154680">
                  <a:moveTo>
                    <a:pt x="1148080" y="1154680"/>
                  </a:moveTo>
                  <a:cubicBezTo>
                    <a:pt x="989753" y="698326"/>
                    <a:pt x="831427" y="241973"/>
                    <a:pt x="640080" y="77720"/>
                  </a:cubicBezTo>
                  <a:cubicBezTo>
                    <a:pt x="448733" y="-86533"/>
                    <a:pt x="224366" y="41313"/>
                    <a:pt x="0" y="16916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F64E3B62-A0FC-4419-98AC-2701ECDC0788}"/>
                </a:ext>
              </a:extLst>
            </p:cNvPr>
            <p:cNvSpPr/>
            <p:nvPr/>
          </p:nvSpPr>
          <p:spPr>
            <a:xfrm rot="365953">
              <a:off x="2369051" y="3346058"/>
              <a:ext cx="1746357" cy="498412"/>
            </a:xfrm>
            <a:custGeom>
              <a:avLst/>
              <a:gdLst>
                <a:gd name="connsiteX0" fmla="*/ 1148080 w 1148080"/>
                <a:gd name="connsiteY0" fmla="*/ 1154680 h 1154680"/>
                <a:gd name="connsiteX1" fmla="*/ 640080 w 1148080"/>
                <a:gd name="connsiteY1" fmla="*/ 77720 h 1154680"/>
                <a:gd name="connsiteX2" fmla="*/ 0 w 1148080"/>
                <a:gd name="connsiteY2" fmla="*/ 169160 h 1154680"/>
              </a:gdLst>
              <a:ahLst/>
              <a:cxnLst>
                <a:cxn ang="0">
                  <a:pos x="connsiteX0" y="connsiteY0"/>
                </a:cxn>
                <a:cxn ang="0">
                  <a:pos x="connsiteX1" y="connsiteY1"/>
                </a:cxn>
                <a:cxn ang="0">
                  <a:pos x="connsiteX2" y="connsiteY2"/>
                </a:cxn>
              </a:cxnLst>
              <a:rect l="l" t="t" r="r" b="b"/>
              <a:pathLst>
                <a:path w="1148080" h="1154680">
                  <a:moveTo>
                    <a:pt x="1148080" y="1154680"/>
                  </a:moveTo>
                  <a:cubicBezTo>
                    <a:pt x="989753" y="698326"/>
                    <a:pt x="831427" y="241973"/>
                    <a:pt x="640080" y="77720"/>
                  </a:cubicBezTo>
                  <a:cubicBezTo>
                    <a:pt x="448733" y="-86533"/>
                    <a:pt x="224366" y="41313"/>
                    <a:pt x="0" y="16916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F938FDFA-48DA-45EB-B580-9566FB4D0C31}"/>
                </a:ext>
              </a:extLst>
            </p:cNvPr>
            <p:cNvSpPr/>
            <p:nvPr/>
          </p:nvSpPr>
          <p:spPr>
            <a:xfrm>
              <a:off x="3840480" y="3891280"/>
              <a:ext cx="243840" cy="751840"/>
            </a:xfrm>
            <a:custGeom>
              <a:avLst/>
              <a:gdLst>
                <a:gd name="connsiteX0" fmla="*/ 243840 w 243840"/>
                <a:gd name="connsiteY0" fmla="*/ 0 h 751840"/>
                <a:gd name="connsiteX1" fmla="*/ 0 w 243840"/>
                <a:gd name="connsiteY1" fmla="*/ 751840 h 751840"/>
              </a:gdLst>
              <a:ahLst/>
              <a:cxnLst>
                <a:cxn ang="0">
                  <a:pos x="connsiteX0" y="connsiteY0"/>
                </a:cxn>
                <a:cxn ang="0">
                  <a:pos x="connsiteX1" y="connsiteY1"/>
                </a:cxn>
              </a:cxnLst>
              <a:rect l="l" t="t" r="r" b="b"/>
              <a:pathLst>
                <a:path w="243840" h="751840">
                  <a:moveTo>
                    <a:pt x="243840" y="0"/>
                  </a:moveTo>
                  <a:lnTo>
                    <a:pt x="0" y="75184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542523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4E6920-29A3-4004-82B6-CDCBD756DBAD}"/>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请在此输入您的标题</a:t>
            </a:r>
          </a:p>
        </p:txBody>
      </p:sp>
      <p:grpSp>
        <p:nvGrpSpPr>
          <p:cNvPr id="18" name="组合 17">
            <a:extLst>
              <a:ext uri="{FF2B5EF4-FFF2-40B4-BE49-F238E27FC236}">
                <a16:creationId xmlns:a16="http://schemas.microsoft.com/office/drawing/2014/main" id="{CD49005D-D174-4290-81CF-DFF2EEFF98E1}"/>
              </a:ext>
            </a:extLst>
          </p:cNvPr>
          <p:cNvGrpSpPr/>
          <p:nvPr/>
        </p:nvGrpSpPr>
        <p:grpSpPr>
          <a:xfrm>
            <a:off x="911225" y="1291095"/>
            <a:ext cx="1686560" cy="4339864"/>
            <a:chOff x="911225" y="1291095"/>
            <a:chExt cx="1686560" cy="4339864"/>
          </a:xfrm>
        </p:grpSpPr>
        <p:grpSp>
          <p:nvGrpSpPr>
            <p:cNvPr id="39" name="组合 38">
              <a:extLst>
                <a:ext uri="{FF2B5EF4-FFF2-40B4-BE49-F238E27FC236}">
                  <a16:creationId xmlns:a16="http://schemas.microsoft.com/office/drawing/2014/main" id="{1F7EE521-F4F7-4315-B9D6-4440D2EBBE84}"/>
                </a:ext>
              </a:extLst>
            </p:cNvPr>
            <p:cNvGrpSpPr/>
            <p:nvPr/>
          </p:nvGrpSpPr>
          <p:grpSpPr>
            <a:xfrm>
              <a:off x="911225" y="1291095"/>
              <a:ext cx="1686560" cy="4339864"/>
              <a:chOff x="1338710" y="1258295"/>
              <a:chExt cx="1686560" cy="4339864"/>
            </a:xfrm>
          </p:grpSpPr>
          <p:sp>
            <p:nvSpPr>
              <p:cNvPr id="4" name="矩形 3">
                <a:extLst>
                  <a:ext uri="{FF2B5EF4-FFF2-40B4-BE49-F238E27FC236}">
                    <a16:creationId xmlns:a16="http://schemas.microsoft.com/office/drawing/2014/main" id="{1D2ADB1E-085E-4720-BEAB-09310EE6B46D}"/>
                  </a:ext>
                </a:extLst>
              </p:cNvPr>
              <p:cNvSpPr/>
              <p:nvPr/>
            </p:nvSpPr>
            <p:spPr>
              <a:xfrm>
                <a:off x="1338710" y="1688104"/>
                <a:ext cx="1686560" cy="391005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9813CE14-DBC9-4149-A4AC-9B70DE3D1212}"/>
                  </a:ext>
                </a:extLst>
              </p:cNvPr>
              <p:cNvSpPr/>
              <p:nvPr/>
            </p:nvSpPr>
            <p:spPr>
              <a:xfrm>
                <a:off x="1909038" y="1258295"/>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壹</a:t>
                </a:r>
              </a:p>
            </p:txBody>
          </p:sp>
        </p:grpSp>
        <p:grpSp>
          <p:nvGrpSpPr>
            <p:cNvPr id="17" name="组合 16">
              <a:extLst>
                <a:ext uri="{FF2B5EF4-FFF2-40B4-BE49-F238E27FC236}">
                  <a16:creationId xmlns:a16="http://schemas.microsoft.com/office/drawing/2014/main" id="{7DF8D021-5C3C-45D1-83F8-2651A40AA3E9}"/>
                </a:ext>
              </a:extLst>
            </p:cNvPr>
            <p:cNvGrpSpPr/>
            <p:nvPr/>
          </p:nvGrpSpPr>
          <p:grpSpPr>
            <a:xfrm>
              <a:off x="929240" y="2046719"/>
              <a:ext cx="1632649" cy="3576061"/>
              <a:chOff x="929240" y="2046719"/>
              <a:chExt cx="1632649" cy="3576061"/>
            </a:xfrm>
          </p:grpSpPr>
          <p:sp>
            <p:nvSpPr>
              <p:cNvPr id="22" name="文本框 21">
                <a:extLst>
                  <a:ext uri="{FF2B5EF4-FFF2-40B4-BE49-F238E27FC236}">
                    <a16:creationId xmlns:a16="http://schemas.microsoft.com/office/drawing/2014/main" id="{DC538CCB-CACD-484E-A049-E6339FA26DD3}"/>
                  </a:ext>
                </a:extLst>
              </p:cNvPr>
              <p:cNvSpPr txBox="1"/>
              <p:nvPr/>
            </p:nvSpPr>
            <p:spPr>
              <a:xfrm>
                <a:off x="2069446" y="2046720"/>
                <a:ext cx="492443" cy="2594753"/>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请在此输入标题</a:t>
                </a:r>
              </a:p>
            </p:txBody>
          </p:sp>
          <p:sp>
            <p:nvSpPr>
              <p:cNvPr id="23" name="文本框 22">
                <a:extLst>
                  <a:ext uri="{FF2B5EF4-FFF2-40B4-BE49-F238E27FC236}">
                    <a16:creationId xmlns:a16="http://schemas.microsoft.com/office/drawing/2014/main" id="{4791BA9B-249D-4ACA-93C9-35850A1E204D}"/>
                  </a:ext>
                </a:extLst>
              </p:cNvPr>
              <p:cNvSpPr txBox="1"/>
              <p:nvPr/>
            </p:nvSpPr>
            <p:spPr>
              <a:xfrm>
                <a:off x="929240" y="2046719"/>
                <a:ext cx="1046440" cy="3576061"/>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24" name="直接连接符 23">
                <a:extLst>
                  <a:ext uri="{FF2B5EF4-FFF2-40B4-BE49-F238E27FC236}">
                    <a16:creationId xmlns:a16="http://schemas.microsoft.com/office/drawing/2014/main" id="{BA9B50B3-0A5F-4C81-8531-A4B06B1A635C}"/>
                  </a:ext>
                </a:extLst>
              </p:cNvPr>
              <p:cNvCxnSpPr>
                <a:cxnSpLocks/>
              </p:cNvCxnSpPr>
              <p:nvPr/>
            </p:nvCxnSpPr>
            <p:spPr>
              <a:xfrm>
                <a:off x="2011902" y="2117840"/>
                <a:ext cx="0" cy="984731"/>
              </a:xfrm>
              <a:prstGeom prst="line">
                <a:avLst/>
              </a:prstGeom>
              <a:ln w="28575"/>
            </p:spPr>
            <p:style>
              <a:lnRef idx="1">
                <a:schemeClr val="accent1"/>
              </a:lnRef>
              <a:fillRef idx="0">
                <a:schemeClr val="accent1"/>
              </a:fillRef>
              <a:effectRef idx="0">
                <a:schemeClr val="accent1"/>
              </a:effectRef>
              <a:fontRef idx="minor">
                <a:schemeClr val="tx1"/>
              </a:fontRef>
            </p:style>
          </p:cxnSp>
        </p:grpSp>
      </p:grpSp>
      <p:pic>
        <p:nvPicPr>
          <p:cNvPr id="47" name="图片 46">
            <a:extLst>
              <a:ext uri="{FF2B5EF4-FFF2-40B4-BE49-F238E27FC236}">
                <a16:creationId xmlns:a16="http://schemas.microsoft.com/office/drawing/2014/main" id="{53CF9C61-7900-4729-8D6B-BFD1C9E82B87}"/>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009612" y="4529851"/>
            <a:ext cx="216341" cy="223244"/>
          </a:xfrm>
          <a:prstGeom prst="rect">
            <a:avLst/>
          </a:prstGeom>
        </p:spPr>
      </p:pic>
      <p:grpSp>
        <p:nvGrpSpPr>
          <p:cNvPr id="15" name="组合 14">
            <a:extLst>
              <a:ext uri="{FF2B5EF4-FFF2-40B4-BE49-F238E27FC236}">
                <a16:creationId xmlns:a16="http://schemas.microsoft.com/office/drawing/2014/main" id="{10F2BE1B-119C-4578-908C-AAE4F2E570E1}"/>
              </a:ext>
            </a:extLst>
          </p:cNvPr>
          <p:cNvGrpSpPr/>
          <p:nvPr/>
        </p:nvGrpSpPr>
        <p:grpSpPr>
          <a:xfrm>
            <a:off x="3776509" y="1291095"/>
            <a:ext cx="1686560" cy="4339864"/>
            <a:chOff x="3927960" y="1258295"/>
            <a:chExt cx="1686560" cy="4339864"/>
          </a:xfrm>
        </p:grpSpPr>
        <p:grpSp>
          <p:nvGrpSpPr>
            <p:cNvPr id="41" name="组合 40">
              <a:extLst>
                <a:ext uri="{FF2B5EF4-FFF2-40B4-BE49-F238E27FC236}">
                  <a16:creationId xmlns:a16="http://schemas.microsoft.com/office/drawing/2014/main" id="{C44D9FB8-D611-4CF5-924D-797C51713FDA}"/>
                </a:ext>
              </a:extLst>
            </p:cNvPr>
            <p:cNvGrpSpPr/>
            <p:nvPr/>
          </p:nvGrpSpPr>
          <p:grpSpPr>
            <a:xfrm>
              <a:off x="3927960" y="1258295"/>
              <a:ext cx="1686560" cy="4339864"/>
              <a:chOff x="3927960" y="1258295"/>
              <a:chExt cx="1686560" cy="4339864"/>
            </a:xfrm>
          </p:grpSpPr>
          <p:sp>
            <p:nvSpPr>
              <p:cNvPr id="10" name="矩形 9">
                <a:extLst>
                  <a:ext uri="{FF2B5EF4-FFF2-40B4-BE49-F238E27FC236}">
                    <a16:creationId xmlns:a16="http://schemas.microsoft.com/office/drawing/2014/main" id="{8A5DEAD3-D896-4235-8078-84A79A403B08}"/>
                  </a:ext>
                </a:extLst>
              </p:cNvPr>
              <p:cNvSpPr/>
              <p:nvPr/>
            </p:nvSpPr>
            <p:spPr>
              <a:xfrm>
                <a:off x="3927960" y="1688105"/>
                <a:ext cx="1686560" cy="3910054"/>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90726AC7-750A-4209-9618-273CC1FAA63E}"/>
                  </a:ext>
                </a:extLst>
              </p:cNvPr>
              <p:cNvSpPr/>
              <p:nvPr/>
            </p:nvSpPr>
            <p:spPr>
              <a:xfrm>
                <a:off x="4498288" y="1258295"/>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贰</a:t>
                </a:r>
              </a:p>
            </p:txBody>
          </p:sp>
        </p:grpSp>
        <p:grpSp>
          <p:nvGrpSpPr>
            <p:cNvPr id="6" name="组合 5">
              <a:extLst>
                <a:ext uri="{FF2B5EF4-FFF2-40B4-BE49-F238E27FC236}">
                  <a16:creationId xmlns:a16="http://schemas.microsoft.com/office/drawing/2014/main" id="{C123C7D6-4624-47A8-86CE-13A21856145F}"/>
                </a:ext>
              </a:extLst>
            </p:cNvPr>
            <p:cNvGrpSpPr/>
            <p:nvPr/>
          </p:nvGrpSpPr>
          <p:grpSpPr>
            <a:xfrm>
              <a:off x="3977665" y="2013919"/>
              <a:ext cx="1632649" cy="3576061"/>
              <a:chOff x="3943962" y="2083312"/>
              <a:chExt cx="1632649" cy="3576061"/>
            </a:xfrm>
          </p:grpSpPr>
          <p:sp>
            <p:nvSpPr>
              <p:cNvPr id="55" name="文本框 54">
                <a:extLst>
                  <a:ext uri="{FF2B5EF4-FFF2-40B4-BE49-F238E27FC236}">
                    <a16:creationId xmlns:a16="http://schemas.microsoft.com/office/drawing/2014/main" id="{F08B5EBA-1FCF-4850-A25E-04FA31969715}"/>
                  </a:ext>
                </a:extLst>
              </p:cNvPr>
              <p:cNvSpPr txBox="1"/>
              <p:nvPr/>
            </p:nvSpPr>
            <p:spPr>
              <a:xfrm>
                <a:off x="5084168" y="2083313"/>
                <a:ext cx="492443" cy="2594753"/>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请在此输入标题</a:t>
                </a:r>
              </a:p>
            </p:txBody>
          </p:sp>
          <p:sp>
            <p:nvSpPr>
              <p:cNvPr id="56" name="文本框 55">
                <a:extLst>
                  <a:ext uri="{FF2B5EF4-FFF2-40B4-BE49-F238E27FC236}">
                    <a16:creationId xmlns:a16="http://schemas.microsoft.com/office/drawing/2014/main" id="{AEE12E11-1423-4544-B725-29EB380A408C}"/>
                  </a:ext>
                </a:extLst>
              </p:cNvPr>
              <p:cNvSpPr txBox="1"/>
              <p:nvPr/>
            </p:nvSpPr>
            <p:spPr>
              <a:xfrm>
                <a:off x="3943962" y="2083312"/>
                <a:ext cx="1046440" cy="3576061"/>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57" name="直接连接符 56">
                <a:extLst>
                  <a:ext uri="{FF2B5EF4-FFF2-40B4-BE49-F238E27FC236}">
                    <a16:creationId xmlns:a16="http://schemas.microsoft.com/office/drawing/2014/main" id="{5020D13C-B06F-4EB9-B04D-DAC6B1C065E3}"/>
                  </a:ext>
                </a:extLst>
              </p:cNvPr>
              <p:cNvCxnSpPr>
                <a:cxnSpLocks/>
              </p:cNvCxnSpPr>
              <p:nvPr/>
            </p:nvCxnSpPr>
            <p:spPr>
              <a:xfrm>
                <a:off x="5026624" y="2154433"/>
                <a:ext cx="0" cy="984731"/>
              </a:xfrm>
              <a:prstGeom prst="line">
                <a:avLst/>
              </a:prstGeom>
              <a:ln w="28575"/>
            </p:spPr>
            <p:style>
              <a:lnRef idx="1">
                <a:schemeClr val="accent1"/>
              </a:lnRef>
              <a:fillRef idx="0">
                <a:schemeClr val="accent1"/>
              </a:fillRef>
              <a:effectRef idx="0">
                <a:schemeClr val="accent1"/>
              </a:effectRef>
              <a:fontRef idx="minor">
                <a:schemeClr val="tx1"/>
              </a:fontRef>
            </p:style>
          </p:cxnSp>
        </p:grpSp>
      </p:grpSp>
      <p:grpSp>
        <p:nvGrpSpPr>
          <p:cNvPr id="14" name="组合 13">
            <a:extLst>
              <a:ext uri="{FF2B5EF4-FFF2-40B4-BE49-F238E27FC236}">
                <a16:creationId xmlns:a16="http://schemas.microsoft.com/office/drawing/2014/main" id="{C51579BB-C794-4C1E-AF15-69879B7ACEDB}"/>
              </a:ext>
            </a:extLst>
          </p:cNvPr>
          <p:cNvGrpSpPr/>
          <p:nvPr/>
        </p:nvGrpSpPr>
        <p:grpSpPr>
          <a:xfrm>
            <a:off x="6710917" y="1291096"/>
            <a:ext cx="1686560" cy="4339862"/>
            <a:chOff x="6560275" y="1258295"/>
            <a:chExt cx="1686560" cy="4339862"/>
          </a:xfrm>
        </p:grpSpPr>
        <p:grpSp>
          <p:nvGrpSpPr>
            <p:cNvPr id="42" name="组合 41">
              <a:extLst>
                <a:ext uri="{FF2B5EF4-FFF2-40B4-BE49-F238E27FC236}">
                  <a16:creationId xmlns:a16="http://schemas.microsoft.com/office/drawing/2014/main" id="{BBD74F08-2DAE-4BBC-972D-00B82ED291D7}"/>
                </a:ext>
              </a:extLst>
            </p:cNvPr>
            <p:cNvGrpSpPr/>
            <p:nvPr/>
          </p:nvGrpSpPr>
          <p:grpSpPr>
            <a:xfrm>
              <a:off x="6560275" y="1258295"/>
              <a:ext cx="1686560" cy="4339862"/>
              <a:chOff x="6560275" y="1258295"/>
              <a:chExt cx="1686560" cy="4339862"/>
            </a:xfrm>
          </p:grpSpPr>
          <p:sp>
            <p:nvSpPr>
              <p:cNvPr id="8" name="矩形 7">
                <a:extLst>
                  <a:ext uri="{FF2B5EF4-FFF2-40B4-BE49-F238E27FC236}">
                    <a16:creationId xmlns:a16="http://schemas.microsoft.com/office/drawing/2014/main" id="{A00FDB9A-F9B8-4F82-8D5C-92FA73578A46}"/>
                  </a:ext>
                </a:extLst>
              </p:cNvPr>
              <p:cNvSpPr/>
              <p:nvPr/>
            </p:nvSpPr>
            <p:spPr>
              <a:xfrm>
                <a:off x="6560275" y="1688104"/>
                <a:ext cx="1686560" cy="391005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 name="矩形 8">
                <a:extLst>
                  <a:ext uri="{FF2B5EF4-FFF2-40B4-BE49-F238E27FC236}">
                    <a16:creationId xmlns:a16="http://schemas.microsoft.com/office/drawing/2014/main" id="{FE12AB6D-D5D0-40F7-9E39-D9A7BD37BCA9}"/>
                  </a:ext>
                </a:extLst>
              </p:cNvPr>
              <p:cNvSpPr/>
              <p:nvPr/>
            </p:nvSpPr>
            <p:spPr>
              <a:xfrm>
                <a:off x="7130603" y="1258295"/>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叁</a:t>
                </a:r>
              </a:p>
            </p:txBody>
          </p:sp>
        </p:grpSp>
        <p:grpSp>
          <p:nvGrpSpPr>
            <p:cNvPr id="62" name="组合 61">
              <a:extLst>
                <a:ext uri="{FF2B5EF4-FFF2-40B4-BE49-F238E27FC236}">
                  <a16:creationId xmlns:a16="http://schemas.microsoft.com/office/drawing/2014/main" id="{8A1149A0-7290-42C4-8BCC-96ECAF394D73}"/>
                </a:ext>
              </a:extLst>
            </p:cNvPr>
            <p:cNvGrpSpPr/>
            <p:nvPr/>
          </p:nvGrpSpPr>
          <p:grpSpPr>
            <a:xfrm>
              <a:off x="6598605" y="2013919"/>
              <a:ext cx="1632649" cy="3576061"/>
              <a:chOff x="1356725" y="2013919"/>
              <a:chExt cx="1632649" cy="3576061"/>
            </a:xfrm>
          </p:grpSpPr>
          <p:sp>
            <p:nvSpPr>
              <p:cNvPr id="63" name="文本框 62">
                <a:extLst>
                  <a:ext uri="{FF2B5EF4-FFF2-40B4-BE49-F238E27FC236}">
                    <a16:creationId xmlns:a16="http://schemas.microsoft.com/office/drawing/2014/main" id="{4B2606D5-0DE9-409C-A5FA-1E8AF9D831AD}"/>
                  </a:ext>
                </a:extLst>
              </p:cNvPr>
              <p:cNvSpPr txBox="1"/>
              <p:nvPr/>
            </p:nvSpPr>
            <p:spPr>
              <a:xfrm>
                <a:off x="2496931" y="2013920"/>
                <a:ext cx="492443" cy="2594753"/>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请在此输入标题</a:t>
                </a:r>
              </a:p>
            </p:txBody>
          </p:sp>
          <p:sp>
            <p:nvSpPr>
              <p:cNvPr id="64" name="文本框 63">
                <a:extLst>
                  <a:ext uri="{FF2B5EF4-FFF2-40B4-BE49-F238E27FC236}">
                    <a16:creationId xmlns:a16="http://schemas.microsoft.com/office/drawing/2014/main" id="{AD28520E-629A-4FB2-8682-A3E1450F0F49}"/>
                  </a:ext>
                </a:extLst>
              </p:cNvPr>
              <p:cNvSpPr txBox="1"/>
              <p:nvPr/>
            </p:nvSpPr>
            <p:spPr>
              <a:xfrm>
                <a:off x="1356725" y="2013919"/>
                <a:ext cx="1046440" cy="3576061"/>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65" name="直接连接符 64">
                <a:extLst>
                  <a:ext uri="{FF2B5EF4-FFF2-40B4-BE49-F238E27FC236}">
                    <a16:creationId xmlns:a16="http://schemas.microsoft.com/office/drawing/2014/main" id="{299EE5B6-ACEC-4CD6-B9A8-140D2C4ED488}"/>
                  </a:ext>
                </a:extLst>
              </p:cNvPr>
              <p:cNvCxnSpPr>
                <a:cxnSpLocks/>
              </p:cNvCxnSpPr>
              <p:nvPr/>
            </p:nvCxnSpPr>
            <p:spPr>
              <a:xfrm>
                <a:off x="2439387" y="2085040"/>
                <a:ext cx="0" cy="984731"/>
              </a:xfrm>
              <a:prstGeom prst="line">
                <a:avLst/>
              </a:prstGeom>
              <a:ln w="28575"/>
            </p:spPr>
            <p:style>
              <a:lnRef idx="1">
                <a:schemeClr val="accent1"/>
              </a:lnRef>
              <a:fillRef idx="0">
                <a:schemeClr val="accent1"/>
              </a:fillRef>
              <a:effectRef idx="0">
                <a:schemeClr val="accent1"/>
              </a:effectRef>
              <a:fontRef idx="minor">
                <a:schemeClr val="tx1"/>
              </a:fontRef>
            </p:style>
          </p:cxnSp>
        </p:grpSp>
      </p:grpSp>
      <p:grpSp>
        <p:nvGrpSpPr>
          <p:cNvPr id="3" name="组合 2">
            <a:extLst>
              <a:ext uri="{FF2B5EF4-FFF2-40B4-BE49-F238E27FC236}">
                <a16:creationId xmlns:a16="http://schemas.microsoft.com/office/drawing/2014/main" id="{2032A4EC-77FA-45A6-972A-DEDD3DCF601D}"/>
              </a:ext>
            </a:extLst>
          </p:cNvPr>
          <p:cNvGrpSpPr/>
          <p:nvPr/>
        </p:nvGrpSpPr>
        <p:grpSpPr>
          <a:xfrm>
            <a:off x="9617028" y="1295184"/>
            <a:ext cx="1686560" cy="4331686"/>
            <a:chOff x="9645324" y="1250115"/>
            <a:chExt cx="1686560" cy="4331686"/>
          </a:xfrm>
        </p:grpSpPr>
        <p:grpSp>
          <p:nvGrpSpPr>
            <p:cNvPr id="43" name="组合 42">
              <a:extLst>
                <a:ext uri="{FF2B5EF4-FFF2-40B4-BE49-F238E27FC236}">
                  <a16:creationId xmlns:a16="http://schemas.microsoft.com/office/drawing/2014/main" id="{F8CE5625-B77F-4974-8F21-277F2C5688EE}"/>
                </a:ext>
              </a:extLst>
            </p:cNvPr>
            <p:cNvGrpSpPr/>
            <p:nvPr/>
          </p:nvGrpSpPr>
          <p:grpSpPr>
            <a:xfrm>
              <a:off x="9645324" y="1250115"/>
              <a:ext cx="1686560" cy="4331686"/>
              <a:chOff x="9166730" y="1263157"/>
              <a:chExt cx="1686560" cy="4331686"/>
            </a:xfrm>
          </p:grpSpPr>
          <p:sp>
            <p:nvSpPr>
              <p:cNvPr id="12" name="矩形 11">
                <a:extLst>
                  <a:ext uri="{FF2B5EF4-FFF2-40B4-BE49-F238E27FC236}">
                    <a16:creationId xmlns:a16="http://schemas.microsoft.com/office/drawing/2014/main" id="{AC24DDAA-2775-457F-993B-1A74E87DF856}"/>
                  </a:ext>
                </a:extLst>
              </p:cNvPr>
              <p:cNvSpPr/>
              <p:nvPr/>
            </p:nvSpPr>
            <p:spPr>
              <a:xfrm>
                <a:off x="9166730" y="1692967"/>
                <a:ext cx="1686560" cy="3901876"/>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id="{07A65866-9579-4586-B5D6-3A655EB5264F}"/>
                  </a:ext>
                </a:extLst>
              </p:cNvPr>
              <p:cNvSpPr/>
              <p:nvPr/>
            </p:nvSpPr>
            <p:spPr>
              <a:xfrm>
                <a:off x="9737058" y="1263157"/>
                <a:ext cx="545903" cy="572050"/>
              </a:xfrm>
              <a:prstGeom prst="rect">
                <a:avLst/>
              </a:prstGeom>
              <a:solidFill>
                <a:srgbClr val="004E9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cs"/>
                  </a:rPr>
                  <a:t>肆</a:t>
                </a:r>
              </a:p>
            </p:txBody>
          </p:sp>
        </p:grpSp>
        <p:grpSp>
          <p:nvGrpSpPr>
            <p:cNvPr id="67" name="组合 66">
              <a:extLst>
                <a:ext uri="{FF2B5EF4-FFF2-40B4-BE49-F238E27FC236}">
                  <a16:creationId xmlns:a16="http://schemas.microsoft.com/office/drawing/2014/main" id="{9A66673E-6F28-4068-85FA-20EDD409B42A}"/>
                </a:ext>
              </a:extLst>
            </p:cNvPr>
            <p:cNvGrpSpPr/>
            <p:nvPr/>
          </p:nvGrpSpPr>
          <p:grpSpPr>
            <a:xfrm>
              <a:off x="9698138" y="2005739"/>
              <a:ext cx="1632649" cy="3576061"/>
              <a:chOff x="1356725" y="2013919"/>
              <a:chExt cx="1632649" cy="3576061"/>
            </a:xfrm>
          </p:grpSpPr>
          <p:sp>
            <p:nvSpPr>
              <p:cNvPr id="68" name="文本框 67">
                <a:extLst>
                  <a:ext uri="{FF2B5EF4-FFF2-40B4-BE49-F238E27FC236}">
                    <a16:creationId xmlns:a16="http://schemas.microsoft.com/office/drawing/2014/main" id="{FAE9E4CF-1331-4631-A7A1-CCDE10438A05}"/>
                  </a:ext>
                </a:extLst>
              </p:cNvPr>
              <p:cNvSpPr txBox="1"/>
              <p:nvPr/>
            </p:nvSpPr>
            <p:spPr>
              <a:xfrm>
                <a:off x="2496931" y="2013920"/>
                <a:ext cx="492443" cy="2594753"/>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请在此输入标题</a:t>
                </a:r>
              </a:p>
            </p:txBody>
          </p:sp>
          <p:sp>
            <p:nvSpPr>
              <p:cNvPr id="69" name="文本框 68">
                <a:extLst>
                  <a:ext uri="{FF2B5EF4-FFF2-40B4-BE49-F238E27FC236}">
                    <a16:creationId xmlns:a16="http://schemas.microsoft.com/office/drawing/2014/main" id="{83DEF59F-EDA4-41B5-8E90-56A28A30BB78}"/>
                  </a:ext>
                </a:extLst>
              </p:cNvPr>
              <p:cNvSpPr txBox="1"/>
              <p:nvPr/>
            </p:nvSpPr>
            <p:spPr>
              <a:xfrm>
                <a:off x="1356725" y="2013919"/>
                <a:ext cx="1046440" cy="3576061"/>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70" name="直接连接符 69">
                <a:extLst>
                  <a:ext uri="{FF2B5EF4-FFF2-40B4-BE49-F238E27FC236}">
                    <a16:creationId xmlns:a16="http://schemas.microsoft.com/office/drawing/2014/main" id="{58526954-38CD-4D2F-ABFF-0A70988367BE}"/>
                  </a:ext>
                </a:extLst>
              </p:cNvPr>
              <p:cNvCxnSpPr>
                <a:cxnSpLocks/>
              </p:cNvCxnSpPr>
              <p:nvPr/>
            </p:nvCxnSpPr>
            <p:spPr>
              <a:xfrm>
                <a:off x="2439387" y="2085040"/>
                <a:ext cx="0" cy="984731"/>
              </a:xfrm>
              <a:prstGeom prst="line">
                <a:avLst/>
              </a:prstGeom>
              <a:ln w="28575"/>
            </p:spPr>
            <p:style>
              <a:lnRef idx="1">
                <a:schemeClr val="accent1"/>
              </a:lnRef>
              <a:fillRef idx="0">
                <a:schemeClr val="accent1"/>
              </a:fillRef>
              <a:effectRef idx="0">
                <a:schemeClr val="accent1"/>
              </a:effectRef>
              <a:fontRef idx="minor">
                <a:schemeClr val="tx1"/>
              </a:fontRef>
            </p:style>
          </p:cxnSp>
        </p:grpSp>
      </p:grpSp>
      <p:pic>
        <p:nvPicPr>
          <p:cNvPr id="40" name="图片 39">
            <a:extLst>
              <a:ext uri="{FF2B5EF4-FFF2-40B4-BE49-F238E27FC236}">
                <a16:creationId xmlns:a16="http://schemas.microsoft.com/office/drawing/2014/main" id="{04AAF6B1-5829-477E-AB07-2A173BFEE179}"/>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9775070" y="4529851"/>
            <a:ext cx="216341" cy="223244"/>
          </a:xfrm>
          <a:prstGeom prst="rect">
            <a:avLst/>
          </a:prstGeom>
        </p:spPr>
      </p:pic>
      <p:pic>
        <p:nvPicPr>
          <p:cNvPr id="44" name="图片 43">
            <a:extLst>
              <a:ext uri="{FF2B5EF4-FFF2-40B4-BE49-F238E27FC236}">
                <a16:creationId xmlns:a16="http://schemas.microsoft.com/office/drawing/2014/main" id="{F2C4169F-1EEA-40FA-B608-07DD048811E5}"/>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6853250" y="4529851"/>
            <a:ext cx="216341" cy="223244"/>
          </a:xfrm>
          <a:prstGeom prst="rect">
            <a:avLst/>
          </a:prstGeom>
        </p:spPr>
      </p:pic>
      <p:pic>
        <p:nvPicPr>
          <p:cNvPr id="45" name="图片 44">
            <a:extLst>
              <a:ext uri="{FF2B5EF4-FFF2-40B4-BE49-F238E27FC236}">
                <a16:creationId xmlns:a16="http://schemas.microsoft.com/office/drawing/2014/main" id="{05E65D67-95BD-4043-AAAE-7AB3745A4D02}"/>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3931431" y="4529851"/>
            <a:ext cx="216341" cy="223244"/>
          </a:xfrm>
          <a:prstGeom prst="rect">
            <a:avLst/>
          </a:prstGeom>
        </p:spPr>
      </p:pic>
    </p:spTree>
    <p:extLst>
      <p:ext uri="{BB962C8B-B14F-4D97-AF65-F5344CB8AC3E}">
        <p14:creationId xmlns:p14="http://schemas.microsoft.com/office/powerpoint/2010/main" val="2073054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05D669D-B4F1-41D0-B1F8-092D4F41D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 y="0"/>
            <a:ext cx="12190095" cy="6857999"/>
          </a:xfrm>
          <a:prstGeom prst="rect">
            <a:avLst/>
          </a:prstGeom>
        </p:spPr>
      </p:pic>
      <p:sp>
        <p:nvSpPr>
          <p:cNvPr id="3" name="矩形 2">
            <a:extLst>
              <a:ext uri="{FF2B5EF4-FFF2-40B4-BE49-F238E27FC236}">
                <a16:creationId xmlns:a16="http://schemas.microsoft.com/office/drawing/2014/main" id="{F411D896-6EB6-4BE6-BD38-F1DA7350E8B3}"/>
              </a:ext>
            </a:extLst>
          </p:cNvPr>
          <p:cNvSpPr/>
          <p:nvPr/>
        </p:nvSpPr>
        <p:spPr>
          <a:xfrm>
            <a:off x="0" y="-1"/>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26766780-21F0-41CF-86DD-6D640F9722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2918" y="522512"/>
            <a:ext cx="3926164" cy="969348"/>
          </a:xfrm>
          <a:prstGeom prst="rect">
            <a:avLst/>
          </a:prstGeom>
        </p:spPr>
      </p:pic>
      <p:sp>
        <p:nvSpPr>
          <p:cNvPr id="6" name="矩形 5">
            <a:extLst>
              <a:ext uri="{FF2B5EF4-FFF2-40B4-BE49-F238E27FC236}">
                <a16:creationId xmlns:a16="http://schemas.microsoft.com/office/drawing/2014/main" id="{9A80EC82-E424-4173-8D81-E813E0052251}"/>
              </a:ext>
            </a:extLst>
          </p:cNvPr>
          <p:cNvSpPr/>
          <p:nvPr/>
        </p:nvSpPr>
        <p:spPr>
          <a:xfrm>
            <a:off x="0" y="5630286"/>
            <a:ext cx="12192000" cy="1227713"/>
          </a:xfrm>
          <a:prstGeom prst="rect">
            <a:avLst/>
          </a:prstGeom>
          <a:solidFill>
            <a:srgbClr val="004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9A3BF5AA-E4DF-4B12-ADB9-7BEE855040C7}"/>
              </a:ext>
            </a:extLst>
          </p:cNvPr>
          <p:cNvSpPr txBox="1"/>
          <p:nvPr/>
        </p:nvSpPr>
        <p:spPr>
          <a:xfrm>
            <a:off x="2603500" y="2261677"/>
            <a:ext cx="6985000" cy="769441"/>
          </a:xfrm>
          <a:prstGeom prst="rect">
            <a:avLst/>
          </a:prstGeom>
          <a:noFill/>
        </p:spPr>
        <p:txBody>
          <a:bodyPr wrap="square" rtlCol="0">
            <a:spAutoFit/>
          </a:bodyPr>
          <a:lstStyle/>
          <a:p>
            <a:pPr algn="dist"/>
            <a:r>
              <a:rPr lang="zh-CN" altLang="en-US" sz="4400" b="1" dirty="0">
                <a:solidFill>
                  <a:srgbClr val="004E98"/>
                </a:solidFill>
                <a:latin typeface="思源宋体 CN Heavy" panose="02020900000000000000" pitchFamily="18" charset="-122"/>
                <a:ea typeface="思源宋体 CN Heavy" panose="02020900000000000000" pitchFamily="18" charset="-122"/>
              </a:rPr>
              <a:t>十分感谢您的聆听和观看！</a:t>
            </a:r>
          </a:p>
        </p:txBody>
      </p:sp>
      <p:sp>
        <p:nvSpPr>
          <p:cNvPr id="8" name="文本框 7">
            <a:extLst>
              <a:ext uri="{FF2B5EF4-FFF2-40B4-BE49-F238E27FC236}">
                <a16:creationId xmlns:a16="http://schemas.microsoft.com/office/drawing/2014/main" id="{443D7050-CA26-4D52-8EDD-8BC33E6A2166}"/>
              </a:ext>
            </a:extLst>
          </p:cNvPr>
          <p:cNvSpPr txBox="1"/>
          <p:nvPr/>
        </p:nvSpPr>
        <p:spPr>
          <a:xfrm>
            <a:off x="3200400" y="3045602"/>
            <a:ext cx="5292407" cy="307777"/>
          </a:xfrm>
          <a:prstGeom prst="rect">
            <a:avLst/>
          </a:prstGeom>
          <a:noFill/>
        </p:spPr>
        <p:txBody>
          <a:bodyPr wrap="square" rtlCol="0">
            <a:spAutoFit/>
          </a:bodyPr>
          <a:lstStyle/>
          <a:p>
            <a:pPr algn="dist"/>
            <a:r>
              <a:rPr lang="en-US" altLang="zh-CN" sz="1400" dirty="0">
                <a:solidFill>
                  <a:schemeClr val="tx1">
                    <a:lumMod val="50000"/>
                    <a:lumOff val="50000"/>
                  </a:schemeClr>
                </a:solidFill>
                <a:latin typeface="思源黑体 CN Light" panose="020B0300000000000000" pitchFamily="34" charset="-122"/>
                <a:ea typeface="思源黑体 CN Light" panose="020B0300000000000000" pitchFamily="34" charset="-122"/>
              </a:rPr>
              <a:t>THANK YOU  FOR YOUR LESIENING AND WATCHING!</a:t>
            </a:r>
            <a:endParaRPr lang="zh-CN" altLang="en-US" sz="14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9" name="文本框 8">
            <a:extLst>
              <a:ext uri="{FF2B5EF4-FFF2-40B4-BE49-F238E27FC236}">
                <a16:creationId xmlns:a16="http://schemas.microsoft.com/office/drawing/2014/main" id="{F9B36759-1E44-4CF2-887D-6CC6E0872E8A}"/>
              </a:ext>
            </a:extLst>
          </p:cNvPr>
          <p:cNvSpPr txBox="1"/>
          <p:nvPr/>
        </p:nvSpPr>
        <p:spPr>
          <a:xfrm>
            <a:off x="4572000" y="6187168"/>
            <a:ext cx="3048000" cy="276999"/>
          </a:xfrm>
          <a:prstGeom prst="rect">
            <a:avLst/>
          </a:prstGeom>
          <a:noFill/>
        </p:spPr>
        <p:txBody>
          <a:bodyPr wrap="square" rtlCol="0">
            <a:spAutoFit/>
          </a:bodyPr>
          <a:lstStyle/>
          <a:p>
            <a:pPr algn="dist"/>
            <a:r>
              <a:rPr lang="zh-CN" altLang="en-US" sz="1200" dirty="0">
                <a:solidFill>
                  <a:schemeClr val="bg1"/>
                </a:solidFill>
                <a:latin typeface="思源宋体 CN Heavy" panose="02020900000000000000" pitchFamily="18" charset="-122"/>
                <a:ea typeface="思源宋体 CN Heavy" panose="02020900000000000000" pitchFamily="18" charset="-122"/>
              </a:rPr>
              <a:t>以孔子为师 </a:t>
            </a:r>
            <a:r>
              <a:rPr lang="en-US" altLang="zh-CN" sz="1200" dirty="0">
                <a:solidFill>
                  <a:schemeClr val="bg1"/>
                </a:solidFill>
                <a:latin typeface="思源宋体 CN Heavy" panose="02020900000000000000" pitchFamily="18" charset="-122"/>
                <a:ea typeface="思源宋体 CN Heavy" panose="02020900000000000000" pitchFamily="18" charset="-122"/>
              </a:rPr>
              <a:t>|</a:t>
            </a:r>
            <a:r>
              <a:rPr lang="zh-CN" altLang="en-US" sz="1200" dirty="0">
                <a:solidFill>
                  <a:schemeClr val="bg1"/>
                </a:solidFill>
                <a:latin typeface="思源宋体 CN Heavy" panose="02020900000000000000" pitchFamily="18" charset="-122"/>
                <a:ea typeface="思源宋体 CN Heavy" panose="02020900000000000000" pitchFamily="18" charset="-122"/>
              </a:rPr>
              <a:t> 以行知为友</a:t>
            </a:r>
          </a:p>
        </p:txBody>
      </p:sp>
      <p:grpSp>
        <p:nvGrpSpPr>
          <p:cNvPr id="13" name="组合 12">
            <a:extLst>
              <a:ext uri="{FF2B5EF4-FFF2-40B4-BE49-F238E27FC236}">
                <a16:creationId xmlns:a16="http://schemas.microsoft.com/office/drawing/2014/main" id="{0C7BC539-4428-4638-A12D-5D2136F1C453}"/>
              </a:ext>
            </a:extLst>
          </p:cNvPr>
          <p:cNvGrpSpPr/>
          <p:nvPr/>
        </p:nvGrpSpPr>
        <p:grpSpPr>
          <a:xfrm>
            <a:off x="5280475" y="4350647"/>
            <a:ext cx="1631049" cy="338554"/>
            <a:chOff x="3285725" y="4354008"/>
            <a:chExt cx="1892420" cy="388213"/>
          </a:xfrm>
        </p:grpSpPr>
        <p:sp>
          <p:nvSpPr>
            <p:cNvPr id="14" name="矩形 13">
              <a:extLst>
                <a:ext uri="{FF2B5EF4-FFF2-40B4-BE49-F238E27FC236}">
                  <a16:creationId xmlns:a16="http://schemas.microsoft.com/office/drawing/2014/main" id="{F8F71F04-A26C-4158-B222-67765662145A}"/>
                </a:ext>
              </a:extLst>
            </p:cNvPr>
            <p:cNvSpPr/>
            <p:nvPr/>
          </p:nvSpPr>
          <p:spPr>
            <a:xfrm>
              <a:off x="3285725" y="4370617"/>
              <a:ext cx="1879600" cy="370178"/>
            </a:xfrm>
            <a:prstGeom prst="rect">
              <a:avLst/>
            </a:prstGeom>
            <a:solidFill>
              <a:srgbClr val="004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Heavy" panose="02020900000000000000" pitchFamily="18" charset="-122"/>
                <a:ea typeface="思源宋体 CN Heavy" panose="02020900000000000000" pitchFamily="18" charset="-122"/>
              </a:endParaRPr>
            </a:p>
          </p:txBody>
        </p:sp>
        <p:sp>
          <p:nvSpPr>
            <p:cNvPr id="15" name="文本框 14">
              <a:extLst>
                <a:ext uri="{FF2B5EF4-FFF2-40B4-BE49-F238E27FC236}">
                  <a16:creationId xmlns:a16="http://schemas.microsoft.com/office/drawing/2014/main" id="{11D18D65-228B-4482-8B02-0F8D5EBE2FB1}"/>
                </a:ext>
              </a:extLst>
            </p:cNvPr>
            <p:cNvSpPr txBox="1"/>
            <p:nvPr/>
          </p:nvSpPr>
          <p:spPr>
            <a:xfrm>
              <a:off x="3298546" y="4354008"/>
              <a:ext cx="1879599" cy="388213"/>
            </a:xfrm>
            <a:prstGeom prst="rect">
              <a:avLst/>
            </a:prstGeom>
            <a:noFill/>
          </p:spPr>
          <p:txBody>
            <a:bodyPr wrap="square" rtlCol="0">
              <a:spAutoFit/>
            </a:bodyPr>
            <a:lstStyle/>
            <a:p>
              <a:pPr algn="dist"/>
              <a:r>
                <a:rPr lang="en-US" altLang="zh-CN" sz="1600" dirty="0">
                  <a:solidFill>
                    <a:schemeClr val="bg1"/>
                  </a:solidFill>
                  <a:latin typeface="思源宋体 CN Heavy" panose="02020900000000000000" pitchFamily="18" charset="-122"/>
                  <a:ea typeface="思源宋体 CN Heavy" panose="02020900000000000000" pitchFamily="18" charset="-122"/>
                </a:rPr>
                <a:t>2019</a:t>
              </a:r>
              <a:r>
                <a:rPr lang="zh-CN" altLang="en-US" sz="1600" dirty="0">
                  <a:solidFill>
                    <a:schemeClr val="bg1"/>
                  </a:solidFill>
                  <a:latin typeface="思源宋体 CN Heavy" panose="02020900000000000000" pitchFamily="18" charset="-122"/>
                  <a:ea typeface="思源宋体 CN Heavy" panose="02020900000000000000" pitchFamily="18" charset="-122"/>
                </a:rPr>
                <a:t>年</a:t>
              </a:r>
              <a:r>
                <a:rPr lang="en-US" altLang="zh-CN" sz="1600" dirty="0">
                  <a:solidFill>
                    <a:schemeClr val="bg1"/>
                  </a:solidFill>
                  <a:latin typeface="思源宋体 CN Heavy" panose="02020900000000000000" pitchFamily="18" charset="-122"/>
                  <a:ea typeface="思源宋体 CN Heavy" panose="02020900000000000000" pitchFamily="18" charset="-122"/>
                </a:rPr>
                <a:t>4</a:t>
              </a:r>
              <a:r>
                <a:rPr lang="zh-CN" altLang="en-US" sz="1600" dirty="0">
                  <a:solidFill>
                    <a:schemeClr val="bg1"/>
                  </a:solidFill>
                  <a:latin typeface="思源宋体 CN Heavy" panose="02020900000000000000" pitchFamily="18" charset="-122"/>
                  <a:ea typeface="思源宋体 CN Heavy" panose="02020900000000000000" pitchFamily="18" charset="-122"/>
                </a:rPr>
                <a:t>月</a:t>
              </a:r>
              <a:r>
                <a:rPr lang="en-US" altLang="zh-CN" sz="1600" dirty="0">
                  <a:solidFill>
                    <a:schemeClr val="bg1"/>
                  </a:solidFill>
                  <a:latin typeface="思源宋体 CN Heavy" panose="02020900000000000000" pitchFamily="18" charset="-122"/>
                  <a:ea typeface="思源宋体 CN Heavy" panose="02020900000000000000" pitchFamily="18" charset="-122"/>
                </a:rPr>
                <a:t>6</a:t>
              </a:r>
              <a:r>
                <a:rPr lang="zh-CN" altLang="en-US" sz="1600" dirty="0">
                  <a:solidFill>
                    <a:schemeClr val="bg1"/>
                  </a:solidFill>
                  <a:latin typeface="思源宋体 CN Heavy" panose="02020900000000000000" pitchFamily="18" charset="-122"/>
                  <a:ea typeface="思源宋体 CN Heavy" panose="02020900000000000000" pitchFamily="18" charset="-122"/>
                </a:rPr>
                <a:t>日</a:t>
              </a:r>
            </a:p>
          </p:txBody>
        </p:sp>
      </p:grpSp>
      <p:cxnSp>
        <p:nvCxnSpPr>
          <p:cNvPr id="12" name="直接连接符 11">
            <a:extLst>
              <a:ext uri="{FF2B5EF4-FFF2-40B4-BE49-F238E27FC236}">
                <a16:creationId xmlns:a16="http://schemas.microsoft.com/office/drawing/2014/main" id="{72A7533F-69D5-48E3-8482-BD2F506DF384}"/>
              </a:ext>
            </a:extLst>
          </p:cNvPr>
          <p:cNvCxnSpPr>
            <a:cxnSpLocks/>
          </p:cNvCxnSpPr>
          <p:nvPr/>
        </p:nvCxnSpPr>
        <p:spPr>
          <a:xfrm>
            <a:off x="930699" y="4623743"/>
            <a:ext cx="10007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5817507"/>
      </p:ext>
    </p:extLst>
  </p:cSld>
  <p:clrMapOvr>
    <a:masterClrMapping/>
  </p:clrMapOvr>
  <p:transition spd="slow">
    <p:comb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赵岩</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池州学院</a:t>
            </a:r>
          </a:p>
        </p:txBody>
      </p:sp>
      <p:pic>
        <p:nvPicPr>
          <p:cNvPr id="6" name="图片 5" descr="图片包含 黑色, 文字&#10;&#10;描述已自动生成">
            <a:extLst>
              <a:ext uri="{FF2B5EF4-FFF2-40B4-BE49-F238E27FC236}">
                <a16:creationId xmlns:a16="http://schemas.microsoft.com/office/drawing/2014/main" id="{779F45BA-8B33-4439-91DF-1D8FCB291C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927644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4E8A873F-2EA5-4C8C-A6DF-441E3925A3B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0" y="0"/>
            <a:ext cx="7535119" cy="6858000"/>
          </a:xfrm>
          <a:prstGeom prst="rect">
            <a:avLst/>
          </a:prstGeom>
        </p:spPr>
      </p:pic>
      <p:sp>
        <p:nvSpPr>
          <p:cNvPr id="15" name="矩形 14">
            <a:extLst>
              <a:ext uri="{FF2B5EF4-FFF2-40B4-BE49-F238E27FC236}">
                <a16:creationId xmlns:a16="http://schemas.microsoft.com/office/drawing/2014/main" id="{7AFCBCF6-3615-476F-B06D-9DBE2333DAB6}"/>
              </a:ext>
            </a:extLst>
          </p:cNvPr>
          <p:cNvSpPr/>
          <p:nvPr/>
        </p:nvSpPr>
        <p:spPr>
          <a:xfrm>
            <a:off x="0" y="0"/>
            <a:ext cx="12192000" cy="6858000"/>
          </a:xfrm>
          <a:prstGeom prst="rect">
            <a:avLst/>
          </a:prstGeom>
          <a:gradFill flip="none" rotWithShape="1">
            <a:gsLst>
              <a:gs pos="0">
                <a:schemeClr val="bg1">
                  <a:alpha val="41000"/>
                </a:schemeClr>
              </a:gs>
              <a:gs pos="51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id="{F1102A49-E9E5-4554-8A8A-0815BCEAB14F}"/>
              </a:ext>
            </a:extLst>
          </p:cNvPr>
          <p:cNvPicPr>
            <a:picLocks noChangeAspect="1"/>
          </p:cNvPicPr>
          <p:nvPr/>
        </p:nvPicPr>
        <p:blipFill rotWithShape="1">
          <a:blip r:embed="rId5">
            <a:extLst>
              <a:ext uri="{28A0092B-C50C-407E-A947-70E740481C1C}">
                <a14:useLocalDpi xmlns:a14="http://schemas.microsoft.com/office/drawing/2010/main" val="0"/>
              </a:ext>
            </a:extLst>
          </a:blip>
          <a:srcRect t="61994"/>
          <a:stretch/>
        </p:blipFill>
        <p:spPr>
          <a:xfrm>
            <a:off x="8180082" y="138896"/>
            <a:ext cx="8023836" cy="6345810"/>
          </a:xfrm>
          <a:prstGeom prst="rect">
            <a:avLst/>
          </a:prstGeom>
        </p:spPr>
      </p:pic>
      <p:sp>
        <p:nvSpPr>
          <p:cNvPr id="23" name="矩形 22">
            <a:extLst>
              <a:ext uri="{FF2B5EF4-FFF2-40B4-BE49-F238E27FC236}">
                <a16:creationId xmlns:a16="http://schemas.microsoft.com/office/drawing/2014/main" id="{D8A24720-E99A-429D-A73F-9A063037201E}"/>
              </a:ext>
            </a:extLst>
          </p:cNvPr>
          <p:cNvSpPr/>
          <p:nvPr/>
        </p:nvSpPr>
        <p:spPr>
          <a:xfrm>
            <a:off x="7797808" y="0"/>
            <a:ext cx="4394192" cy="6869574"/>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id="{B7CB6228-780F-40F0-B256-E87D9CE6DC2B}"/>
              </a:ext>
            </a:extLst>
          </p:cNvPr>
          <p:cNvGrpSpPr/>
          <p:nvPr/>
        </p:nvGrpSpPr>
        <p:grpSpPr>
          <a:xfrm>
            <a:off x="2880549" y="2828836"/>
            <a:ext cx="6113746" cy="1200329"/>
            <a:chOff x="3835659" y="2116360"/>
            <a:chExt cx="6113746" cy="1200329"/>
          </a:xfrm>
        </p:grpSpPr>
        <p:sp>
          <p:nvSpPr>
            <p:cNvPr id="47" name="文本框 46">
              <a:extLst>
                <a:ext uri="{FF2B5EF4-FFF2-40B4-BE49-F238E27FC236}">
                  <a16:creationId xmlns:a16="http://schemas.microsoft.com/office/drawing/2014/main" id="{13C96B63-6F82-4646-860D-949181469466}"/>
                </a:ext>
              </a:extLst>
            </p:cNvPr>
            <p:cNvSpPr txBox="1"/>
            <p:nvPr/>
          </p:nvSpPr>
          <p:spPr>
            <a:xfrm>
              <a:off x="5400740" y="2171105"/>
              <a:ext cx="4548665" cy="769441"/>
            </a:xfrm>
            <a:prstGeom prst="rect">
              <a:avLst/>
            </a:prstGeom>
            <a:noFill/>
          </p:spPr>
          <p:txBody>
            <a:bodyPr wrap="square" rtlCol="0">
              <a:spAutoFit/>
            </a:bodyPr>
            <a:lstStyle/>
            <a:p>
              <a:r>
                <a:rPr lang="zh-CN" altLang="en-US" sz="4400" dirty="0">
                  <a:solidFill>
                    <a:srgbClr val="004E98"/>
                  </a:solidFill>
                  <a:latin typeface="思源宋体 CN Heavy" panose="02020900000000000000" pitchFamily="18" charset="-122"/>
                  <a:ea typeface="思源宋体 CN Heavy" panose="02020900000000000000" pitchFamily="18" charset="-122"/>
                </a:rPr>
                <a:t>请输入您的标题</a:t>
              </a:r>
            </a:p>
          </p:txBody>
        </p:sp>
        <p:sp>
          <p:nvSpPr>
            <p:cNvPr id="48" name="文本框 47">
              <a:extLst>
                <a:ext uri="{FF2B5EF4-FFF2-40B4-BE49-F238E27FC236}">
                  <a16:creationId xmlns:a16="http://schemas.microsoft.com/office/drawing/2014/main" id="{B76C588D-178A-476F-A8BB-40D908814567}"/>
                </a:ext>
              </a:extLst>
            </p:cNvPr>
            <p:cNvSpPr txBox="1"/>
            <p:nvPr/>
          </p:nvSpPr>
          <p:spPr>
            <a:xfrm>
              <a:off x="3835659" y="2116360"/>
              <a:ext cx="1719554" cy="1200329"/>
            </a:xfrm>
            <a:prstGeom prst="rect">
              <a:avLst/>
            </a:prstGeom>
            <a:noFill/>
          </p:spPr>
          <p:txBody>
            <a:bodyPr wrap="square" rtlCol="0">
              <a:spAutoFit/>
            </a:bodyPr>
            <a:lstStyle/>
            <a:p>
              <a:r>
                <a:rPr lang="en-US" altLang="zh-CN" sz="7200" dirty="0">
                  <a:solidFill>
                    <a:srgbClr val="004E98"/>
                  </a:solidFill>
                  <a:latin typeface="思源宋体 CN Heavy" panose="02020900000000000000" pitchFamily="18" charset="-122"/>
                  <a:ea typeface="思源宋体 CN Heavy" panose="02020900000000000000" pitchFamily="18" charset="-122"/>
                </a:rPr>
                <a:t>01</a:t>
              </a:r>
              <a:endParaRPr lang="zh-CN" altLang="en-US" sz="7200" dirty="0">
                <a:solidFill>
                  <a:srgbClr val="004E98"/>
                </a:solidFill>
                <a:latin typeface="思源宋体 CN Heavy" panose="02020900000000000000" pitchFamily="18" charset="-122"/>
                <a:ea typeface="思源宋体 CN Heavy" panose="02020900000000000000" pitchFamily="18" charset="-122"/>
              </a:endParaRPr>
            </a:p>
          </p:txBody>
        </p:sp>
        <p:sp>
          <p:nvSpPr>
            <p:cNvPr id="49" name="文本框 48">
              <a:extLst>
                <a:ext uri="{FF2B5EF4-FFF2-40B4-BE49-F238E27FC236}">
                  <a16:creationId xmlns:a16="http://schemas.microsoft.com/office/drawing/2014/main" id="{8C155105-2CB8-4EA7-8EEB-5265D9BD8E9A}"/>
                </a:ext>
              </a:extLst>
            </p:cNvPr>
            <p:cNvSpPr txBox="1"/>
            <p:nvPr/>
          </p:nvSpPr>
          <p:spPr>
            <a:xfrm>
              <a:off x="5439251" y="2907318"/>
              <a:ext cx="3993102" cy="307777"/>
            </a:xfrm>
            <a:prstGeom prst="rect">
              <a:avLst/>
            </a:prstGeom>
            <a:noFill/>
          </p:spPr>
          <p:txBody>
            <a:bodyPr wrap="square" rtlCol="0">
              <a:spAutoFit/>
            </a:bodyPr>
            <a:lstStyle/>
            <a:p>
              <a:pPr algn="dist"/>
              <a:r>
                <a:rPr lang="en-US" altLang="zh-CN" sz="1400" dirty="0">
                  <a:solidFill>
                    <a:srgbClr val="004E98"/>
                  </a:solidFill>
                  <a:latin typeface="思源宋体 CN Medium" panose="02020500000000000000" pitchFamily="18" charset="-122"/>
                  <a:ea typeface="思源宋体 CN Medium" panose="02020500000000000000" pitchFamily="18" charset="-122"/>
                </a:rPr>
                <a:t>PLEASE ENTTER YOUR TITLE HERE</a:t>
              </a:r>
              <a:endParaRPr lang="zh-CN" altLang="en-US" sz="1400" dirty="0">
                <a:solidFill>
                  <a:srgbClr val="004E98"/>
                </a:solidFill>
                <a:latin typeface="思源宋体 CN Medium" panose="02020500000000000000" pitchFamily="18" charset="-122"/>
                <a:ea typeface="思源宋体 CN Medium" panose="02020500000000000000" pitchFamily="18" charset="-122"/>
              </a:endParaRPr>
            </a:p>
          </p:txBody>
        </p:sp>
        <p:cxnSp>
          <p:nvCxnSpPr>
            <p:cNvPr id="51" name="直接连接符 50">
              <a:extLst>
                <a:ext uri="{FF2B5EF4-FFF2-40B4-BE49-F238E27FC236}">
                  <a16:creationId xmlns:a16="http://schemas.microsoft.com/office/drawing/2014/main" id="{58AF7621-4D49-4E56-847F-95B08E4FEEF9}"/>
                </a:ext>
              </a:extLst>
            </p:cNvPr>
            <p:cNvCxnSpPr>
              <a:cxnSpLocks/>
            </p:cNvCxnSpPr>
            <p:nvPr/>
          </p:nvCxnSpPr>
          <p:spPr>
            <a:xfrm>
              <a:off x="5231751" y="2241962"/>
              <a:ext cx="0" cy="1008256"/>
            </a:xfrm>
            <a:prstGeom prst="line">
              <a:avLst/>
            </a:prstGeom>
            <a:ln w="19050">
              <a:solidFill>
                <a:srgbClr val="004E9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619906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434AB6A-D685-4848-9EAC-D80FAE657C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7344" y="3670662"/>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94FD5C6-8C47-448E-ADD9-D11ADC17FD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6971" y="1562876"/>
            <a:ext cx="8665029" cy="3732245"/>
          </a:xfrm>
          <a:prstGeom prst="rect">
            <a:avLst/>
          </a:prstGeom>
        </p:spPr>
      </p:pic>
      <p:sp>
        <p:nvSpPr>
          <p:cNvPr id="6" name="矩形 5">
            <a:extLst>
              <a:ext uri="{FF2B5EF4-FFF2-40B4-BE49-F238E27FC236}">
                <a16:creationId xmlns:a16="http://schemas.microsoft.com/office/drawing/2014/main" id="{01BCA9FE-AD9F-4FAA-9B6C-DCC656276575}"/>
              </a:ext>
            </a:extLst>
          </p:cNvPr>
          <p:cNvSpPr/>
          <p:nvPr/>
        </p:nvSpPr>
        <p:spPr>
          <a:xfrm>
            <a:off x="3862873" y="1562877"/>
            <a:ext cx="8329127" cy="3732245"/>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离页连接符 1">
            <a:extLst>
              <a:ext uri="{FF2B5EF4-FFF2-40B4-BE49-F238E27FC236}">
                <a16:creationId xmlns:a16="http://schemas.microsoft.com/office/drawing/2014/main" id="{D3452E0E-5F68-4629-8BC5-1D2FB220BC44}"/>
              </a:ext>
            </a:extLst>
          </p:cNvPr>
          <p:cNvSpPr/>
          <p:nvPr/>
        </p:nvSpPr>
        <p:spPr>
          <a:xfrm rot="16200000">
            <a:off x="725878" y="837000"/>
            <a:ext cx="3732244" cy="5184000"/>
          </a:xfrm>
          <a:prstGeom prst="flowChartOffpageConnector">
            <a:avLst/>
          </a:prstGeom>
          <a:solidFill>
            <a:srgbClr val="004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E869683-D76A-4B29-9EB3-03066E43DAED}"/>
              </a:ext>
            </a:extLst>
          </p:cNvPr>
          <p:cNvSpPr txBox="1"/>
          <p:nvPr/>
        </p:nvSpPr>
        <p:spPr>
          <a:xfrm>
            <a:off x="602018" y="2417701"/>
            <a:ext cx="2019884" cy="400110"/>
          </a:xfrm>
          <a:prstGeom prst="rect">
            <a:avLst/>
          </a:prstGeom>
          <a:noFill/>
        </p:spPr>
        <p:txBody>
          <a:bodyPr wrap="square" rtlCol="0">
            <a:spAutoFit/>
          </a:bodyPr>
          <a:lstStyle/>
          <a:p>
            <a:r>
              <a:rPr lang="zh-CN" altLang="en-US" sz="2000" dirty="0">
                <a:solidFill>
                  <a:schemeClr val="bg1"/>
                </a:solidFill>
                <a:latin typeface="思源宋体 CN Medium" panose="02020500000000000000" pitchFamily="18" charset="-122"/>
                <a:ea typeface="思源宋体 CN Medium" panose="02020500000000000000" pitchFamily="18" charset="-122"/>
              </a:rPr>
              <a:t>请在此添加文本</a:t>
            </a:r>
          </a:p>
        </p:txBody>
      </p:sp>
      <p:sp>
        <p:nvSpPr>
          <p:cNvPr id="8" name="文本框 7">
            <a:extLst>
              <a:ext uri="{FF2B5EF4-FFF2-40B4-BE49-F238E27FC236}">
                <a16:creationId xmlns:a16="http://schemas.microsoft.com/office/drawing/2014/main" id="{A42E3AB4-FFE9-4CEE-837A-2D9E1D7615C3}"/>
              </a:ext>
            </a:extLst>
          </p:cNvPr>
          <p:cNvSpPr txBox="1"/>
          <p:nvPr/>
        </p:nvSpPr>
        <p:spPr>
          <a:xfrm>
            <a:off x="614168" y="3428998"/>
            <a:ext cx="3955661" cy="1169551"/>
          </a:xfrm>
          <a:prstGeom prst="rect">
            <a:avLst/>
          </a:prstGeom>
          <a:noFill/>
        </p:spPr>
        <p:txBody>
          <a:bodyPr wrap="square" rtlCol="0">
            <a:spAutoFit/>
          </a:bodyPr>
          <a:lstStyle/>
          <a:p>
            <a:r>
              <a:rPr lang="zh-CN" altLang="en-US" sz="1400" dirty="0">
                <a:solidFill>
                  <a:schemeClr val="bg1"/>
                </a:solidFill>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池州学院是安徽省属全日制普通本科院校，是中国唯一的一个全徽派建筑风格的高校，建有安徽省高校唯一的开路电视台，入选数据中国“百校工程”项目院校。</a:t>
            </a:r>
          </a:p>
          <a:p>
            <a:endParaRPr lang="zh-CN" altLang="en-US" sz="1400" dirty="0">
              <a:solidFill>
                <a:schemeClr val="bg1"/>
              </a:solidFill>
              <a:latin typeface="思源宋体 CN Medium" panose="02020500000000000000" pitchFamily="18" charset="-122"/>
              <a:ea typeface="思源宋体 CN Medium" panose="02020500000000000000" pitchFamily="18" charset="-122"/>
            </a:endParaRPr>
          </a:p>
        </p:txBody>
      </p:sp>
      <p:sp>
        <p:nvSpPr>
          <p:cNvPr id="9" name="矩形 8">
            <a:extLst>
              <a:ext uri="{FF2B5EF4-FFF2-40B4-BE49-F238E27FC236}">
                <a16:creationId xmlns:a16="http://schemas.microsoft.com/office/drawing/2014/main" id="{3C4FD450-F442-4846-9DF7-DD6D5B880329}"/>
              </a:ext>
            </a:extLst>
          </p:cNvPr>
          <p:cNvSpPr/>
          <p:nvPr/>
        </p:nvSpPr>
        <p:spPr>
          <a:xfrm>
            <a:off x="704656" y="3071051"/>
            <a:ext cx="1679511" cy="466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8F46EDF1-3162-4353-92F6-E5947A35BF8C}"/>
              </a:ext>
            </a:extLst>
          </p:cNvPr>
          <p:cNvSpPr txBox="1"/>
          <p:nvPr/>
        </p:nvSpPr>
        <p:spPr>
          <a:xfrm>
            <a:off x="842100" y="329977"/>
            <a:ext cx="4187099" cy="461665"/>
          </a:xfrm>
          <a:prstGeom prst="rect">
            <a:avLst/>
          </a:prstGeom>
          <a:noFill/>
        </p:spPr>
        <p:txBody>
          <a:bodyPr wrap="square" rtlCol="0">
            <a:spAutoFit/>
          </a:bodyPr>
          <a:lstStyle/>
          <a:p>
            <a:r>
              <a:rPr lang="zh-CN" altLang="en-US" sz="2400" dirty="0">
                <a:solidFill>
                  <a:srgbClr val="004E98"/>
                </a:solidFill>
                <a:latin typeface="思源宋体 CN Heavy" panose="02020900000000000000" pitchFamily="18" charset="-122"/>
                <a:ea typeface="思源宋体 CN Heavy" panose="02020900000000000000" pitchFamily="18" charset="-122"/>
              </a:rPr>
              <a:t>此页可单独介绍一个重点事件</a:t>
            </a:r>
          </a:p>
        </p:txBody>
      </p:sp>
    </p:spTree>
    <p:extLst>
      <p:ext uri="{BB962C8B-B14F-4D97-AF65-F5344CB8AC3E}">
        <p14:creationId xmlns:p14="http://schemas.microsoft.com/office/powerpoint/2010/main" val="81077668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A41F121E-2BFC-46B1-9D18-1FA5D2F16143}"/>
              </a:ext>
            </a:extLst>
          </p:cNvPr>
          <p:cNvSpPr/>
          <p:nvPr/>
        </p:nvSpPr>
        <p:spPr>
          <a:xfrm>
            <a:off x="695325" y="1230546"/>
            <a:ext cx="7212648" cy="4521200"/>
          </a:xfrm>
          <a:prstGeom prst="rect">
            <a:avLst/>
          </a:prstGeom>
          <a:noFill/>
          <a:ln w="5715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 name="文本框 1">
            <a:extLst>
              <a:ext uri="{FF2B5EF4-FFF2-40B4-BE49-F238E27FC236}">
                <a16:creationId xmlns:a16="http://schemas.microsoft.com/office/drawing/2014/main" id="{DC4E6920-29A3-4004-82B6-CDCBD756DBAD}"/>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请在此输入您的标题</a:t>
            </a:r>
          </a:p>
        </p:txBody>
      </p:sp>
      <p:grpSp>
        <p:nvGrpSpPr>
          <p:cNvPr id="4" name="组合 3">
            <a:extLst>
              <a:ext uri="{FF2B5EF4-FFF2-40B4-BE49-F238E27FC236}">
                <a16:creationId xmlns:a16="http://schemas.microsoft.com/office/drawing/2014/main" id="{536B3696-0AAF-4C9C-92DF-F8FA3D005802}"/>
              </a:ext>
            </a:extLst>
          </p:cNvPr>
          <p:cNvGrpSpPr/>
          <p:nvPr/>
        </p:nvGrpSpPr>
        <p:grpSpPr>
          <a:xfrm>
            <a:off x="964180" y="1569782"/>
            <a:ext cx="5272092" cy="3842729"/>
            <a:chOff x="964180" y="1507636"/>
            <a:chExt cx="5272092" cy="3842729"/>
          </a:xfrm>
        </p:grpSpPr>
        <p:sp>
          <p:nvSpPr>
            <p:cNvPr id="12" name="文本框 11">
              <a:extLst>
                <a:ext uri="{FF2B5EF4-FFF2-40B4-BE49-F238E27FC236}">
                  <a16:creationId xmlns:a16="http://schemas.microsoft.com/office/drawing/2014/main" id="{1FF4F04B-76FE-476F-9BE4-B859A7C508C6}"/>
                </a:ext>
              </a:extLst>
            </p:cNvPr>
            <p:cNvSpPr txBox="1"/>
            <p:nvPr/>
          </p:nvSpPr>
          <p:spPr>
            <a:xfrm>
              <a:off x="5743829" y="1507636"/>
              <a:ext cx="492443" cy="2594753"/>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我的母校</a:t>
              </a:r>
              <a:r>
                <a:rPr kumimoji="0" lang="en-US" altLang="zh-CN"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a:t>
              </a: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池院</a:t>
              </a:r>
            </a:p>
          </p:txBody>
        </p:sp>
        <p:cxnSp>
          <p:nvCxnSpPr>
            <p:cNvPr id="14" name="直接连接符 13">
              <a:extLst>
                <a:ext uri="{FF2B5EF4-FFF2-40B4-BE49-F238E27FC236}">
                  <a16:creationId xmlns:a16="http://schemas.microsoft.com/office/drawing/2014/main" id="{2B7D053B-D8B4-4B68-9138-E4A1FAA750C9}"/>
                </a:ext>
              </a:extLst>
            </p:cNvPr>
            <p:cNvCxnSpPr>
              <a:cxnSpLocks/>
            </p:cNvCxnSpPr>
            <p:nvPr/>
          </p:nvCxnSpPr>
          <p:spPr>
            <a:xfrm>
              <a:off x="5280654" y="1576498"/>
              <a:ext cx="0" cy="192958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DE3CD221-0195-457E-911E-764F1CF543C2}"/>
                </a:ext>
              </a:extLst>
            </p:cNvPr>
            <p:cNvGrpSpPr/>
            <p:nvPr/>
          </p:nvGrpSpPr>
          <p:grpSpPr>
            <a:xfrm>
              <a:off x="964180" y="1507636"/>
              <a:ext cx="3877985" cy="3842729"/>
              <a:chOff x="964180" y="1507636"/>
              <a:chExt cx="3877985" cy="3842729"/>
            </a:xfrm>
          </p:grpSpPr>
          <p:sp>
            <p:nvSpPr>
              <p:cNvPr id="13" name="文本框 12">
                <a:extLst>
                  <a:ext uri="{FF2B5EF4-FFF2-40B4-BE49-F238E27FC236}">
                    <a16:creationId xmlns:a16="http://schemas.microsoft.com/office/drawing/2014/main" id="{D8F84962-0DA2-4B4F-A071-DAF695F780F1}"/>
                  </a:ext>
                </a:extLst>
              </p:cNvPr>
              <p:cNvSpPr txBox="1"/>
              <p:nvPr/>
            </p:nvSpPr>
            <p:spPr>
              <a:xfrm>
                <a:off x="964180" y="1507636"/>
                <a:ext cx="3877985" cy="3842729"/>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建有安徽省高校唯一的开路电视台，入选数据中国“百校工程”项目院校。“以孔子为师，以行知为友”的校训契合了学校的办学实际，学校在人才培养过程中，注重以生为本，注重博学重行，注重以用为先，注重传承创新，充分体现了学校追求传统与现代、理论与实践、继承与创新相结合的教育理念与大学精神。</a:t>
                </a:r>
                <a:endParaRPr kumimoji="0" lang="en-US" altLang="zh-CN" sz="16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pic>
            <p:nvPicPr>
              <p:cNvPr id="15" name="图片 14">
                <a:extLst>
                  <a:ext uri="{FF2B5EF4-FFF2-40B4-BE49-F238E27FC236}">
                    <a16:creationId xmlns:a16="http://schemas.microsoft.com/office/drawing/2014/main" id="{208B5DF0-33CE-4929-9B69-9AD334E3C1A3}"/>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033590" y="4238309"/>
                <a:ext cx="323371" cy="333691"/>
              </a:xfrm>
              <a:prstGeom prst="rect">
                <a:avLst/>
              </a:prstGeom>
            </p:spPr>
          </p:pic>
        </p:grpSp>
      </p:grpSp>
      <p:pic>
        <p:nvPicPr>
          <p:cNvPr id="16" name="图片 15">
            <a:extLst>
              <a:ext uri="{FF2B5EF4-FFF2-40B4-BE49-F238E27FC236}">
                <a16:creationId xmlns:a16="http://schemas.microsoft.com/office/drawing/2014/main" id="{9E19DFED-D980-42FA-B3AB-DBAB9BF05A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9446" y="1766599"/>
            <a:ext cx="5492554" cy="3434081"/>
          </a:xfrm>
          <a:prstGeom prst="rect">
            <a:avLst/>
          </a:prstGeom>
          <a:ln w="28575">
            <a:solidFill>
              <a:schemeClr val="bg1"/>
            </a:solidFill>
          </a:ln>
        </p:spPr>
      </p:pic>
      <p:sp>
        <p:nvSpPr>
          <p:cNvPr id="17" name="矩形 16">
            <a:extLst>
              <a:ext uri="{FF2B5EF4-FFF2-40B4-BE49-F238E27FC236}">
                <a16:creationId xmlns:a16="http://schemas.microsoft.com/office/drawing/2014/main" id="{B5942556-6F9F-458D-9337-E47571D3C4BD}"/>
              </a:ext>
            </a:extLst>
          </p:cNvPr>
          <p:cNvSpPr/>
          <p:nvPr/>
        </p:nvSpPr>
        <p:spPr>
          <a:xfrm>
            <a:off x="6699446" y="1747157"/>
            <a:ext cx="5492554" cy="3468536"/>
          </a:xfrm>
          <a:prstGeom prst="rect">
            <a:avLst/>
          </a:prstGeom>
          <a:gradFill flip="none" rotWithShape="1">
            <a:gsLst>
              <a:gs pos="100000">
                <a:schemeClr val="bg1">
                  <a:alpha val="0"/>
                </a:schemeClr>
              </a:gs>
              <a:gs pos="99000">
                <a:schemeClr val="bg1">
                  <a:alpha val="6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57009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A41F121E-2BFC-46B1-9D18-1FA5D2F16143}"/>
              </a:ext>
            </a:extLst>
          </p:cNvPr>
          <p:cNvSpPr/>
          <p:nvPr/>
        </p:nvSpPr>
        <p:spPr>
          <a:xfrm>
            <a:off x="4104641" y="1168400"/>
            <a:ext cx="7392034" cy="4521200"/>
          </a:xfrm>
          <a:prstGeom prst="rect">
            <a:avLst/>
          </a:prstGeom>
          <a:noFill/>
          <a:ln w="5715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 name="文本框 1">
            <a:extLst>
              <a:ext uri="{FF2B5EF4-FFF2-40B4-BE49-F238E27FC236}">
                <a16:creationId xmlns:a16="http://schemas.microsoft.com/office/drawing/2014/main" id="{DC4E6920-29A3-4004-82B6-CDCBD756DBAD}"/>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请在此输入您的标题</a:t>
            </a:r>
          </a:p>
        </p:txBody>
      </p:sp>
      <p:grpSp>
        <p:nvGrpSpPr>
          <p:cNvPr id="3" name="组合 2">
            <a:extLst>
              <a:ext uri="{FF2B5EF4-FFF2-40B4-BE49-F238E27FC236}">
                <a16:creationId xmlns:a16="http://schemas.microsoft.com/office/drawing/2014/main" id="{A9C03FD8-6690-4412-9E13-76DEFDD2B0E1}"/>
              </a:ext>
            </a:extLst>
          </p:cNvPr>
          <p:cNvGrpSpPr/>
          <p:nvPr/>
        </p:nvGrpSpPr>
        <p:grpSpPr>
          <a:xfrm>
            <a:off x="5976263" y="1594890"/>
            <a:ext cx="5199736" cy="3600048"/>
            <a:chOff x="5976263" y="1594890"/>
            <a:chExt cx="5199736" cy="3600048"/>
          </a:xfrm>
        </p:grpSpPr>
        <p:sp>
          <p:nvSpPr>
            <p:cNvPr id="12" name="文本框 11">
              <a:extLst>
                <a:ext uri="{FF2B5EF4-FFF2-40B4-BE49-F238E27FC236}">
                  <a16:creationId xmlns:a16="http://schemas.microsoft.com/office/drawing/2014/main" id="{1FF4F04B-76FE-476F-9BE4-B859A7C508C6}"/>
                </a:ext>
              </a:extLst>
            </p:cNvPr>
            <p:cNvSpPr txBox="1"/>
            <p:nvPr/>
          </p:nvSpPr>
          <p:spPr>
            <a:xfrm>
              <a:off x="5976263" y="1594890"/>
              <a:ext cx="2100937" cy="400110"/>
            </a:xfrm>
            <a:prstGeom prst="rect">
              <a:avLst/>
            </a:prstGeom>
            <a:noFill/>
          </p:spPr>
          <p:txBody>
            <a:bodyPr vert="horz" wrap="square" rtlCol="0">
              <a:spAutoFit/>
            </a:bodyPr>
            <a:lstStyle/>
            <a:p>
              <a:r>
                <a:rPr lang="zh-CN" altLang="en-US" sz="2000" b="1" dirty="0">
                  <a:solidFill>
                    <a:srgbClr val="004E98"/>
                  </a:solidFill>
                  <a:latin typeface="思源宋体 CN Medium" panose="02020500000000000000" pitchFamily="18" charset="-122"/>
                  <a:ea typeface="思源宋体 CN Medium" panose="02020500000000000000" pitchFamily="18" charset="-122"/>
                </a:rPr>
                <a:t>请在此输入标题</a:t>
              </a:r>
            </a:p>
          </p:txBody>
        </p:sp>
        <p:sp>
          <p:nvSpPr>
            <p:cNvPr id="13" name="文本框 12">
              <a:extLst>
                <a:ext uri="{FF2B5EF4-FFF2-40B4-BE49-F238E27FC236}">
                  <a16:creationId xmlns:a16="http://schemas.microsoft.com/office/drawing/2014/main" id="{D8F84962-0DA2-4B4F-A071-DAF695F780F1}"/>
                </a:ext>
              </a:extLst>
            </p:cNvPr>
            <p:cNvSpPr txBox="1"/>
            <p:nvPr/>
          </p:nvSpPr>
          <p:spPr>
            <a:xfrm>
              <a:off x="6041288" y="2191295"/>
              <a:ext cx="5134711" cy="3003643"/>
            </a:xfrm>
            <a:prstGeom prst="rect">
              <a:avLst/>
            </a:prstGeom>
            <a:noFill/>
          </p:spPr>
          <p:txBody>
            <a:bodyPr vert="horz" wrap="square" rtlCol="0">
              <a:spAutoFit/>
            </a:bodyPr>
            <a:lstStyle/>
            <a:p>
              <a:pPr>
                <a:lnSpc>
                  <a:spcPct val="150000"/>
                </a:lnSpc>
              </a:pPr>
              <a:r>
                <a:rPr lang="zh-CN" altLang="en-US" sz="1600" dirty="0">
                  <a:latin typeface="思源宋体 CN Medium" panose="02020500000000000000" pitchFamily="18" charset="-122"/>
                  <a:ea typeface="思源宋体 CN Medium" panose="02020500000000000000" pitchFamily="18" charset="-122"/>
                </a:rPr>
                <a:t>池州学院是安徽省属全日制普通本科院校，是中国唯一的一个全徽派建筑风格的高校，建有安徽省高校唯一的开路电视台，入选数据中国“百校工程”项目院校。“以孔子为师，以行知为友”校训契合了学校的办学实际，学校在人才培养过程中，注重以生为本，注重博学重行，注重以用为先，注重传承创新，充分体现了学校追求传统与现代、理论与实践、继承与创新相结合的教育理念与大学精神。</a:t>
              </a:r>
              <a:endParaRPr lang="en-US" altLang="zh-CN" sz="1600" dirty="0">
                <a:latin typeface="思源宋体 CN Medium" panose="02020500000000000000" pitchFamily="18" charset="-122"/>
                <a:ea typeface="思源宋体 CN Medium" panose="02020500000000000000" pitchFamily="18" charset="-122"/>
              </a:endParaRPr>
            </a:p>
          </p:txBody>
        </p:sp>
        <p:cxnSp>
          <p:nvCxnSpPr>
            <p:cNvPr id="14" name="直接连接符 13">
              <a:extLst>
                <a:ext uri="{FF2B5EF4-FFF2-40B4-BE49-F238E27FC236}">
                  <a16:creationId xmlns:a16="http://schemas.microsoft.com/office/drawing/2014/main" id="{2B7D053B-D8B4-4B68-9138-E4A1FAA750C9}"/>
                </a:ext>
              </a:extLst>
            </p:cNvPr>
            <p:cNvCxnSpPr>
              <a:cxnSpLocks/>
            </p:cNvCxnSpPr>
            <p:nvPr/>
          </p:nvCxnSpPr>
          <p:spPr>
            <a:xfrm flipH="1">
              <a:off x="6096001" y="2077759"/>
              <a:ext cx="1827243" cy="0"/>
            </a:xfrm>
            <a:prstGeom prst="line">
              <a:avLst/>
            </a:prstGeom>
            <a:ln w="28575">
              <a:solidFill>
                <a:srgbClr val="004E98"/>
              </a:solidFill>
            </a:ln>
          </p:spPr>
          <p:style>
            <a:lnRef idx="1">
              <a:schemeClr val="accent1"/>
            </a:lnRef>
            <a:fillRef idx="0">
              <a:schemeClr val="accent1"/>
            </a:fillRef>
            <a:effectRef idx="0">
              <a:schemeClr val="accent1"/>
            </a:effectRef>
            <a:fontRef idx="minor">
              <a:schemeClr val="tx1"/>
            </a:fontRef>
          </p:style>
        </p:cxnSp>
        <p:pic>
          <p:nvPicPr>
            <p:cNvPr id="29" name="图片 28">
              <a:extLst>
                <a:ext uri="{FF2B5EF4-FFF2-40B4-BE49-F238E27FC236}">
                  <a16:creationId xmlns:a16="http://schemas.microsoft.com/office/drawing/2014/main" id="{F00A9C55-ABF1-42EB-A792-186FD62CB6DD}"/>
                </a:ext>
              </a:extLst>
            </p:cNvPr>
            <p:cNvPicPr>
              <a:picLocks noChangeAspect="1"/>
            </p:cNvPicPr>
            <p:nvPr/>
          </p:nvPicPr>
          <p:blipFill>
            <a:blip r:embed="rId3">
              <a:extLst>
                <a:ext uri="{BEBA8EAE-BF5A-486C-A8C5-ECC9F3942E4B}">
                  <a14:imgProps xmlns:a14="http://schemas.microsoft.com/office/drawing/2010/main">
                    <a14:imgLayer r:embed="rId4">
                      <a14:imgEffect>
                        <a14:artisticLineDrawing/>
                      </a14:imgEffect>
                    </a14:imgLayer>
                  </a14:imgProps>
                </a:ext>
                <a:ext uri="{28A0092B-C50C-407E-A947-70E740481C1C}">
                  <a14:useLocalDpi xmlns:a14="http://schemas.microsoft.com/office/drawing/2010/main" val="0"/>
                </a:ext>
              </a:extLst>
            </a:blip>
            <a:stretch>
              <a:fillRect/>
            </a:stretch>
          </p:blipFill>
          <p:spPr>
            <a:xfrm>
              <a:off x="7923244" y="4861247"/>
              <a:ext cx="323371" cy="333691"/>
            </a:xfrm>
            <a:prstGeom prst="rect">
              <a:avLst/>
            </a:prstGeom>
          </p:spPr>
        </p:pic>
      </p:grpSp>
      <p:pic>
        <p:nvPicPr>
          <p:cNvPr id="35" name="图片 34">
            <a:extLst>
              <a:ext uri="{FF2B5EF4-FFF2-40B4-BE49-F238E27FC236}">
                <a16:creationId xmlns:a16="http://schemas.microsoft.com/office/drawing/2014/main" id="{8B100CA1-B4B6-49B0-8F41-9E36962CDB48}"/>
              </a:ext>
            </a:extLst>
          </p:cNvPr>
          <p:cNvPicPr>
            <a:picLocks noChangeAspect="1"/>
          </p:cNvPicPr>
          <p:nvPr/>
        </p:nvPicPr>
        <p:blipFill rotWithShape="1">
          <a:blip r:embed="rId5">
            <a:extLst>
              <a:ext uri="{28A0092B-C50C-407E-A947-70E740481C1C}">
                <a14:useLocalDpi xmlns:a14="http://schemas.microsoft.com/office/drawing/2010/main" val="0"/>
              </a:ext>
            </a:extLst>
          </a:blip>
          <a:srcRect r="-180"/>
          <a:stretch/>
        </p:blipFill>
        <p:spPr>
          <a:xfrm>
            <a:off x="0" y="1779556"/>
            <a:ext cx="5583046" cy="3358759"/>
          </a:xfrm>
          <a:prstGeom prst="rect">
            <a:avLst/>
          </a:prstGeom>
          <a:ln w="28575">
            <a:solidFill>
              <a:schemeClr val="bg1"/>
            </a:solidFill>
          </a:ln>
        </p:spPr>
      </p:pic>
      <p:sp>
        <p:nvSpPr>
          <p:cNvPr id="10" name="矩形 9">
            <a:extLst>
              <a:ext uri="{FF2B5EF4-FFF2-40B4-BE49-F238E27FC236}">
                <a16:creationId xmlns:a16="http://schemas.microsoft.com/office/drawing/2014/main" id="{B97F93CF-9112-42B2-963B-8443D3A1F784}"/>
              </a:ext>
            </a:extLst>
          </p:cNvPr>
          <p:cNvSpPr/>
          <p:nvPr/>
        </p:nvSpPr>
        <p:spPr>
          <a:xfrm>
            <a:off x="0" y="1779556"/>
            <a:ext cx="5583046" cy="3358759"/>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698574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0" name="组合 179">
            <a:extLst>
              <a:ext uri="{FF2B5EF4-FFF2-40B4-BE49-F238E27FC236}">
                <a16:creationId xmlns:a16="http://schemas.microsoft.com/office/drawing/2014/main" id="{47949516-E91C-4F06-B29F-3A5F2E4B9E56}"/>
              </a:ext>
            </a:extLst>
          </p:cNvPr>
          <p:cNvGrpSpPr/>
          <p:nvPr/>
        </p:nvGrpSpPr>
        <p:grpSpPr>
          <a:xfrm>
            <a:off x="911225" y="1093877"/>
            <a:ext cx="10400314" cy="4853149"/>
            <a:chOff x="911225" y="1005097"/>
            <a:chExt cx="10400314" cy="4853149"/>
          </a:xfrm>
        </p:grpSpPr>
        <p:grpSp>
          <p:nvGrpSpPr>
            <p:cNvPr id="78" name="组合 77">
              <a:extLst>
                <a:ext uri="{FF2B5EF4-FFF2-40B4-BE49-F238E27FC236}">
                  <a16:creationId xmlns:a16="http://schemas.microsoft.com/office/drawing/2014/main" id="{0BA4B347-A99C-4989-BA98-9235289B21CD}"/>
                </a:ext>
              </a:extLst>
            </p:cNvPr>
            <p:cNvGrpSpPr/>
            <p:nvPr/>
          </p:nvGrpSpPr>
          <p:grpSpPr>
            <a:xfrm>
              <a:off x="911225" y="2808094"/>
              <a:ext cx="10400314" cy="3050152"/>
              <a:chOff x="916974" y="2808094"/>
              <a:chExt cx="10400314" cy="3050152"/>
            </a:xfrm>
          </p:grpSpPr>
          <p:grpSp>
            <p:nvGrpSpPr>
              <p:cNvPr id="47" name="组合 46">
                <a:extLst>
                  <a:ext uri="{FF2B5EF4-FFF2-40B4-BE49-F238E27FC236}">
                    <a16:creationId xmlns:a16="http://schemas.microsoft.com/office/drawing/2014/main" id="{252FEB77-034B-4F34-BDAF-CF4841301F95}"/>
                  </a:ext>
                </a:extLst>
              </p:cNvPr>
              <p:cNvGrpSpPr/>
              <p:nvPr/>
            </p:nvGrpSpPr>
            <p:grpSpPr>
              <a:xfrm rot="10800000">
                <a:off x="6171897" y="2808094"/>
                <a:ext cx="5145391" cy="3014150"/>
                <a:chOff x="1828179" y="1749490"/>
                <a:chExt cx="5145391" cy="3014150"/>
              </a:xfrm>
            </p:grpSpPr>
            <p:sp>
              <p:nvSpPr>
                <p:cNvPr id="48" name="矩形 47">
                  <a:extLst>
                    <a:ext uri="{FF2B5EF4-FFF2-40B4-BE49-F238E27FC236}">
                      <a16:creationId xmlns:a16="http://schemas.microsoft.com/office/drawing/2014/main" id="{5570E6AD-02C5-4A63-B233-BFBB4DAE0358}"/>
                    </a:ext>
                  </a:extLst>
                </p:cNvPr>
                <p:cNvSpPr/>
                <p:nvPr/>
              </p:nvSpPr>
              <p:spPr>
                <a:xfrm>
                  <a:off x="1828179" y="1758821"/>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 name="矩形 48">
                  <a:extLst>
                    <a:ext uri="{FF2B5EF4-FFF2-40B4-BE49-F238E27FC236}">
                      <a16:creationId xmlns:a16="http://schemas.microsoft.com/office/drawing/2014/main" id="{0EBF0E1E-C488-4DF9-80E3-2EDBBD05F8F6}"/>
                    </a:ext>
                  </a:extLst>
                </p:cNvPr>
                <p:cNvSpPr/>
                <p:nvPr/>
              </p:nvSpPr>
              <p:spPr>
                <a:xfrm>
                  <a:off x="2108097" y="2315546"/>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 name="矩形 49">
                  <a:extLst>
                    <a:ext uri="{FF2B5EF4-FFF2-40B4-BE49-F238E27FC236}">
                      <a16:creationId xmlns:a16="http://schemas.microsoft.com/office/drawing/2014/main" id="{BCA6E38A-29F8-4659-9D6D-2A5B4E4BCBBE}"/>
                    </a:ext>
                  </a:extLst>
                </p:cNvPr>
                <p:cNvSpPr/>
                <p:nvPr/>
              </p:nvSpPr>
              <p:spPr>
                <a:xfrm>
                  <a:off x="2388015"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 name="矩形 50">
                  <a:extLst>
                    <a:ext uri="{FF2B5EF4-FFF2-40B4-BE49-F238E27FC236}">
                      <a16:creationId xmlns:a16="http://schemas.microsoft.com/office/drawing/2014/main" id="{67544EAB-0B55-4083-94FE-EF3A81DD12CC}"/>
                    </a:ext>
                  </a:extLst>
                </p:cNvPr>
                <p:cNvSpPr/>
                <p:nvPr/>
              </p:nvSpPr>
              <p:spPr>
                <a:xfrm>
                  <a:off x="2108097"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52" name="直接连接符 51">
                  <a:extLst>
                    <a:ext uri="{FF2B5EF4-FFF2-40B4-BE49-F238E27FC236}">
                      <a16:creationId xmlns:a16="http://schemas.microsoft.com/office/drawing/2014/main" id="{D40B630F-E6B6-4D76-8245-FA97A2B4CBBE}"/>
                    </a:ext>
                  </a:extLst>
                </p:cNvPr>
                <p:cNvCxnSpPr/>
                <p:nvPr/>
              </p:nvCxnSpPr>
              <p:spPr>
                <a:xfrm flipV="1">
                  <a:off x="2388015" y="1749490"/>
                  <a:ext cx="0" cy="2799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09DC0FEA-1E9D-4868-95BF-9338DDF21533}"/>
                    </a:ext>
                  </a:extLst>
                </p:cNvPr>
                <p:cNvCxnSpPr/>
                <p:nvPr/>
              </p:nvCxnSpPr>
              <p:spPr>
                <a:xfrm>
                  <a:off x="2371505" y="1749490"/>
                  <a:ext cx="4602065"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E395C1F0-1BA2-411E-97D9-019109835F9A}"/>
                    </a:ext>
                  </a:extLst>
                </p:cNvPr>
                <p:cNvCxnSpPr>
                  <a:cxnSpLocks/>
                </p:cNvCxnSpPr>
                <p:nvPr/>
              </p:nvCxnSpPr>
              <p:spPr>
                <a:xfrm>
                  <a:off x="1828179" y="2316064"/>
                  <a:ext cx="279918"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6C8388F8-118D-4DEC-A4E5-B4045D53C310}"/>
                    </a:ext>
                  </a:extLst>
                </p:cNvPr>
                <p:cNvCxnSpPr>
                  <a:cxnSpLocks/>
                </p:cNvCxnSpPr>
                <p:nvPr/>
              </p:nvCxnSpPr>
              <p:spPr>
                <a:xfrm flipV="1">
                  <a:off x="1828179" y="2295745"/>
                  <a:ext cx="0" cy="2467895"/>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grpSp>
          <p:grpSp>
            <p:nvGrpSpPr>
              <p:cNvPr id="56" name="组合 55">
                <a:extLst>
                  <a:ext uri="{FF2B5EF4-FFF2-40B4-BE49-F238E27FC236}">
                    <a16:creationId xmlns:a16="http://schemas.microsoft.com/office/drawing/2014/main" id="{D0E9E597-D77F-432E-BC9F-363D18784EBC}"/>
                  </a:ext>
                </a:extLst>
              </p:cNvPr>
              <p:cNvGrpSpPr/>
              <p:nvPr/>
            </p:nvGrpSpPr>
            <p:grpSpPr>
              <a:xfrm rot="16200000">
                <a:off x="2151901" y="1838248"/>
                <a:ext cx="2785071" cy="5254925"/>
                <a:chOff x="1828099" y="1747039"/>
                <a:chExt cx="2785071" cy="5254925"/>
              </a:xfrm>
            </p:grpSpPr>
            <p:sp>
              <p:nvSpPr>
                <p:cNvPr id="57" name="矩形 56">
                  <a:extLst>
                    <a:ext uri="{FF2B5EF4-FFF2-40B4-BE49-F238E27FC236}">
                      <a16:creationId xmlns:a16="http://schemas.microsoft.com/office/drawing/2014/main" id="{F3F572EC-214B-441F-84E4-906E26F72C0A}"/>
                    </a:ext>
                  </a:extLst>
                </p:cNvPr>
                <p:cNvSpPr/>
                <p:nvPr/>
              </p:nvSpPr>
              <p:spPr>
                <a:xfrm>
                  <a:off x="1828179" y="1758821"/>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 name="矩形 57">
                  <a:extLst>
                    <a:ext uri="{FF2B5EF4-FFF2-40B4-BE49-F238E27FC236}">
                      <a16:creationId xmlns:a16="http://schemas.microsoft.com/office/drawing/2014/main" id="{DA4769F7-749F-42AF-8BCC-AE86702CFA20}"/>
                    </a:ext>
                  </a:extLst>
                </p:cNvPr>
                <p:cNvSpPr/>
                <p:nvPr/>
              </p:nvSpPr>
              <p:spPr>
                <a:xfrm>
                  <a:off x="2108097" y="2315546"/>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 name="矩形 58">
                  <a:extLst>
                    <a:ext uri="{FF2B5EF4-FFF2-40B4-BE49-F238E27FC236}">
                      <a16:creationId xmlns:a16="http://schemas.microsoft.com/office/drawing/2014/main" id="{FBB6316D-2A3A-4B29-B66B-780EBBCF40AC}"/>
                    </a:ext>
                  </a:extLst>
                </p:cNvPr>
                <p:cNvSpPr/>
                <p:nvPr/>
              </p:nvSpPr>
              <p:spPr>
                <a:xfrm>
                  <a:off x="2388015"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 name="矩形 59">
                  <a:extLst>
                    <a:ext uri="{FF2B5EF4-FFF2-40B4-BE49-F238E27FC236}">
                      <a16:creationId xmlns:a16="http://schemas.microsoft.com/office/drawing/2014/main" id="{E078687A-6968-46A4-8209-189C284D4364}"/>
                    </a:ext>
                  </a:extLst>
                </p:cNvPr>
                <p:cNvSpPr/>
                <p:nvPr/>
              </p:nvSpPr>
              <p:spPr>
                <a:xfrm>
                  <a:off x="2108097"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61" name="直接连接符 60">
                  <a:extLst>
                    <a:ext uri="{FF2B5EF4-FFF2-40B4-BE49-F238E27FC236}">
                      <a16:creationId xmlns:a16="http://schemas.microsoft.com/office/drawing/2014/main" id="{864426EC-E24B-44EF-A403-ACDBBE06A09B}"/>
                    </a:ext>
                  </a:extLst>
                </p:cNvPr>
                <p:cNvCxnSpPr/>
                <p:nvPr/>
              </p:nvCxnSpPr>
              <p:spPr>
                <a:xfrm flipV="1">
                  <a:off x="2388015" y="1749490"/>
                  <a:ext cx="0" cy="2799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2436B7E7-7F16-4C51-858B-2E60008D2FBC}"/>
                    </a:ext>
                  </a:extLst>
                </p:cNvPr>
                <p:cNvCxnSpPr>
                  <a:cxnSpLocks/>
                </p:cNvCxnSpPr>
                <p:nvPr/>
              </p:nvCxnSpPr>
              <p:spPr>
                <a:xfrm rot="5400000" flipH="1" flipV="1">
                  <a:off x="3492338" y="626207"/>
                  <a:ext cx="0" cy="2241664"/>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BCDA111D-7198-425F-B85E-CA1A9B669153}"/>
                    </a:ext>
                  </a:extLst>
                </p:cNvPr>
                <p:cNvCxnSpPr>
                  <a:cxnSpLocks/>
                </p:cNvCxnSpPr>
                <p:nvPr/>
              </p:nvCxnSpPr>
              <p:spPr>
                <a:xfrm>
                  <a:off x="1828179" y="2316064"/>
                  <a:ext cx="279918"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39775903-C5A3-48B5-BB94-CC3630D48B09}"/>
                    </a:ext>
                  </a:extLst>
                </p:cNvPr>
                <p:cNvCxnSpPr>
                  <a:cxnSpLocks/>
                </p:cNvCxnSpPr>
                <p:nvPr/>
              </p:nvCxnSpPr>
              <p:spPr>
                <a:xfrm rot="5400000" flipH="1">
                  <a:off x="-507010" y="4630856"/>
                  <a:ext cx="4706217" cy="3600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grpSp>
        </p:grpSp>
        <p:grpSp>
          <p:nvGrpSpPr>
            <p:cNvPr id="179" name="组合 178">
              <a:extLst>
                <a:ext uri="{FF2B5EF4-FFF2-40B4-BE49-F238E27FC236}">
                  <a16:creationId xmlns:a16="http://schemas.microsoft.com/office/drawing/2014/main" id="{87CA0893-B169-4988-9BD0-7CE69946BDC6}"/>
                </a:ext>
              </a:extLst>
            </p:cNvPr>
            <p:cNvGrpSpPr/>
            <p:nvPr/>
          </p:nvGrpSpPr>
          <p:grpSpPr>
            <a:xfrm>
              <a:off x="911225" y="1005097"/>
              <a:ext cx="10397862" cy="2330250"/>
              <a:chOff x="911225" y="1005097"/>
              <a:chExt cx="10397862" cy="2330250"/>
            </a:xfrm>
          </p:grpSpPr>
          <p:grpSp>
            <p:nvGrpSpPr>
              <p:cNvPr id="80" name="组合 79">
                <a:extLst>
                  <a:ext uri="{FF2B5EF4-FFF2-40B4-BE49-F238E27FC236}">
                    <a16:creationId xmlns:a16="http://schemas.microsoft.com/office/drawing/2014/main" id="{7440E8E0-1AB4-4468-BC37-A2F4FE508306}"/>
                  </a:ext>
                </a:extLst>
              </p:cNvPr>
              <p:cNvGrpSpPr/>
              <p:nvPr/>
            </p:nvGrpSpPr>
            <p:grpSpPr>
              <a:xfrm>
                <a:off x="911225" y="1018161"/>
                <a:ext cx="5145391" cy="2317186"/>
                <a:chOff x="1828179" y="1749490"/>
                <a:chExt cx="5145391" cy="2317186"/>
              </a:xfrm>
            </p:grpSpPr>
            <p:sp>
              <p:nvSpPr>
                <p:cNvPr id="90" name="矩形 89">
                  <a:extLst>
                    <a:ext uri="{FF2B5EF4-FFF2-40B4-BE49-F238E27FC236}">
                      <a16:creationId xmlns:a16="http://schemas.microsoft.com/office/drawing/2014/main" id="{A4D07E4F-9477-457F-93A3-F94D4D330D99}"/>
                    </a:ext>
                  </a:extLst>
                </p:cNvPr>
                <p:cNvSpPr/>
                <p:nvPr/>
              </p:nvSpPr>
              <p:spPr>
                <a:xfrm>
                  <a:off x="1828179" y="1758821"/>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1" name="矩形 90">
                  <a:extLst>
                    <a:ext uri="{FF2B5EF4-FFF2-40B4-BE49-F238E27FC236}">
                      <a16:creationId xmlns:a16="http://schemas.microsoft.com/office/drawing/2014/main" id="{7388A9BB-D5C3-4D28-9368-C3FE5779F88C}"/>
                    </a:ext>
                  </a:extLst>
                </p:cNvPr>
                <p:cNvSpPr/>
                <p:nvPr/>
              </p:nvSpPr>
              <p:spPr>
                <a:xfrm>
                  <a:off x="2108097" y="2315546"/>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2" name="矩形 91">
                  <a:extLst>
                    <a:ext uri="{FF2B5EF4-FFF2-40B4-BE49-F238E27FC236}">
                      <a16:creationId xmlns:a16="http://schemas.microsoft.com/office/drawing/2014/main" id="{1B273F44-6380-4A8C-AB68-5E7016D02052}"/>
                    </a:ext>
                  </a:extLst>
                </p:cNvPr>
                <p:cNvSpPr/>
                <p:nvPr/>
              </p:nvSpPr>
              <p:spPr>
                <a:xfrm>
                  <a:off x="2388015"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3" name="矩形 92">
                  <a:extLst>
                    <a:ext uri="{FF2B5EF4-FFF2-40B4-BE49-F238E27FC236}">
                      <a16:creationId xmlns:a16="http://schemas.microsoft.com/office/drawing/2014/main" id="{0F9D26EA-76DE-4DD4-AE39-F5652F8B6B1E}"/>
                    </a:ext>
                  </a:extLst>
                </p:cNvPr>
                <p:cNvSpPr/>
                <p:nvPr/>
              </p:nvSpPr>
              <p:spPr>
                <a:xfrm>
                  <a:off x="2108097"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94" name="直接连接符 93">
                  <a:extLst>
                    <a:ext uri="{FF2B5EF4-FFF2-40B4-BE49-F238E27FC236}">
                      <a16:creationId xmlns:a16="http://schemas.microsoft.com/office/drawing/2014/main" id="{3FD4B313-B5F8-4790-BA17-0CA46BAD6C43}"/>
                    </a:ext>
                  </a:extLst>
                </p:cNvPr>
                <p:cNvCxnSpPr/>
                <p:nvPr/>
              </p:nvCxnSpPr>
              <p:spPr>
                <a:xfrm flipV="1">
                  <a:off x="2388015" y="1749490"/>
                  <a:ext cx="0" cy="2799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BC37F88C-AA44-4F01-8F06-75E554B24A3B}"/>
                    </a:ext>
                  </a:extLst>
                </p:cNvPr>
                <p:cNvCxnSpPr/>
                <p:nvPr/>
              </p:nvCxnSpPr>
              <p:spPr>
                <a:xfrm>
                  <a:off x="2371505" y="1749490"/>
                  <a:ext cx="4602065"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68A70D5A-BDEA-4D09-9B67-361BED4E0528}"/>
                    </a:ext>
                  </a:extLst>
                </p:cNvPr>
                <p:cNvCxnSpPr>
                  <a:cxnSpLocks/>
                </p:cNvCxnSpPr>
                <p:nvPr/>
              </p:nvCxnSpPr>
              <p:spPr>
                <a:xfrm>
                  <a:off x="1828179" y="2316064"/>
                  <a:ext cx="279918"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D36756C4-28F8-4388-BD2C-80211E811C24}"/>
                    </a:ext>
                  </a:extLst>
                </p:cNvPr>
                <p:cNvCxnSpPr>
                  <a:cxnSpLocks/>
                </p:cNvCxnSpPr>
                <p:nvPr/>
              </p:nvCxnSpPr>
              <p:spPr>
                <a:xfrm flipV="1">
                  <a:off x="1828179" y="2297958"/>
                  <a:ext cx="0" cy="17687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grpSp>
          <p:grpSp>
            <p:nvGrpSpPr>
              <p:cNvPr id="81" name="组合 80">
                <a:extLst>
                  <a:ext uri="{FF2B5EF4-FFF2-40B4-BE49-F238E27FC236}">
                    <a16:creationId xmlns:a16="http://schemas.microsoft.com/office/drawing/2014/main" id="{096B4CB4-0017-48FB-A3AD-A108BFE5CAF7}"/>
                  </a:ext>
                </a:extLst>
              </p:cNvPr>
              <p:cNvGrpSpPr/>
              <p:nvPr/>
            </p:nvGrpSpPr>
            <p:grpSpPr>
              <a:xfrm rot="5400000">
                <a:off x="7673306" y="-623919"/>
                <a:ext cx="2006766" cy="5264797"/>
                <a:chOff x="1828179" y="1749490"/>
                <a:chExt cx="2006766" cy="5264797"/>
              </a:xfrm>
            </p:grpSpPr>
            <p:sp>
              <p:nvSpPr>
                <p:cNvPr id="82" name="矩形 81">
                  <a:extLst>
                    <a:ext uri="{FF2B5EF4-FFF2-40B4-BE49-F238E27FC236}">
                      <a16:creationId xmlns:a16="http://schemas.microsoft.com/office/drawing/2014/main" id="{EB4CACE5-F142-43F4-8E6A-0C054476BAD0}"/>
                    </a:ext>
                  </a:extLst>
                </p:cNvPr>
                <p:cNvSpPr/>
                <p:nvPr/>
              </p:nvSpPr>
              <p:spPr>
                <a:xfrm>
                  <a:off x="1828179" y="1758821"/>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3" name="矩形 82">
                  <a:extLst>
                    <a:ext uri="{FF2B5EF4-FFF2-40B4-BE49-F238E27FC236}">
                      <a16:creationId xmlns:a16="http://schemas.microsoft.com/office/drawing/2014/main" id="{8F85EBD2-ED00-47B2-B39D-AECDCE910A12}"/>
                    </a:ext>
                  </a:extLst>
                </p:cNvPr>
                <p:cNvSpPr/>
                <p:nvPr/>
              </p:nvSpPr>
              <p:spPr>
                <a:xfrm>
                  <a:off x="2108097" y="2315546"/>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4" name="矩形 83">
                  <a:extLst>
                    <a:ext uri="{FF2B5EF4-FFF2-40B4-BE49-F238E27FC236}">
                      <a16:creationId xmlns:a16="http://schemas.microsoft.com/office/drawing/2014/main" id="{13D07077-B3F6-4B4B-8FBB-E96C04F1A71D}"/>
                    </a:ext>
                  </a:extLst>
                </p:cNvPr>
                <p:cNvSpPr/>
                <p:nvPr/>
              </p:nvSpPr>
              <p:spPr>
                <a:xfrm>
                  <a:off x="2388015"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5" name="矩形 84">
                  <a:extLst>
                    <a:ext uri="{FF2B5EF4-FFF2-40B4-BE49-F238E27FC236}">
                      <a16:creationId xmlns:a16="http://schemas.microsoft.com/office/drawing/2014/main" id="{4E1478B6-179A-48A9-9837-ACD2D32DEDA8}"/>
                    </a:ext>
                  </a:extLst>
                </p:cNvPr>
                <p:cNvSpPr/>
                <p:nvPr/>
              </p:nvSpPr>
              <p:spPr>
                <a:xfrm>
                  <a:off x="2108097" y="2041849"/>
                  <a:ext cx="279918" cy="279918"/>
                </a:xfrm>
                <a:prstGeom prst="rect">
                  <a:avLst/>
                </a:prstGeom>
                <a:noFill/>
                <a:ln w="3810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cxnSp>
              <p:nvCxnSpPr>
                <p:cNvPr id="86" name="直接连接符 85">
                  <a:extLst>
                    <a:ext uri="{FF2B5EF4-FFF2-40B4-BE49-F238E27FC236}">
                      <a16:creationId xmlns:a16="http://schemas.microsoft.com/office/drawing/2014/main" id="{26DB7663-53E0-4962-958E-E037A38828C4}"/>
                    </a:ext>
                  </a:extLst>
                </p:cNvPr>
                <p:cNvCxnSpPr/>
                <p:nvPr/>
              </p:nvCxnSpPr>
              <p:spPr>
                <a:xfrm flipV="1">
                  <a:off x="2388015" y="1749490"/>
                  <a:ext cx="0" cy="279918"/>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20CF0A77-F11D-4AE6-A25F-4504C34FC05D}"/>
                    </a:ext>
                  </a:extLst>
                </p:cNvPr>
                <p:cNvCxnSpPr>
                  <a:cxnSpLocks/>
                </p:cNvCxnSpPr>
                <p:nvPr/>
              </p:nvCxnSpPr>
              <p:spPr>
                <a:xfrm rot="16200000">
                  <a:off x="3103225" y="1017771"/>
                  <a:ext cx="0" cy="146344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AC81C48B-62EE-4812-9CFD-E66329CA61E0}"/>
                    </a:ext>
                  </a:extLst>
                </p:cNvPr>
                <p:cNvCxnSpPr>
                  <a:cxnSpLocks/>
                </p:cNvCxnSpPr>
                <p:nvPr/>
              </p:nvCxnSpPr>
              <p:spPr>
                <a:xfrm>
                  <a:off x="1828179" y="2316064"/>
                  <a:ext cx="279918"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DBAEE11C-856B-457C-90B2-2548728E3E4A}"/>
                    </a:ext>
                  </a:extLst>
                </p:cNvPr>
                <p:cNvCxnSpPr>
                  <a:cxnSpLocks/>
                </p:cNvCxnSpPr>
                <p:nvPr/>
              </p:nvCxnSpPr>
              <p:spPr>
                <a:xfrm rot="5400000" flipH="1">
                  <a:off x="-516775" y="4656287"/>
                  <a:ext cx="4716000" cy="0"/>
                </a:xfrm>
                <a:prstGeom prst="line">
                  <a:avLst/>
                </a:prstGeom>
                <a:ln w="38100">
                  <a:solidFill>
                    <a:srgbClr val="004E98"/>
                  </a:solidFill>
                </a:ln>
              </p:spPr>
              <p:style>
                <a:lnRef idx="1">
                  <a:schemeClr val="accent1"/>
                </a:lnRef>
                <a:fillRef idx="0">
                  <a:schemeClr val="accent1"/>
                </a:fillRef>
                <a:effectRef idx="0">
                  <a:schemeClr val="accent1"/>
                </a:effectRef>
                <a:fontRef idx="minor">
                  <a:schemeClr val="tx1"/>
                </a:fontRef>
              </p:style>
            </p:cxnSp>
          </p:grpSp>
        </p:grpSp>
      </p:grpSp>
      <p:sp>
        <p:nvSpPr>
          <p:cNvPr id="101" name="文本框 100">
            <a:extLst>
              <a:ext uri="{FF2B5EF4-FFF2-40B4-BE49-F238E27FC236}">
                <a16:creationId xmlns:a16="http://schemas.microsoft.com/office/drawing/2014/main" id="{4EB8D7AE-0C28-41C7-A6CA-C15A7D125E3D}"/>
              </a:ext>
            </a:extLst>
          </p:cNvPr>
          <p:cNvSpPr txBox="1"/>
          <p:nvPr/>
        </p:nvSpPr>
        <p:spPr>
          <a:xfrm>
            <a:off x="842101" y="329977"/>
            <a:ext cx="33433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请在此输入您的标题</a:t>
            </a:r>
          </a:p>
        </p:txBody>
      </p:sp>
      <p:grpSp>
        <p:nvGrpSpPr>
          <p:cNvPr id="167" name="组合 166">
            <a:extLst>
              <a:ext uri="{FF2B5EF4-FFF2-40B4-BE49-F238E27FC236}">
                <a16:creationId xmlns:a16="http://schemas.microsoft.com/office/drawing/2014/main" id="{8B0402DB-4D79-4B38-9059-D87DD134DEE6}"/>
              </a:ext>
            </a:extLst>
          </p:cNvPr>
          <p:cNvGrpSpPr/>
          <p:nvPr/>
        </p:nvGrpSpPr>
        <p:grpSpPr>
          <a:xfrm>
            <a:off x="1704767" y="1637202"/>
            <a:ext cx="8781168" cy="3855311"/>
            <a:chOff x="-2788685" y="1507636"/>
            <a:chExt cx="8781168" cy="3855311"/>
          </a:xfrm>
        </p:grpSpPr>
        <p:sp>
          <p:nvSpPr>
            <p:cNvPr id="168" name="文本框 167">
              <a:extLst>
                <a:ext uri="{FF2B5EF4-FFF2-40B4-BE49-F238E27FC236}">
                  <a16:creationId xmlns:a16="http://schemas.microsoft.com/office/drawing/2014/main" id="{E624C672-B818-4329-9CAC-307814B8A662}"/>
                </a:ext>
              </a:extLst>
            </p:cNvPr>
            <p:cNvSpPr txBox="1"/>
            <p:nvPr/>
          </p:nvSpPr>
          <p:spPr>
            <a:xfrm>
              <a:off x="5500040" y="1507636"/>
              <a:ext cx="492443" cy="2594753"/>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校训释义</a:t>
              </a:r>
            </a:p>
          </p:txBody>
        </p:sp>
        <p:cxnSp>
          <p:nvCxnSpPr>
            <p:cNvPr id="169" name="直接连接符 168">
              <a:extLst>
                <a:ext uri="{FF2B5EF4-FFF2-40B4-BE49-F238E27FC236}">
                  <a16:creationId xmlns:a16="http://schemas.microsoft.com/office/drawing/2014/main" id="{5F3A2F39-4AAC-4B11-9542-D2C7547328E2}"/>
                </a:ext>
              </a:extLst>
            </p:cNvPr>
            <p:cNvCxnSpPr>
              <a:cxnSpLocks/>
            </p:cNvCxnSpPr>
            <p:nvPr/>
          </p:nvCxnSpPr>
          <p:spPr>
            <a:xfrm>
              <a:off x="5290814" y="1590591"/>
              <a:ext cx="0" cy="192958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170" name="组合 169">
              <a:extLst>
                <a:ext uri="{FF2B5EF4-FFF2-40B4-BE49-F238E27FC236}">
                  <a16:creationId xmlns:a16="http://schemas.microsoft.com/office/drawing/2014/main" id="{3280506F-AA01-4BCF-874B-F0CF4D2DA92B}"/>
                </a:ext>
              </a:extLst>
            </p:cNvPr>
            <p:cNvGrpSpPr/>
            <p:nvPr/>
          </p:nvGrpSpPr>
          <p:grpSpPr>
            <a:xfrm>
              <a:off x="-2788685" y="1520218"/>
              <a:ext cx="7940635" cy="3842729"/>
              <a:chOff x="-2788685" y="1520218"/>
              <a:chExt cx="7940635" cy="3842729"/>
            </a:xfrm>
          </p:grpSpPr>
          <p:sp>
            <p:nvSpPr>
              <p:cNvPr id="171" name="文本框 170">
                <a:extLst>
                  <a:ext uri="{FF2B5EF4-FFF2-40B4-BE49-F238E27FC236}">
                    <a16:creationId xmlns:a16="http://schemas.microsoft.com/office/drawing/2014/main" id="{11AC955F-9B0C-43F8-A27B-07C0E80CC23C}"/>
                  </a:ext>
                </a:extLst>
              </p:cNvPr>
              <p:cNvSpPr txBox="1"/>
              <p:nvPr/>
            </p:nvSpPr>
            <p:spPr>
              <a:xfrm>
                <a:off x="-2788685" y="1520218"/>
                <a:ext cx="7940635" cy="3842729"/>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校训“以孔子为师，以行知为友”，是池州学院办学理念、办学目标、办学特色和文化精神的集中表述，是学校勉励师生积极进取、健康成长的格言。“以孔子为师”，即传承孔子的教育思想和理念，表现了学校注重从中国传统文化尤其是孔子儒家教育思想中汲取智慧，做到古为今用，强调以“道”（人生理想）为目标，以“德”（德性教化）为依据，以“仁”（关爱奉献）为依靠，以“艺”（文化专业学习）为内容。“以行知为友”，即秉承陶行知先生“知行合一”的教育思想，从求真、求实、求新、求活的教育理念中，寻求学校内涵发展、转型发展、特色发展的教育启示，推进学校改革创新。“以孔子为师，以行知为友”校训契合了学校的办学实际，学校在人才培养过程中，注重以生为本，注重博学重行，注重以用为先，注重传承创新，充分体现了学校追求传统与现代、理论与实践、继承与创新相结合的教育理念与大学精神。</a:t>
                </a:r>
                <a:endParaRPr kumimoji="0" lang="en-US" altLang="zh-CN" sz="16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pic>
            <p:nvPicPr>
              <p:cNvPr id="172" name="图片 171">
                <a:extLst>
                  <a:ext uri="{FF2B5EF4-FFF2-40B4-BE49-F238E27FC236}">
                    <a16:creationId xmlns:a16="http://schemas.microsoft.com/office/drawing/2014/main" id="{F89CB629-18B1-42FC-B890-88604CF752BF}"/>
                  </a:ext>
                </a:extLst>
              </p:cNvPr>
              <p:cNvPicPr>
                <a:picLocks noChangeAspect="1"/>
              </p:cNvPicPr>
              <p:nvPr/>
            </p:nvPicPr>
            <p:blipFill>
              <a:blip r:embed="rId3">
                <a:extLst>
                  <a:ext uri="{BEBA8EAE-BF5A-486C-A8C5-ECC9F3942E4B}">
                    <a14:imgProps xmlns:a14="http://schemas.microsoft.com/office/drawing/2010/main">
                      <a14:imgLayer r:embed="rId4">
                        <a14:imgEffect>
                          <a14:artisticLineDrawing/>
                        </a14:imgEffect>
                      </a14:imgLayer>
                    </a14:imgProps>
                  </a:ext>
                  <a:ext uri="{28A0092B-C50C-407E-A947-70E740481C1C}">
                    <a14:useLocalDpi xmlns:a14="http://schemas.microsoft.com/office/drawing/2010/main" val="0"/>
                  </a:ext>
                </a:extLst>
              </a:blip>
              <a:stretch>
                <a:fillRect/>
              </a:stretch>
            </p:blipFill>
            <p:spPr>
              <a:xfrm>
                <a:off x="-2681070" y="3765377"/>
                <a:ext cx="323371" cy="333691"/>
              </a:xfrm>
              <a:prstGeom prst="rect">
                <a:avLst/>
              </a:prstGeom>
            </p:spPr>
          </p:pic>
        </p:grpSp>
      </p:grpSp>
    </p:spTree>
    <p:extLst>
      <p:ext uri="{BB962C8B-B14F-4D97-AF65-F5344CB8AC3E}">
        <p14:creationId xmlns:p14="http://schemas.microsoft.com/office/powerpoint/2010/main" val="27667221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6B7770E-A371-4076-85F5-57B12F1E3508}"/>
              </a:ext>
            </a:extLst>
          </p:cNvPr>
          <p:cNvSpPr txBox="1"/>
          <p:nvPr/>
        </p:nvSpPr>
        <p:spPr>
          <a:xfrm>
            <a:off x="842100" y="329977"/>
            <a:ext cx="418218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04E98"/>
                </a:solidFill>
                <a:latin typeface="思源宋体 CN Heavy" panose="02020900000000000000" pitchFamily="18" charset="-122"/>
                <a:ea typeface="思源宋体 CN Heavy" panose="02020900000000000000" pitchFamily="18" charset="-122"/>
              </a:rPr>
              <a:t>双边框是教学楼牌匾上的形式</a:t>
            </a:r>
            <a:endParaRPr kumimoji="0" lang="zh-CN" altLang="en-US" sz="2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endParaRPr>
          </a:p>
        </p:txBody>
      </p:sp>
      <p:grpSp>
        <p:nvGrpSpPr>
          <p:cNvPr id="21" name="组合 20">
            <a:extLst>
              <a:ext uri="{FF2B5EF4-FFF2-40B4-BE49-F238E27FC236}">
                <a16:creationId xmlns:a16="http://schemas.microsoft.com/office/drawing/2014/main" id="{59E81507-D754-41AD-BEE5-26AE76AACAB5}"/>
              </a:ext>
            </a:extLst>
          </p:cNvPr>
          <p:cNvGrpSpPr/>
          <p:nvPr/>
        </p:nvGrpSpPr>
        <p:grpSpPr>
          <a:xfrm>
            <a:off x="911225" y="1172071"/>
            <a:ext cx="10406063" cy="4690840"/>
            <a:chOff x="892968" y="1021702"/>
            <a:chExt cx="10406063" cy="4814596"/>
          </a:xfrm>
        </p:grpSpPr>
        <p:sp>
          <p:nvSpPr>
            <p:cNvPr id="3" name="矩形 2">
              <a:extLst>
                <a:ext uri="{FF2B5EF4-FFF2-40B4-BE49-F238E27FC236}">
                  <a16:creationId xmlns:a16="http://schemas.microsoft.com/office/drawing/2014/main" id="{5799BB8B-27F6-45B5-8087-74E2208FE953}"/>
                </a:ext>
              </a:extLst>
            </p:cNvPr>
            <p:cNvSpPr/>
            <p:nvPr/>
          </p:nvSpPr>
          <p:spPr>
            <a:xfrm>
              <a:off x="892968" y="1021702"/>
              <a:ext cx="10406063" cy="4814596"/>
            </a:xfrm>
            <a:prstGeom prst="rect">
              <a:avLst/>
            </a:prstGeom>
            <a:noFill/>
            <a:ln w="57150">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990336E7-53D8-4A27-BF95-073F39254040}"/>
                </a:ext>
              </a:extLst>
            </p:cNvPr>
            <p:cNvSpPr/>
            <p:nvPr/>
          </p:nvSpPr>
          <p:spPr>
            <a:xfrm>
              <a:off x="1032387" y="1149221"/>
              <a:ext cx="10117394" cy="4553489"/>
            </a:xfrm>
            <a:prstGeom prst="rect">
              <a:avLst/>
            </a:prstGeom>
            <a:noFill/>
            <a:ln w="28575">
              <a:solidFill>
                <a:srgbClr val="004E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pic>
        <p:nvPicPr>
          <p:cNvPr id="62" name="图片 61">
            <a:extLst>
              <a:ext uri="{FF2B5EF4-FFF2-40B4-BE49-F238E27FC236}">
                <a16:creationId xmlns:a16="http://schemas.microsoft.com/office/drawing/2014/main" id="{F4A37051-F5E1-49D2-9CAE-5B983A3E78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7859" y="2132774"/>
            <a:ext cx="4041058" cy="2763520"/>
          </a:xfrm>
          <a:prstGeom prst="rect">
            <a:avLst/>
          </a:prstGeom>
          <a:ln w="19050">
            <a:solidFill>
              <a:schemeClr val="bg1"/>
            </a:solidFill>
          </a:ln>
        </p:spPr>
      </p:pic>
      <p:sp>
        <p:nvSpPr>
          <p:cNvPr id="60" name="矩形 59">
            <a:extLst>
              <a:ext uri="{FF2B5EF4-FFF2-40B4-BE49-F238E27FC236}">
                <a16:creationId xmlns:a16="http://schemas.microsoft.com/office/drawing/2014/main" id="{2DBECE85-0945-4707-BC2A-DCFA76E2DE29}"/>
              </a:ext>
            </a:extLst>
          </p:cNvPr>
          <p:cNvSpPr/>
          <p:nvPr/>
        </p:nvSpPr>
        <p:spPr>
          <a:xfrm>
            <a:off x="1569965" y="2132774"/>
            <a:ext cx="4041058" cy="2763516"/>
          </a:xfrm>
          <a:prstGeom prst="rect">
            <a:avLst/>
          </a:prstGeom>
          <a:gradFill flip="none" rotWithShape="1">
            <a:gsLst>
              <a:gs pos="100000">
                <a:schemeClr val="bg1">
                  <a:alpha val="24000"/>
                </a:schemeClr>
              </a:gs>
              <a:gs pos="0">
                <a:schemeClr val="bg1">
                  <a:alpha val="6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3" name="组合 62">
            <a:extLst>
              <a:ext uri="{FF2B5EF4-FFF2-40B4-BE49-F238E27FC236}">
                <a16:creationId xmlns:a16="http://schemas.microsoft.com/office/drawing/2014/main" id="{FBBA8F8C-6B4B-45C5-9F3E-24D6AAFFCC4E}"/>
              </a:ext>
            </a:extLst>
          </p:cNvPr>
          <p:cNvGrpSpPr/>
          <p:nvPr/>
        </p:nvGrpSpPr>
        <p:grpSpPr>
          <a:xfrm>
            <a:off x="6243807" y="2132774"/>
            <a:ext cx="4616314" cy="1129228"/>
            <a:chOff x="7112903" y="1382655"/>
            <a:chExt cx="4616314" cy="1129228"/>
          </a:xfrm>
        </p:grpSpPr>
        <p:sp>
          <p:nvSpPr>
            <p:cNvPr id="64" name="文本框 63">
              <a:extLst>
                <a:ext uri="{FF2B5EF4-FFF2-40B4-BE49-F238E27FC236}">
                  <a16:creationId xmlns:a16="http://schemas.microsoft.com/office/drawing/2014/main" id="{5DB1A637-B5DB-42DD-903E-5415AC598E56}"/>
                </a:ext>
              </a:extLst>
            </p:cNvPr>
            <p:cNvSpPr txBox="1"/>
            <p:nvPr/>
          </p:nvSpPr>
          <p:spPr>
            <a:xfrm>
              <a:off x="7114148" y="1382655"/>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65" name="文本框 64">
              <a:extLst>
                <a:ext uri="{FF2B5EF4-FFF2-40B4-BE49-F238E27FC236}">
                  <a16:creationId xmlns:a16="http://schemas.microsoft.com/office/drawing/2014/main" id="{26DE5B23-3236-4AE5-81F9-B39C21D34351}"/>
                </a:ext>
              </a:extLst>
            </p:cNvPr>
            <p:cNvSpPr txBox="1"/>
            <p:nvPr/>
          </p:nvSpPr>
          <p:spPr>
            <a:xfrm>
              <a:off x="7112903" y="1988663"/>
              <a:ext cx="461631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66" name="直接连接符 65">
              <a:extLst>
                <a:ext uri="{FF2B5EF4-FFF2-40B4-BE49-F238E27FC236}">
                  <a16:creationId xmlns:a16="http://schemas.microsoft.com/office/drawing/2014/main" id="{6713DEB0-39C1-4866-B3A6-AE31918D212A}"/>
                </a:ext>
              </a:extLst>
            </p:cNvPr>
            <p:cNvCxnSpPr>
              <a:cxnSpLocks/>
            </p:cNvCxnSpPr>
            <p:nvPr/>
          </p:nvCxnSpPr>
          <p:spPr>
            <a:xfrm>
              <a:off x="7226366" y="1884123"/>
              <a:ext cx="991128"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67" name="组合 66">
            <a:extLst>
              <a:ext uri="{FF2B5EF4-FFF2-40B4-BE49-F238E27FC236}">
                <a16:creationId xmlns:a16="http://schemas.microsoft.com/office/drawing/2014/main" id="{FEFD8EC7-ACDF-41D6-B1C1-530AE456A1D5}"/>
              </a:ext>
            </a:extLst>
          </p:cNvPr>
          <p:cNvGrpSpPr/>
          <p:nvPr/>
        </p:nvGrpSpPr>
        <p:grpSpPr>
          <a:xfrm>
            <a:off x="6243807" y="3805586"/>
            <a:ext cx="4616314" cy="1129228"/>
            <a:chOff x="7112903" y="1382655"/>
            <a:chExt cx="4616314" cy="1129228"/>
          </a:xfrm>
        </p:grpSpPr>
        <p:sp>
          <p:nvSpPr>
            <p:cNvPr id="68" name="文本框 67">
              <a:extLst>
                <a:ext uri="{FF2B5EF4-FFF2-40B4-BE49-F238E27FC236}">
                  <a16:creationId xmlns:a16="http://schemas.microsoft.com/office/drawing/2014/main" id="{0300DA7A-27ED-4469-8343-DC9F5D6C5EA2}"/>
                </a:ext>
              </a:extLst>
            </p:cNvPr>
            <p:cNvSpPr txBox="1"/>
            <p:nvPr/>
          </p:nvSpPr>
          <p:spPr>
            <a:xfrm>
              <a:off x="7114148" y="1382655"/>
              <a:ext cx="22098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请在此输入文本</a:t>
              </a:r>
            </a:p>
          </p:txBody>
        </p:sp>
        <p:sp>
          <p:nvSpPr>
            <p:cNvPr id="69" name="文本框 68">
              <a:extLst>
                <a:ext uri="{FF2B5EF4-FFF2-40B4-BE49-F238E27FC236}">
                  <a16:creationId xmlns:a16="http://schemas.microsoft.com/office/drawing/2014/main" id="{C2E3F260-2A20-4606-8AB7-E6321EE7F605}"/>
                </a:ext>
              </a:extLst>
            </p:cNvPr>
            <p:cNvSpPr txBox="1"/>
            <p:nvPr/>
          </p:nvSpPr>
          <p:spPr>
            <a:xfrm>
              <a:off x="7112903" y="1988663"/>
              <a:ext cx="461631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rPr>
                <a:t>池州学院是安徽省属全日制普通本科院校，是中国唯一的一个全徽派建筑风格的高校。</a:t>
              </a:r>
              <a:endParaRPr kumimoji="0" lang="en-US" altLang="zh-CN" sz="1400" b="0" i="0" u="none" strike="noStrike" kern="1200" cap="none" spc="0" normalizeH="0" baseline="0" noProof="0" dirty="0">
                <a:ln>
                  <a:noFill/>
                </a:ln>
                <a:solidFill>
                  <a:srgbClr val="000000"/>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70" name="直接连接符 69">
              <a:extLst>
                <a:ext uri="{FF2B5EF4-FFF2-40B4-BE49-F238E27FC236}">
                  <a16:creationId xmlns:a16="http://schemas.microsoft.com/office/drawing/2014/main" id="{42F78ED0-7765-42F9-B69F-469DBDE19366}"/>
                </a:ext>
              </a:extLst>
            </p:cNvPr>
            <p:cNvCxnSpPr>
              <a:cxnSpLocks/>
            </p:cNvCxnSpPr>
            <p:nvPr/>
          </p:nvCxnSpPr>
          <p:spPr>
            <a:xfrm>
              <a:off x="7226366" y="1884123"/>
              <a:ext cx="991128"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70095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BEBCC02-D1F0-4BBC-92E7-C1C87A7919A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5787"/>
            <a:ext cx="7752519" cy="6858000"/>
          </a:xfrm>
          <a:prstGeom prst="rect">
            <a:avLst/>
          </a:prstGeom>
        </p:spPr>
      </p:pic>
      <p:sp>
        <p:nvSpPr>
          <p:cNvPr id="15" name="矩形 14">
            <a:extLst>
              <a:ext uri="{FF2B5EF4-FFF2-40B4-BE49-F238E27FC236}">
                <a16:creationId xmlns:a16="http://schemas.microsoft.com/office/drawing/2014/main" id="{7AFCBCF6-3615-476F-B06D-9DBE2333DAB6}"/>
              </a:ext>
            </a:extLst>
          </p:cNvPr>
          <p:cNvSpPr/>
          <p:nvPr/>
        </p:nvSpPr>
        <p:spPr>
          <a:xfrm>
            <a:off x="3185" y="-5787"/>
            <a:ext cx="12192000" cy="6858000"/>
          </a:xfrm>
          <a:prstGeom prst="rect">
            <a:avLst/>
          </a:prstGeom>
          <a:gradFill flip="none" rotWithShape="1">
            <a:gsLst>
              <a:gs pos="0">
                <a:schemeClr val="bg1">
                  <a:alpha val="41000"/>
                </a:schemeClr>
              </a:gs>
              <a:gs pos="51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16" name="图片 15">
            <a:extLst>
              <a:ext uri="{FF2B5EF4-FFF2-40B4-BE49-F238E27FC236}">
                <a16:creationId xmlns:a16="http://schemas.microsoft.com/office/drawing/2014/main" id="{EF55C76D-E6C1-410C-85F5-B5AE5CBDDF6A}"/>
              </a:ext>
            </a:extLst>
          </p:cNvPr>
          <p:cNvPicPr>
            <a:picLocks noChangeAspect="1"/>
          </p:cNvPicPr>
          <p:nvPr/>
        </p:nvPicPr>
        <p:blipFill rotWithShape="1">
          <a:blip r:embed="rId4">
            <a:extLst>
              <a:ext uri="{28A0092B-C50C-407E-A947-70E740481C1C}">
                <a14:useLocalDpi xmlns:a14="http://schemas.microsoft.com/office/drawing/2010/main" val="0"/>
              </a:ext>
            </a:extLst>
          </a:blip>
          <a:srcRect t="61994"/>
          <a:stretch/>
        </p:blipFill>
        <p:spPr>
          <a:xfrm>
            <a:off x="8180082" y="138896"/>
            <a:ext cx="8023836" cy="6345810"/>
          </a:xfrm>
          <a:prstGeom prst="rect">
            <a:avLst/>
          </a:prstGeom>
        </p:spPr>
      </p:pic>
      <p:sp>
        <p:nvSpPr>
          <p:cNvPr id="23" name="矩形 22">
            <a:extLst>
              <a:ext uri="{FF2B5EF4-FFF2-40B4-BE49-F238E27FC236}">
                <a16:creationId xmlns:a16="http://schemas.microsoft.com/office/drawing/2014/main" id="{D8A24720-E99A-429D-A73F-9A063037201E}"/>
              </a:ext>
            </a:extLst>
          </p:cNvPr>
          <p:cNvSpPr/>
          <p:nvPr/>
        </p:nvSpPr>
        <p:spPr>
          <a:xfrm>
            <a:off x="7797808" y="-5787"/>
            <a:ext cx="4394192" cy="6869574"/>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36" name="组合 35">
            <a:extLst>
              <a:ext uri="{FF2B5EF4-FFF2-40B4-BE49-F238E27FC236}">
                <a16:creationId xmlns:a16="http://schemas.microsoft.com/office/drawing/2014/main" id="{13EF8186-0475-4976-B083-EF48B4D1B46D}"/>
              </a:ext>
            </a:extLst>
          </p:cNvPr>
          <p:cNvGrpSpPr/>
          <p:nvPr/>
        </p:nvGrpSpPr>
        <p:grpSpPr>
          <a:xfrm>
            <a:off x="2880549" y="2828836"/>
            <a:ext cx="6113746" cy="1200329"/>
            <a:chOff x="3835659" y="2116360"/>
            <a:chExt cx="6113746" cy="1200329"/>
          </a:xfrm>
        </p:grpSpPr>
        <p:sp>
          <p:nvSpPr>
            <p:cNvPr id="37" name="文本框 36">
              <a:extLst>
                <a:ext uri="{FF2B5EF4-FFF2-40B4-BE49-F238E27FC236}">
                  <a16:creationId xmlns:a16="http://schemas.microsoft.com/office/drawing/2014/main" id="{15E6B1EF-2284-4785-9C4A-A92BF53D036E}"/>
                </a:ext>
              </a:extLst>
            </p:cNvPr>
            <p:cNvSpPr txBox="1"/>
            <p:nvPr/>
          </p:nvSpPr>
          <p:spPr>
            <a:xfrm>
              <a:off x="5400740" y="2171105"/>
              <a:ext cx="454866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请输入您的标题</a:t>
              </a:r>
            </a:p>
          </p:txBody>
        </p:sp>
        <p:sp>
          <p:nvSpPr>
            <p:cNvPr id="38" name="文本框 37">
              <a:extLst>
                <a:ext uri="{FF2B5EF4-FFF2-40B4-BE49-F238E27FC236}">
                  <a16:creationId xmlns:a16="http://schemas.microsoft.com/office/drawing/2014/main" id="{69AD280A-0BD7-4703-970B-18E120E20BEF}"/>
                </a:ext>
              </a:extLst>
            </p:cNvPr>
            <p:cNvSpPr txBox="1"/>
            <p:nvPr/>
          </p:nvSpPr>
          <p:spPr>
            <a:xfrm>
              <a:off x="3835659" y="2116360"/>
              <a:ext cx="171955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rPr>
                <a:t>02</a:t>
              </a:r>
              <a:endParaRPr kumimoji="0" lang="zh-CN" altLang="en-US" sz="7200" b="0" i="0" u="none" strike="noStrike" kern="1200" cap="none" spc="0" normalizeH="0" baseline="0" noProof="0" dirty="0">
                <a:ln>
                  <a:noFill/>
                </a:ln>
                <a:solidFill>
                  <a:srgbClr val="004E98"/>
                </a:solidFill>
                <a:effectLst/>
                <a:uLnTx/>
                <a:uFillTx/>
                <a:latin typeface="思源宋体 CN Heavy" panose="02020900000000000000" pitchFamily="18" charset="-122"/>
                <a:ea typeface="思源宋体 CN Heavy" panose="02020900000000000000" pitchFamily="18" charset="-122"/>
                <a:cs typeface="+mn-cs"/>
              </a:endParaRPr>
            </a:p>
          </p:txBody>
        </p:sp>
        <p:sp>
          <p:nvSpPr>
            <p:cNvPr id="39" name="文本框 38">
              <a:extLst>
                <a:ext uri="{FF2B5EF4-FFF2-40B4-BE49-F238E27FC236}">
                  <a16:creationId xmlns:a16="http://schemas.microsoft.com/office/drawing/2014/main" id="{3EAEEC79-31B8-4D6C-BBF8-1E00EFFDD392}"/>
                </a:ext>
              </a:extLst>
            </p:cNvPr>
            <p:cNvSpPr txBox="1"/>
            <p:nvPr/>
          </p:nvSpPr>
          <p:spPr>
            <a:xfrm>
              <a:off x="5439251" y="2907318"/>
              <a:ext cx="3993102"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rPr>
                <a:t>PLEASE ENTTER YOUR TITLE HERE</a:t>
              </a:r>
              <a:endParaRPr kumimoji="0" lang="zh-CN" altLang="en-US" sz="1400" b="0" i="0" u="none" strike="noStrike" kern="1200" cap="none" spc="0" normalizeH="0" baseline="0" noProof="0" dirty="0">
                <a:ln>
                  <a:noFill/>
                </a:ln>
                <a:solidFill>
                  <a:srgbClr val="004E98"/>
                </a:solidFill>
                <a:effectLst/>
                <a:uLnTx/>
                <a:uFillTx/>
                <a:latin typeface="思源宋体 CN Medium" panose="02020500000000000000" pitchFamily="18" charset="-122"/>
                <a:ea typeface="思源宋体 CN Medium" panose="02020500000000000000" pitchFamily="18" charset="-122"/>
                <a:cs typeface="+mn-cs"/>
              </a:endParaRPr>
            </a:p>
          </p:txBody>
        </p:sp>
        <p:cxnSp>
          <p:nvCxnSpPr>
            <p:cNvPr id="40" name="直接连接符 39">
              <a:extLst>
                <a:ext uri="{FF2B5EF4-FFF2-40B4-BE49-F238E27FC236}">
                  <a16:creationId xmlns:a16="http://schemas.microsoft.com/office/drawing/2014/main" id="{49835F79-77AE-457F-8CFA-60FDD3B0DCBA}"/>
                </a:ext>
              </a:extLst>
            </p:cNvPr>
            <p:cNvCxnSpPr>
              <a:cxnSpLocks/>
            </p:cNvCxnSpPr>
            <p:nvPr/>
          </p:nvCxnSpPr>
          <p:spPr>
            <a:xfrm>
              <a:off x="5231751" y="2241962"/>
              <a:ext cx="0" cy="1008256"/>
            </a:xfrm>
            <a:prstGeom prst="line">
              <a:avLst/>
            </a:prstGeom>
            <a:ln w="19050">
              <a:solidFill>
                <a:srgbClr val="004E9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739615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池州学院标准色​​">
  <a:themeElements>
    <a:clrScheme name="Office">
      <a:dk1>
        <a:srgbClr val="000000"/>
      </a:dk1>
      <a:lt1>
        <a:srgbClr val="FFFFFF"/>
      </a:lt1>
      <a:dk2>
        <a:srgbClr val="768395"/>
      </a:dk2>
      <a:lt2>
        <a:srgbClr val="F0F0F0"/>
      </a:lt2>
      <a:accent1>
        <a:srgbClr val="004E98"/>
      </a:accent1>
      <a:accent2>
        <a:srgbClr val="148EDA"/>
      </a:accent2>
      <a:accent3>
        <a:srgbClr val="D89105"/>
      </a:accent3>
      <a:accent4>
        <a:srgbClr val="19BA8B"/>
      </a:accent4>
      <a:accent5>
        <a:srgbClr val="9E51C5"/>
      </a:accent5>
      <a:accent6>
        <a:srgbClr val="163469"/>
      </a:accent6>
      <a:hlink>
        <a:srgbClr val="4472C4"/>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004E98"/>
    </a:accent1>
    <a:accent2>
      <a:srgbClr val="148EDA"/>
    </a:accent2>
    <a:accent3>
      <a:srgbClr val="D89105"/>
    </a:accent3>
    <a:accent4>
      <a:srgbClr val="19BA8B"/>
    </a:accent4>
    <a:accent5>
      <a:srgbClr val="9E51C5"/>
    </a:accent5>
    <a:accent6>
      <a:srgbClr val="163469"/>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004E98"/>
    </a:accent1>
    <a:accent2>
      <a:srgbClr val="148EDA"/>
    </a:accent2>
    <a:accent3>
      <a:srgbClr val="D89105"/>
    </a:accent3>
    <a:accent4>
      <a:srgbClr val="19BA8B"/>
    </a:accent4>
    <a:accent5>
      <a:srgbClr val="9E51C5"/>
    </a:accent5>
    <a:accent6>
      <a:srgbClr val="163469"/>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004E98"/>
    </a:accent1>
    <a:accent2>
      <a:srgbClr val="148EDA"/>
    </a:accent2>
    <a:accent3>
      <a:srgbClr val="D89105"/>
    </a:accent3>
    <a:accent4>
      <a:srgbClr val="19BA8B"/>
    </a:accent4>
    <a:accent5>
      <a:srgbClr val="9E51C5"/>
    </a:accent5>
    <a:accent6>
      <a:srgbClr val="16346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1370</TotalTime>
  <Words>2499</Words>
  <Application>Microsoft Office PowerPoint</Application>
  <PresentationFormat>宽屏</PresentationFormat>
  <Paragraphs>203</Paragraphs>
  <Slides>31</Slides>
  <Notes>13</Notes>
  <HiddenSlides>0</HiddenSlides>
  <MMClips>1</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31</vt:i4>
      </vt:variant>
    </vt:vector>
  </HeadingPairs>
  <TitlesOfParts>
    <vt:vector size="49" baseType="lpstr">
      <vt:lpstr>Calibri</vt:lpstr>
      <vt:lpstr>Segoe UI</vt:lpstr>
      <vt:lpstr>等线</vt:lpstr>
      <vt:lpstr>思源宋体 CN Medium</vt:lpstr>
      <vt:lpstr>等线 Light</vt:lpstr>
      <vt:lpstr>思源宋体 CN Heavy</vt:lpstr>
      <vt:lpstr>Calibri Light</vt:lpstr>
      <vt:lpstr>Microsoft YaHei Light</vt:lpstr>
      <vt:lpstr>Century Gothic</vt:lpstr>
      <vt:lpstr>Arial</vt:lpstr>
      <vt:lpstr>微软雅黑</vt:lpstr>
      <vt:lpstr>思源黑体 CN Heavy</vt:lpstr>
      <vt:lpstr>思源黑体 CN Light</vt:lpstr>
      <vt:lpstr>草檀斋毛泽东字体</vt:lpstr>
      <vt:lpstr>Segoe UI Light</vt:lpstr>
      <vt:lpstr>池州学院标准色​​</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赵 岩</dc:creator>
  <cp:lastModifiedBy>Yunxuan Liu</cp:lastModifiedBy>
  <cp:revision>140</cp:revision>
  <dcterms:created xsi:type="dcterms:W3CDTF">2019-04-05T02:34:36Z</dcterms:created>
  <dcterms:modified xsi:type="dcterms:W3CDTF">2019-04-13T08:44:42Z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2019-04-13T08:44:35.5919434Z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b27db920-bd08-48f1-8a2c-6d8a370fe3b6</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