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32"/>
  </p:notesMasterIdLst>
  <p:sldIdLst>
    <p:sldId id="256" r:id="rId2"/>
    <p:sldId id="291" r:id="rId3"/>
    <p:sldId id="292" r:id="rId4"/>
    <p:sldId id="296" r:id="rId5"/>
    <p:sldId id="297" r:id="rId6"/>
    <p:sldId id="298" r:id="rId7"/>
    <p:sldId id="299" r:id="rId8"/>
    <p:sldId id="300" r:id="rId9"/>
    <p:sldId id="301" r:id="rId10"/>
    <p:sldId id="321" r:id="rId11"/>
    <p:sldId id="302" r:id="rId12"/>
    <p:sldId id="303" r:id="rId13"/>
    <p:sldId id="304" r:id="rId14"/>
    <p:sldId id="305" r:id="rId15"/>
    <p:sldId id="306" r:id="rId16"/>
    <p:sldId id="307" r:id="rId17"/>
    <p:sldId id="320" r:id="rId18"/>
    <p:sldId id="308" r:id="rId19"/>
    <p:sldId id="309" r:id="rId20"/>
    <p:sldId id="310" r:id="rId21"/>
    <p:sldId id="311" r:id="rId22"/>
    <p:sldId id="312" r:id="rId23"/>
    <p:sldId id="313" r:id="rId24"/>
    <p:sldId id="319" r:id="rId25"/>
    <p:sldId id="314" r:id="rId26"/>
    <p:sldId id="315" r:id="rId27"/>
    <p:sldId id="316" r:id="rId28"/>
    <p:sldId id="317" r:id="rId29"/>
    <p:sldId id="318" r:id="rId30"/>
    <p:sldId id="322" r:id="rId31"/>
  </p:sldIdLst>
  <p:sldSz cx="9144000" cy="5143500" type="screen16x9"/>
  <p:notesSz cx="6858000" cy="9144000"/>
  <p:custDataLst>
    <p:tags r:id="rId3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31" autoAdjust="0"/>
    <p:restoredTop sz="94700" autoAdjust="0"/>
  </p:normalViewPr>
  <p:slideViewPr>
    <p:cSldViewPr snapToGrid="0">
      <p:cViewPr>
        <p:scale>
          <a:sx n="125" d="100"/>
          <a:sy n="125" d="100"/>
        </p:scale>
        <p:origin x="1182" y="582"/>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457200" cy="457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75947-0E87-4A2D-9FD7-282F294D302C}" type="datetimeFigureOut">
              <a:rPr lang="zh-CN" altLang="en-US" smtClean="0"/>
              <a:t>2018/8/7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6FAEA-03B7-4D3B-B023-04DCC91F61B1}" type="slidenum">
              <a:rPr lang="zh-CN" altLang="en-US" smtClean="0"/>
              <a:t>‹#›</a:t>
            </a:fld>
            <a:endParaRPr lang="zh-CN" altLang="en-US"/>
          </a:p>
        </p:txBody>
      </p:sp>
    </p:spTree>
    <p:extLst>
      <p:ext uri="{BB962C8B-B14F-4D97-AF65-F5344CB8AC3E}">
        <p14:creationId xmlns:p14="http://schemas.microsoft.com/office/powerpoint/2010/main" val="97785261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1</a:t>
            </a:fld>
            <a:endParaRPr lang="zh-CN" altLang="en-US"/>
          </a:p>
        </p:txBody>
      </p:sp>
    </p:spTree>
    <p:extLst>
      <p:ext uri="{BB962C8B-B14F-4D97-AF65-F5344CB8AC3E}">
        <p14:creationId xmlns:p14="http://schemas.microsoft.com/office/powerpoint/2010/main" val="3196922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10</a:t>
            </a:fld>
            <a:endParaRPr lang="zh-CN" altLang="en-US"/>
          </a:p>
        </p:txBody>
      </p:sp>
    </p:spTree>
    <p:extLst>
      <p:ext uri="{BB962C8B-B14F-4D97-AF65-F5344CB8AC3E}">
        <p14:creationId xmlns:p14="http://schemas.microsoft.com/office/powerpoint/2010/main" val="1607253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11</a:t>
            </a:fld>
            <a:endParaRPr lang="zh-CN" altLang="en-US"/>
          </a:p>
        </p:txBody>
      </p:sp>
    </p:spTree>
    <p:extLst>
      <p:ext uri="{BB962C8B-B14F-4D97-AF65-F5344CB8AC3E}">
        <p14:creationId xmlns:p14="http://schemas.microsoft.com/office/powerpoint/2010/main" val="2346881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12</a:t>
            </a:fld>
            <a:endParaRPr lang="zh-CN" altLang="en-US"/>
          </a:p>
        </p:txBody>
      </p:sp>
    </p:spTree>
    <p:extLst>
      <p:ext uri="{BB962C8B-B14F-4D97-AF65-F5344CB8AC3E}">
        <p14:creationId xmlns:p14="http://schemas.microsoft.com/office/powerpoint/2010/main" val="1616785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13</a:t>
            </a:fld>
            <a:endParaRPr lang="zh-CN" altLang="en-US"/>
          </a:p>
        </p:txBody>
      </p:sp>
    </p:spTree>
    <p:extLst>
      <p:ext uri="{BB962C8B-B14F-4D97-AF65-F5344CB8AC3E}">
        <p14:creationId xmlns:p14="http://schemas.microsoft.com/office/powerpoint/2010/main" val="3408107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14</a:t>
            </a:fld>
            <a:endParaRPr lang="zh-CN" altLang="en-US"/>
          </a:p>
        </p:txBody>
      </p:sp>
    </p:spTree>
    <p:extLst>
      <p:ext uri="{BB962C8B-B14F-4D97-AF65-F5344CB8AC3E}">
        <p14:creationId xmlns:p14="http://schemas.microsoft.com/office/powerpoint/2010/main" val="4016862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15</a:t>
            </a:fld>
            <a:endParaRPr lang="zh-CN" altLang="en-US"/>
          </a:p>
        </p:txBody>
      </p:sp>
    </p:spTree>
    <p:extLst>
      <p:ext uri="{BB962C8B-B14F-4D97-AF65-F5344CB8AC3E}">
        <p14:creationId xmlns:p14="http://schemas.microsoft.com/office/powerpoint/2010/main" val="826873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16</a:t>
            </a:fld>
            <a:endParaRPr lang="zh-CN" altLang="en-US"/>
          </a:p>
        </p:txBody>
      </p:sp>
    </p:spTree>
    <p:extLst>
      <p:ext uri="{BB962C8B-B14F-4D97-AF65-F5344CB8AC3E}">
        <p14:creationId xmlns:p14="http://schemas.microsoft.com/office/powerpoint/2010/main" val="1023877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17</a:t>
            </a:fld>
            <a:endParaRPr lang="zh-CN" altLang="en-US"/>
          </a:p>
        </p:txBody>
      </p:sp>
    </p:spTree>
    <p:extLst>
      <p:ext uri="{BB962C8B-B14F-4D97-AF65-F5344CB8AC3E}">
        <p14:creationId xmlns:p14="http://schemas.microsoft.com/office/powerpoint/2010/main" val="3170069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18</a:t>
            </a:fld>
            <a:endParaRPr lang="zh-CN" altLang="en-US"/>
          </a:p>
        </p:txBody>
      </p:sp>
    </p:spTree>
    <p:extLst>
      <p:ext uri="{BB962C8B-B14F-4D97-AF65-F5344CB8AC3E}">
        <p14:creationId xmlns:p14="http://schemas.microsoft.com/office/powerpoint/2010/main" val="3406580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19</a:t>
            </a:fld>
            <a:endParaRPr lang="zh-CN" altLang="en-US"/>
          </a:p>
        </p:txBody>
      </p:sp>
    </p:spTree>
    <p:extLst>
      <p:ext uri="{BB962C8B-B14F-4D97-AF65-F5344CB8AC3E}">
        <p14:creationId xmlns:p14="http://schemas.microsoft.com/office/powerpoint/2010/main" val="419443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2</a:t>
            </a:fld>
            <a:endParaRPr lang="zh-CN" altLang="en-US"/>
          </a:p>
        </p:txBody>
      </p:sp>
    </p:spTree>
    <p:extLst>
      <p:ext uri="{BB962C8B-B14F-4D97-AF65-F5344CB8AC3E}">
        <p14:creationId xmlns:p14="http://schemas.microsoft.com/office/powerpoint/2010/main" val="1333826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20</a:t>
            </a:fld>
            <a:endParaRPr lang="zh-CN" altLang="en-US"/>
          </a:p>
        </p:txBody>
      </p:sp>
    </p:spTree>
    <p:extLst>
      <p:ext uri="{BB962C8B-B14F-4D97-AF65-F5344CB8AC3E}">
        <p14:creationId xmlns:p14="http://schemas.microsoft.com/office/powerpoint/2010/main" val="2252321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21</a:t>
            </a:fld>
            <a:endParaRPr lang="zh-CN" altLang="en-US"/>
          </a:p>
        </p:txBody>
      </p:sp>
    </p:spTree>
    <p:extLst>
      <p:ext uri="{BB962C8B-B14F-4D97-AF65-F5344CB8AC3E}">
        <p14:creationId xmlns:p14="http://schemas.microsoft.com/office/powerpoint/2010/main" val="33031299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22</a:t>
            </a:fld>
            <a:endParaRPr lang="zh-CN" altLang="en-US"/>
          </a:p>
        </p:txBody>
      </p:sp>
    </p:spTree>
    <p:extLst>
      <p:ext uri="{BB962C8B-B14F-4D97-AF65-F5344CB8AC3E}">
        <p14:creationId xmlns:p14="http://schemas.microsoft.com/office/powerpoint/2010/main" val="3476203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23</a:t>
            </a:fld>
            <a:endParaRPr lang="zh-CN" altLang="en-US"/>
          </a:p>
        </p:txBody>
      </p:sp>
    </p:spTree>
    <p:extLst>
      <p:ext uri="{BB962C8B-B14F-4D97-AF65-F5344CB8AC3E}">
        <p14:creationId xmlns:p14="http://schemas.microsoft.com/office/powerpoint/2010/main" val="4271386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24</a:t>
            </a:fld>
            <a:endParaRPr lang="zh-CN" altLang="en-US"/>
          </a:p>
        </p:txBody>
      </p:sp>
    </p:spTree>
    <p:extLst>
      <p:ext uri="{BB962C8B-B14F-4D97-AF65-F5344CB8AC3E}">
        <p14:creationId xmlns:p14="http://schemas.microsoft.com/office/powerpoint/2010/main" val="3531212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25</a:t>
            </a:fld>
            <a:endParaRPr lang="zh-CN" altLang="en-US"/>
          </a:p>
        </p:txBody>
      </p:sp>
    </p:spTree>
    <p:extLst>
      <p:ext uri="{BB962C8B-B14F-4D97-AF65-F5344CB8AC3E}">
        <p14:creationId xmlns:p14="http://schemas.microsoft.com/office/powerpoint/2010/main" val="897229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26</a:t>
            </a:fld>
            <a:endParaRPr lang="zh-CN" altLang="en-US"/>
          </a:p>
        </p:txBody>
      </p:sp>
    </p:spTree>
    <p:extLst>
      <p:ext uri="{BB962C8B-B14F-4D97-AF65-F5344CB8AC3E}">
        <p14:creationId xmlns:p14="http://schemas.microsoft.com/office/powerpoint/2010/main" val="4046238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27</a:t>
            </a:fld>
            <a:endParaRPr lang="zh-CN" altLang="en-US"/>
          </a:p>
        </p:txBody>
      </p:sp>
    </p:spTree>
    <p:extLst>
      <p:ext uri="{BB962C8B-B14F-4D97-AF65-F5344CB8AC3E}">
        <p14:creationId xmlns:p14="http://schemas.microsoft.com/office/powerpoint/2010/main" val="3891583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28</a:t>
            </a:fld>
            <a:endParaRPr lang="zh-CN" altLang="en-US"/>
          </a:p>
        </p:txBody>
      </p:sp>
    </p:spTree>
    <p:extLst>
      <p:ext uri="{BB962C8B-B14F-4D97-AF65-F5344CB8AC3E}">
        <p14:creationId xmlns:p14="http://schemas.microsoft.com/office/powerpoint/2010/main" val="36148575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29</a:t>
            </a:fld>
            <a:endParaRPr lang="zh-CN" altLang="en-US"/>
          </a:p>
        </p:txBody>
      </p:sp>
    </p:spTree>
    <p:extLst>
      <p:ext uri="{BB962C8B-B14F-4D97-AF65-F5344CB8AC3E}">
        <p14:creationId xmlns:p14="http://schemas.microsoft.com/office/powerpoint/2010/main" val="775566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3</a:t>
            </a:fld>
            <a:endParaRPr lang="zh-CN" altLang="en-US"/>
          </a:p>
        </p:txBody>
      </p:sp>
    </p:spTree>
    <p:extLst>
      <p:ext uri="{BB962C8B-B14F-4D97-AF65-F5344CB8AC3E}">
        <p14:creationId xmlns:p14="http://schemas.microsoft.com/office/powerpoint/2010/main" val="9505109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30</a:t>
            </a:fld>
            <a:endParaRPr lang="zh-CN" altLang="en-US"/>
          </a:p>
        </p:txBody>
      </p:sp>
    </p:spTree>
    <p:extLst>
      <p:ext uri="{BB962C8B-B14F-4D97-AF65-F5344CB8AC3E}">
        <p14:creationId xmlns:p14="http://schemas.microsoft.com/office/powerpoint/2010/main" val="711035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4</a:t>
            </a:fld>
            <a:endParaRPr lang="zh-CN" altLang="en-US"/>
          </a:p>
        </p:txBody>
      </p:sp>
    </p:spTree>
    <p:extLst>
      <p:ext uri="{BB962C8B-B14F-4D97-AF65-F5344CB8AC3E}">
        <p14:creationId xmlns:p14="http://schemas.microsoft.com/office/powerpoint/2010/main" val="3432784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5</a:t>
            </a:fld>
            <a:endParaRPr lang="zh-CN" altLang="en-US"/>
          </a:p>
        </p:txBody>
      </p:sp>
    </p:spTree>
    <p:extLst>
      <p:ext uri="{BB962C8B-B14F-4D97-AF65-F5344CB8AC3E}">
        <p14:creationId xmlns:p14="http://schemas.microsoft.com/office/powerpoint/2010/main" val="639101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6</a:t>
            </a:fld>
            <a:endParaRPr lang="zh-CN" altLang="en-US"/>
          </a:p>
        </p:txBody>
      </p:sp>
    </p:spTree>
    <p:extLst>
      <p:ext uri="{BB962C8B-B14F-4D97-AF65-F5344CB8AC3E}">
        <p14:creationId xmlns:p14="http://schemas.microsoft.com/office/powerpoint/2010/main" val="1632294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7</a:t>
            </a:fld>
            <a:endParaRPr lang="zh-CN" altLang="en-US"/>
          </a:p>
        </p:txBody>
      </p:sp>
    </p:spTree>
    <p:extLst>
      <p:ext uri="{BB962C8B-B14F-4D97-AF65-F5344CB8AC3E}">
        <p14:creationId xmlns:p14="http://schemas.microsoft.com/office/powerpoint/2010/main" val="4140197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8</a:t>
            </a:fld>
            <a:endParaRPr lang="zh-CN" altLang="en-US"/>
          </a:p>
        </p:txBody>
      </p:sp>
    </p:spTree>
    <p:extLst>
      <p:ext uri="{BB962C8B-B14F-4D97-AF65-F5344CB8AC3E}">
        <p14:creationId xmlns:p14="http://schemas.microsoft.com/office/powerpoint/2010/main" val="40039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5EA5A-FB22-4F22-B2F3-F1709D027E83}" type="slidenum">
              <a:rPr lang="zh-CN" altLang="en-US" smtClean="0"/>
              <a:t>9</a:t>
            </a:fld>
            <a:endParaRPr lang="zh-CN" altLang="en-US"/>
          </a:p>
        </p:txBody>
      </p:sp>
    </p:spTree>
    <p:extLst>
      <p:ext uri="{BB962C8B-B14F-4D97-AF65-F5344CB8AC3E}">
        <p14:creationId xmlns:p14="http://schemas.microsoft.com/office/powerpoint/2010/main" val="3585870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5974" t="4619" r="29480" b="6955"/>
          <a:stretch/>
        </p:blipFill>
        <p:spPr>
          <a:xfrm>
            <a:off x="6447105" y="1613758"/>
            <a:ext cx="2451465" cy="3529742"/>
          </a:xfrm>
          <a:prstGeom prst="rect">
            <a:avLst/>
          </a:prstGeom>
        </p:spPr>
      </p:pic>
      <p:pic>
        <p:nvPicPr>
          <p:cNvPr id="3" name="图片 2"/>
          <p:cNvPicPr>
            <a:picLocks noChangeAspect="1"/>
          </p:cNvPicPr>
          <p:nvPr userDrawn="1"/>
        </p:nvPicPr>
        <p:blipFill rotWithShape="1">
          <a:blip r:embed="rId3">
            <a:extLst>
              <a:ext uri="{28A0092B-C50C-407E-A947-70E740481C1C}">
                <a14:useLocalDpi xmlns:a14="http://schemas.microsoft.com/office/drawing/2010/main" val="0"/>
              </a:ext>
            </a:extLst>
          </a:blip>
          <a:srcRect t="8312" r="9589" b="37200"/>
          <a:stretch/>
        </p:blipFill>
        <p:spPr>
          <a:xfrm>
            <a:off x="1" y="-23751"/>
            <a:ext cx="4572000" cy="2043547"/>
          </a:xfrm>
          <a:prstGeom prst="rect">
            <a:avLst/>
          </a:prstGeom>
        </p:spPr>
      </p:pic>
    </p:spTree>
    <p:extLst>
      <p:ext uri="{BB962C8B-B14F-4D97-AF65-F5344CB8AC3E}">
        <p14:creationId xmlns:p14="http://schemas.microsoft.com/office/powerpoint/2010/main" val="109101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686E821-2389-408B-9669-4B584DB026F2}" type="datetimeFigureOut">
              <a:rPr lang="zh-CN" altLang="en-US" smtClean="0"/>
              <a:t>2018/8/7</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25F685-4638-4068-9F4E-88DEFD7D7E11}" type="slidenum">
              <a:rPr lang="zh-CN" altLang="en-US" smtClean="0"/>
              <a:t>‹#›</a:t>
            </a:fld>
            <a:endParaRPr lang="zh-CN" altLang="en-US"/>
          </a:p>
        </p:txBody>
      </p:sp>
    </p:spTree>
    <p:extLst>
      <p:ext uri="{BB962C8B-B14F-4D97-AF65-F5344CB8AC3E}">
        <p14:creationId xmlns:p14="http://schemas.microsoft.com/office/powerpoint/2010/main" val="33814504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1195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5">
            <a:extLst>
              <a:ext uri="{28A0092B-C50C-407E-A947-70E740481C1C}">
                <a14:useLocalDpi xmlns:a14="http://schemas.microsoft.com/office/drawing/2010/main" val="0"/>
              </a:ext>
            </a:extLst>
          </a:blip>
          <a:srcRect l="5733" t="12895" r="12560" b="21981"/>
          <a:stretch/>
        </p:blipFill>
        <p:spPr>
          <a:xfrm>
            <a:off x="0" y="0"/>
            <a:ext cx="9144000" cy="5143500"/>
          </a:xfrm>
          <a:prstGeom prst="rect">
            <a:avLst/>
          </a:prstGeom>
        </p:spPr>
      </p:pic>
    </p:spTree>
    <p:extLst>
      <p:ext uri="{BB962C8B-B14F-4D97-AF65-F5344CB8AC3E}">
        <p14:creationId xmlns:p14="http://schemas.microsoft.com/office/powerpoint/2010/main" val="229598105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notesSlide" Target="../notesSlides/notesSlide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1.xml"/><Relationship Id="rId5" Type="http://schemas.openxmlformats.org/officeDocument/2006/relationships/tags" Target="../tags/tag12.xml"/><Relationship Id="rId4"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notesSlide" Target="../notesSlides/notesSlide1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tags" Target="../tags/tag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notesSlide" Target="../notesSlides/notesSlide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1.xml"/><Relationship Id="rId5" Type="http://schemas.openxmlformats.org/officeDocument/2006/relationships/tags" Target="../tags/tag22.xml"/><Relationship Id="rId4" Type="http://schemas.openxmlformats.org/officeDocument/2006/relationships/tags" Target="../tags/tag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notesSlide" Target="../notesSlides/notesSlide3.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3.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12" name="Ryan Farish - Sunsh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12203" y="-1028163"/>
            <a:ext cx="457200" cy="457200"/>
          </a:xfrm>
          <a:prstGeom prst="rect">
            <a:avLst/>
          </a:prstGeom>
        </p:spPr>
      </p:pic>
      <p:pic>
        <p:nvPicPr>
          <p:cNvPr id="14" name="图片 13"/>
          <p:cNvPicPr>
            <a:picLocks noChangeAspect="1"/>
          </p:cNvPicPr>
          <p:nvPr/>
        </p:nvPicPr>
        <p:blipFill rotWithShape="1">
          <a:blip r:embed="rId7">
            <a:extLst>
              <a:ext uri="{28A0092B-C50C-407E-A947-70E740481C1C}">
                <a14:useLocalDpi xmlns:a14="http://schemas.microsoft.com/office/drawing/2010/main" val="0"/>
              </a:ext>
            </a:extLst>
          </a:blip>
          <a:srcRect l="35974" t="4619" r="29480" b="6955"/>
          <a:stretch/>
        </p:blipFill>
        <p:spPr>
          <a:xfrm>
            <a:off x="5676406" y="475012"/>
            <a:ext cx="3158836" cy="4548250"/>
          </a:xfrm>
          <a:prstGeom prst="rect">
            <a:avLst/>
          </a:prstGeom>
        </p:spPr>
      </p:pic>
      <p:pic>
        <p:nvPicPr>
          <p:cNvPr id="15" name="图片 14"/>
          <p:cNvPicPr>
            <a:picLocks noChangeAspect="1"/>
          </p:cNvPicPr>
          <p:nvPr/>
        </p:nvPicPr>
        <p:blipFill rotWithShape="1">
          <a:blip r:embed="rId8">
            <a:extLst>
              <a:ext uri="{28A0092B-C50C-407E-A947-70E740481C1C}">
                <a14:useLocalDpi xmlns:a14="http://schemas.microsoft.com/office/drawing/2010/main" val="0"/>
              </a:ext>
            </a:extLst>
          </a:blip>
          <a:srcRect t="8312" r="9589" b="37200"/>
          <a:stretch/>
        </p:blipFill>
        <p:spPr>
          <a:xfrm>
            <a:off x="1" y="-23751"/>
            <a:ext cx="4572000" cy="2043547"/>
          </a:xfrm>
          <a:prstGeom prst="rect">
            <a:avLst/>
          </a:prstGeom>
        </p:spPr>
      </p:pic>
      <p:sp>
        <p:nvSpPr>
          <p:cNvPr id="16" name="矩形 15">
            <a:extLst>
              <a:ext uri="{FF2B5EF4-FFF2-40B4-BE49-F238E27FC236}">
                <a16:creationId xmlns="" xmlns:a16="http://schemas.microsoft.com/office/drawing/2014/main" id="{FE79AD23-E0CF-4B58-9AC9-EAFD24A83362}"/>
              </a:ext>
            </a:extLst>
          </p:cNvPr>
          <p:cNvSpPr/>
          <p:nvPr/>
        </p:nvSpPr>
        <p:spPr>
          <a:xfrm>
            <a:off x="806403" y="3151523"/>
            <a:ext cx="4382879" cy="523220"/>
          </a:xfrm>
          <a:prstGeom prst="rect">
            <a:avLst/>
          </a:prstGeom>
        </p:spPr>
        <p:txBody>
          <a:bodyPr wrap="square">
            <a:spAutoFit/>
          </a:bodyPr>
          <a:lstStyle/>
          <a:p>
            <a:pPr algn="ctr">
              <a:defRPr/>
            </a:pPr>
            <a:r>
              <a:rPr lang="zh-CN" altLang="en-US" sz="2800" spc="225"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艺术教育培训通用</a:t>
            </a:r>
            <a:r>
              <a:rPr lang="en-US" altLang="zh-CN" sz="2800" spc="22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PPT</a:t>
            </a:r>
            <a:endParaRPr lang="zh-CN" altLang="en-US" sz="2800" spc="22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5"/>
          <p:cNvSpPr txBox="1"/>
          <p:nvPr/>
        </p:nvSpPr>
        <p:spPr>
          <a:xfrm>
            <a:off x="1386840" y="2753200"/>
            <a:ext cx="3325363" cy="3231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en-US" altLang="zh-CN" sz="15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YOUR COMOANY’S NAME</a:t>
            </a:r>
            <a:endParaRPr lang="zh-CN" altLang="en-US" sz="15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 xmlns:a16="http://schemas.microsoft.com/office/drawing/2014/main" id="{361998CC-DBFC-46A5-B529-05F5BE2A6B87}"/>
              </a:ext>
            </a:extLst>
          </p:cNvPr>
          <p:cNvSpPr/>
          <p:nvPr/>
        </p:nvSpPr>
        <p:spPr>
          <a:xfrm>
            <a:off x="1523291" y="1972403"/>
            <a:ext cx="3048710" cy="854080"/>
          </a:xfrm>
          <a:prstGeom prst="rect">
            <a:avLst/>
          </a:prstGeom>
        </p:spPr>
        <p:txBody>
          <a:bodyPr wrap="square">
            <a:spAutoFit/>
          </a:bodyPr>
          <a:lstStyle/>
          <a:p>
            <a:pPr algn="ctr">
              <a:defRPr/>
            </a:pPr>
            <a:r>
              <a:rPr lang="zh-CN" altLang="en-US" sz="4950" b="1" spc="-225"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音 乐 课 堂</a:t>
            </a:r>
            <a:endParaRPr lang="zh-CN" altLang="en-US" sz="4950" b="1" spc="-22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任意多边形 18"/>
          <p:cNvSpPr/>
          <p:nvPr/>
        </p:nvSpPr>
        <p:spPr>
          <a:xfrm>
            <a:off x="779508" y="2901964"/>
            <a:ext cx="4409774" cy="903184"/>
          </a:xfrm>
          <a:custGeom>
            <a:avLst/>
            <a:gdLst>
              <a:gd name="connsiteX0" fmla="*/ 0 w 5448547"/>
              <a:gd name="connsiteY0" fmla="*/ 0 h 1201271"/>
              <a:gd name="connsiteX1" fmla="*/ 1020922 w 5448547"/>
              <a:gd name="connsiteY1" fmla="*/ 0 h 1201271"/>
              <a:gd name="connsiteX2" fmla="*/ 1020922 w 5448547"/>
              <a:gd name="connsiteY2" fmla="*/ 242006 h 1201271"/>
              <a:gd name="connsiteX3" fmla="*/ 4427624 w 5448547"/>
              <a:gd name="connsiteY3" fmla="*/ 242006 h 1201271"/>
              <a:gd name="connsiteX4" fmla="*/ 4427624 w 5448547"/>
              <a:gd name="connsiteY4" fmla="*/ 0 h 1201271"/>
              <a:gd name="connsiteX5" fmla="*/ 5448547 w 5448547"/>
              <a:gd name="connsiteY5" fmla="*/ 0 h 1201271"/>
              <a:gd name="connsiteX6" fmla="*/ 5448547 w 5448547"/>
              <a:gd name="connsiteY6" fmla="*/ 1201271 h 1201271"/>
              <a:gd name="connsiteX7" fmla="*/ 0 w 5448547"/>
              <a:gd name="connsiteY7" fmla="*/ 1201271 h 1201271"/>
              <a:gd name="connsiteX0" fmla="*/ 4427624 w 5448547"/>
              <a:gd name="connsiteY0" fmla="*/ 242006 h 1201271"/>
              <a:gd name="connsiteX1" fmla="*/ 4427624 w 5448547"/>
              <a:gd name="connsiteY1" fmla="*/ 0 h 1201271"/>
              <a:gd name="connsiteX2" fmla="*/ 5448547 w 5448547"/>
              <a:gd name="connsiteY2" fmla="*/ 0 h 1201271"/>
              <a:gd name="connsiteX3" fmla="*/ 5448547 w 5448547"/>
              <a:gd name="connsiteY3" fmla="*/ 1201271 h 1201271"/>
              <a:gd name="connsiteX4" fmla="*/ 0 w 5448547"/>
              <a:gd name="connsiteY4" fmla="*/ 1201271 h 1201271"/>
              <a:gd name="connsiteX5" fmla="*/ 0 w 5448547"/>
              <a:gd name="connsiteY5" fmla="*/ 0 h 1201271"/>
              <a:gd name="connsiteX6" fmla="*/ 1020922 w 5448547"/>
              <a:gd name="connsiteY6" fmla="*/ 0 h 1201271"/>
              <a:gd name="connsiteX7" fmla="*/ 1020922 w 5448547"/>
              <a:gd name="connsiteY7" fmla="*/ 242006 h 1201271"/>
              <a:gd name="connsiteX8" fmla="*/ 4519064 w 5448547"/>
              <a:gd name="connsiteY8" fmla="*/ 333446 h 1201271"/>
              <a:gd name="connsiteX0" fmla="*/ 4427624 w 5448547"/>
              <a:gd name="connsiteY0" fmla="*/ 242006 h 1201271"/>
              <a:gd name="connsiteX1" fmla="*/ 4427624 w 5448547"/>
              <a:gd name="connsiteY1" fmla="*/ 0 h 1201271"/>
              <a:gd name="connsiteX2" fmla="*/ 5448547 w 5448547"/>
              <a:gd name="connsiteY2" fmla="*/ 0 h 1201271"/>
              <a:gd name="connsiteX3" fmla="*/ 5448547 w 5448547"/>
              <a:gd name="connsiteY3" fmla="*/ 1201271 h 1201271"/>
              <a:gd name="connsiteX4" fmla="*/ 0 w 5448547"/>
              <a:gd name="connsiteY4" fmla="*/ 1201271 h 1201271"/>
              <a:gd name="connsiteX5" fmla="*/ 0 w 5448547"/>
              <a:gd name="connsiteY5" fmla="*/ 0 h 1201271"/>
              <a:gd name="connsiteX6" fmla="*/ 1020922 w 5448547"/>
              <a:gd name="connsiteY6" fmla="*/ 0 h 1201271"/>
              <a:gd name="connsiteX7" fmla="*/ 1020922 w 5448547"/>
              <a:gd name="connsiteY7" fmla="*/ 242006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1020922 w 5448547"/>
              <a:gd name="connsiteY5" fmla="*/ 0 h 1201271"/>
              <a:gd name="connsiteX6" fmla="*/ 1020922 w 5448547"/>
              <a:gd name="connsiteY6" fmla="*/ 242006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1020922 w 5448547"/>
              <a:gd name="connsiteY5" fmla="*/ 0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929672 w 5448547"/>
              <a:gd name="connsiteY0" fmla="*/ 53656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842359 w 5448547"/>
              <a:gd name="connsiteY0" fmla="*/ 1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842359 w 5448547"/>
              <a:gd name="connsiteY0" fmla="*/ 1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547" h="1201271">
                <a:moveTo>
                  <a:pt x="4842359" y="1"/>
                </a:moveTo>
                <a:lnTo>
                  <a:pt x="5448547" y="0"/>
                </a:lnTo>
                <a:lnTo>
                  <a:pt x="5448547" y="1201271"/>
                </a:lnTo>
                <a:lnTo>
                  <a:pt x="0" y="1201271"/>
                </a:lnTo>
                <a:lnTo>
                  <a:pt x="0" y="0"/>
                </a:lnTo>
                <a:lnTo>
                  <a:pt x="628016" y="0"/>
                </a:lnTo>
              </a:path>
            </a:pathLst>
          </a:custGeom>
          <a:noFill/>
          <a:ln w="508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PA_组合 10">
            <a:extLst>
              <a:ext uri="{FF2B5EF4-FFF2-40B4-BE49-F238E27FC236}">
                <a16:creationId xmlns="" xmlns:a16="http://schemas.microsoft.com/office/drawing/2014/main" id="{A17CA777-32AF-4697-859B-42D3CBC822FB}"/>
              </a:ext>
            </a:extLst>
          </p:cNvPr>
          <p:cNvGrpSpPr/>
          <p:nvPr>
            <p:custDataLst>
              <p:tags r:id="rId3"/>
            </p:custDataLst>
          </p:nvPr>
        </p:nvGrpSpPr>
        <p:grpSpPr>
          <a:xfrm>
            <a:off x="2509485" y="4118727"/>
            <a:ext cx="1021424" cy="202846"/>
            <a:chOff x="4945420" y="4908034"/>
            <a:chExt cx="2336800" cy="464066"/>
          </a:xfrm>
          <a:solidFill>
            <a:srgbClr val="0070C0"/>
          </a:solidFill>
          <a:effectLst>
            <a:outerShdw blurRad="63500" sx="102000" sy="102000" algn="ctr" rotWithShape="0">
              <a:prstClr val="black">
                <a:alpha val="40000"/>
              </a:prstClr>
            </a:outerShdw>
          </a:effectLst>
        </p:grpSpPr>
        <p:sp>
          <p:nvSpPr>
            <p:cNvPr id="21" name="圆角矩形 32">
              <a:extLst>
                <a:ext uri="{FF2B5EF4-FFF2-40B4-BE49-F238E27FC236}">
                  <a16:creationId xmlns="" xmlns:a16="http://schemas.microsoft.com/office/drawing/2014/main" id="{43CA04B1-74BD-4AC0-B685-8A26383EC965}"/>
                </a:ext>
              </a:extLst>
            </p:cNvPr>
            <p:cNvSpPr/>
            <p:nvPr/>
          </p:nvSpPr>
          <p:spPr>
            <a:xfrm>
              <a:off x="4945420" y="4908034"/>
              <a:ext cx="2336800" cy="464066"/>
            </a:xfrm>
            <a:prstGeom prst="roundRect">
              <a:avLst/>
            </a:prstGeom>
            <a:solidFill>
              <a:schemeClr val="bg1"/>
            </a:solidFill>
            <a:ln w="6350" cap="flat" cmpd="sng" algn="ctr">
              <a:solidFill>
                <a:sysClr val="window" lastClr="FFFFFF"/>
              </a:solidFill>
              <a:prstDash val="solid"/>
              <a:miter lim="800000"/>
            </a:ln>
            <a:effectLst/>
          </p:spPr>
          <p:txBody>
            <a:bodyPr lIns="0" tIns="0" rIns="0" bIns="0" rtlCol="0" anchor="ctr"/>
            <a:lstStyle/>
            <a:p>
              <a:pPr algn="ctr">
                <a:defRPr/>
              </a:pPr>
              <a:endParaRPr lang="zh-CN" altLang="en-US" sz="1100" b="1" ker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9">
              <a:extLst>
                <a:ext uri="{FF2B5EF4-FFF2-40B4-BE49-F238E27FC236}">
                  <a16:creationId xmlns="" xmlns:a16="http://schemas.microsoft.com/office/drawing/2014/main" id="{F94D1707-C41E-4373-9CE2-48FDF272FECF}"/>
                </a:ext>
              </a:extLst>
            </p:cNvPr>
            <p:cNvSpPr txBox="1"/>
            <p:nvPr/>
          </p:nvSpPr>
          <p:spPr>
            <a:xfrm>
              <a:off x="5005593" y="4972192"/>
              <a:ext cx="2200226" cy="369666"/>
            </a:xfrm>
            <a:prstGeom prst="rect">
              <a:avLst/>
            </a:prstGeom>
            <a:noFill/>
          </p:spPr>
          <p:txBody>
            <a:bodyPr wrap="square" lIns="0" tIns="0" rIns="0" bIns="0" rtlCol="0">
              <a:spAutoFit/>
            </a:bodyPr>
            <a:lstStyle/>
            <a:p>
              <a:pPr algn="ctr">
                <a:defRPr/>
              </a:pPr>
              <a:r>
                <a:rPr lang="zh-CN" altLang="en-US" sz="1050" b="1" kern="0" spc="16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汇报人</a:t>
              </a:r>
            </a:p>
          </p:txBody>
        </p:sp>
      </p:grpSp>
    </p:spTree>
    <p:extLst>
      <p:ext uri="{BB962C8B-B14F-4D97-AF65-F5344CB8AC3E}">
        <p14:creationId xmlns:p14="http://schemas.microsoft.com/office/powerpoint/2010/main" val="3744291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15"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par>
                          <p:cTn id="33" fill="hold">
                            <p:stCondLst>
                              <p:cond delay="5000"/>
                            </p:stCondLst>
                            <p:childTnLst>
                              <p:par>
                                <p:cTn id="34" presetID="16" presetClass="entr" presetSubtype="2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par>
                          <p:cTn id="37" fill="hold">
                            <p:stCondLst>
                              <p:cond delay="5500"/>
                            </p:stCondLst>
                            <p:childTnLst>
                              <p:par>
                                <p:cTn id="38" presetID="2" presetClass="entr" presetSubtype="8" accel="20000" decel="4000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2" fill="hold" display="0">
                  <p:stCondLst>
                    <p:cond delay="indefinite"/>
                  </p:stCondLst>
                  <p:endCondLst>
                    <p:cond evt="onStopAudio" delay="0">
                      <p:tgtEl>
                        <p:sldTgt/>
                      </p:tgtEl>
                    </p:cond>
                  </p:endCondLst>
                </p:cTn>
                <p:tgtEl>
                  <p:spTgt spid="12"/>
                </p:tgtEl>
              </p:cMediaNode>
            </p:audio>
          </p:childTnLst>
        </p:cTn>
      </p:par>
    </p:tnLst>
    <p:bldLst>
      <p:bldP spid="16" grpId="0"/>
      <p:bldP spid="17" grpId="0" bldLvl="0"/>
      <p:bldP spid="18" grpId="0"/>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2"/>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2"/>
            </a:solidFill>
            <a:ln w="6350" cap="flat" cmpd="sng" algn="ctr">
              <a:noFill/>
              <a:prstDash val="solid"/>
            </a:ln>
            <a:effectLst/>
          </p:spPr>
          <p:txBody>
            <a:bodyPr anchor="ctr"/>
            <a:lstStyle/>
            <a:p>
              <a:pPr algn="ctr">
                <a:defRPr/>
              </a:pPr>
              <a:r>
                <a:rPr lang="en-US" altLang="zh-CN" sz="3300" kern="0" smtClean="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2"/>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第二部分</a:t>
            </a:r>
            <a:r>
              <a:rPr lang="zh-CN" altLang="en-US" sz="32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3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2"/>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666145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Pie 10"/>
          <p:cNvSpPr/>
          <p:nvPr/>
        </p:nvSpPr>
        <p:spPr>
          <a:xfrm>
            <a:off x="2912033" y="1561274"/>
            <a:ext cx="1409059" cy="1409059"/>
          </a:xfrm>
          <a:prstGeom prst="pie">
            <a:avLst>
              <a:gd name="adj1" fmla="val 3949911"/>
              <a:gd name="adj2" fmla="val 1620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Pie 11"/>
          <p:cNvSpPr/>
          <p:nvPr/>
        </p:nvSpPr>
        <p:spPr>
          <a:xfrm>
            <a:off x="4839365" y="1561274"/>
            <a:ext cx="1409059" cy="1409059"/>
          </a:xfrm>
          <a:prstGeom prst="pie">
            <a:avLst>
              <a:gd name="adj1" fmla="val 21364223"/>
              <a:gd name="adj2" fmla="val 1620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Pie 12"/>
          <p:cNvSpPr/>
          <p:nvPr/>
        </p:nvSpPr>
        <p:spPr>
          <a:xfrm>
            <a:off x="6766697" y="1561274"/>
            <a:ext cx="1409059" cy="1409059"/>
          </a:xfrm>
          <a:prstGeom prst="pie">
            <a:avLst>
              <a:gd name="adj1" fmla="val 19299886"/>
              <a:gd name="adj2" fmla="val 1620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ie 9"/>
          <p:cNvSpPr/>
          <p:nvPr/>
        </p:nvSpPr>
        <p:spPr>
          <a:xfrm>
            <a:off x="984701" y="1561274"/>
            <a:ext cx="1409059" cy="1409059"/>
          </a:xfrm>
          <a:prstGeom prst="pie">
            <a:avLst>
              <a:gd name="adj1" fmla="val 1581029"/>
              <a:gd name="adj2" fmla="val 162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
          <p:cNvSpPr/>
          <p:nvPr/>
        </p:nvSpPr>
        <p:spPr>
          <a:xfrm>
            <a:off x="1145892" y="1722465"/>
            <a:ext cx="1086677" cy="10866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
          <p:cNvSpPr/>
          <p:nvPr/>
        </p:nvSpPr>
        <p:spPr>
          <a:xfrm>
            <a:off x="3073224" y="1722465"/>
            <a:ext cx="1086677" cy="10866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3"/>
          <p:cNvSpPr/>
          <p:nvPr/>
        </p:nvSpPr>
        <p:spPr>
          <a:xfrm>
            <a:off x="5000556" y="1722465"/>
            <a:ext cx="1086677" cy="1086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7"/>
          <p:cNvSpPr/>
          <p:nvPr/>
        </p:nvSpPr>
        <p:spPr>
          <a:xfrm>
            <a:off x="6927888" y="1722465"/>
            <a:ext cx="1086677" cy="10866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5"/>
          <p:cNvGrpSpPr/>
          <p:nvPr/>
        </p:nvGrpSpPr>
        <p:grpSpPr>
          <a:xfrm>
            <a:off x="1039605" y="3187205"/>
            <a:ext cx="1383221" cy="1038746"/>
            <a:chOff x="1344588" y="4109908"/>
            <a:chExt cx="1844295" cy="1384995"/>
          </a:xfrm>
        </p:grpSpPr>
        <p:sp>
          <p:nvSpPr>
            <p:cNvPr id="16" name="TextBox 13"/>
            <p:cNvSpPr txBox="1"/>
            <p:nvPr/>
          </p:nvSpPr>
          <p:spPr>
            <a:xfrm>
              <a:off x="1574684" y="4109908"/>
              <a:ext cx="12721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4"/>
            <p:cNvSpPr txBox="1"/>
            <p:nvPr/>
          </p:nvSpPr>
          <p:spPr>
            <a:xfrm>
              <a:off x="1344588" y="4448463"/>
              <a:ext cx="1844295" cy="1046440"/>
            </a:xfrm>
            <a:prstGeom prst="rect">
              <a:avLst/>
            </a:prstGeom>
            <a:noFill/>
          </p:spPr>
          <p:txBody>
            <a:bodyPr wrap="square" rtlCol="0">
              <a:spAutoFit/>
            </a:bodyPr>
            <a:lstStyle/>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18" name="Group 16"/>
          <p:cNvGrpSpPr/>
          <p:nvPr/>
        </p:nvGrpSpPr>
        <p:grpSpPr>
          <a:xfrm>
            <a:off x="2912031" y="3187205"/>
            <a:ext cx="1409060" cy="1038746"/>
            <a:chOff x="1271381" y="4109908"/>
            <a:chExt cx="1878746" cy="1384995"/>
          </a:xfrm>
        </p:grpSpPr>
        <p:sp>
          <p:nvSpPr>
            <p:cNvPr id="22" name="TextBox 17"/>
            <p:cNvSpPr txBox="1"/>
            <p:nvPr/>
          </p:nvSpPr>
          <p:spPr>
            <a:xfrm>
              <a:off x="1574684" y="4109908"/>
              <a:ext cx="1272142"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8"/>
            <p:cNvSpPr txBox="1"/>
            <p:nvPr/>
          </p:nvSpPr>
          <p:spPr>
            <a:xfrm>
              <a:off x="1271381" y="4448463"/>
              <a:ext cx="187874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24" name="Group 19"/>
          <p:cNvGrpSpPr/>
          <p:nvPr/>
        </p:nvGrpSpPr>
        <p:grpSpPr>
          <a:xfrm>
            <a:off x="4839364" y="3187205"/>
            <a:ext cx="1409060" cy="1038746"/>
            <a:chOff x="1090911" y="4109908"/>
            <a:chExt cx="2239686" cy="1384995"/>
          </a:xfrm>
        </p:grpSpPr>
        <p:sp>
          <p:nvSpPr>
            <p:cNvPr id="25" name="TextBox 20"/>
            <p:cNvSpPr txBox="1"/>
            <p:nvPr/>
          </p:nvSpPr>
          <p:spPr>
            <a:xfrm>
              <a:off x="1452482" y="4109908"/>
              <a:ext cx="15165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1"/>
            <p:cNvSpPr txBox="1"/>
            <p:nvPr/>
          </p:nvSpPr>
          <p:spPr>
            <a:xfrm>
              <a:off x="1090911" y="4448463"/>
              <a:ext cx="223968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27" name="Group 22"/>
          <p:cNvGrpSpPr/>
          <p:nvPr/>
        </p:nvGrpSpPr>
        <p:grpSpPr>
          <a:xfrm>
            <a:off x="6766695" y="3187205"/>
            <a:ext cx="1409060" cy="1038746"/>
            <a:chOff x="1090911" y="4109908"/>
            <a:chExt cx="2239686" cy="1384995"/>
          </a:xfrm>
        </p:grpSpPr>
        <p:sp>
          <p:nvSpPr>
            <p:cNvPr id="28" name="TextBox 23"/>
            <p:cNvSpPr txBox="1"/>
            <p:nvPr/>
          </p:nvSpPr>
          <p:spPr>
            <a:xfrm>
              <a:off x="1452483" y="4109908"/>
              <a:ext cx="15165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4"/>
            <p:cNvSpPr txBox="1"/>
            <p:nvPr/>
          </p:nvSpPr>
          <p:spPr>
            <a:xfrm>
              <a:off x="1090911" y="4448463"/>
              <a:ext cx="223968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sp>
        <p:nvSpPr>
          <p:cNvPr id="30" name="AutoShape 114"/>
          <p:cNvSpPr>
            <a:spLocks noChangeAspect="1"/>
          </p:cNvSpPr>
          <p:nvPr/>
        </p:nvSpPr>
        <p:spPr bwMode="auto">
          <a:xfrm>
            <a:off x="5378320" y="1939699"/>
            <a:ext cx="331149" cy="3327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38092" tIns="38092" rIns="38092" bIns="38092" anchor="ctr"/>
          <a:lstStyle/>
          <a:p>
            <a:pPr defTabSz="342824">
              <a:defRPr/>
            </a:pPr>
            <a:endParaRPr lang="es-ES" sz="27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02"/>
          <p:cNvSpPr>
            <a:spLocks noEditPoints="1"/>
          </p:cNvSpPr>
          <p:nvPr/>
        </p:nvSpPr>
        <p:spPr bwMode="auto">
          <a:xfrm>
            <a:off x="7303146" y="1936241"/>
            <a:ext cx="336159" cy="33615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29"/>
          <p:cNvSpPr txBox="1"/>
          <p:nvPr/>
        </p:nvSpPr>
        <p:spPr>
          <a:xfrm>
            <a:off x="1423771" y="2316149"/>
            <a:ext cx="530915" cy="30008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p>
        </p:txBody>
      </p:sp>
      <p:sp>
        <p:nvSpPr>
          <p:cNvPr id="33" name="TextBox 30"/>
          <p:cNvSpPr txBox="1"/>
          <p:nvPr/>
        </p:nvSpPr>
        <p:spPr>
          <a:xfrm>
            <a:off x="3351102" y="2316149"/>
            <a:ext cx="530915" cy="30008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57%</a:t>
            </a:r>
          </a:p>
        </p:txBody>
      </p:sp>
      <p:sp>
        <p:nvSpPr>
          <p:cNvPr id="34" name="TextBox 31"/>
          <p:cNvSpPr txBox="1"/>
          <p:nvPr/>
        </p:nvSpPr>
        <p:spPr>
          <a:xfrm>
            <a:off x="5278436" y="2316149"/>
            <a:ext cx="530915" cy="30008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35" name="TextBox 32"/>
          <p:cNvSpPr txBox="1"/>
          <p:nvPr/>
        </p:nvSpPr>
        <p:spPr>
          <a:xfrm>
            <a:off x="7205767" y="2316149"/>
            <a:ext cx="530915" cy="30008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36" name="AutoShape 84"/>
          <p:cNvSpPr>
            <a:spLocks noChangeAspect="1"/>
          </p:cNvSpPr>
          <p:nvPr/>
        </p:nvSpPr>
        <p:spPr bwMode="auto">
          <a:xfrm>
            <a:off x="3447996" y="1935280"/>
            <a:ext cx="337127" cy="338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76184" tIns="76184" rIns="76184" bIns="76184" anchor="ctr"/>
          <a:lstStyle/>
          <a:p>
            <a:pPr defTabSz="685510">
              <a:defRPr/>
            </a:pPr>
            <a:endParaRPr lang="es-ES" sz="495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3"/>
          <p:cNvSpPr>
            <a:spLocks noEditPoints="1"/>
          </p:cNvSpPr>
          <p:nvPr/>
        </p:nvSpPr>
        <p:spPr bwMode="auto">
          <a:xfrm>
            <a:off x="1520030" y="1934003"/>
            <a:ext cx="338397" cy="338397"/>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924270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childTnLst>
                          </p:cTn>
                        </p:par>
                        <p:par>
                          <p:cTn id="71" fill="hold">
                            <p:stCondLst>
                              <p:cond delay="7000"/>
                            </p:stCondLst>
                            <p:childTnLst>
                              <p:par>
                                <p:cTn id="72" presetID="42" presetClass="entr" presetSubtype="0"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childTnLst>
                          </p:cTn>
                        </p:par>
                        <p:par>
                          <p:cTn id="84" fill="hold">
                            <p:stCondLst>
                              <p:cond delay="8500"/>
                            </p:stCondLst>
                            <p:childTnLst>
                              <p:par>
                                <p:cTn id="85" presetID="53" presetClass="entr" presetSubtype="16"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ppt_w</p:attrName>
                                        </p:attrNameLst>
                                      </p:cBhvr>
                                      <p:tavLst>
                                        <p:tav tm="0">
                                          <p:val>
                                            <p:fltVal val="0"/>
                                          </p:val>
                                        </p:tav>
                                        <p:tav tm="100000">
                                          <p:val>
                                            <p:strVal val="#ppt_w"/>
                                          </p:val>
                                        </p:tav>
                                      </p:tavLst>
                                    </p:anim>
                                    <p:anim calcmode="lin" valueType="num">
                                      <p:cBhvr>
                                        <p:cTn id="88" dur="500" fill="hold"/>
                                        <p:tgtEl>
                                          <p:spTgt spid="9"/>
                                        </p:tgtEl>
                                        <p:attrNameLst>
                                          <p:attrName>ppt_h</p:attrName>
                                        </p:attrNameLst>
                                      </p:cBhvr>
                                      <p:tavLst>
                                        <p:tav tm="0">
                                          <p:val>
                                            <p:fltVal val="0"/>
                                          </p:val>
                                        </p:tav>
                                        <p:tav tm="100000">
                                          <p:val>
                                            <p:strVal val="#ppt_h"/>
                                          </p:val>
                                        </p:tav>
                                      </p:tavLst>
                                    </p:anim>
                                    <p:animEffect transition="in" filter="fade">
                                      <p:cBhvr>
                                        <p:cTn id="89" dur="500"/>
                                        <p:tgtEl>
                                          <p:spTgt spid="9"/>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childTnLst>
                          </p:cTn>
                        </p:par>
                        <p:par>
                          <p:cTn id="94" fill="hold">
                            <p:stCondLst>
                              <p:cond delay="9500"/>
                            </p:stCondLst>
                            <p:childTnLst>
                              <p:par>
                                <p:cTn id="95" presetID="42" presetClass="entr" presetSubtype="0"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4" grpId="0" animBg="1"/>
      <p:bldP spid="30" grpId="0" animBg="1"/>
      <p:bldP spid="31" grpId="0" animBg="1"/>
      <p:bldP spid="32" grpId="0"/>
      <p:bldP spid="33" grpId="0"/>
      <p:bldP spid="34" grpId="0"/>
      <p:bldP spid="35" grpId="0"/>
      <p:bldP spid="36" grpId="0" animBg="1"/>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6203845" y="2211711"/>
            <a:ext cx="1671177" cy="1609411"/>
            <a:chOff x="6195615" y="2211710"/>
            <a:chExt cx="1671177" cy="1609411"/>
          </a:xfrm>
        </p:grpSpPr>
        <p:sp>
          <p:nvSpPr>
            <p:cNvPr id="8"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27"/>
            <p:cNvSpPr txBox="1"/>
            <p:nvPr/>
          </p:nvSpPr>
          <p:spPr>
            <a:xfrm>
              <a:off x="6876256"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05</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4909680" y="2211711"/>
            <a:ext cx="1773781" cy="1609411"/>
            <a:chOff x="4901450" y="2211710"/>
            <a:chExt cx="1773781" cy="1609411"/>
          </a:xfrm>
        </p:grpSpPr>
        <p:grpSp>
          <p:nvGrpSpPr>
            <p:cNvPr id="11" name="组合 10"/>
            <p:cNvGrpSpPr/>
            <p:nvPr/>
          </p:nvGrpSpPr>
          <p:grpSpPr>
            <a:xfrm>
              <a:off x="4901450" y="2211710"/>
              <a:ext cx="1773781" cy="1609411"/>
              <a:chOff x="1074198" y="2188917"/>
              <a:chExt cx="1773781" cy="1609411"/>
            </a:xfrm>
          </p:grpSpPr>
          <p:sp>
            <p:nvSpPr>
              <p:cNvPr id="13"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TextBox 30"/>
            <p:cNvSpPr txBox="1"/>
            <p:nvPr/>
          </p:nvSpPr>
          <p:spPr>
            <a:xfrm>
              <a:off x="5583001"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3695740" y="2211711"/>
            <a:ext cx="1773781" cy="1609411"/>
            <a:chOff x="3687510" y="2211710"/>
            <a:chExt cx="1773781" cy="1609411"/>
          </a:xfrm>
        </p:grpSpPr>
        <p:grpSp>
          <p:nvGrpSpPr>
            <p:cNvPr id="16" name="组合 15"/>
            <p:cNvGrpSpPr/>
            <p:nvPr/>
          </p:nvGrpSpPr>
          <p:grpSpPr>
            <a:xfrm>
              <a:off x="3687510" y="2211710"/>
              <a:ext cx="1773781" cy="1609411"/>
              <a:chOff x="1074198" y="2188917"/>
              <a:chExt cx="1773781" cy="1609411"/>
            </a:xfrm>
          </p:grpSpPr>
          <p:sp>
            <p:nvSpPr>
              <p:cNvPr id="18"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35"/>
            <p:cNvSpPr txBox="1"/>
            <p:nvPr/>
          </p:nvSpPr>
          <p:spPr>
            <a:xfrm>
              <a:off x="4369061"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2481801" y="2211711"/>
            <a:ext cx="1773781" cy="1609411"/>
            <a:chOff x="2473571" y="2211710"/>
            <a:chExt cx="1773781" cy="1609411"/>
          </a:xfrm>
        </p:grpSpPr>
        <p:grpSp>
          <p:nvGrpSpPr>
            <p:cNvPr id="24" name="组合 23"/>
            <p:cNvGrpSpPr/>
            <p:nvPr/>
          </p:nvGrpSpPr>
          <p:grpSpPr>
            <a:xfrm>
              <a:off x="2473571" y="2211710"/>
              <a:ext cx="1773781" cy="1609411"/>
              <a:chOff x="1074198" y="2188917"/>
              <a:chExt cx="1773781" cy="1609411"/>
            </a:xfrm>
          </p:grpSpPr>
          <p:sp>
            <p:nvSpPr>
              <p:cNvPr id="26"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TextBox 40"/>
            <p:cNvSpPr txBox="1"/>
            <p:nvPr/>
          </p:nvSpPr>
          <p:spPr>
            <a:xfrm>
              <a:off x="3155122"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1267862" y="2211711"/>
            <a:ext cx="1773781" cy="1609411"/>
            <a:chOff x="1259632" y="2211710"/>
            <a:chExt cx="1773781" cy="1609411"/>
          </a:xfrm>
        </p:grpSpPr>
        <p:grpSp>
          <p:nvGrpSpPr>
            <p:cNvPr id="29" name="组合 28"/>
            <p:cNvGrpSpPr/>
            <p:nvPr/>
          </p:nvGrpSpPr>
          <p:grpSpPr>
            <a:xfrm>
              <a:off x="1259632" y="2211710"/>
              <a:ext cx="1773781" cy="1609411"/>
              <a:chOff x="1074198" y="2188917"/>
              <a:chExt cx="1773781" cy="1609411"/>
            </a:xfrm>
          </p:grpSpPr>
          <p:sp>
            <p:nvSpPr>
              <p:cNvPr id="31"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45"/>
            <p:cNvSpPr txBox="1"/>
            <p:nvPr/>
          </p:nvSpPr>
          <p:spPr>
            <a:xfrm>
              <a:off x="1941183"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3" name="直接连接符 32"/>
          <p:cNvCxnSpPr/>
          <p:nvPr/>
        </p:nvCxnSpPr>
        <p:spPr>
          <a:xfrm flipV="1">
            <a:off x="1627900"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矩形 1"/>
          <p:cNvSpPr>
            <a:spLocks noChangeArrowheads="1"/>
          </p:cNvSpPr>
          <p:nvPr/>
        </p:nvSpPr>
        <p:spPr bwMode="auto">
          <a:xfrm>
            <a:off x="1738480"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smtClean="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5" name="直接连接符 34"/>
          <p:cNvCxnSpPr/>
          <p:nvPr/>
        </p:nvCxnSpPr>
        <p:spPr>
          <a:xfrm flipV="1">
            <a:off x="2815272"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矩形 1"/>
          <p:cNvSpPr>
            <a:spLocks noChangeArrowheads="1"/>
          </p:cNvSpPr>
          <p:nvPr/>
        </p:nvSpPr>
        <p:spPr bwMode="auto">
          <a:xfrm>
            <a:off x="2925852" y="4024104"/>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smtClean="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直接连接符 36"/>
          <p:cNvCxnSpPr/>
          <p:nvPr/>
        </p:nvCxnSpPr>
        <p:spPr>
          <a:xfrm flipV="1">
            <a:off x="3878179"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1"/>
          <p:cNvSpPr>
            <a:spLocks noChangeArrowheads="1"/>
          </p:cNvSpPr>
          <p:nvPr/>
        </p:nvSpPr>
        <p:spPr bwMode="auto">
          <a:xfrm>
            <a:off x="3988759"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smtClean="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9" name="直接连接符 38"/>
          <p:cNvCxnSpPr/>
          <p:nvPr/>
        </p:nvCxnSpPr>
        <p:spPr>
          <a:xfrm flipV="1">
            <a:off x="505981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1"/>
          <p:cNvSpPr>
            <a:spLocks noChangeArrowheads="1"/>
          </p:cNvSpPr>
          <p:nvPr/>
        </p:nvSpPr>
        <p:spPr bwMode="auto">
          <a:xfrm>
            <a:off x="5170394" y="4024104"/>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smtClean="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1" name="直接连接符 40"/>
          <p:cNvCxnSpPr/>
          <p:nvPr/>
        </p:nvCxnSpPr>
        <p:spPr>
          <a:xfrm flipV="1">
            <a:off x="6203843"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1"/>
          <p:cNvSpPr>
            <a:spLocks noChangeArrowheads="1"/>
          </p:cNvSpPr>
          <p:nvPr/>
        </p:nvSpPr>
        <p:spPr bwMode="auto">
          <a:xfrm>
            <a:off x="6314423"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smtClean="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7891740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ppt_x</p:attrName>
                                            </p:attrNameLst>
                                          </p:cBhvr>
                                          <p:tavLst>
                                            <p:tav tm="0">
                                              <p:val>
                                                <p:strVal val="#ppt_x-#ppt_w*1.125000"/>
                                              </p:val>
                                            </p:tav>
                                            <p:tav tm="100000">
                                              <p:val>
                                                <p:strVal val="#ppt_x"/>
                                              </p:val>
                                            </p:tav>
                                          </p:tavLst>
                                        </p:anim>
                                        <p:animEffect transition="in" filter="wipe(right)">
                                          <p:cBhvr>
                                            <p:cTn id="16" dur="500"/>
                                            <p:tgtEl>
                                              <p:spTgt spid="23"/>
                                            </p:tgtEl>
                                          </p:cBhvr>
                                        </p:animEffect>
                                      </p:childTnLst>
                                    </p:cTn>
                                  </p:par>
                                  <p:par>
                                    <p:cTn id="17" presetID="12" presetClass="entr" presetSubtype="8"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right)">
                                          <p:cBhvr>
                                            <p:cTn id="20" dur="500"/>
                                            <p:tgtEl>
                                              <p:spTgt spid="15"/>
                                            </p:tgtEl>
                                          </p:cBhvr>
                                        </p:animEffect>
                                      </p:childTnLst>
                                    </p:cTn>
                                  </p:par>
                                  <p:par>
                                    <p:cTn id="21" presetID="1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par>
                                    <p:cTn id="25" presetID="12" presetClass="entr" presetSubtype="8" fill="hold" nodeType="withEffect">
                                      <p:stCondLst>
                                        <p:cond delay="8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2300"/>
                                </p:stCondLst>
                                <p:childTnLst>
                                  <p:par>
                                    <p:cTn id="34" presetID="2" presetClass="entr" presetSubtype="8" fill="hold" grpId="0" nodeType="afterEffect" p14:presetBounceEnd="50000">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14:bounceEnd="50000">
                                          <p:cBhvr additive="base">
                                            <p:cTn id="36" dur="3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37" dur="300" fill="hold"/>
                                            <p:tgtEl>
                                              <p:spTgt spid="34"/>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down)">
                                          <p:cBhvr>
                                            <p:cTn id="41" dur="500"/>
                                            <p:tgtEl>
                                              <p:spTgt spid="35"/>
                                            </p:tgtEl>
                                          </p:cBhvr>
                                        </p:animEffect>
                                      </p:childTnLst>
                                    </p:cTn>
                                  </p:par>
                                </p:childTnLst>
                              </p:cTn>
                            </p:par>
                            <p:par>
                              <p:cTn id="42" fill="hold">
                                <p:stCondLst>
                                  <p:cond delay="31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14:bounceEnd="50000">
                                          <p:cBhvr additive="base">
                                            <p:cTn id="45" dur="3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36"/>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down)">
                                          <p:cBhvr>
                                            <p:cTn id="50" dur="500"/>
                                            <p:tgtEl>
                                              <p:spTgt spid="37"/>
                                            </p:tgtEl>
                                          </p:cBhvr>
                                        </p:animEffect>
                                      </p:childTnLst>
                                    </p:cTn>
                                  </p:par>
                                </p:childTnLst>
                              </p:cTn>
                            </p:par>
                            <p:par>
                              <p:cTn id="51" fill="hold">
                                <p:stCondLst>
                                  <p:cond delay="3900"/>
                                </p:stCondLst>
                                <p:childTnLst>
                                  <p:par>
                                    <p:cTn id="52" presetID="2" presetClass="entr" presetSubtype="8" fill="hold" grpId="0" nodeType="afterEffect" p14:presetBounceEnd="50000">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14:bounceEnd="50000">
                                          <p:cBhvr additive="base">
                                            <p:cTn id="54" dur="3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38"/>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7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14:bounceEnd="50000">
                                          <p:cBhvr additive="base">
                                            <p:cTn id="63" dur="300" fill="hold"/>
                                            <p:tgtEl>
                                              <p:spTgt spid="40"/>
                                            </p:tgtEl>
                                            <p:attrNameLst>
                                              <p:attrName>ppt_x</p:attrName>
                                            </p:attrNameLst>
                                          </p:cBhvr>
                                          <p:tavLst>
                                            <p:tav tm="0">
                                              <p:val>
                                                <p:strVal val="0-#ppt_w/2"/>
                                              </p:val>
                                            </p:tav>
                                            <p:tav tm="100000">
                                              <p:val>
                                                <p:strVal val="#ppt_x"/>
                                              </p:val>
                                            </p:tav>
                                          </p:tavLst>
                                        </p:anim>
                                        <p:anim calcmode="lin" valueType="num" p14:bounceEnd="50000">
                                          <p:cBhvr additive="base">
                                            <p:cTn id="64" dur="3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5500"/>
                                </p:stCondLst>
                                <p:childTnLst>
                                  <p:par>
                                    <p:cTn id="70" presetID="2" presetClass="entr" presetSubtype="8" fill="hold" grpId="0" nodeType="afterEffect" p14:presetBounceEnd="50000">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14:bounceEnd="50000">
                                          <p:cBhvr additive="base">
                                            <p:cTn id="72" dur="300" fill="hold"/>
                                            <p:tgtEl>
                                              <p:spTgt spid="42"/>
                                            </p:tgtEl>
                                            <p:attrNameLst>
                                              <p:attrName>ppt_x</p:attrName>
                                            </p:attrNameLst>
                                          </p:cBhvr>
                                          <p:tavLst>
                                            <p:tav tm="0">
                                              <p:val>
                                                <p:strVal val="0-#ppt_w/2"/>
                                              </p:val>
                                            </p:tav>
                                            <p:tav tm="100000">
                                              <p:val>
                                                <p:strVal val="#ppt_x"/>
                                              </p:val>
                                            </p:tav>
                                          </p:tavLst>
                                        </p:anim>
                                        <p:anim calcmode="lin" valueType="num" p14:bounceEnd="50000">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6" grpId="0"/>
          <p:bldP spid="38" grpId="0"/>
          <p:bldP spid="40"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ppt_x</p:attrName>
                                            </p:attrNameLst>
                                          </p:cBhvr>
                                          <p:tavLst>
                                            <p:tav tm="0">
                                              <p:val>
                                                <p:strVal val="#ppt_x-#ppt_w*1.125000"/>
                                              </p:val>
                                            </p:tav>
                                            <p:tav tm="100000">
                                              <p:val>
                                                <p:strVal val="#ppt_x"/>
                                              </p:val>
                                            </p:tav>
                                          </p:tavLst>
                                        </p:anim>
                                        <p:animEffect transition="in" filter="wipe(right)">
                                          <p:cBhvr>
                                            <p:cTn id="16" dur="500"/>
                                            <p:tgtEl>
                                              <p:spTgt spid="23"/>
                                            </p:tgtEl>
                                          </p:cBhvr>
                                        </p:animEffect>
                                      </p:childTnLst>
                                    </p:cTn>
                                  </p:par>
                                  <p:par>
                                    <p:cTn id="17" presetID="12" presetClass="entr" presetSubtype="8"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right)">
                                          <p:cBhvr>
                                            <p:cTn id="20" dur="500"/>
                                            <p:tgtEl>
                                              <p:spTgt spid="15"/>
                                            </p:tgtEl>
                                          </p:cBhvr>
                                        </p:animEffect>
                                      </p:childTnLst>
                                    </p:cTn>
                                  </p:par>
                                  <p:par>
                                    <p:cTn id="21" presetID="1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par>
                                    <p:cTn id="25" presetID="12" presetClass="entr" presetSubtype="8" fill="hold" nodeType="withEffect">
                                      <p:stCondLst>
                                        <p:cond delay="8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300" fill="hold"/>
                                            <p:tgtEl>
                                              <p:spTgt spid="34"/>
                                            </p:tgtEl>
                                            <p:attrNameLst>
                                              <p:attrName>ppt_x</p:attrName>
                                            </p:attrNameLst>
                                          </p:cBhvr>
                                          <p:tavLst>
                                            <p:tav tm="0">
                                              <p:val>
                                                <p:strVal val="0-#ppt_w/2"/>
                                              </p:val>
                                            </p:tav>
                                            <p:tav tm="100000">
                                              <p:val>
                                                <p:strVal val="#ppt_x"/>
                                              </p:val>
                                            </p:tav>
                                          </p:tavLst>
                                        </p:anim>
                                        <p:anim calcmode="lin" valueType="num">
                                          <p:cBhvr additive="base">
                                            <p:cTn id="37" dur="300" fill="hold"/>
                                            <p:tgtEl>
                                              <p:spTgt spid="34"/>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down)">
                                          <p:cBhvr>
                                            <p:cTn id="41" dur="500"/>
                                            <p:tgtEl>
                                              <p:spTgt spid="35"/>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300" fill="hold"/>
                                            <p:tgtEl>
                                              <p:spTgt spid="36"/>
                                            </p:tgtEl>
                                            <p:attrNameLst>
                                              <p:attrName>ppt_x</p:attrName>
                                            </p:attrNameLst>
                                          </p:cBhvr>
                                          <p:tavLst>
                                            <p:tav tm="0">
                                              <p:val>
                                                <p:strVal val="0-#ppt_w/2"/>
                                              </p:val>
                                            </p:tav>
                                            <p:tav tm="100000">
                                              <p:val>
                                                <p:strVal val="#ppt_x"/>
                                              </p:val>
                                            </p:tav>
                                          </p:tavLst>
                                        </p:anim>
                                        <p:anim calcmode="lin" valueType="num">
                                          <p:cBhvr additive="base">
                                            <p:cTn id="46" dur="300" fill="hold"/>
                                            <p:tgtEl>
                                              <p:spTgt spid="36"/>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down)">
                                          <p:cBhvr>
                                            <p:cTn id="50" dur="500"/>
                                            <p:tgtEl>
                                              <p:spTgt spid="37"/>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300" fill="hold"/>
                                            <p:tgtEl>
                                              <p:spTgt spid="38"/>
                                            </p:tgtEl>
                                            <p:attrNameLst>
                                              <p:attrName>ppt_x</p:attrName>
                                            </p:attrNameLst>
                                          </p:cBhvr>
                                          <p:tavLst>
                                            <p:tav tm="0">
                                              <p:val>
                                                <p:strVal val="0-#ppt_w/2"/>
                                              </p:val>
                                            </p:tav>
                                            <p:tav tm="100000">
                                              <p:val>
                                                <p:strVal val="#ppt_x"/>
                                              </p:val>
                                            </p:tav>
                                          </p:tavLst>
                                        </p:anim>
                                        <p:anim calcmode="lin" valueType="num">
                                          <p:cBhvr additive="base">
                                            <p:cTn id="55" dur="300" fill="hold"/>
                                            <p:tgtEl>
                                              <p:spTgt spid="38"/>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300" fill="hold"/>
                                            <p:tgtEl>
                                              <p:spTgt spid="40"/>
                                            </p:tgtEl>
                                            <p:attrNameLst>
                                              <p:attrName>ppt_x</p:attrName>
                                            </p:attrNameLst>
                                          </p:cBhvr>
                                          <p:tavLst>
                                            <p:tav tm="0">
                                              <p:val>
                                                <p:strVal val="0-#ppt_w/2"/>
                                              </p:val>
                                            </p:tav>
                                            <p:tav tm="100000">
                                              <p:val>
                                                <p:strVal val="#ppt_x"/>
                                              </p:val>
                                            </p:tav>
                                          </p:tavLst>
                                        </p:anim>
                                        <p:anim calcmode="lin" valueType="num">
                                          <p:cBhvr additive="base">
                                            <p:cTn id="64" dur="3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0-#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6" grpId="0"/>
          <p:bldP spid="38" grpId="0"/>
          <p:bldP spid="40" grpId="0"/>
          <p:bldP spid="4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
          <p:cNvSpPr>
            <a:spLocks/>
          </p:cNvSpPr>
          <p:nvPr/>
        </p:nvSpPr>
        <p:spPr bwMode="auto">
          <a:xfrm rot="18900000">
            <a:off x="5455042" y="1169655"/>
            <a:ext cx="1309559" cy="130955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200" dirty="0">
              <a:solidFill>
                <a:schemeClr val="lt1"/>
              </a:solidFill>
              <a:latin typeface="Arial" panose="020B0604020202020204" pitchFamily="34" charset="0"/>
              <a:cs typeface="+mn-ea"/>
              <a:sym typeface="Arial" panose="020B0604020202020204" pitchFamily="34" charset="0"/>
            </a:endParaRPr>
          </a:p>
        </p:txBody>
      </p:sp>
      <p:sp>
        <p:nvSpPr>
          <p:cNvPr id="8" name="Freeform 6"/>
          <p:cNvSpPr>
            <a:spLocks/>
          </p:cNvSpPr>
          <p:nvPr/>
        </p:nvSpPr>
        <p:spPr bwMode="auto">
          <a:xfrm rot="18900000">
            <a:off x="5943285" y="2117935"/>
            <a:ext cx="1311892" cy="130955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200" dirty="0">
              <a:solidFill>
                <a:schemeClr val="lt1"/>
              </a:solidFill>
              <a:latin typeface="Arial" panose="020B0604020202020204" pitchFamily="34" charset="0"/>
              <a:cs typeface="+mn-ea"/>
              <a:sym typeface="Arial" panose="020B0604020202020204" pitchFamily="34" charset="0"/>
            </a:endParaRPr>
          </a:p>
        </p:txBody>
      </p:sp>
      <p:sp>
        <p:nvSpPr>
          <p:cNvPr id="9" name="Freeform 5"/>
          <p:cNvSpPr>
            <a:spLocks/>
          </p:cNvSpPr>
          <p:nvPr/>
        </p:nvSpPr>
        <p:spPr bwMode="auto">
          <a:xfrm rot="18900000">
            <a:off x="4996995" y="2608170"/>
            <a:ext cx="1309559" cy="130955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200" dirty="0">
              <a:solidFill>
                <a:schemeClr val="lt1"/>
              </a:solidFill>
              <a:latin typeface="Arial" panose="020B0604020202020204" pitchFamily="34" charset="0"/>
              <a:cs typeface="+mn-ea"/>
              <a:sym typeface="Arial" panose="020B0604020202020204" pitchFamily="34" charset="0"/>
            </a:endParaRPr>
          </a:p>
        </p:txBody>
      </p:sp>
      <p:sp>
        <p:nvSpPr>
          <p:cNvPr id="10" name="Freeform 8"/>
          <p:cNvSpPr>
            <a:spLocks/>
          </p:cNvSpPr>
          <p:nvPr/>
        </p:nvSpPr>
        <p:spPr bwMode="auto">
          <a:xfrm rot="18900000">
            <a:off x="4507586" y="1659887"/>
            <a:ext cx="1309559" cy="130955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200" dirty="0">
              <a:solidFill>
                <a:schemeClr val="lt1"/>
              </a:solidFill>
              <a:latin typeface="Arial" panose="020B0604020202020204" pitchFamily="34" charset="0"/>
              <a:cs typeface="+mn-ea"/>
              <a:sym typeface="Arial" panose="020B0604020202020204" pitchFamily="34" charset="0"/>
            </a:endParaRPr>
          </a:p>
        </p:txBody>
      </p:sp>
      <p:cxnSp>
        <p:nvCxnSpPr>
          <p:cNvPr id="11" name="직선 연결선 250"/>
          <p:cNvCxnSpPr/>
          <p:nvPr/>
        </p:nvCxnSpPr>
        <p:spPr>
          <a:xfrm>
            <a:off x="4236367" y="2065018"/>
            <a:ext cx="24470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2" name="직선 연결선 250"/>
          <p:cNvCxnSpPr/>
          <p:nvPr/>
        </p:nvCxnSpPr>
        <p:spPr>
          <a:xfrm>
            <a:off x="4290024" y="3765251"/>
            <a:ext cx="893799"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3" name="직선 연결선 250"/>
          <p:cNvCxnSpPr/>
          <p:nvPr/>
        </p:nvCxnSpPr>
        <p:spPr>
          <a:xfrm flipH="1">
            <a:off x="6540963" y="1338252"/>
            <a:ext cx="106951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4" name="직선 연결선 250"/>
          <p:cNvCxnSpPr/>
          <p:nvPr/>
        </p:nvCxnSpPr>
        <p:spPr>
          <a:xfrm flipH="1">
            <a:off x="7270432" y="3040961"/>
            <a:ext cx="34004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5" name="Text Placeholder 8"/>
          <p:cNvSpPr txBox="1">
            <a:spLocks/>
          </p:cNvSpPr>
          <p:nvPr/>
        </p:nvSpPr>
        <p:spPr>
          <a:xfrm>
            <a:off x="369953" y="1635853"/>
            <a:ext cx="2325208" cy="2553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199"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a:t>
            </a:r>
            <a:endParaRPr lang="en-US" sz="1199"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6" name="Straight Connector 59"/>
          <p:cNvCxnSpPr/>
          <p:nvPr/>
        </p:nvCxnSpPr>
        <p:spPr>
          <a:xfrm flipV="1">
            <a:off x="3011038" y="1104400"/>
            <a:ext cx="0" cy="3360812"/>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17" name="矩形 10"/>
          <p:cNvSpPr>
            <a:spLocks noChangeArrowheads="1"/>
          </p:cNvSpPr>
          <p:nvPr/>
        </p:nvSpPr>
        <p:spPr bwMode="auto">
          <a:xfrm>
            <a:off x="3266396" y="1883398"/>
            <a:ext cx="800219" cy="461665"/>
          </a:xfrm>
          <a:prstGeom prst="rect">
            <a:avLst/>
          </a:prstGeom>
          <a:noFill/>
          <a:ln w="9525">
            <a:noFill/>
            <a:miter lim="800000"/>
            <a:headEnd/>
            <a:tailEnd/>
          </a:ln>
        </p:spPr>
        <p:txBody>
          <a:bodyPr wrap="none">
            <a:spAutoFit/>
          </a:bodyPr>
          <a:lstStyle/>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点击此处</a:t>
            </a:r>
            <a:endParaRPr lang="en-US" altLang="zh-CN"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添加内容</a:t>
            </a:r>
          </a:p>
        </p:txBody>
      </p:sp>
      <p:sp>
        <p:nvSpPr>
          <p:cNvPr id="18" name="矩形 10"/>
          <p:cNvSpPr>
            <a:spLocks noChangeArrowheads="1"/>
          </p:cNvSpPr>
          <p:nvPr/>
        </p:nvSpPr>
        <p:spPr bwMode="auto">
          <a:xfrm>
            <a:off x="7725715" y="1146420"/>
            <a:ext cx="800219" cy="461665"/>
          </a:xfrm>
          <a:prstGeom prst="rect">
            <a:avLst/>
          </a:prstGeom>
          <a:noFill/>
          <a:ln w="9525">
            <a:noFill/>
            <a:miter lim="800000"/>
            <a:headEnd/>
            <a:tailEnd/>
          </a:ln>
        </p:spPr>
        <p:txBody>
          <a:bodyPr wrap="none">
            <a:spAutoFit/>
          </a:bodyPr>
          <a:lstStyle/>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点击此处</a:t>
            </a:r>
            <a:endParaRPr lang="en-US" altLang="zh-CN"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添加内容</a:t>
            </a:r>
          </a:p>
        </p:txBody>
      </p:sp>
      <p:sp>
        <p:nvSpPr>
          <p:cNvPr id="22" name="矩形 10"/>
          <p:cNvSpPr>
            <a:spLocks noChangeArrowheads="1"/>
          </p:cNvSpPr>
          <p:nvPr/>
        </p:nvSpPr>
        <p:spPr bwMode="auto">
          <a:xfrm>
            <a:off x="3323878" y="3491514"/>
            <a:ext cx="800219" cy="461665"/>
          </a:xfrm>
          <a:prstGeom prst="rect">
            <a:avLst/>
          </a:prstGeom>
          <a:noFill/>
          <a:ln w="9525">
            <a:noFill/>
            <a:miter lim="800000"/>
            <a:headEnd/>
            <a:tailEnd/>
          </a:ln>
        </p:spPr>
        <p:txBody>
          <a:bodyPr wrap="none">
            <a:spAutoFit/>
          </a:bodyPr>
          <a:lstStyle/>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点击此处</a:t>
            </a:r>
            <a:endParaRPr lang="en-US" altLang="zh-CN"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添加内容</a:t>
            </a:r>
          </a:p>
        </p:txBody>
      </p:sp>
      <p:sp>
        <p:nvSpPr>
          <p:cNvPr id="23" name="矩形 10"/>
          <p:cNvSpPr>
            <a:spLocks noChangeArrowheads="1"/>
          </p:cNvSpPr>
          <p:nvPr/>
        </p:nvSpPr>
        <p:spPr bwMode="auto">
          <a:xfrm>
            <a:off x="7776497" y="2847272"/>
            <a:ext cx="800219" cy="461665"/>
          </a:xfrm>
          <a:prstGeom prst="rect">
            <a:avLst/>
          </a:prstGeom>
          <a:noFill/>
          <a:ln w="9525">
            <a:noFill/>
            <a:miter lim="800000"/>
            <a:headEnd/>
            <a:tailEnd/>
          </a:ln>
        </p:spPr>
        <p:txBody>
          <a:bodyPr wrap="none">
            <a:spAutoFit/>
          </a:bodyPr>
          <a:lstStyle/>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点击此处</a:t>
            </a:r>
            <a:endParaRPr lang="en-US" altLang="zh-CN"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srgbClr val="414455"/>
                </a:solidFill>
                <a:latin typeface="Arial" panose="020B0604020202020204" pitchFamily="34" charset="0"/>
                <a:ea typeface="微软雅黑" panose="020B0503020204020204" pitchFamily="34" charset="-122"/>
                <a:cs typeface="+mn-ea"/>
                <a:sym typeface="Arial" panose="020B0604020202020204" pitchFamily="34" charset="0"/>
              </a:rPr>
              <a:t>添加内容</a:t>
            </a:r>
          </a:p>
        </p:txBody>
      </p:sp>
      <p:sp>
        <p:nvSpPr>
          <p:cNvPr id="24" name="矩形 23"/>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74891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360"/>
                                          </p:val>
                                        </p:tav>
                                        <p:tav tm="100000">
                                          <p:val>
                                            <p:fltVal val="0"/>
                                          </p:val>
                                        </p:tav>
                                      </p:tavLst>
                                    </p:anim>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par>
                          <p:cTn id="23" fill="hold">
                            <p:stCondLst>
                              <p:cond delay="2000"/>
                            </p:stCondLst>
                            <p:childTnLst>
                              <p:par>
                                <p:cTn id="24" presetID="49" presetClass="entr" presetSubtype="0"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style.rotation</p:attrName>
                                        </p:attrNameLst>
                                      </p:cBhvr>
                                      <p:tavLst>
                                        <p:tav tm="0">
                                          <p:val>
                                            <p:fltVal val="360"/>
                                          </p:val>
                                        </p:tav>
                                        <p:tav tm="100000">
                                          <p:val>
                                            <p:fltVal val="0"/>
                                          </p:val>
                                        </p:tav>
                                      </p:tavLst>
                                    </p:anim>
                                    <p:animEffect transition="in" filter="fade">
                                      <p:cBhvr>
                                        <p:cTn id="29" dur="500"/>
                                        <p:tgtEl>
                                          <p:spTgt spid="10"/>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360"/>
                                          </p:val>
                                        </p:tav>
                                        <p:tav tm="100000">
                                          <p:val>
                                            <p:fltVal val="0"/>
                                          </p:val>
                                        </p:tav>
                                      </p:tavLst>
                                    </p:anim>
                                    <p:animEffect transition="in" filter="fade">
                                      <p:cBhvr>
                                        <p:cTn id="44" dur="500"/>
                                        <p:tgtEl>
                                          <p:spTgt spid="9"/>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500"/>
                                        <p:tgtEl>
                                          <p:spTgt spid="2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 calcmode="lin" valueType="num">
                                      <p:cBhvr>
                                        <p:cTn id="58" dur="500" fill="hold"/>
                                        <p:tgtEl>
                                          <p:spTgt spid="8"/>
                                        </p:tgtEl>
                                        <p:attrNameLst>
                                          <p:attrName>style.rotation</p:attrName>
                                        </p:attrNameLst>
                                      </p:cBhvr>
                                      <p:tavLst>
                                        <p:tav tm="0">
                                          <p:val>
                                            <p:fltVal val="360"/>
                                          </p:val>
                                        </p:tav>
                                        <p:tav tm="100000">
                                          <p:val>
                                            <p:fltVal val="0"/>
                                          </p:val>
                                        </p:tav>
                                      </p:tavLst>
                                    </p:anim>
                                    <p:animEffect transition="in" filter="fade">
                                      <p:cBhvr>
                                        <p:cTn id="59" dur="500"/>
                                        <p:tgtEl>
                                          <p:spTgt spid="8"/>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6500"/>
                            </p:stCondLst>
                            <p:childTnLst>
                              <p:par>
                                <p:cTn id="69" presetID="22" presetClass="entr" presetSubtype="1"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up)">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5" grpId="0"/>
      <p:bldP spid="17" grpId="0"/>
      <p:bldP spid="18"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4035920" y="2404042"/>
            <a:ext cx="951435" cy="951559"/>
            <a:chOff x="4171430" y="2267215"/>
            <a:chExt cx="951559" cy="951559"/>
          </a:xfrm>
        </p:grpSpPr>
        <p:sp>
          <p:nvSpPr>
            <p:cNvPr id="8" name="圆角矩形 7"/>
            <p:cNvSpPr/>
            <p:nvPr/>
          </p:nvSpPr>
          <p:spPr>
            <a:xfrm>
              <a:off x="4171430" y="2267215"/>
              <a:ext cx="951559" cy="951559"/>
            </a:xfrm>
            <a:prstGeom prst="roundRect">
              <a:avLst>
                <a:gd name="adj" fmla="val 12663"/>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
            <p:cNvSpPr>
              <a:spLocks noEditPoints="1"/>
            </p:cNvSpPr>
            <p:nvPr/>
          </p:nvSpPr>
          <p:spPr bwMode="auto">
            <a:xfrm>
              <a:off x="4386108" y="2544215"/>
              <a:ext cx="522202" cy="39755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accent3"/>
            </a:solidFill>
            <a:ln>
              <a:noFill/>
            </a:ln>
            <a:effectLst>
              <a:outerShdw blurRad="25400" dist="254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3281955" y="1485556"/>
            <a:ext cx="1728563" cy="784225"/>
            <a:chOff x="3417367" y="1348728"/>
            <a:chExt cx="1728788" cy="784225"/>
          </a:xfrm>
        </p:grpSpPr>
        <p:sp>
          <p:nvSpPr>
            <p:cNvPr id="11" name="Freeform 8"/>
            <p:cNvSpPr>
              <a:spLocks/>
            </p:cNvSpPr>
            <p:nvPr/>
          </p:nvSpPr>
          <p:spPr bwMode="auto">
            <a:xfrm>
              <a:off x="3417367" y="1348728"/>
              <a:ext cx="1728788" cy="784225"/>
            </a:xfrm>
            <a:custGeom>
              <a:avLst/>
              <a:gdLst>
                <a:gd name="T0" fmla="*/ 331 w 461"/>
                <a:gd name="T1" fmla="*/ 0 h 209"/>
                <a:gd name="T2" fmla="*/ 201 w 461"/>
                <a:gd name="T3" fmla="*/ 24 h 209"/>
                <a:gd name="T4" fmla="*/ 187 w 461"/>
                <a:gd name="T5" fmla="*/ 29 h 209"/>
                <a:gd name="T6" fmla="*/ 174 w 461"/>
                <a:gd name="T7" fmla="*/ 35 h 209"/>
                <a:gd name="T8" fmla="*/ 0 w 461"/>
                <a:gd name="T9" fmla="*/ 209 h 209"/>
                <a:gd name="T10" fmla="*/ 174 w 461"/>
                <a:gd name="T11" fmla="*/ 209 h 209"/>
                <a:gd name="T12" fmla="*/ 187 w 461"/>
                <a:gd name="T13" fmla="*/ 209 h 209"/>
                <a:gd name="T14" fmla="*/ 201 w 461"/>
                <a:gd name="T15" fmla="*/ 209 h 209"/>
                <a:gd name="T16" fmla="*/ 461 w 461"/>
                <a:gd name="T17" fmla="*/ 209 h 209"/>
                <a:gd name="T18" fmla="*/ 461 w 461"/>
                <a:gd name="T19" fmla="*/ 24 h 209"/>
                <a:gd name="T20" fmla="*/ 331 w 461"/>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1" h="209">
                  <a:moveTo>
                    <a:pt x="331" y="0"/>
                  </a:moveTo>
                  <a:cubicBezTo>
                    <a:pt x="285" y="0"/>
                    <a:pt x="241" y="8"/>
                    <a:pt x="201" y="24"/>
                  </a:cubicBezTo>
                  <a:cubicBezTo>
                    <a:pt x="196" y="26"/>
                    <a:pt x="192" y="27"/>
                    <a:pt x="187" y="29"/>
                  </a:cubicBezTo>
                  <a:cubicBezTo>
                    <a:pt x="183" y="31"/>
                    <a:pt x="178" y="33"/>
                    <a:pt x="174" y="35"/>
                  </a:cubicBezTo>
                  <a:cubicBezTo>
                    <a:pt x="98" y="71"/>
                    <a:pt x="36" y="133"/>
                    <a:pt x="0" y="209"/>
                  </a:cubicBezTo>
                  <a:cubicBezTo>
                    <a:pt x="174" y="209"/>
                    <a:pt x="174" y="209"/>
                    <a:pt x="174" y="209"/>
                  </a:cubicBezTo>
                  <a:cubicBezTo>
                    <a:pt x="187" y="209"/>
                    <a:pt x="187" y="209"/>
                    <a:pt x="187" y="209"/>
                  </a:cubicBezTo>
                  <a:cubicBezTo>
                    <a:pt x="201" y="209"/>
                    <a:pt x="201" y="209"/>
                    <a:pt x="201" y="209"/>
                  </a:cubicBezTo>
                  <a:cubicBezTo>
                    <a:pt x="461" y="209"/>
                    <a:pt x="461" y="209"/>
                    <a:pt x="461" y="209"/>
                  </a:cubicBezTo>
                  <a:cubicBezTo>
                    <a:pt x="461" y="24"/>
                    <a:pt x="461" y="24"/>
                    <a:pt x="461" y="24"/>
                  </a:cubicBezTo>
                  <a:cubicBezTo>
                    <a:pt x="420" y="8"/>
                    <a:pt x="377" y="0"/>
                    <a:pt x="331" y="0"/>
                  </a:cubicBezTo>
                  <a:close/>
                </a:path>
              </a:pathLst>
            </a:custGeom>
            <a:solidFill>
              <a:schemeClr val="accent1"/>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层"/>
            <p:cNvSpPr txBox="1"/>
            <p:nvPr/>
          </p:nvSpPr>
          <p:spPr bwMode="auto">
            <a:xfrm>
              <a:off x="4434768" y="1518855"/>
              <a:ext cx="617718" cy="5193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309">
                <a:defRPr/>
              </a:pPr>
              <a:r>
                <a:rPr lang="en-US" altLang="zh-CN"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rPr>
                <a:t>01</a:t>
              </a:r>
              <a:endParaRPr lang="zh-CN" altLang="en-US"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grpSp>
      <p:grpSp>
        <p:nvGrpSpPr>
          <p:cNvPr id="13" name="组合 12"/>
          <p:cNvGrpSpPr/>
          <p:nvPr/>
        </p:nvGrpSpPr>
        <p:grpSpPr>
          <a:xfrm>
            <a:off x="5093875" y="1633341"/>
            <a:ext cx="782535" cy="1725613"/>
            <a:chOff x="5229523" y="1496513"/>
            <a:chExt cx="782637" cy="1725613"/>
          </a:xfrm>
        </p:grpSpPr>
        <p:sp>
          <p:nvSpPr>
            <p:cNvPr id="14" name="Freeform 6"/>
            <p:cNvSpPr>
              <a:spLocks/>
            </p:cNvSpPr>
            <p:nvPr/>
          </p:nvSpPr>
          <p:spPr bwMode="auto">
            <a:xfrm rot="16200000">
              <a:off x="4758035" y="1968001"/>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accent1"/>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Arial" panose="020B0604020202020204" pitchFamily="34" charset="0"/>
                <a:ea typeface="微软雅黑" panose="020B0503020204020204" pitchFamily="34" charset="-122"/>
                <a:sym typeface="Arial" panose="020B0604020202020204" pitchFamily="34" charset="0"/>
              </a:endParaRPr>
            </a:p>
          </p:txBody>
        </p:sp>
        <p:sp>
          <p:nvSpPr>
            <p:cNvPr id="15" name="标题层"/>
            <p:cNvSpPr txBox="1"/>
            <p:nvPr/>
          </p:nvSpPr>
          <p:spPr bwMode="auto">
            <a:xfrm>
              <a:off x="5290900" y="2696602"/>
              <a:ext cx="617718" cy="5193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309">
                <a:defRPr/>
              </a:pPr>
              <a:r>
                <a:rPr lang="en-US" altLang="zh-CN"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rPr>
                <a:t>02</a:t>
              </a:r>
              <a:endParaRPr lang="zh-CN" altLang="en-US"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grpSp>
      <p:grpSp>
        <p:nvGrpSpPr>
          <p:cNvPr id="16" name="组合 15"/>
          <p:cNvGrpSpPr/>
          <p:nvPr/>
        </p:nvGrpSpPr>
        <p:grpSpPr>
          <a:xfrm>
            <a:off x="4035920" y="3447705"/>
            <a:ext cx="1725389" cy="782637"/>
            <a:chOff x="4171430" y="3310878"/>
            <a:chExt cx="1725613" cy="782637"/>
          </a:xfrm>
        </p:grpSpPr>
        <p:sp>
          <p:nvSpPr>
            <p:cNvPr id="17" name="Freeform 6"/>
            <p:cNvSpPr>
              <a:spLocks/>
            </p:cNvSpPr>
            <p:nvPr/>
          </p:nvSpPr>
          <p:spPr bwMode="auto">
            <a:xfrm>
              <a:off x="4171430" y="33108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accent2"/>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层"/>
            <p:cNvSpPr txBox="1"/>
            <p:nvPr/>
          </p:nvSpPr>
          <p:spPr bwMode="auto">
            <a:xfrm>
              <a:off x="4171430" y="3440586"/>
              <a:ext cx="617718" cy="5193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309">
                <a:defRPr/>
              </a:pPr>
              <a:r>
                <a:rPr lang="en-US" altLang="zh-CN"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rPr>
                <a:t>03</a:t>
              </a:r>
              <a:endParaRPr lang="zh-CN" altLang="en-US"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grpSp>
      <p:grpSp>
        <p:nvGrpSpPr>
          <p:cNvPr id="22" name="组合 21"/>
          <p:cNvGrpSpPr/>
          <p:nvPr/>
        </p:nvGrpSpPr>
        <p:grpSpPr>
          <a:xfrm>
            <a:off x="3161248" y="2366718"/>
            <a:ext cx="782535" cy="1725613"/>
            <a:chOff x="3296644" y="2229890"/>
            <a:chExt cx="782637" cy="1725613"/>
          </a:xfrm>
        </p:grpSpPr>
        <p:sp>
          <p:nvSpPr>
            <p:cNvPr id="23" name="Freeform 6"/>
            <p:cNvSpPr>
              <a:spLocks/>
            </p:cNvSpPr>
            <p:nvPr/>
          </p:nvSpPr>
          <p:spPr bwMode="auto">
            <a:xfrm rot="5400000">
              <a:off x="2825156" y="27013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accent4"/>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Arial" panose="020B0604020202020204" pitchFamily="34" charset="0"/>
                <a:ea typeface="微软雅黑" panose="020B0503020204020204" pitchFamily="34" charset="-122"/>
                <a:sym typeface="Arial" panose="020B0604020202020204" pitchFamily="34" charset="0"/>
              </a:endParaRPr>
            </a:p>
          </p:txBody>
        </p:sp>
        <p:sp>
          <p:nvSpPr>
            <p:cNvPr id="24" name="标题层"/>
            <p:cNvSpPr txBox="1"/>
            <p:nvPr/>
          </p:nvSpPr>
          <p:spPr bwMode="auto">
            <a:xfrm>
              <a:off x="3417367" y="2229890"/>
              <a:ext cx="617718" cy="5193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309">
                <a:defRPr/>
              </a:pPr>
              <a:r>
                <a:rPr lang="en-US" altLang="zh-CN"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rPr>
                <a:t>04</a:t>
              </a:r>
              <a:endParaRPr lang="zh-CN" altLang="en-US" sz="2775" kern="0" dirty="0">
                <a:solidFill>
                  <a:sysClr val="window" lastClr="FFFFFF"/>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grpSp>
      <p:cxnSp>
        <p:nvCxnSpPr>
          <p:cNvPr id="25" name="直接连接符 24"/>
          <p:cNvCxnSpPr/>
          <p:nvPr/>
        </p:nvCxnSpPr>
        <p:spPr>
          <a:xfrm>
            <a:off x="3068464" y="2022966"/>
            <a:ext cx="621312" cy="0"/>
          </a:xfrm>
          <a:prstGeom prst="line">
            <a:avLst/>
          </a:prstGeom>
          <a:noFill/>
          <a:ln w="9525" cap="flat" cmpd="sng" algn="ctr">
            <a:solidFill>
              <a:sysClr val="windowText" lastClr="000000"/>
            </a:solidFill>
            <a:prstDash val="sysDash"/>
            <a:headEnd type="oval"/>
            <a:tailEnd type="oval"/>
          </a:ln>
          <a:effectLst/>
        </p:spPr>
      </p:cxnSp>
      <p:sp>
        <p:nvSpPr>
          <p:cNvPr id="26" name="矩形 25"/>
          <p:cNvSpPr/>
          <p:nvPr/>
        </p:nvSpPr>
        <p:spPr>
          <a:xfrm>
            <a:off x="908505" y="1745968"/>
            <a:ext cx="2015756" cy="707878"/>
          </a:xfrm>
          <a:prstGeom prst="rect">
            <a:avLst/>
          </a:prstGeom>
        </p:spPr>
        <p:txBody>
          <a:bodyPr wrap="square" lIns="91431" tIns="45716" rIns="91431" bIns="45716">
            <a:spAutoFit/>
          </a:bodyPr>
          <a:lstStyle/>
          <a:p>
            <a:pPr algn="just">
              <a:lnSpc>
                <a:spcPts val="12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a:t>
            </a:r>
            <a:endParaRPr lang="zh-CN" altLang="en-US" sz="975"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nvCxnSpPr>
        <p:spPr>
          <a:xfrm>
            <a:off x="5450652" y="2022966"/>
            <a:ext cx="621312" cy="0"/>
          </a:xfrm>
          <a:prstGeom prst="line">
            <a:avLst/>
          </a:prstGeom>
          <a:noFill/>
          <a:ln w="9525" cap="flat" cmpd="sng" algn="ctr">
            <a:solidFill>
              <a:sysClr val="windowText" lastClr="000000"/>
            </a:solidFill>
            <a:prstDash val="sysDash"/>
            <a:headEnd type="oval"/>
            <a:tailEnd type="oval"/>
          </a:ln>
          <a:effectLst/>
        </p:spPr>
      </p:cxnSp>
      <p:sp>
        <p:nvSpPr>
          <p:cNvPr id="28" name="矩形 27"/>
          <p:cNvSpPr/>
          <p:nvPr/>
        </p:nvSpPr>
        <p:spPr>
          <a:xfrm>
            <a:off x="6236403" y="1745968"/>
            <a:ext cx="2015756" cy="707878"/>
          </a:xfrm>
          <a:prstGeom prst="rect">
            <a:avLst/>
          </a:prstGeom>
        </p:spPr>
        <p:txBody>
          <a:bodyPr wrap="square" lIns="91431" tIns="45716" rIns="91431" bIns="45716">
            <a:spAutoFit/>
          </a:bodyPr>
          <a:lstStyle/>
          <a:p>
            <a:pPr algn="just">
              <a:lnSpc>
                <a:spcPts val="12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a:t>
            </a:r>
            <a:endParaRPr lang="zh-CN" altLang="en-US" sz="975"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8"/>
          <p:cNvCxnSpPr/>
          <p:nvPr/>
        </p:nvCxnSpPr>
        <p:spPr>
          <a:xfrm>
            <a:off x="5450652" y="3592723"/>
            <a:ext cx="621312" cy="0"/>
          </a:xfrm>
          <a:prstGeom prst="line">
            <a:avLst/>
          </a:prstGeom>
          <a:noFill/>
          <a:ln w="9525" cap="flat" cmpd="sng" algn="ctr">
            <a:solidFill>
              <a:sysClr val="windowText" lastClr="000000"/>
            </a:solidFill>
            <a:prstDash val="sysDash"/>
            <a:headEnd type="oval"/>
            <a:tailEnd type="oval"/>
          </a:ln>
          <a:effectLst/>
        </p:spPr>
      </p:cxnSp>
      <p:sp>
        <p:nvSpPr>
          <p:cNvPr id="30" name="矩形 29"/>
          <p:cNvSpPr/>
          <p:nvPr/>
        </p:nvSpPr>
        <p:spPr>
          <a:xfrm>
            <a:off x="6236403" y="3355601"/>
            <a:ext cx="2015756" cy="707878"/>
          </a:xfrm>
          <a:prstGeom prst="rect">
            <a:avLst/>
          </a:prstGeom>
        </p:spPr>
        <p:txBody>
          <a:bodyPr wrap="square" lIns="91431" tIns="45716" rIns="91431" bIns="45716">
            <a:spAutoFit/>
          </a:bodyPr>
          <a:lstStyle/>
          <a:p>
            <a:pPr algn="just">
              <a:lnSpc>
                <a:spcPts val="12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a:t>
            </a:r>
            <a:endParaRPr lang="zh-CN" altLang="en-US" sz="975" dirty="0">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nvCxnSpPr>
        <p:spPr>
          <a:xfrm>
            <a:off x="3068464" y="3592723"/>
            <a:ext cx="621312" cy="0"/>
          </a:xfrm>
          <a:prstGeom prst="line">
            <a:avLst/>
          </a:prstGeom>
          <a:noFill/>
          <a:ln w="9525" cap="flat" cmpd="sng" algn="ctr">
            <a:solidFill>
              <a:sysClr val="windowText" lastClr="000000"/>
            </a:solidFill>
            <a:prstDash val="sysDash"/>
            <a:headEnd type="oval"/>
            <a:tailEnd type="oval"/>
          </a:ln>
          <a:effectLst/>
        </p:spPr>
      </p:cxnSp>
      <p:sp>
        <p:nvSpPr>
          <p:cNvPr id="32" name="矩形 31"/>
          <p:cNvSpPr/>
          <p:nvPr/>
        </p:nvSpPr>
        <p:spPr>
          <a:xfrm>
            <a:off x="908505" y="3355601"/>
            <a:ext cx="2015756" cy="707878"/>
          </a:xfrm>
          <a:prstGeom prst="rect">
            <a:avLst/>
          </a:prstGeom>
        </p:spPr>
        <p:txBody>
          <a:bodyPr wrap="square" lIns="91431" tIns="45716" rIns="91431" bIns="45716">
            <a:spAutoFit/>
          </a:bodyPr>
          <a:lstStyle/>
          <a:p>
            <a:pPr algn="just">
              <a:lnSpc>
                <a:spcPts val="12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a:t>
            </a:r>
            <a:endParaRPr lang="zh-CN" altLang="en-US" sz="975"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20161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 fill="hold"/>
                                            <p:tgtEl>
                                              <p:spTgt spid="7"/>
                                            </p:tgtEl>
                                            <p:attrNameLst>
                                              <p:attrName>ppt_w</p:attrName>
                                            </p:attrNameLst>
                                          </p:cBhvr>
                                          <p:tavLst>
                                            <p:tav tm="0">
                                              <p:val>
                                                <p:fltVal val="0"/>
                                              </p:val>
                                            </p:tav>
                                            <p:tav tm="100000">
                                              <p:val>
                                                <p:strVal val="#ppt_w"/>
                                              </p:val>
                                            </p:tav>
                                          </p:tavLst>
                                        </p:anim>
                                        <p:anim calcmode="lin" valueType="num">
                                          <p:cBhvr>
                                            <p:cTn id="12" dur="200" fill="hold"/>
                                            <p:tgtEl>
                                              <p:spTgt spid="7"/>
                                            </p:tgtEl>
                                            <p:attrNameLst>
                                              <p:attrName>ppt_h</p:attrName>
                                            </p:attrNameLst>
                                          </p:cBhvr>
                                          <p:tavLst>
                                            <p:tav tm="0">
                                              <p:val>
                                                <p:fltVal val="0"/>
                                              </p:val>
                                            </p:tav>
                                            <p:tav tm="100000">
                                              <p:val>
                                                <p:strVal val="#ppt_h"/>
                                              </p:val>
                                            </p:tav>
                                          </p:tavLst>
                                        </p:anim>
                                        <p:animEffect transition="in" filter="fade">
                                          <p:cBhvr>
                                            <p:cTn id="13" dur="200"/>
                                            <p:tgtEl>
                                              <p:spTgt spid="7"/>
                                            </p:tgtEl>
                                          </p:cBhvr>
                                        </p:animEffect>
                                      </p:childTnLst>
                                    </p:cTn>
                                  </p:par>
                                  <p:par>
                                    <p:cTn id="14" presetID="6" presetClass="emph" presetSubtype="0" autoRev="1" fill="hold" nodeType="withEffect">
                                      <p:stCondLst>
                                        <p:cond delay="150"/>
                                      </p:stCondLst>
                                      <p:childTnLst>
                                        <p:animScale>
                                          <p:cBhvr>
                                            <p:cTn id="15" dur="100" fill="hold"/>
                                            <p:tgtEl>
                                              <p:spTgt spid="7"/>
                                            </p:tgtEl>
                                          </p:cBhvr>
                                          <p:by x="130000" y="130000"/>
                                        </p:animScale>
                                      </p:childTnLst>
                                    </p:cTn>
                                  </p:par>
                                </p:childTnLst>
                              </p:cTn>
                            </p:par>
                            <p:par>
                              <p:cTn id="16" fill="hold">
                                <p:stCondLst>
                                  <p:cond delay="850"/>
                                </p:stCondLst>
                                <p:childTnLst>
                                  <p:par>
                                    <p:cTn id="17" presetID="1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childTnLst>
                              </p:cTn>
                            </p:par>
                            <p:par>
                              <p:cTn id="21" fill="hold">
                                <p:stCondLst>
                                  <p:cond delay="1350"/>
                                </p:stCondLst>
                                <p:childTnLst>
                                  <p:par>
                                    <p:cTn id="22" presetID="1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down)">
                                          <p:cBhvr>
                                            <p:cTn id="25" dur="500"/>
                                            <p:tgtEl>
                                              <p:spTgt spid="13"/>
                                            </p:tgtEl>
                                          </p:cBhvr>
                                        </p:animEffect>
                                      </p:childTnLst>
                                    </p:cTn>
                                  </p:par>
                                </p:childTnLst>
                              </p:cTn>
                            </p:par>
                            <p:par>
                              <p:cTn id="26" fill="hold">
                                <p:stCondLst>
                                  <p:cond delay="1850"/>
                                </p:stCondLst>
                                <p:childTnLst>
                                  <p:par>
                                    <p:cTn id="27" presetID="1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left)">
                                          <p:cBhvr>
                                            <p:cTn id="30" dur="500"/>
                                            <p:tgtEl>
                                              <p:spTgt spid="16"/>
                                            </p:tgtEl>
                                          </p:cBhvr>
                                        </p:animEffect>
                                      </p:childTnLst>
                                    </p:cTn>
                                  </p:par>
                                </p:childTnLst>
                              </p:cTn>
                            </p:par>
                            <p:par>
                              <p:cTn id="31" fill="hold">
                                <p:stCondLst>
                                  <p:cond delay="2350"/>
                                </p:stCondLst>
                                <p:childTnLst>
                                  <p:par>
                                    <p:cTn id="32" presetID="1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p:tgtEl>
                                              <p:spTgt spid="22"/>
                                            </p:tgtEl>
                                            <p:attrNameLst>
                                              <p:attrName>ppt_y</p:attrName>
                                            </p:attrNameLst>
                                          </p:cBhvr>
                                          <p:tavLst>
                                            <p:tav tm="0">
                                              <p:val>
                                                <p:strVal val="#ppt_y+#ppt_h*1.125000"/>
                                              </p:val>
                                            </p:tav>
                                            <p:tav tm="100000">
                                              <p:val>
                                                <p:strVal val="#ppt_y"/>
                                              </p:val>
                                            </p:tav>
                                          </p:tavLst>
                                        </p:anim>
                                        <p:animEffect transition="in" filter="wipe(up)">
                                          <p:cBhvr>
                                            <p:cTn id="35" dur="500"/>
                                            <p:tgtEl>
                                              <p:spTgt spid="22"/>
                                            </p:tgtEl>
                                          </p:cBhvr>
                                        </p:animEffect>
                                      </p:childTnLst>
                                    </p:cTn>
                                  </p:par>
                                </p:childTnLst>
                              </p:cTn>
                            </p:par>
                            <p:par>
                              <p:cTn id="36" fill="hold">
                                <p:stCondLst>
                                  <p:cond delay="2850"/>
                                </p:stCondLst>
                                <p:childTnLst>
                                  <p:par>
                                    <p:cTn id="37" presetID="22" presetClass="entr" presetSubtype="2"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300"/>
                                            <p:tgtEl>
                                              <p:spTgt spid="25"/>
                                            </p:tgtEl>
                                          </p:cBhvr>
                                        </p:animEffect>
                                      </p:childTnLst>
                                    </p:cTn>
                                  </p:par>
                                </p:childTnLst>
                              </p:cTn>
                            </p:par>
                            <p:par>
                              <p:cTn id="40" fill="hold">
                                <p:stCondLst>
                                  <p:cond delay="3150"/>
                                </p:stCondLst>
                                <p:childTnLst>
                                  <p:par>
                                    <p:cTn id="41" presetID="2" presetClass="entr" presetSubtype="8" fill="hold" grpId="0" nodeType="afterEffect" p14:presetBounceEnd="56667">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14:bounceEnd="56667">
                                          <p:cBhvr additive="base">
                                            <p:cTn id="43" dur="300" fill="hold"/>
                                            <p:tgtEl>
                                              <p:spTgt spid="26"/>
                                            </p:tgtEl>
                                            <p:attrNameLst>
                                              <p:attrName>ppt_x</p:attrName>
                                            </p:attrNameLst>
                                          </p:cBhvr>
                                          <p:tavLst>
                                            <p:tav tm="0">
                                              <p:val>
                                                <p:strVal val="0-#ppt_w/2"/>
                                              </p:val>
                                            </p:tav>
                                            <p:tav tm="100000">
                                              <p:val>
                                                <p:strVal val="#ppt_x"/>
                                              </p:val>
                                            </p:tav>
                                          </p:tavLst>
                                        </p:anim>
                                        <p:anim calcmode="lin" valueType="num" p14:bounceEnd="56667">
                                          <p:cBhvr additive="base">
                                            <p:cTn id="44" dur="300" fill="hold"/>
                                            <p:tgtEl>
                                              <p:spTgt spid="26"/>
                                            </p:tgtEl>
                                            <p:attrNameLst>
                                              <p:attrName>ppt_y</p:attrName>
                                            </p:attrNameLst>
                                          </p:cBhvr>
                                          <p:tavLst>
                                            <p:tav tm="0">
                                              <p:val>
                                                <p:strVal val="#ppt_y"/>
                                              </p:val>
                                            </p:tav>
                                            <p:tav tm="100000">
                                              <p:val>
                                                <p:strVal val="#ppt_y"/>
                                              </p:val>
                                            </p:tav>
                                          </p:tavLst>
                                        </p:anim>
                                      </p:childTnLst>
                                    </p:cTn>
                                  </p:par>
                                </p:childTnLst>
                              </p:cTn>
                            </p:par>
                            <p:par>
                              <p:cTn id="45" fill="hold">
                                <p:stCondLst>
                                  <p:cond delay="345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300"/>
                                            <p:tgtEl>
                                              <p:spTgt spid="27"/>
                                            </p:tgtEl>
                                          </p:cBhvr>
                                        </p:animEffect>
                                      </p:childTnLst>
                                    </p:cTn>
                                  </p:par>
                                </p:childTnLst>
                              </p:cTn>
                            </p:par>
                            <p:par>
                              <p:cTn id="49" fill="hold">
                                <p:stCondLst>
                                  <p:cond delay="3750"/>
                                </p:stCondLst>
                                <p:childTnLst>
                                  <p:par>
                                    <p:cTn id="50" presetID="2" presetClass="entr" presetSubtype="2" fill="hold" grpId="0" nodeType="afterEffect" p14:presetBounceEnd="56667">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14:bounceEnd="56667">
                                          <p:cBhvr additive="base">
                                            <p:cTn id="52" dur="300" fill="hold"/>
                                            <p:tgtEl>
                                              <p:spTgt spid="28"/>
                                            </p:tgtEl>
                                            <p:attrNameLst>
                                              <p:attrName>ppt_x</p:attrName>
                                            </p:attrNameLst>
                                          </p:cBhvr>
                                          <p:tavLst>
                                            <p:tav tm="0">
                                              <p:val>
                                                <p:strVal val="1+#ppt_w/2"/>
                                              </p:val>
                                            </p:tav>
                                            <p:tav tm="100000">
                                              <p:val>
                                                <p:strVal val="#ppt_x"/>
                                              </p:val>
                                            </p:tav>
                                          </p:tavLst>
                                        </p:anim>
                                        <p:anim calcmode="lin" valueType="num" p14:bounceEnd="56667">
                                          <p:cBhvr additive="base">
                                            <p:cTn id="53" dur="3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050"/>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300"/>
                                            <p:tgtEl>
                                              <p:spTgt spid="29"/>
                                            </p:tgtEl>
                                          </p:cBhvr>
                                        </p:animEffect>
                                      </p:childTnLst>
                                    </p:cTn>
                                  </p:par>
                                </p:childTnLst>
                              </p:cTn>
                            </p:par>
                            <p:par>
                              <p:cTn id="58" fill="hold">
                                <p:stCondLst>
                                  <p:cond delay="4350"/>
                                </p:stCondLst>
                                <p:childTnLst>
                                  <p:par>
                                    <p:cTn id="59" presetID="2" presetClass="entr" presetSubtype="2" fill="hold" grpId="0" nodeType="afterEffect" p14:presetBounceEnd="56667">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14:bounceEnd="56667">
                                          <p:cBhvr additive="base">
                                            <p:cTn id="61" dur="300" fill="hold"/>
                                            <p:tgtEl>
                                              <p:spTgt spid="30"/>
                                            </p:tgtEl>
                                            <p:attrNameLst>
                                              <p:attrName>ppt_x</p:attrName>
                                            </p:attrNameLst>
                                          </p:cBhvr>
                                          <p:tavLst>
                                            <p:tav tm="0">
                                              <p:val>
                                                <p:strVal val="1+#ppt_w/2"/>
                                              </p:val>
                                            </p:tav>
                                            <p:tav tm="100000">
                                              <p:val>
                                                <p:strVal val="#ppt_x"/>
                                              </p:val>
                                            </p:tav>
                                          </p:tavLst>
                                        </p:anim>
                                        <p:anim calcmode="lin" valueType="num" p14:bounceEnd="56667">
                                          <p:cBhvr additive="base">
                                            <p:cTn id="62" dur="300" fill="hold"/>
                                            <p:tgtEl>
                                              <p:spTgt spid="30"/>
                                            </p:tgtEl>
                                            <p:attrNameLst>
                                              <p:attrName>ppt_y</p:attrName>
                                            </p:attrNameLst>
                                          </p:cBhvr>
                                          <p:tavLst>
                                            <p:tav tm="0">
                                              <p:val>
                                                <p:strVal val="#ppt_y"/>
                                              </p:val>
                                            </p:tav>
                                            <p:tav tm="100000">
                                              <p:val>
                                                <p:strVal val="#ppt_y"/>
                                              </p:val>
                                            </p:tav>
                                          </p:tavLst>
                                        </p:anim>
                                      </p:childTnLst>
                                    </p:cTn>
                                  </p:par>
                                </p:childTnLst>
                              </p:cTn>
                            </p:par>
                            <p:par>
                              <p:cTn id="63" fill="hold">
                                <p:stCondLst>
                                  <p:cond delay="4650"/>
                                </p:stCondLst>
                                <p:childTnLst>
                                  <p:par>
                                    <p:cTn id="64" presetID="22" presetClass="entr" presetSubtype="2"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right)">
                                          <p:cBhvr>
                                            <p:cTn id="66" dur="300"/>
                                            <p:tgtEl>
                                              <p:spTgt spid="31"/>
                                            </p:tgtEl>
                                          </p:cBhvr>
                                        </p:animEffect>
                                      </p:childTnLst>
                                    </p:cTn>
                                  </p:par>
                                </p:childTnLst>
                              </p:cTn>
                            </p:par>
                            <p:par>
                              <p:cTn id="67" fill="hold">
                                <p:stCondLst>
                                  <p:cond delay="4950"/>
                                </p:stCondLst>
                                <p:childTnLst>
                                  <p:par>
                                    <p:cTn id="68" presetID="2" presetClass="entr" presetSubtype="8" fill="hold" grpId="0" nodeType="afterEffect" p14:presetBounceEnd="56667">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14:bounceEnd="56667">
                                          <p:cBhvr additive="base">
                                            <p:cTn id="70" dur="300" fill="hold"/>
                                            <p:tgtEl>
                                              <p:spTgt spid="32"/>
                                            </p:tgtEl>
                                            <p:attrNameLst>
                                              <p:attrName>ppt_x</p:attrName>
                                            </p:attrNameLst>
                                          </p:cBhvr>
                                          <p:tavLst>
                                            <p:tav tm="0">
                                              <p:val>
                                                <p:strVal val="0-#ppt_w/2"/>
                                              </p:val>
                                            </p:tav>
                                            <p:tav tm="100000">
                                              <p:val>
                                                <p:strVal val="#ppt_x"/>
                                              </p:val>
                                            </p:tav>
                                          </p:tavLst>
                                        </p:anim>
                                        <p:anim calcmode="lin" valueType="num" p14:bounceEnd="56667">
                                          <p:cBhvr additive="base">
                                            <p:cTn id="71" dur="3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p:bldP spid="28" grpId="0"/>
          <p:bldP spid="30"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 fill="hold"/>
                                            <p:tgtEl>
                                              <p:spTgt spid="7"/>
                                            </p:tgtEl>
                                            <p:attrNameLst>
                                              <p:attrName>ppt_w</p:attrName>
                                            </p:attrNameLst>
                                          </p:cBhvr>
                                          <p:tavLst>
                                            <p:tav tm="0">
                                              <p:val>
                                                <p:fltVal val="0"/>
                                              </p:val>
                                            </p:tav>
                                            <p:tav tm="100000">
                                              <p:val>
                                                <p:strVal val="#ppt_w"/>
                                              </p:val>
                                            </p:tav>
                                          </p:tavLst>
                                        </p:anim>
                                        <p:anim calcmode="lin" valueType="num">
                                          <p:cBhvr>
                                            <p:cTn id="12" dur="200" fill="hold"/>
                                            <p:tgtEl>
                                              <p:spTgt spid="7"/>
                                            </p:tgtEl>
                                            <p:attrNameLst>
                                              <p:attrName>ppt_h</p:attrName>
                                            </p:attrNameLst>
                                          </p:cBhvr>
                                          <p:tavLst>
                                            <p:tav tm="0">
                                              <p:val>
                                                <p:fltVal val="0"/>
                                              </p:val>
                                            </p:tav>
                                            <p:tav tm="100000">
                                              <p:val>
                                                <p:strVal val="#ppt_h"/>
                                              </p:val>
                                            </p:tav>
                                          </p:tavLst>
                                        </p:anim>
                                        <p:animEffect transition="in" filter="fade">
                                          <p:cBhvr>
                                            <p:cTn id="13" dur="200"/>
                                            <p:tgtEl>
                                              <p:spTgt spid="7"/>
                                            </p:tgtEl>
                                          </p:cBhvr>
                                        </p:animEffect>
                                      </p:childTnLst>
                                    </p:cTn>
                                  </p:par>
                                  <p:par>
                                    <p:cTn id="14" presetID="6" presetClass="emph" presetSubtype="0" autoRev="1" fill="hold" nodeType="withEffect">
                                      <p:stCondLst>
                                        <p:cond delay="150"/>
                                      </p:stCondLst>
                                      <p:childTnLst>
                                        <p:animScale>
                                          <p:cBhvr>
                                            <p:cTn id="15" dur="100" fill="hold"/>
                                            <p:tgtEl>
                                              <p:spTgt spid="7"/>
                                            </p:tgtEl>
                                          </p:cBhvr>
                                          <p:by x="130000" y="130000"/>
                                        </p:animScale>
                                      </p:childTnLst>
                                    </p:cTn>
                                  </p:par>
                                </p:childTnLst>
                              </p:cTn>
                            </p:par>
                            <p:par>
                              <p:cTn id="16" fill="hold">
                                <p:stCondLst>
                                  <p:cond delay="850"/>
                                </p:stCondLst>
                                <p:childTnLst>
                                  <p:par>
                                    <p:cTn id="17" presetID="1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childTnLst>
                              </p:cTn>
                            </p:par>
                            <p:par>
                              <p:cTn id="21" fill="hold">
                                <p:stCondLst>
                                  <p:cond delay="1350"/>
                                </p:stCondLst>
                                <p:childTnLst>
                                  <p:par>
                                    <p:cTn id="22" presetID="1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down)">
                                          <p:cBhvr>
                                            <p:cTn id="25" dur="500"/>
                                            <p:tgtEl>
                                              <p:spTgt spid="13"/>
                                            </p:tgtEl>
                                          </p:cBhvr>
                                        </p:animEffect>
                                      </p:childTnLst>
                                    </p:cTn>
                                  </p:par>
                                </p:childTnLst>
                              </p:cTn>
                            </p:par>
                            <p:par>
                              <p:cTn id="26" fill="hold">
                                <p:stCondLst>
                                  <p:cond delay="1850"/>
                                </p:stCondLst>
                                <p:childTnLst>
                                  <p:par>
                                    <p:cTn id="27" presetID="1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left)">
                                          <p:cBhvr>
                                            <p:cTn id="30" dur="500"/>
                                            <p:tgtEl>
                                              <p:spTgt spid="16"/>
                                            </p:tgtEl>
                                          </p:cBhvr>
                                        </p:animEffect>
                                      </p:childTnLst>
                                    </p:cTn>
                                  </p:par>
                                </p:childTnLst>
                              </p:cTn>
                            </p:par>
                            <p:par>
                              <p:cTn id="31" fill="hold">
                                <p:stCondLst>
                                  <p:cond delay="2350"/>
                                </p:stCondLst>
                                <p:childTnLst>
                                  <p:par>
                                    <p:cTn id="32" presetID="1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p:tgtEl>
                                              <p:spTgt spid="22"/>
                                            </p:tgtEl>
                                            <p:attrNameLst>
                                              <p:attrName>ppt_y</p:attrName>
                                            </p:attrNameLst>
                                          </p:cBhvr>
                                          <p:tavLst>
                                            <p:tav tm="0">
                                              <p:val>
                                                <p:strVal val="#ppt_y+#ppt_h*1.125000"/>
                                              </p:val>
                                            </p:tav>
                                            <p:tav tm="100000">
                                              <p:val>
                                                <p:strVal val="#ppt_y"/>
                                              </p:val>
                                            </p:tav>
                                          </p:tavLst>
                                        </p:anim>
                                        <p:animEffect transition="in" filter="wipe(up)">
                                          <p:cBhvr>
                                            <p:cTn id="35" dur="500"/>
                                            <p:tgtEl>
                                              <p:spTgt spid="22"/>
                                            </p:tgtEl>
                                          </p:cBhvr>
                                        </p:animEffect>
                                      </p:childTnLst>
                                    </p:cTn>
                                  </p:par>
                                </p:childTnLst>
                              </p:cTn>
                            </p:par>
                            <p:par>
                              <p:cTn id="36" fill="hold">
                                <p:stCondLst>
                                  <p:cond delay="2850"/>
                                </p:stCondLst>
                                <p:childTnLst>
                                  <p:par>
                                    <p:cTn id="37" presetID="22" presetClass="entr" presetSubtype="2"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300"/>
                                            <p:tgtEl>
                                              <p:spTgt spid="25"/>
                                            </p:tgtEl>
                                          </p:cBhvr>
                                        </p:animEffect>
                                      </p:childTnLst>
                                    </p:cTn>
                                  </p:par>
                                </p:childTnLst>
                              </p:cTn>
                            </p:par>
                            <p:par>
                              <p:cTn id="40" fill="hold">
                                <p:stCondLst>
                                  <p:cond delay="3150"/>
                                </p:stCondLst>
                                <p:childTnLst>
                                  <p:par>
                                    <p:cTn id="41" presetID="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300" fill="hold"/>
                                            <p:tgtEl>
                                              <p:spTgt spid="26"/>
                                            </p:tgtEl>
                                            <p:attrNameLst>
                                              <p:attrName>ppt_x</p:attrName>
                                            </p:attrNameLst>
                                          </p:cBhvr>
                                          <p:tavLst>
                                            <p:tav tm="0">
                                              <p:val>
                                                <p:strVal val="0-#ppt_w/2"/>
                                              </p:val>
                                            </p:tav>
                                            <p:tav tm="100000">
                                              <p:val>
                                                <p:strVal val="#ppt_x"/>
                                              </p:val>
                                            </p:tav>
                                          </p:tavLst>
                                        </p:anim>
                                        <p:anim calcmode="lin" valueType="num">
                                          <p:cBhvr additive="base">
                                            <p:cTn id="44" dur="300" fill="hold"/>
                                            <p:tgtEl>
                                              <p:spTgt spid="26"/>
                                            </p:tgtEl>
                                            <p:attrNameLst>
                                              <p:attrName>ppt_y</p:attrName>
                                            </p:attrNameLst>
                                          </p:cBhvr>
                                          <p:tavLst>
                                            <p:tav tm="0">
                                              <p:val>
                                                <p:strVal val="#ppt_y"/>
                                              </p:val>
                                            </p:tav>
                                            <p:tav tm="100000">
                                              <p:val>
                                                <p:strVal val="#ppt_y"/>
                                              </p:val>
                                            </p:tav>
                                          </p:tavLst>
                                        </p:anim>
                                      </p:childTnLst>
                                    </p:cTn>
                                  </p:par>
                                </p:childTnLst>
                              </p:cTn>
                            </p:par>
                            <p:par>
                              <p:cTn id="45" fill="hold">
                                <p:stCondLst>
                                  <p:cond delay="345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300"/>
                                            <p:tgtEl>
                                              <p:spTgt spid="27"/>
                                            </p:tgtEl>
                                          </p:cBhvr>
                                        </p:animEffect>
                                      </p:childTnLst>
                                    </p:cTn>
                                  </p:par>
                                </p:childTnLst>
                              </p:cTn>
                            </p:par>
                            <p:par>
                              <p:cTn id="49" fill="hold">
                                <p:stCondLst>
                                  <p:cond delay="3750"/>
                                </p:stCondLst>
                                <p:childTnLst>
                                  <p:par>
                                    <p:cTn id="50" presetID="2" presetClass="entr" presetSubtype="2"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300" fill="hold"/>
                                            <p:tgtEl>
                                              <p:spTgt spid="28"/>
                                            </p:tgtEl>
                                            <p:attrNameLst>
                                              <p:attrName>ppt_x</p:attrName>
                                            </p:attrNameLst>
                                          </p:cBhvr>
                                          <p:tavLst>
                                            <p:tav tm="0">
                                              <p:val>
                                                <p:strVal val="1+#ppt_w/2"/>
                                              </p:val>
                                            </p:tav>
                                            <p:tav tm="100000">
                                              <p:val>
                                                <p:strVal val="#ppt_x"/>
                                              </p:val>
                                            </p:tav>
                                          </p:tavLst>
                                        </p:anim>
                                        <p:anim calcmode="lin" valueType="num">
                                          <p:cBhvr additive="base">
                                            <p:cTn id="53" dur="3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050"/>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300"/>
                                            <p:tgtEl>
                                              <p:spTgt spid="29"/>
                                            </p:tgtEl>
                                          </p:cBhvr>
                                        </p:animEffect>
                                      </p:childTnLst>
                                    </p:cTn>
                                  </p:par>
                                </p:childTnLst>
                              </p:cTn>
                            </p:par>
                            <p:par>
                              <p:cTn id="58" fill="hold">
                                <p:stCondLst>
                                  <p:cond delay="4350"/>
                                </p:stCondLst>
                                <p:childTnLst>
                                  <p:par>
                                    <p:cTn id="59" presetID="2" presetClass="entr" presetSubtype="2"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300" fill="hold"/>
                                            <p:tgtEl>
                                              <p:spTgt spid="30"/>
                                            </p:tgtEl>
                                            <p:attrNameLst>
                                              <p:attrName>ppt_x</p:attrName>
                                            </p:attrNameLst>
                                          </p:cBhvr>
                                          <p:tavLst>
                                            <p:tav tm="0">
                                              <p:val>
                                                <p:strVal val="1+#ppt_w/2"/>
                                              </p:val>
                                            </p:tav>
                                            <p:tav tm="100000">
                                              <p:val>
                                                <p:strVal val="#ppt_x"/>
                                              </p:val>
                                            </p:tav>
                                          </p:tavLst>
                                        </p:anim>
                                        <p:anim calcmode="lin" valueType="num">
                                          <p:cBhvr additive="base">
                                            <p:cTn id="62" dur="300" fill="hold"/>
                                            <p:tgtEl>
                                              <p:spTgt spid="30"/>
                                            </p:tgtEl>
                                            <p:attrNameLst>
                                              <p:attrName>ppt_y</p:attrName>
                                            </p:attrNameLst>
                                          </p:cBhvr>
                                          <p:tavLst>
                                            <p:tav tm="0">
                                              <p:val>
                                                <p:strVal val="#ppt_y"/>
                                              </p:val>
                                            </p:tav>
                                            <p:tav tm="100000">
                                              <p:val>
                                                <p:strVal val="#ppt_y"/>
                                              </p:val>
                                            </p:tav>
                                          </p:tavLst>
                                        </p:anim>
                                      </p:childTnLst>
                                    </p:cTn>
                                  </p:par>
                                </p:childTnLst>
                              </p:cTn>
                            </p:par>
                            <p:par>
                              <p:cTn id="63" fill="hold">
                                <p:stCondLst>
                                  <p:cond delay="4650"/>
                                </p:stCondLst>
                                <p:childTnLst>
                                  <p:par>
                                    <p:cTn id="64" presetID="22" presetClass="entr" presetSubtype="2"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right)">
                                          <p:cBhvr>
                                            <p:cTn id="66" dur="300"/>
                                            <p:tgtEl>
                                              <p:spTgt spid="31"/>
                                            </p:tgtEl>
                                          </p:cBhvr>
                                        </p:animEffect>
                                      </p:childTnLst>
                                    </p:cTn>
                                  </p:par>
                                </p:childTnLst>
                              </p:cTn>
                            </p:par>
                            <p:par>
                              <p:cTn id="67" fill="hold">
                                <p:stCondLst>
                                  <p:cond delay="4950"/>
                                </p:stCondLst>
                                <p:childTnLst>
                                  <p:par>
                                    <p:cTn id="68" presetID="2" presetClass="entr" presetSubtype="8"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300" fill="hold"/>
                                            <p:tgtEl>
                                              <p:spTgt spid="32"/>
                                            </p:tgtEl>
                                            <p:attrNameLst>
                                              <p:attrName>ppt_x</p:attrName>
                                            </p:attrNameLst>
                                          </p:cBhvr>
                                          <p:tavLst>
                                            <p:tav tm="0">
                                              <p:val>
                                                <p:strVal val="0-#ppt_w/2"/>
                                              </p:val>
                                            </p:tav>
                                            <p:tav tm="100000">
                                              <p:val>
                                                <p:strVal val="#ppt_x"/>
                                              </p:val>
                                            </p:tav>
                                          </p:tavLst>
                                        </p:anim>
                                        <p:anim calcmode="lin" valueType="num">
                                          <p:cBhvr additive="base">
                                            <p:cTn id="71" dur="3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p:bldP spid="28" grpId="0"/>
          <p:bldP spid="30" grpId="0"/>
          <p:bldP spid="3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Oval 21"/>
          <p:cNvSpPr/>
          <p:nvPr/>
        </p:nvSpPr>
        <p:spPr>
          <a:xfrm rot="10800000" flipV="1">
            <a:off x="3243165" y="3129405"/>
            <a:ext cx="864275" cy="864387"/>
          </a:xfrm>
          <a:prstGeom prst="ellipse">
            <a:avLst/>
          </a:prstGeom>
          <a:solidFill>
            <a:schemeClr val="bg1"/>
          </a:solidFill>
          <a:ln w="215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22"/>
          <p:cNvSpPr/>
          <p:nvPr/>
        </p:nvSpPr>
        <p:spPr>
          <a:xfrm rot="10800000" flipV="1">
            <a:off x="4139862" y="3129405"/>
            <a:ext cx="864275" cy="864387"/>
          </a:xfrm>
          <a:prstGeom prst="ellipse">
            <a:avLst/>
          </a:prstGeom>
          <a:solidFill>
            <a:schemeClr val="bg1"/>
          </a:solidFill>
          <a:ln w="215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23"/>
          <p:cNvSpPr/>
          <p:nvPr/>
        </p:nvSpPr>
        <p:spPr>
          <a:xfrm rot="10800000" flipV="1">
            <a:off x="5036559" y="3129405"/>
            <a:ext cx="864275" cy="864387"/>
          </a:xfrm>
          <a:prstGeom prst="ellipse">
            <a:avLst/>
          </a:prstGeom>
          <a:solidFill>
            <a:schemeClr val="bg1"/>
          </a:solidFill>
          <a:ln w="215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24"/>
          <p:cNvSpPr/>
          <p:nvPr/>
        </p:nvSpPr>
        <p:spPr>
          <a:xfrm rot="10800000" flipV="1">
            <a:off x="3670642" y="2325907"/>
            <a:ext cx="864275" cy="864387"/>
          </a:xfrm>
          <a:prstGeom prst="ellipse">
            <a:avLst/>
          </a:prstGeom>
          <a:solidFill>
            <a:schemeClr val="bg1"/>
          </a:solidFill>
          <a:ln w="215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25"/>
          <p:cNvSpPr/>
          <p:nvPr/>
        </p:nvSpPr>
        <p:spPr>
          <a:xfrm rot="10800000" flipV="1">
            <a:off x="4567339" y="2325907"/>
            <a:ext cx="864275" cy="864387"/>
          </a:xfrm>
          <a:prstGeom prst="ellipse">
            <a:avLst/>
          </a:prstGeom>
          <a:solidFill>
            <a:schemeClr val="bg1"/>
          </a:solidFill>
          <a:ln w="215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1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6"/>
          <p:cNvSpPr/>
          <p:nvPr/>
        </p:nvSpPr>
        <p:spPr>
          <a:xfrm rot="10800000" flipV="1">
            <a:off x="4058784" y="1486034"/>
            <a:ext cx="864275" cy="864387"/>
          </a:xfrm>
          <a:prstGeom prst="ellipse">
            <a:avLst/>
          </a:prstGeom>
          <a:solidFill>
            <a:schemeClr val="bg1"/>
          </a:solidFill>
          <a:ln w="215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7"/>
          <p:cNvSpPr txBox="1"/>
          <p:nvPr/>
        </p:nvSpPr>
        <p:spPr>
          <a:xfrm>
            <a:off x="6966497" y="1434174"/>
            <a:ext cx="1470469" cy="161583"/>
          </a:xfrm>
          <a:prstGeom prst="rect">
            <a:avLst/>
          </a:prstGeom>
          <a:noFill/>
        </p:spPr>
        <p:txBody>
          <a:bodyPr wrap="square" lIns="0" tIns="0" rIns="0" bIns="0" rtlCol="0" anchor="ctr">
            <a:spAutoFit/>
          </a:bodyPr>
          <a:lstStyle/>
          <a:p>
            <a:r>
              <a:rPr lang="zh-CN" altLang="en-US" sz="105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 Placeholder 32"/>
          <p:cNvSpPr txBox="1">
            <a:spLocks/>
          </p:cNvSpPr>
          <p:nvPr/>
        </p:nvSpPr>
        <p:spPr>
          <a:xfrm>
            <a:off x="6966496" y="1641900"/>
            <a:ext cx="1470468"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9"/>
          <p:cNvSpPr txBox="1"/>
          <p:nvPr/>
        </p:nvSpPr>
        <p:spPr>
          <a:xfrm>
            <a:off x="6966497" y="2446230"/>
            <a:ext cx="1470469" cy="161583"/>
          </a:xfrm>
          <a:prstGeom prst="rect">
            <a:avLst/>
          </a:prstGeom>
          <a:noFill/>
        </p:spPr>
        <p:txBody>
          <a:bodyPr wrap="square" lIns="0" tIns="0" rIns="0" bIns="0" rtlCol="0" anchor="ctr">
            <a:spAutoFit/>
          </a:bodyPr>
          <a:lstStyle/>
          <a:p>
            <a:r>
              <a:rPr lang="zh-CN" altLang="en-US" sz="105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 Placeholder 32"/>
          <p:cNvSpPr txBox="1">
            <a:spLocks/>
          </p:cNvSpPr>
          <p:nvPr/>
        </p:nvSpPr>
        <p:spPr>
          <a:xfrm>
            <a:off x="6966496" y="2653956"/>
            <a:ext cx="1470468"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31"/>
          <p:cNvSpPr txBox="1"/>
          <p:nvPr/>
        </p:nvSpPr>
        <p:spPr>
          <a:xfrm>
            <a:off x="6966497" y="3458285"/>
            <a:ext cx="1470469" cy="161583"/>
          </a:xfrm>
          <a:prstGeom prst="rect">
            <a:avLst/>
          </a:prstGeom>
          <a:noFill/>
        </p:spPr>
        <p:txBody>
          <a:bodyPr wrap="square" lIns="0" tIns="0" rIns="0" bIns="0" rtlCol="0" anchor="ctr">
            <a:spAutoFit/>
          </a:bodyPr>
          <a:lstStyle/>
          <a:p>
            <a:r>
              <a:rPr lang="zh-CN" altLang="en-US" sz="105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2"/>
          <p:cNvSpPr txBox="1">
            <a:spLocks/>
          </p:cNvSpPr>
          <p:nvPr/>
        </p:nvSpPr>
        <p:spPr>
          <a:xfrm>
            <a:off x="6966496" y="3666011"/>
            <a:ext cx="1470468"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ounded Rectangle 37"/>
          <p:cNvSpPr/>
          <p:nvPr/>
        </p:nvSpPr>
        <p:spPr>
          <a:xfrm>
            <a:off x="6355807" y="1452820"/>
            <a:ext cx="453462" cy="453521"/>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35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40"/>
          <p:cNvSpPr/>
          <p:nvPr/>
        </p:nvSpPr>
        <p:spPr>
          <a:xfrm>
            <a:off x="6355807" y="2464874"/>
            <a:ext cx="453462" cy="453521"/>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35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42"/>
          <p:cNvSpPr/>
          <p:nvPr/>
        </p:nvSpPr>
        <p:spPr>
          <a:xfrm>
            <a:off x="6355807" y="3476929"/>
            <a:ext cx="453462" cy="453521"/>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35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44"/>
          <p:cNvSpPr txBox="1"/>
          <p:nvPr/>
        </p:nvSpPr>
        <p:spPr>
          <a:xfrm flipH="1">
            <a:off x="685692" y="1457244"/>
            <a:ext cx="1488647" cy="161583"/>
          </a:xfrm>
          <a:prstGeom prst="rect">
            <a:avLst/>
          </a:prstGeom>
          <a:noFill/>
        </p:spPr>
        <p:txBody>
          <a:bodyPr wrap="square" lIns="0" tIns="0" rIns="0" bIns="0" rtlCol="0" anchor="ctr">
            <a:spAutoFit/>
          </a:bodyPr>
          <a:lstStyle/>
          <a:p>
            <a:pPr algn="r"/>
            <a:r>
              <a:rPr lang="zh-CN" altLang="en-US" sz="105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32"/>
          <p:cNvSpPr txBox="1">
            <a:spLocks/>
          </p:cNvSpPr>
          <p:nvPr/>
        </p:nvSpPr>
        <p:spPr>
          <a:xfrm flipH="1">
            <a:off x="685692" y="1641900"/>
            <a:ext cx="1488647"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48"/>
          <p:cNvSpPr txBox="1"/>
          <p:nvPr/>
        </p:nvSpPr>
        <p:spPr>
          <a:xfrm flipH="1">
            <a:off x="685692" y="2469300"/>
            <a:ext cx="1488647" cy="161583"/>
          </a:xfrm>
          <a:prstGeom prst="rect">
            <a:avLst/>
          </a:prstGeom>
          <a:noFill/>
        </p:spPr>
        <p:txBody>
          <a:bodyPr wrap="square" lIns="0" tIns="0" rIns="0" bIns="0" rtlCol="0" anchor="ctr">
            <a:spAutoFit/>
          </a:bodyPr>
          <a:lstStyle/>
          <a:p>
            <a:pPr algn="r"/>
            <a:r>
              <a:rPr lang="zh-CN" altLang="en-US" sz="105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32"/>
          <p:cNvSpPr txBox="1">
            <a:spLocks/>
          </p:cNvSpPr>
          <p:nvPr/>
        </p:nvSpPr>
        <p:spPr>
          <a:xfrm flipH="1">
            <a:off x="685692" y="2653956"/>
            <a:ext cx="1488647"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50"/>
          <p:cNvSpPr txBox="1"/>
          <p:nvPr/>
        </p:nvSpPr>
        <p:spPr>
          <a:xfrm flipH="1">
            <a:off x="685692" y="3481356"/>
            <a:ext cx="1488647" cy="161583"/>
          </a:xfrm>
          <a:prstGeom prst="rect">
            <a:avLst/>
          </a:prstGeom>
          <a:noFill/>
        </p:spPr>
        <p:txBody>
          <a:bodyPr wrap="square" lIns="0" tIns="0" rIns="0" bIns="0" rtlCol="0" anchor="ctr">
            <a:spAutoFit/>
          </a:bodyPr>
          <a:lstStyle/>
          <a:p>
            <a:pPr algn="r"/>
            <a:r>
              <a:rPr lang="zh-CN" altLang="en-US" sz="105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0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2"/>
          <p:cNvSpPr txBox="1">
            <a:spLocks/>
          </p:cNvSpPr>
          <p:nvPr/>
        </p:nvSpPr>
        <p:spPr>
          <a:xfrm flipH="1">
            <a:off x="685692" y="3666011"/>
            <a:ext cx="1488647"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ed Rectangle 56"/>
          <p:cNvSpPr/>
          <p:nvPr/>
        </p:nvSpPr>
        <p:spPr>
          <a:xfrm flipH="1">
            <a:off x="2331569" y="1452820"/>
            <a:ext cx="453462" cy="453521"/>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35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57"/>
          <p:cNvSpPr/>
          <p:nvPr/>
        </p:nvSpPr>
        <p:spPr>
          <a:xfrm flipH="1">
            <a:off x="2331569" y="2464874"/>
            <a:ext cx="453462" cy="453521"/>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3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ounded Rectangle 58"/>
          <p:cNvSpPr/>
          <p:nvPr/>
        </p:nvSpPr>
        <p:spPr>
          <a:xfrm flipH="1">
            <a:off x="2331569" y="3476929"/>
            <a:ext cx="453462" cy="453521"/>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sz="135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组合 33"/>
          <p:cNvGrpSpPr/>
          <p:nvPr/>
        </p:nvGrpSpPr>
        <p:grpSpPr>
          <a:xfrm>
            <a:off x="6473679" y="2577668"/>
            <a:ext cx="230381" cy="230409"/>
            <a:chOff x="11121822" y="1145785"/>
            <a:chExt cx="307214" cy="307212"/>
          </a:xfrm>
          <a:solidFill>
            <a:schemeClr val="bg1"/>
          </a:solidFill>
        </p:grpSpPr>
        <p:sp>
          <p:nvSpPr>
            <p:cNvPr id="35"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Freeform 142"/>
          <p:cNvSpPr>
            <a:spLocks/>
          </p:cNvSpPr>
          <p:nvPr/>
        </p:nvSpPr>
        <p:spPr bwMode="auto">
          <a:xfrm>
            <a:off x="2450647" y="3624396"/>
            <a:ext cx="219196" cy="178959"/>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49"/>
          <p:cNvSpPr>
            <a:spLocks/>
          </p:cNvSpPr>
          <p:nvPr/>
        </p:nvSpPr>
        <p:spPr bwMode="auto">
          <a:xfrm>
            <a:off x="2441239" y="2588853"/>
            <a:ext cx="230379" cy="22593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6466661" y="1611639"/>
            <a:ext cx="233735" cy="145404"/>
            <a:chOff x="8292784" y="1202455"/>
            <a:chExt cx="311687" cy="193872"/>
          </a:xfrm>
        </p:grpSpPr>
        <p:sp>
          <p:nvSpPr>
            <p:cNvPr id="4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Freeform 116"/>
          <p:cNvSpPr>
            <a:spLocks noEditPoints="1"/>
          </p:cNvSpPr>
          <p:nvPr/>
        </p:nvSpPr>
        <p:spPr bwMode="auto">
          <a:xfrm>
            <a:off x="2433423" y="1561671"/>
            <a:ext cx="247155" cy="21810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3" name="组合 42"/>
          <p:cNvGrpSpPr/>
          <p:nvPr/>
        </p:nvGrpSpPr>
        <p:grpSpPr>
          <a:xfrm>
            <a:off x="6424724" y="3580776"/>
            <a:ext cx="301954" cy="248306"/>
            <a:chOff x="5108575" y="3992563"/>
            <a:chExt cx="428625" cy="352426"/>
          </a:xfrm>
          <a:solidFill>
            <a:schemeClr val="bg1"/>
          </a:solidFill>
        </p:grpSpPr>
        <p:sp>
          <p:nvSpPr>
            <p:cNvPr id="4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0" name="Freeform 116"/>
          <p:cNvSpPr>
            <a:spLocks noEditPoints="1"/>
          </p:cNvSpPr>
          <p:nvPr/>
        </p:nvSpPr>
        <p:spPr bwMode="auto">
          <a:xfrm>
            <a:off x="4367344" y="1796917"/>
            <a:ext cx="247155" cy="21810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49"/>
          <p:cNvSpPr>
            <a:spLocks/>
          </p:cNvSpPr>
          <p:nvPr/>
        </p:nvSpPr>
        <p:spPr bwMode="auto">
          <a:xfrm>
            <a:off x="3990054" y="2639203"/>
            <a:ext cx="230379" cy="22593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42"/>
          <p:cNvSpPr>
            <a:spLocks/>
          </p:cNvSpPr>
          <p:nvPr/>
        </p:nvSpPr>
        <p:spPr bwMode="auto">
          <a:xfrm>
            <a:off x="4887416" y="2674254"/>
            <a:ext cx="219196" cy="178959"/>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组合 52"/>
          <p:cNvGrpSpPr/>
          <p:nvPr/>
        </p:nvGrpSpPr>
        <p:grpSpPr>
          <a:xfrm>
            <a:off x="5351829" y="3486507"/>
            <a:ext cx="233735" cy="145404"/>
            <a:chOff x="8292784" y="1202455"/>
            <a:chExt cx="311687" cy="193872"/>
          </a:xfrm>
          <a:solidFill>
            <a:schemeClr val="accent3"/>
          </a:solidFill>
        </p:grpSpPr>
        <p:sp>
          <p:nvSpPr>
            <p:cNvPr id="54"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组合 55"/>
          <p:cNvGrpSpPr/>
          <p:nvPr/>
        </p:nvGrpSpPr>
        <p:grpSpPr>
          <a:xfrm>
            <a:off x="4436916" y="3446394"/>
            <a:ext cx="230381" cy="230409"/>
            <a:chOff x="11121822" y="1145785"/>
            <a:chExt cx="307214" cy="307212"/>
          </a:xfrm>
          <a:solidFill>
            <a:schemeClr val="accent2"/>
          </a:solidFill>
        </p:grpSpPr>
        <p:sp>
          <p:nvSpPr>
            <p:cNvPr id="57"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组合 58"/>
          <p:cNvGrpSpPr/>
          <p:nvPr/>
        </p:nvGrpSpPr>
        <p:grpSpPr>
          <a:xfrm>
            <a:off x="3527621" y="3437447"/>
            <a:ext cx="301954" cy="248306"/>
            <a:chOff x="5108575" y="3992563"/>
            <a:chExt cx="428625" cy="352426"/>
          </a:xfrm>
          <a:solidFill>
            <a:schemeClr val="accent1"/>
          </a:solidFill>
        </p:grpSpPr>
        <p:sp>
          <p:nvSpPr>
            <p:cNvPr id="60"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矩形 65"/>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247790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22" grpId="0" animBg="1"/>
      <p:bldP spid="23" grpId="0" animBg="1"/>
      <p:bldP spid="24" grpId="0" animBg="1"/>
      <p:bldP spid="25" grpId="0"/>
      <p:bldP spid="26" grpId="0"/>
      <p:bldP spid="27" grpId="0"/>
      <p:bldP spid="28" grpId="0"/>
      <p:bldP spid="29" grpId="0"/>
      <p:bldP spid="30" grpId="0"/>
      <p:bldP spid="31" grpId="0" animBg="1"/>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Oval 35"/>
          <p:cNvSpPr>
            <a:spLocks noChangeAspect="1"/>
          </p:cNvSpPr>
          <p:nvPr/>
        </p:nvSpPr>
        <p:spPr>
          <a:xfrm>
            <a:off x="1415464" y="1551604"/>
            <a:ext cx="1265307" cy="12654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36"/>
          <p:cNvSpPr>
            <a:spLocks noChangeAspect="1"/>
          </p:cNvSpPr>
          <p:nvPr/>
        </p:nvSpPr>
        <p:spPr>
          <a:xfrm>
            <a:off x="1104374" y="1614776"/>
            <a:ext cx="467359" cy="4674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3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9" name="Oval 38"/>
          <p:cNvSpPr>
            <a:spLocks noChangeAspect="1"/>
          </p:cNvSpPr>
          <p:nvPr/>
        </p:nvSpPr>
        <p:spPr>
          <a:xfrm>
            <a:off x="3076345" y="1339008"/>
            <a:ext cx="438459" cy="438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AU" sz="15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10" name="Oval 39"/>
          <p:cNvSpPr>
            <a:spLocks noChangeAspect="1"/>
          </p:cNvSpPr>
          <p:nvPr/>
        </p:nvSpPr>
        <p:spPr>
          <a:xfrm>
            <a:off x="2711491" y="2092477"/>
            <a:ext cx="891891" cy="89200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41"/>
          <p:cNvSpPr>
            <a:spLocks noChangeAspect="1"/>
          </p:cNvSpPr>
          <p:nvPr/>
        </p:nvSpPr>
        <p:spPr>
          <a:xfrm>
            <a:off x="1807399" y="3025569"/>
            <a:ext cx="975741" cy="9758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43"/>
          <p:cNvSpPr>
            <a:spLocks noChangeAspect="1"/>
          </p:cNvSpPr>
          <p:nvPr/>
        </p:nvSpPr>
        <p:spPr>
          <a:xfrm rot="10800000" flipV="1">
            <a:off x="2605854" y="3590140"/>
            <a:ext cx="411242" cy="4112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AU"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4</a:t>
            </a:r>
            <a:endParaRPr lang="en-US"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45"/>
          <p:cNvSpPr>
            <a:spLocks noChangeAspect="1"/>
          </p:cNvSpPr>
          <p:nvPr/>
        </p:nvSpPr>
        <p:spPr>
          <a:xfrm>
            <a:off x="3107077" y="2957403"/>
            <a:ext cx="1265307" cy="12654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47"/>
          <p:cNvSpPr>
            <a:spLocks noChangeAspect="1"/>
          </p:cNvSpPr>
          <p:nvPr/>
        </p:nvSpPr>
        <p:spPr>
          <a:xfrm>
            <a:off x="3554676" y="1449845"/>
            <a:ext cx="1064598" cy="10647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50"/>
          <p:cNvSpPr>
            <a:spLocks noChangeAspect="1"/>
          </p:cNvSpPr>
          <p:nvPr/>
        </p:nvSpPr>
        <p:spPr>
          <a:xfrm>
            <a:off x="4010559" y="2806590"/>
            <a:ext cx="361826" cy="361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AU"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 Placeholder 32"/>
          <p:cNvSpPr txBox="1">
            <a:spLocks/>
          </p:cNvSpPr>
          <p:nvPr/>
        </p:nvSpPr>
        <p:spPr>
          <a:xfrm>
            <a:off x="1585200" y="2011808"/>
            <a:ext cx="925364" cy="6165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3"/>
          <p:cNvSpPr txBox="1">
            <a:spLocks/>
          </p:cNvSpPr>
          <p:nvPr/>
        </p:nvSpPr>
        <p:spPr>
          <a:xfrm>
            <a:off x="1584991" y="1839886"/>
            <a:ext cx="924147" cy="15230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825" b="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3"/>
          <p:cNvSpPr txBox="1">
            <a:spLocks/>
          </p:cNvSpPr>
          <p:nvPr/>
        </p:nvSpPr>
        <p:spPr>
          <a:xfrm>
            <a:off x="2824244" y="2401862"/>
            <a:ext cx="666384" cy="25636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9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2017</a:t>
            </a:r>
          </a:p>
        </p:txBody>
      </p:sp>
      <p:sp>
        <p:nvSpPr>
          <p:cNvPr id="22" name="Text Placeholder 32"/>
          <p:cNvSpPr txBox="1">
            <a:spLocks/>
          </p:cNvSpPr>
          <p:nvPr/>
        </p:nvSpPr>
        <p:spPr>
          <a:xfrm>
            <a:off x="3351114" y="3424530"/>
            <a:ext cx="770043" cy="6165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3"/>
          <p:cNvSpPr txBox="1">
            <a:spLocks/>
          </p:cNvSpPr>
          <p:nvPr/>
        </p:nvSpPr>
        <p:spPr>
          <a:xfrm>
            <a:off x="3273244" y="3252607"/>
            <a:ext cx="924147" cy="15230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825" b="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32"/>
          <p:cNvSpPr txBox="1">
            <a:spLocks/>
          </p:cNvSpPr>
          <p:nvPr/>
        </p:nvSpPr>
        <p:spPr>
          <a:xfrm>
            <a:off x="1983869" y="3256264"/>
            <a:ext cx="621167" cy="6165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32"/>
          <p:cNvSpPr txBox="1">
            <a:spLocks/>
          </p:cNvSpPr>
          <p:nvPr/>
        </p:nvSpPr>
        <p:spPr>
          <a:xfrm>
            <a:off x="3768076" y="1682830"/>
            <a:ext cx="621167" cy="6165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32"/>
          <p:cNvSpPr txBox="1">
            <a:spLocks/>
          </p:cNvSpPr>
          <p:nvPr/>
        </p:nvSpPr>
        <p:spPr>
          <a:xfrm>
            <a:off x="5185966" y="2875868"/>
            <a:ext cx="2853158" cy="1375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r>
              <a:rPr 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p>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p>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r>
              <a:rPr 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p>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buFont typeface="Wingdings" panose="05000000000000000000" pitchFamily="2" charset="2"/>
              <a:buChar char="ü"/>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单击此处添加副标题或详细文本描述</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p>
          <a:p>
            <a:pPr>
              <a:lnSpc>
                <a:spcPct val="120000"/>
              </a:lnSpc>
              <a:buFont typeface="Wingdings" panose="05000000000000000000" pitchFamily="2" charset="2"/>
              <a:buChar char="ü"/>
            </a:pPr>
            <a:endParaRPr 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3"/>
          <p:cNvSpPr txBox="1">
            <a:spLocks/>
          </p:cNvSpPr>
          <p:nvPr/>
        </p:nvSpPr>
        <p:spPr>
          <a:xfrm>
            <a:off x="5185967" y="1392811"/>
            <a:ext cx="2853157" cy="3847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25" b="1">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12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32"/>
          <p:cNvSpPr txBox="1">
            <a:spLocks/>
          </p:cNvSpPr>
          <p:nvPr/>
        </p:nvSpPr>
        <p:spPr>
          <a:xfrm>
            <a:off x="5185966" y="1682985"/>
            <a:ext cx="2853158" cy="127441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此处添加详细文本描述，建议与标题相关并符合整体语言风格，语言描述尽量简洁生动。尽量将每页幻灯片的字数控制在</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200</a:t>
            </a: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字以内，据统计每页幻灯片的最好控制在</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5</a:t>
            </a: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分钟之内。</a:t>
            </a:r>
            <a:endPar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a:p>
            <a:pPr marL="0" indent="0">
              <a:lnSpc>
                <a:spcPct val="120000"/>
              </a:lnSpc>
              <a:buNone/>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此处添加详细文本描述，建议与标题相关并符合整体语言风格，语言描述尽量简洁生动。尽量将每页幻灯片的字数控制在</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200</a:t>
            </a: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字以内，据统计每页幻灯片的最好控制在</a:t>
            </a:r>
            <a:r>
              <a:rPr lang="en-US" altLang="zh-CN"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5</a:t>
            </a: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分钟之内。</a:t>
            </a:r>
          </a:p>
        </p:txBody>
      </p:sp>
      <p:sp>
        <p:nvSpPr>
          <p:cNvPr id="29" name="矩形 28"/>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2218971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randombar(horizontal)">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P spid="11" grpId="0" animBg="1"/>
      <p:bldP spid="12" grpId="0" animBg="1"/>
      <p:bldP spid="13" grpId="0" animBg="1"/>
      <p:bldP spid="14" grpId="0" animBg="1"/>
      <p:bldP spid="15" grpId="0" animBg="1"/>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3"/>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3"/>
            </a:solidFill>
            <a:ln w="6350" cap="flat" cmpd="sng" algn="ctr">
              <a:noFill/>
              <a:prstDash val="solid"/>
            </a:ln>
            <a:effectLst/>
          </p:spPr>
          <p:txBody>
            <a:bodyPr anchor="ctr"/>
            <a:lstStyle/>
            <a:p>
              <a:pPr algn="ctr">
                <a:defRPr/>
              </a:pPr>
              <a:r>
                <a:rPr lang="en-US" altLang="zh-CN" sz="3300" kern="0" smtClean="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3"/>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smtClean="0">
                <a:solidFill>
                  <a:schemeClr val="accent3"/>
                </a:solidFill>
                <a:latin typeface="Arial" panose="020B0604020202020204" pitchFamily="34" charset="0"/>
                <a:ea typeface="微软雅黑" panose="020B0503020204020204" pitchFamily="34" charset="-122"/>
                <a:sym typeface="Arial" panose="020B0604020202020204" pitchFamily="34" charset="0"/>
              </a:rPr>
              <a:t>第三部分</a:t>
            </a:r>
            <a:r>
              <a:rPr lang="zh-CN" altLang="en-US" sz="3200" b="1"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32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3"/>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226058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bwMode="auto">
          <a:xfrm>
            <a:off x="2681002" y="1246662"/>
            <a:ext cx="5569067" cy="562389"/>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endParaRPr lang="zh-CN" altLang="en-US" sz="1799">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右箭头 7"/>
          <p:cNvSpPr/>
          <p:nvPr/>
        </p:nvSpPr>
        <p:spPr bwMode="auto">
          <a:xfrm>
            <a:off x="2627033" y="1354673"/>
            <a:ext cx="431746" cy="346365"/>
          </a:xfrm>
          <a:prstGeom prst="rightArrow">
            <a:avLst/>
          </a:prstGeom>
          <a:solidFill>
            <a:schemeClr val="accent1"/>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pPr defTabSz="685411" fontAlgn="base">
              <a:spcBef>
                <a:spcPct val="0"/>
              </a:spcBef>
              <a:spcAft>
                <a:spcPct val="0"/>
              </a:spcAft>
            </a:pPr>
            <a:endParaRPr lang="zh-CN" alt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bwMode="auto">
          <a:xfrm>
            <a:off x="881356" y="1246662"/>
            <a:ext cx="1834921" cy="562389"/>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41" tIns="34270" rIns="68541" bIns="34270" numCol="1" rtlCol="0" anchor="t" anchorCtr="0" compatLnSpc="1">
            <a:prstTxWarp prst="textNoShape">
              <a:avLst/>
            </a:prstTxWarp>
          </a:bodyPr>
          <a:lstStyle/>
          <a:p>
            <a:pPr defTabSz="685411" fontAlgn="base">
              <a:spcBef>
                <a:spcPct val="0"/>
              </a:spcBef>
              <a:spcAft>
                <a:spcPct val="0"/>
              </a:spcAft>
            </a:pPr>
            <a:endParaRPr lang="zh-CN" alt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bwMode="auto">
          <a:xfrm>
            <a:off x="2681002" y="2086176"/>
            <a:ext cx="5569067" cy="562389"/>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endParaRPr lang="zh-CN" altLang="en-US" sz="1799">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右箭头 10"/>
          <p:cNvSpPr/>
          <p:nvPr/>
        </p:nvSpPr>
        <p:spPr bwMode="auto">
          <a:xfrm>
            <a:off x="2627033" y="2194186"/>
            <a:ext cx="431746" cy="346365"/>
          </a:xfrm>
          <a:prstGeom prst="rightArrow">
            <a:avLst/>
          </a:prstGeom>
          <a:solidFill>
            <a:schemeClr val="accent2"/>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pPr defTabSz="685411" fontAlgn="base">
              <a:spcBef>
                <a:spcPct val="0"/>
              </a:spcBef>
              <a:spcAft>
                <a:spcPct val="0"/>
              </a:spcAft>
            </a:pPr>
            <a:endParaRPr lang="zh-CN" alt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bwMode="auto">
          <a:xfrm>
            <a:off x="881356" y="2086176"/>
            <a:ext cx="1834921" cy="562389"/>
          </a:xfrm>
          <a:prstGeom prst="rect">
            <a:avLst/>
          </a:prstGeom>
          <a:solidFill>
            <a:schemeClr val="accent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41" tIns="34270" rIns="68541" bIns="34270" numCol="1" rtlCol="0" anchor="t" anchorCtr="0" compatLnSpc="1">
            <a:prstTxWarp prst="textNoShape">
              <a:avLst/>
            </a:prstTxWarp>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bwMode="auto">
          <a:xfrm>
            <a:off x="2681002" y="2949338"/>
            <a:ext cx="5569067" cy="562389"/>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endParaRPr lang="zh-CN" altLang="en-US" sz="1799">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右箭头 13"/>
          <p:cNvSpPr/>
          <p:nvPr/>
        </p:nvSpPr>
        <p:spPr bwMode="auto">
          <a:xfrm>
            <a:off x="2627033" y="3057349"/>
            <a:ext cx="431746" cy="346365"/>
          </a:xfrm>
          <a:prstGeom prst="rightArrow">
            <a:avLst/>
          </a:prstGeom>
          <a:solidFill>
            <a:schemeClr val="accent3"/>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pPr defTabSz="685411" fontAlgn="base">
              <a:spcBef>
                <a:spcPct val="0"/>
              </a:spcBef>
              <a:spcAft>
                <a:spcPct val="0"/>
              </a:spcAft>
            </a:pPr>
            <a:endParaRPr lang="zh-CN" alt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bwMode="auto">
          <a:xfrm>
            <a:off x="881356" y="2949338"/>
            <a:ext cx="1834921" cy="562389"/>
          </a:xfrm>
          <a:prstGeom prst="rect">
            <a:avLst/>
          </a:prstGeom>
          <a:solidFill>
            <a:schemeClr val="accent3"/>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41" tIns="34270" rIns="68541" bIns="34270" numCol="1" rtlCol="0" anchor="t" anchorCtr="0" compatLnSpc="1">
            <a:prstTxWarp prst="textNoShape">
              <a:avLst/>
            </a:prstTxWarp>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bwMode="auto">
          <a:xfrm>
            <a:off x="2681002" y="3847973"/>
            <a:ext cx="5569067" cy="562389"/>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endParaRPr lang="zh-CN" altLang="en-US" sz="1799">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右箭头 16"/>
          <p:cNvSpPr/>
          <p:nvPr/>
        </p:nvSpPr>
        <p:spPr bwMode="auto">
          <a:xfrm>
            <a:off x="2627033" y="3955984"/>
            <a:ext cx="431746" cy="346365"/>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68541" tIns="34270" rIns="68541" bIns="34270" numCol="1" rtlCol="0" anchor="t" anchorCtr="0" compatLnSpc="1">
            <a:prstTxWarp prst="textNoShape">
              <a:avLst/>
            </a:prstTxWarp>
          </a:bodyPr>
          <a:lstStyle/>
          <a:p>
            <a:pPr defTabSz="685411" fontAlgn="base">
              <a:spcBef>
                <a:spcPct val="0"/>
              </a:spcBef>
              <a:spcAft>
                <a:spcPct val="0"/>
              </a:spcAft>
            </a:pPr>
            <a:endParaRPr lang="zh-CN" alt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bwMode="auto">
          <a:xfrm>
            <a:off x="881356" y="3847973"/>
            <a:ext cx="1834921" cy="562389"/>
          </a:xfrm>
          <a:prstGeom prst="rect">
            <a:avLst/>
          </a:prstGeom>
          <a:solidFill>
            <a:schemeClr val="accent4"/>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41" tIns="34270" rIns="68541" bIns="34270" numCol="1" rtlCol="0" anchor="t" anchorCtr="0" compatLnSpc="1">
            <a:prstTxWarp prst="textNoShape">
              <a:avLst/>
            </a:prstTxWarp>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9"/>
          <p:cNvSpPr txBox="1"/>
          <p:nvPr/>
        </p:nvSpPr>
        <p:spPr>
          <a:xfrm>
            <a:off x="1173851" y="1366273"/>
            <a:ext cx="1253827" cy="253819"/>
          </a:xfrm>
          <a:prstGeom prst="rect">
            <a:avLst/>
          </a:prstGeom>
          <a:noFill/>
        </p:spPr>
        <p:txBody>
          <a:bodyPr wrap="square" lIns="68541" tIns="34270" rIns="68541" bIns="34270" rtlCol="0">
            <a:spAutoFit/>
          </a:bodyPr>
          <a:lstStyle/>
          <a:p>
            <a:pPr>
              <a:defRPr/>
            </a:pPr>
            <a:r>
              <a:rPr lang="zh-CN" altLang="en-US" sz="1200" dirty="0">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rPr>
              <a:t>单击添加标题</a:t>
            </a:r>
          </a:p>
        </p:txBody>
      </p:sp>
      <p:sp>
        <p:nvSpPr>
          <p:cNvPr id="23" name="TextBox 20"/>
          <p:cNvSpPr txBox="1"/>
          <p:nvPr/>
        </p:nvSpPr>
        <p:spPr>
          <a:xfrm>
            <a:off x="3193966" y="1403321"/>
            <a:ext cx="4803175" cy="207667"/>
          </a:xfrm>
          <a:prstGeom prst="rect">
            <a:avLst/>
          </a:prstGeom>
          <a:noFill/>
        </p:spPr>
        <p:txBody>
          <a:bodyPr wrap="square" lIns="68541" tIns="34270" rIns="68541" bIns="34270" rtlCol="0">
            <a:spAutoFit/>
          </a:bodyPr>
          <a:lstStyle/>
          <a:p>
            <a:pPr>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24" name="TextBox 21"/>
          <p:cNvSpPr txBox="1"/>
          <p:nvPr/>
        </p:nvSpPr>
        <p:spPr>
          <a:xfrm>
            <a:off x="1173851" y="2193963"/>
            <a:ext cx="1253827" cy="253819"/>
          </a:xfrm>
          <a:prstGeom prst="rect">
            <a:avLst/>
          </a:prstGeom>
          <a:noFill/>
        </p:spPr>
        <p:txBody>
          <a:bodyPr wrap="square" lIns="68541" tIns="34270" rIns="68541" bIns="34270" rtlCol="0">
            <a:spAutoFit/>
          </a:bodyPr>
          <a:lstStyle/>
          <a:p>
            <a:pPr>
              <a:defRPr/>
            </a:pPr>
            <a:r>
              <a:rPr lang="zh-CN" altLang="en-US" sz="1200" dirty="0">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rPr>
              <a:t>单击添加标题</a:t>
            </a:r>
          </a:p>
        </p:txBody>
      </p:sp>
      <p:sp>
        <p:nvSpPr>
          <p:cNvPr id="25" name="TextBox 22"/>
          <p:cNvSpPr txBox="1"/>
          <p:nvPr/>
        </p:nvSpPr>
        <p:spPr>
          <a:xfrm>
            <a:off x="3177053" y="2250221"/>
            <a:ext cx="4803175" cy="207667"/>
          </a:xfrm>
          <a:prstGeom prst="rect">
            <a:avLst/>
          </a:prstGeom>
          <a:noFill/>
        </p:spPr>
        <p:txBody>
          <a:bodyPr wrap="square" lIns="68541" tIns="34270" rIns="68541" bIns="34270" rtlCol="0">
            <a:spAutoFit/>
          </a:bodyPr>
          <a:lstStyle/>
          <a:p>
            <a:pPr>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26" name="TextBox 23"/>
          <p:cNvSpPr txBox="1"/>
          <p:nvPr/>
        </p:nvSpPr>
        <p:spPr>
          <a:xfrm>
            <a:off x="1173851" y="3057125"/>
            <a:ext cx="1253827" cy="253819"/>
          </a:xfrm>
          <a:prstGeom prst="rect">
            <a:avLst/>
          </a:prstGeom>
          <a:noFill/>
        </p:spPr>
        <p:txBody>
          <a:bodyPr wrap="square" lIns="68541" tIns="34270" rIns="68541" bIns="34270" rtlCol="0">
            <a:spAutoFit/>
          </a:bodyPr>
          <a:lstStyle/>
          <a:p>
            <a:pPr>
              <a:defRPr/>
            </a:pPr>
            <a:r>
              <a:rPr lang="zh-CN" altLang="en-US" sz="1200" dirty="0">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rPr>
              <a:t>单击添加标题</a:t>
            </a:r>
          </a:p>
        </p:txBody>
      </p:sp>
      <p:sp>
        <p:nvSpPr>
          <p:cNvPr id="27" name="TextBox 24"/>
          <p:cNvSpPr txBox="1"/>
          <p:nvPr/>
        </p:nvSpPr>
        <p:spPr>
          <a:xfrm>
            <a:off x="3177053" y="3117571"/>
            <a:ext cx="4803175" cy="207667"/>
          </a:xfrm>
          <a:prstGeom prst="rect">
            <a:avLst/>
          </a:prstGeom>
          <a:noFill/>
        </p:spPr>
        <p:txBody>
          <a:bodyPr wrap="square" lIns="68541" tIns="34270" rIns="68541" bIns="34270" rtlCol="0">
            <a:spAutoFit/>
          </a:bodyPr>
          <a:lstStyle/>
          <a:p>
            <a:pPr>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28" name="TextBox 25"/>
          <p:cNvSpPr txBox="1"/>
          <p:nvPr/>
        </p:nvSpPr>
        <p:spPr>
          <a:xfrm>
            <a:off x="1173851" y="3955760"/>
            <a:ext cx="1253827" cy="253819"/>
          </a:xfrm>
          <a:prstGeom prst="rect">
            <a:avLst/>
          </a:prstGeom>
          <a:noFill/>
        </p:spPr>
        <p:txBody>
          <a:bodyPr wrap="square" lIns="68541" tIns="34270" rIns="68541" bIns="34270" rtlCol="0">
            <a:spAutoFit/>
          </a:bodyPr>
          <a:lstStyle/>
          <a:p>
            <a:pPr>
              <a:defRPr/>
            </a:pPr>
            <a:r>
              <a:rPr lang="zh-CN" altLang="en-US" sz="1200" dirty="0">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rPr>
              <a:t>单击添加标题</a:t>
            </a:r>
          </a:p>
        </p:txBody>
      </p:sp>
      <p:sp>
        <p:nvSpPr>
          <p:cNvPr id="29" name="TextBox 26"/>
          <p:cNvSpPr txBox="1"/>
          <p:nvPr/>
        </p:nvSpPr>
        <p:spPr>
          <a:xfrm>
            <a:off x="3177053" y="4022164"/>
            <a:ext cx="4803175" cy="207667"/>
          </a:xfrm>
          <a:prstGeom prst="rect">
            <a:avLst/>
          </a:prstGeom>
          <a:noFill/>
        </p:spPr>
        <p:txBody>
          <a:bodyPr wrap="square" lIns="68541" tIns="34270" rIns="68541" bIns="34270" rtlCol="0">
            <a:spAutoFit/>
          </a:bodyPr>
          <a:lstStyle/>
          <a:p>
            <a:pPr>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30" name="矩形 29"/>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0678349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4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6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6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1600"/>
                            </p:stCondLst>
                            <p:childTnLst>
                              <p:par>
                                <p:cTn id="42" presetID="31"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 calcmode="lin" valueType="num">
                                      <p:cBhvr>
                                        <p:cTn id="46" dur="500" fill="hold"/>
                                        <p:tgtEl>
                                          <p:spTgt spid="22"/>
                                        </p:tgtEl>
                                        <p:attrNameLst>
                                          <p:attrName>style.rotation</p:attrName>
                                        </p:attrNameLst>
                                      </p:cBhvr>
                                      <p:tavLst>
                                        <p:tav tm="0">
                                          <p:val>
                                            <p:fltVal val="90"/>
                                          </p:val>
                                        </p:tav>
                                        <p:tav tm="100000">
                                          <p:val>
                                            <p:fltVal val="0"/>
                                          </p:val>
                                        </p:tav>
                                      </p:tavLst>
                                    </p:anim>
                                    <p:animEffect transition="in" filter="fade">
                                      <p:cBhvr>
                                        <p:cTn id="47" dur="500"/>
                                        <p:tgtEl>
                                          <p:spTgt spid="22"/>
                                        </p:tgtEl>
                                      </p:cBhvr>
                                    </p:animEffect>
                                  </p:childTnLst>
                                </p:cTn>
                              </p:par>
                            </p:childTnLst>
                          </p:cTn>
                        </p:par>
                        <p:par>
                          <p:cTn id="48" fill="hold">
                            <p:stCondLst>
                              <p:cond delay="21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par>
                          <p:cTn id="55" fill="hold">
                            <p:stCondLst>
                              <p:cond delay="2600"/>
                            </p:stCondLst>
                            <p:childTnLst>
                              <p:par>
                                <p:cTn id="56" presetID="31"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 calcmode="lin" valueType="num">
                                      <p:cBhvr>
                                        <p:cTn id="60" dur="500" fill="hold"/>
                                        <p:tgtEl>
                                          <p:spTgt spid="24"/>
                                        </p:tgtEl>
                                        <p:attrNameLst>
                                          <p:attrName>style.rotation</p:attrName>
                                        </p:attrNameLst>
                                      </p:cBhvr>
                                      <p:tavLst>
                                        <p:tav tm="0">
                                          <p:val>
                                            <p:fltVal val="90"/>
                                          </p:val>
                                        </p:tav>
                                        <p:tav tm="100000">
                                          <p:val>
                                            <p:fltVal val="0"/>
                                          </p:val>
                                        </p:tav>
                                      </p:tavLst>
                                    </p:anim>
                                    <p:animEffect transition="in" filter="fade">
                                      <p:cBhvr>
                                        <p:cTn id="61" dur="500"/>
                                        <p:tgtEl>
                                          <p:spTgt spid="24"/>
                                        </p:tgtEl>
                                      </p:cBhvr>
                                    </p:animEffect>
                                  </p:childTnLst>
                                </p:cTn>
                              </p:par>
                            </p:childTnLst>
                          </p:cTn>
                        </p:par>
                        <p:par>
                          <p:cTn id="62" fill="hold">
                            <p:stCondLst>
                              <p:cond delay="3100"/>
                            </p:stCondLst>
                            <p:childTnLst>
                              <p:par>
                                <p:cTn id="63" presetID="2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par>
                          <p:cTn id="69" fill="hold">
                            <p:stCondLst>
                              <p:cond delay="3600"/>
                            </p:stCondLst>
                            <p:childTnLst>
                              <p:par>
                                <p:cTn id="70" presetID="31"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 calcmode="lin" valueType="num">
                                      <p:cBhvr>
                                        <p:cTn id="74" dur="500" fill="hold"/>
                                        <p:tgtEl>
                                          <p:spTgt spid="26"/>
                                        </p:tgtEl>
                                        <p:attrNameLst>
                                          <p:attrName>style.rotation</p:attrName>
                                        </p:attrNameLst>
                                      </p:cBhvr>
                                      <p:tavLst>
                                        <p:tav tm="0">
                                          <p:val>
                                            <p:fltVal val="90"/>
                                          </p:val>
                                        </p:tav>
                                        <p:tav tm="100000">
                                          <p:val>
                                            <p:fltVal val="0"/>
                                          </p:val>
                                        </p:tav>
                                      </p:tavLst>
                                    </p:anim>
                                    <p:animEffect transition="in" filter="fade">
                                      <p:cBhvr>
                                        <p:cTn id="75" dur="500"/>
                                        <p:tgtEl>
                                          <p:spTgt spid="26"/>
                                        </p:tgtEl>
                                      </p:cBhvr>
                                    </p:animEffect>
                                  </p:childTnLst>
                                </p:cTn>
                              </p:par>
                            </p:childTnLst>
                          </p:cTn>
                        </p:par>
                        <p:par>
                          <p:cTn id="76" fill="hold">
                            <p:stCondLst>
                              <p:cond delay="410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left)">
                                      <p:cBhvr>
                                        <p:cTn id="82" dur="500"/>
                                        <p:tgtEl>
                                          <p:spTgt spid="13"/>
                                        </p:tgtEl>
                                      </p:cBhvr>
                                    </p:animEffect>
                                  </p:childTnLst>
                                </p:cTn>
                              </p:par>
                            </p:childTnLst>
                          </p:cTn>
                        </p:par>
                        <p:par>
                          <p:cTn id="83" fill="hold">
                            <p:stCondLst>
                              <p:cond delay="4600"/>
                            </p:stCondLst>
                            <p:childTnLst>
                              <p:par>
                                <p:cTn id="84" presetID="31"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 calcmode="lin" valueType="num">
                                      <p:cBhvr>
                                        <p:cTn id="88" dur="500" fill="hold"/>
                                        <p:tgtEl>
                                          <p:spTgt spid="28"/>
                                        </p:tgtEl>
                                        <p:attrNameLst>
                                          <p:attrName>style.rotation</p:attrName>
                                        </p:attrNameLst>
                                      </p:cBhvr>
                                      <p:tavLst>
                                        <p:tav tm="0">
                                          <p:val>
                                            <p:fltVal val="90"/>
                                          </p:val>
                                        </p:tav>
                                        <p:tav tm="100000">
                                          <p:val>
                                            <p:fltVal val="0"/>
                                          </p:val>
                                        </p:tav>
                                      </p:tavLst>
                                    </p:anim>
                                    <p:animEffect transition="in" filter="fade">
                                      <p:cBhvr>
                                        <p:cTn id="89" dur="500"/>
                                        <p:tgtEl>
                                          <p:spTgt spid="28"/>
                                        </p:tgtEl>
                                      </p:cBhvr>
                                    </p:animEffect>
                                  </p:childTnLst>
                                </p:cTn>
                              </p:par>
                            </p:childTnLst>
                          </p:cTn>
                        </p:par>
                        <p:par>
                          <p:cTn id="90" fill="hold">
                            <p:stCondLst>
                              <p:cond delay="5100"/>
                            </p:stCondLst>
                            <p:childTnLst>
                              <p:par>
                                <p:cTn id="91" presetID="22" presetClass="entr" presetSubtype="8"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left)">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50660b1e-6a52-4b8b-85cb-ab9f839666db"/>
          <p:cNvGrpSpPr>
            <a:grpSpLocks noChangeAspect="1"/>
          </p:cNvGrpSpPr>
          <p:nvPr/>
        </p:nvGrpSpPr>
        <p:grpSpPr>
          <a:xfrm>
            <a:off x="2841468" y="1530361"/>
            <a:ext cx="3515861" cy="2284645"/>
            <a:chOff x="3777653" y="2037272"/>
            <a:chExt cx="4687815" cy="3046193"/>
          </a:xfrm>
        </p:grpSpPr>
        <p:sp>
          <p:nvSpPr>
            <p:cNvPr id="8" name="Freeform: Shape 2"/>
            <p:cNvSpPr/>
            <p:nvPr/>
          </p:nvSpPr>
          <p:spPr>
            <a:xfrm>
              <a:off x="4092202" y="2037272"/>
              <a:ext cx="4058716" cy="3046193"/>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889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Oval 4"/>
            <p:cNvSpPr/>
            <p:nvPr/>
          </p:nvSpPr>
          <p:spPr>
            <a:xfrm>
              <a:off x="6923157"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Oval 7"/>
            <p:cNvSpPr/>
            <p:nvPr/>
          </p:nvSpPr>
          <p:spPr>
            <a:xfrm>
              <a:off x="7805928"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3777653"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Oval 13"/>
            <p:cNvSpPr/>
            <p:nvPr/>
          </p:nvSpPr>
          <p:spPr>
            <a:xfrm>
              <a:off x="4660422"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Shape 28"/>
            <p:cNvSpPr>
              <a:spLocks/>
            </p:cNvSpPr>
            <p:nvPr/>
          </p:nvSpPr>
          <p:spPr bwMode="auto">
            <a:xfrm>
              <a:off x="4660422" y="2055363"/>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4"/>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29"/>
            <p:cNvSpPr>
              <a:spLocks/>
            </p:cNvSpPr>
            <p:nvPr/>
          </p:nvSpPr>
          <p:spPr bwMode="auto">
            <a:xfrm>
              <a:off x="6948142" y="2047417"/>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3"/>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30"/>
            <p:cNvSpPr>
              <a:spLocks/>
            </p:cNvSpPr>
            <p:nvPr/>
          </p:nvSpPr>
          <p:spPr bwMode="auto">
            <a:xfrm>
              <a:off x="7819095"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31"/>
            <p:cNvSpPr>
              <a:spLocks/>
            </p:cNvSpPr>
            <p:nvPr/>
          </p:nvSpPr>
          <p:spPr bwMode="auto">
            <a:xfrm>
              <a:off x="3790821"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pic>
        <p:nvPicPr>
          <p:cNvPr id="17" name="图片占位符 31"/>
          <p:cNvPicPr>
            <a:picLocks noChangeAspect="1"/>
          </p:cNvPicPr>
          <p:nvPr/>
        </p:nvPicPr>
        <p:blipFill>
          <a:blip r:embed="rId3" cstate="print">
            <a:extLst>
              <a:ext uri="{28A0092B-C50C-407E-A947-70E740481C1C}">
                <a14:useLocalDpi xmlns:a14="http://schemas.microsoft.com/office/drawing/2010/main" val="0"/>
              </a:ext>
            </a:extLst>
          </a:blip>
          <a:srcRect l="12500" r="12500"/>
          <a:stretch>
            <a:fillRect/>
          </a:stretch>
        </p:blipFill>
        <p:spPr>
          <a:xfrm>
            <a:off x="3477295" y="1926085"/>
            <a:ext cx="2253336" cy="2252588"/>
          </a:xfrm>
          <a:custGeom>
            <a:avLst/>
            <a:gdLst>
              <a:gd name="connsiteX0" fmla="*/ 1502224 w 3004448"/>
              <a:gd name="connsiteY0" fmla="*/ 0 h 3003450"/>
              <a:gd name="connsiteX1" fmla="*/ 3004448 w 3004448"/>
              <a:gd name="connsiteY1" fmla="*/ 1501725 h 3003450"/>
              <a:gd name="connsiteX2" fmla="*/ 1502224 w 3004448"/>
              <a:gd name="connsiteY2" fmla="*/ 3003450 h 3003450"/>
              <a:gd name="connsiteX3" fmla="*/ 0 w 3004448"/>
              <a:gd name="connsiteY3" fmla="*/ 1501725 h 3003450"/>
              <a:gd name="connsiteX4" fmla="*/ 1502224 w 3004448"/>
              <a:gd name="connsiteY4" fmla="*/ 0 h 300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48" h="3003450">
                <a:moveTo>
                  <a:pt x="1502224" y="0"/>
                </a:moveTo>
                <a:cubicBezTo>
                  <a:pt x="2331879" y="0"/>
                  <a:pt x="3004448" y="672345"/>
                  <a:pt x="3004448" y="1501725"/>
                </a:cubicBezTo>
                <a:cubicBezTo>
                  <a:pt x="3004448" y="2331105"/>
                  <a:pt x="2331879" y="3003450"/>
                  <a:pt x="1502224" y="3003450"/>
                </a:cubicBezTo>
                <a:cubicBezTo>
                  <a:pt x="672569" y="3003450"/>
                  <a:pt x="0" y="2331105"/>
                  <a:pt x="0" y="1501725"/>
                </a:cubicBezTo>
                <a:cubicBezTo>
                  <a:pt x="0" y="672345"/>
                  <a:pt x="672569" y="0"/>
                  <a:pt x="1502224" y="0"/>
                </a:cubicBezTo>
                <a:close/>
              </a:path>
            </a:pathLst>
          </a:custGeom>
        </p:spPr>
      </p:pic>
      <p:grpSp>
        <p:nvGrpSpPr>
          <p:cNvPr id="18" name="组合 17"/>
          <p:cNvGrpSpPr/>
          <p:nvPr/>
        </p:nvGrpSpPr>
        <p:grpSpPr>
          <a:xfrm>
            <a:off x="5819992" y="1373588"/>
            <a:ext cx="2116543" cy="537211"/>
            <a:chOff x="2291702" y="1996460"/>
            <a:chExt cx="2822057" cy="716281"/>
          </a:xfrm>
        </p:grpSpPr>
        <p:sp>
          <p:nvSpPr>
            <p:cNvPr id="22" name="TextBox 11"/>
            <p:cNvSpPr txBox="1"/>
            <p:nvPr/>
          </p:nvSpPr>
          <p:spPr>
            <a:xfrm>
              <a:off x="2291702" y="2336569"/>
              <a:ext cx="2822057" cy="376172"/>
            </a:xfrm>
            <a:prstGeom prst="rect">
              <a:avLst/>
            </a:prstGeom>
            <a:noFill/>
          </p:spPr>
          <p:txBody>
            <a:bodyPr wrap="square" lIns="0" tIns="0" rIns="0" bIns="0" rtlCol="0">
              <a:spAutoFit/>
              <a:scene3d>
                <a:camera prst="orthographicFront"/>
                <a:lightRig rig="threePt" dir="t"/>
              </a:scene3d>
              <a:sp3d contourW="12700"/>
            </a:bodyPr>
            <a:lstStyle/>
            <a:p>
              <a:pPr>
                <a:lnSpc>
                  <a:spcPts val="105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2291702" y="1996460"/>
              <a:ext cx="2449034"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6489373" y="2672686"/>
            <a:ext cx="2116543" cy="537211"/>
            <a:chOff x="2291702" y="1996460"/>
            <a:chExt cx="2822057" cy="716281"/>
          </a:xfrm>
        </p:grpSpPr>
        <p:sp>
          <p:nvSpPr>
            <p:cNvPr id="25" name="TextBox 11"/>
            <p:cNvSpPr txBox="1"/>
            <p:nvPr/>
          </p:nvSpPr>
          <p:spPr>
            <a:xfrm>
              <a:off x="2291702" y="2336569"/>
              <a:ext cx="2822057" cy="376172"/>
            </a:xfrm>
            <a:prstGeom prst="rect">
              <a:avLst/>
            </a:prstGeom>
            <a:noFill/>
          </p:spPr>
          <p:txBody>
            <a:bodyPr wrap="square" lIns="0" tIns="0" rIns="0" bIns="0" rtlCol="0">
              <a:spAutoFit/>
              <a:scene3d>
                <a:camera prst="orthographicFront"/>
                <a:lightRig rig="threePt" dir="t"/>
              </a:scene3d>
              <a:sp3d contourW="12700"/>
            </a:bodyPr>
            <a:lstStyle/>
            <a:p>
              <a:pPr>
                <a:lnSpc>
                  <a:spcPts val="105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1"/>
            <p:cNvSpPr txBox="1"/>
            <p:nvPr/>
          </p:nvSpPr>
          <p:spPr>
            <a:xfrm>
              <a:off x="2291702" y="1996460"/>
              <a:ext cx="2449034"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654339" y="2672686"/>
            <a:ext cx="2116543" cy="537211"/>
            <a:chOff x="2291702" y="1996460"/>
            <a:chExt cx="2822057" cy="716281"/>
          </a:xfrm>
        </p:grpSpPr>
        <p:sp>
          <p:nvSpPr>
            <p:cNvPr id="28" name="TextBox 11"/>
            <p:cNvSpPr txBox="1"/>
            <p:nvPr/>
          </p:nvSpPr>
          <p:spPr>
            <a:xfrm>
              <a:off x="2291702" y="2336569"/>
              <a:ext cx="2822057" cy="376172"/>
            </a:xfrm>
            <a:prstGeom prst="rect">
              <a:avLst/>
            </a:prstGeom>
            <a:noFill/>
          </p:spPr>
          <p:txBody>
            <a:bodyPr wrap="square" lIns="0" tIns="0" rIns="0" bIns="0" rtlCol="0">
              <a:spAutoFit/>
              <a:scene3d>
                <a:camera prst="orthographicFront"/>
                <a:lightRig rig="threePt" dir="t"/>
              </a:scene3d>
              <a:sp3d contourW="12700"/>
            </a:bodyPr>
            <a:lstStyle/>
            <a:p>
              <a:pPr algn="r">
                <a:lnSpc>
                  <a:spcPts val="105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1"/>
            <p:cNvSpPr txBox="1"/>
            <p:nvPr/>
          </p:nvSpPr>
          <p:spPr>
            <a:xfrm>
              <a:off x="2664725" y="1996460"/>
              <a:ext cx="2449034"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1266854" y="1373588"/>
            <a:ext cx="2116543" cy="537211"/>
            <a:chOff x="2291702" y="1996460"/>
            <a:chExt cx="2822057" cy="716281"/>
          </a:xfrm>
        </p:grpSpPr>
        <p:sp>
          <p:nvSpPr>
            <p:cNvPr id="31" name="TextBox 11"/>
            <p:cNvSpPr txBox="1"/>
            <p:nvPr/>
          </p:nvSpPr>
          <p:spPr>
            <a:xfrm>
              <a:off x="2291702" y="2336569"/>
              <a:ext cx="2822057" cy="376172"/>
            </a:xfrm>
            <a:prstGeom prst="rect">
              <a:avLst/>
            </a:prstGeom>
            <a:noFill/>
          </p:spPr>
          <p:txBody>
            <a:bodyPr wrap="square" lIns="0" tIns="0" rIns="0" bIns="0" rtlCol="0">
              <a:spAutoFit/>
              <a:scene3d>
                <a:camera prst="orthographicFront"/>
                <a:lightRig rig="threePt" dir="t"/>
              </a:scene3d>
              <a:sp3d contourW="12700"/>
            </a:bodyPr>
            <a:lstStyle/>
            <a:p>
              <a:pPr algn="r">
                <a:lnSpc>
                  <a:spcPts val="105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2664725" y="1996460"/>
              <a:ext cx="2449034"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32"/>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20858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1558" y="1279604"/>
            <a:ext cx="1054423" cy="619544"/>
          </a:xfrm>
          <a:prstGeom prst="rect">
            <a:avLst/>
          </a:prstGeom>
          <a:effectLst/>
        </p:spPr>
        <p:txBody>
          <a:bodyPr vert="horz" wrap="none" lIns="64912" tIns="32456" rIns="64912" bIns="32456">
            <a:spAutoFit/>
          </a:bodyPr>
          <a:lstStyle/>
          <a:p>
            <a:pPr algn="ctr"/>
            <a:r>
              <a:rPr lang="zh-CN" altLang="en-US" sz="3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3" name="矩形 2"/>
          <p:cNvSpPr/>
          <p:nvPr/>
        </p:nvSpPr>
        <p:spPr>
          <a:xfrm>
            <a:off x="3786168" y="1838761"/>
            <a:ext cx="1325201" cy="311767"/>
          </a:xfrm>
          <a:prstGeom prst="rect">
            <a:avLst/>
          </a:prstGeom>
          <a:effectLst/>
        </p:spPr>
        <p:txBody>
          <a:bodyPr vert="horz" wrap="none" lIns="64912" tIns="32456" rIns="64912" bIns="32456">
            <a:spAutoFit/>
          </a:bodyPr>
          <a:lstStyle/>
          <a:p>
            <a:pPr algn="ctr"/>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DIRECTORY</a:t>
            </a:r>
            <a:endParaRPr lang="zh-CN" altLang="en-US" sz="16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4" name="图片 3"/>
          <p:cNvPicPr>
            <a:picLocks noChangeAspect="1"/>
          </p:cNvPicPr>
          <p:nvPr/>
        </p:nvPicPr>
        <p:blipFill>
          <a:blip r:embed="rId3"/>
          <a:stretch>
            <a:fillRect/>
          </a:stretch>
        </p:blipFill>
        <p:spPr>
          <a:xfrm>
            <a:off x="1353357" y="2981310"/>
            <a:ext cx="1295222" cy="667173"/>
          </a:xfrm>
          <a:prstGeom prst="rect">
            <a:avLst/>
          </a:prstGeom>
        </p:spPr>
      </p:pic>
      <p:sp>
        <p:nvSpPr>
          <p:cNvPr id="5" name="矩形 4"/>
          <p:cNvSpPr/>
          <p:nvPr/>
        </p:nvSpPr>
        <p:spPr>
          <a:xfrm>
            <a:off x="1627556" y="3238579"/>
            <a:ext cx="1006771" cy="239678"/>
          </a:xfrm>
          <a:prstGeom prst="rect">
            <a:avLst/>
          </a:prstGeom>
          <a:effectLst/>
        </p:spPr>
        <p:txBody>
          <a:bodyPr vert="horz" wrap="none" lIns="64912" tIns="32456" rIns="64912" bIns="32456">
            <a:spAutoFit/>
          </a:bodyPr>
          <a:lstStyle/>
          <a:p>
            <a:r>
              <a:rPr lang="zh-CN" altLang="en-US" sz="1117" dirty="0">
                <a:solidFill>
                  <a:schemeClr val="accent1"/>
                </a:solidFill>
                <a:latin typeface="Arial" panose="020B0604020202020204" pitchFamily="34" charset="0"/>
                <a:ea typeface="微软雅黑" panose="020B0503020204020204" pitchFamily="34" charset="-122"/>
                <a:sym typeface="Arial" panose="020B0604020202020204" pitchFamily="34" charset="0"/>
              </a:rPr>
              <a:t>相关标题文字</a:t>
            </a:r>
          </a:p>
        </p:txBody>
      </p:sp>
      <p:sp>
        <p:nvSpPr>
          <p:cNvPr id="6" name="矩形 5"/>
          <p:cNvSpPr/>
          <p:nvPr/>
        </p:nvSpPr>
        <p:spPr>
          <a:xfrm>
            <a:off x="2063294" y="2848785"/>
            <a:ext cx="538256" cy="503358"/>
          </a:xfrm>
          <a:prstGeom prst="rect">
            <a:avLst/>
          </a:prstGeom>
          <a:effectLst/>
        </p:spPr>
        <p:txBody>
          <a:bodyPr wrap="none" lIns="64912" tIns="32456" rIns="64912" bIns="32456">
            <a:spAutoFit/>
          </a:bodyPr>
          <a:lstStyle/>
          <a:p>
            <a:pPr algn="r"/>
            <a:r>
              <a:rPr lang="en-US" altLang="zh-CN" sz="2845"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2845"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矩形 6"/>
          <p:cNvSpPr/>
          <p:nvPr/>
        </p:nvSpPr>
        <p:spPr>
          <a:xfrm>
            <a:off x="1855685" y="2718053"/>
            <a:ext cx="745865" cy="351501"/>
          </a:xfrm>
          <a:prstGeom prst="rect">
            <a:avLst/>
          </a:prstGeom>
          <a:effectLst/>
        </p:spPr>
        <p:txBody>
          <a:bodyPr vert="horz" wrap="none" lIns="64912" tIns="32456" rIns="64912" bIns="32456">
            <a:spAutoFit/>
          </a:bodyPr>
          <a:lstStyle/>
          <a:p>
            <a:pPr algn="r"/>
            <a:r>
              <a:rPr lang="en-US" altLang="zh-CN" sz="182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a:t>
            </a:r>
            <a:endParaRPr lang="zh-CN" altLang="en-US" sz="182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8" name="图片 7"/>
          <p:cNvPicPr>
            <a:picLocks noChangeAspect="1"/>
          </p:cNvPicPr>
          <p:nvPr/>
        </p:nvPicPr>
        <p:blipFill>
          <a:blip r:embed="rId3"/>
          <a:stretch>
            <a:fillRect/>
          </a:stretch>
        </p:blipFill>
        <p:spPr>
          <a:xfrm>
            <a:off x="2904449" y="2981310"/>
            <a:ext cx="1295222" cy="667173"/>
          </a:xfrm>
          <a:prstGeom prst="rect">
            <a:avLst/>
          </a:prstGeom>
        </p:spPr>
      </p:pic>
      <p:sp>
        <p:nvSpPr>
          <p:cNvPr id="9" name="矩形 8"/>
          <p:cNvSpPr/>
          <p:nvPr/>
        </p:nvSpPr>
        <p:spPr>
          <a:xfrm>
            <a:off x="3178650" y="3238579"/>
            <a:ext cx="1006771" cy="239678"/>
          </a:xfrm>
          <a:prstGeom prst="rect">
            <a:avLst/>
          </a:prstGeom>
          <a:effectLst/>
        </p:spPr>
        <p:txBody>
          <a:bodyPr vert="horz" wrap="none" lIns="64912" tIns="32456" rIns="64912" bIns="32456">
            <a:spAutoFit/>
          </a:bodyPr>
          <a:lstStyle/>
          <a:p>
            <a:r>
              <a:rPr lang="zh-CN" altLang="en-US" sz="1117" dirty="0">
                <a:solidFill>
                  <a:schemeClr val="accent2"/>
                </a:solidFill>
                <a:latin typeface="Arial" panose="020B0604020202020204" pitchFamily="34" charset="0"/>
                <a:ea typeface="微软雅黑" panose="020B0503020204020204" pitchFamily="34" charset="-122"/>
                <a:sym typeface="Arial" panose="020B0604020202020204" pitchFamily="34" charset="0"/>
              </a:rPr>
              <a:t>相关标题文字</a:t>
            </a:r>
          </a:p>
        </p:txBody>
      </p:sp>
      <p:sp>
        <p:nvSpPr>
          <p:cNvPr id="10" name="矩形 9"/>
          <p:cNvSpPr/>
          <p:nvPr/>
        </p:nvSpPr>
        <p:spPr>
          <a:xfrm>
            <a:off x="3614387" y="2848785"/>
            <a:ext cx="538256" cy="503358"/>
          </a:xfrm>
          <a:prstGeom prst="rect">
            <a:avLst/>
          </a:prstGeom>
          <a:effectLst/>
        </p:spPr>
        <p:txBody>
          <a:bodyPr wrap="none" lIns="64912" tIns="32456" rIns="64912" bIns="32456">
            <a:spAutoFit/>
          </a:bodyPr>
          <a:lstStyle/>
          <a:p>
            <a:pPr algn="r"/>
            <a:r>
              <a:rPr lang="en-US" altLang="zh-CN" sz="2845"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2845"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3406778" y="2718053"/>
            <a:ext cx="745865" cy="351501"/>
          </a:xfrm>
          <a:prstGeom prst="rect">
            <a:avLst/>
          </a:prstGeom>
          <a:effectLst/>
        </p:spPr>
        <p:txBody>
          <a:bodyPr vert="horz" wrap="none" lIns="64912" tIns="32456" rIns="64912" bIns="32456">
            <a:spAutoFit/>
          </a:bodyPr>
          <a:lstStyle/>
          <a:p>
            <a:pPr algn="r"/>
            <a:r>
              <a:rPr lang="en-US" altLang="zh-CN" sz="1829"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a:t>
            </a:r>
            <a:endParaRPr lang="zh-CN" altLang="en-US" sz="1829"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12" name="图片 11"/>
          <p:cNvPicPr>
            <a:picLocks noChangeAspect="1"/>
          </p:cNvPicPr>
          <p:nvPr/>
        </p:nvPicPr>
        <p:blipFill>
          <a:blip r:embed="rId3"/>
          <a:stretch>
            <a:fillRect/>
          </a:stretch>
        </p:blipFill>
        <p:spPr>
          <a:xfrm>
            <a:off x="4448769" y="2981310"/>
            <a:ext cx="1295222" cy="667173"/>
          </a:xfrm>
          <a:prstGeom prst="rect">
            <a:avLst/>
          </a:prstGeom>
        </p:spPr>
      </p:pic>
      <p:sp>
        <p:nvSpPr>
          <p:cNvPr id="13" name="矩形 12"/>
          <p:cNvSpPr/>
          <p:nvPr/>
        </p:nvSpPr>
        <p:spPr>
          <a:xfrm>
            <a:off x="4722970" y="3238579"/>
            <a:ext cx="1006771" cy="239678"/>
          </a:xfrm>
          <a:prstGeom prst="rect">
            <a:avLst/>
          </a:prstGeom>
          <a:effectLst/>
        </p:spPr>
        <p:txBody>
          <a:bodyPr vert="horz" wrap="none" lIns="64912" tIns="32456" rIns="64912" bIns="32456">
            <a:spAutoFit/>
          </a:bodyPr>
          <a:lstStyle/>
          <a:p>
            <a:r>
              <a:rPr lang="zh-CN" altLang="en-US" sz="1117" dirty="0">
                <a:solidFill>
                  <a:schemeClr val="accent3"/>
                </a:solidFill>
                <a:latin typeface="Arial" panose="020B0604020202020204" pitchFamily="34" charset="0"/>
                <a:ea typeface="微软雅黑" panose="020B0503020204020204" pitchFamily="34" charset="-122"/>
                <a:sym typeface="Arial" panose="020B0604020202020204" pitchFamily="34" charset="0"/>
              </a:rPr>
              <a:t>相关标题文字</a:t>
            </a:r>
          </a:p>
        </p:txBody>
      </p:sp>
      <p:sp>
        <p:nvSpPr>
          <p:cNvPr id="14" name="矩形 13"/>
          <p:cNvSpPr/>
          <p:nvPr/>
        </p:nvSpPr>
        <p:spPr>
          <a:xfrm>
            <a:off x="5158708" y="2848785"/>
            <a:ext cx="538255" cy="503358"/>
          </a:xfrm>
          <a:prstGeom prst="rect">
            <a:avLst/>
          </a:prstGeom>
          <a:effectLst/>
        </p:spPr>
        <p:txBody>
          <a:bodyPr wrap="none" lIns="64912" tIns="32456" rIns="64912" bIns="32456">
            <a:spAutoFit/>
          </a:bodyPr>
          <a:lstStyle/>
          <a:p>
            <a:pPr algn="r"/>
            <a:r>
              <a:rPr lang="en-US" altLang="zh-CN" sz="2845"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2845"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矩形 14"/>
          <p:cNvSpPr/>
          <p:nvPr/>
        </p:nvSpPr>
        <p:spPr>
          <a:xfrm>
            <a:off x="4951098" y="2718053"/>
            <a:ext cx="745865" cy="351501"/>
          </a:xfrm>
          <a:prstGeom prst="rect">
            <a:avLst/>
          </a:prstGeom>
          <a:effectLst/>
        </p:spPr>
        <p:txBody>
          <a:bodyPr vert="horz" wrap="none" lIns="64912" tIns="32456" rIns="64912" bIns="32456">
            <a:spAutoFit/>
          </a:bodyPr>
          <a:lstStyle/>
          <a:p>
            <a:pPr algn="r"/>
            <a:r>
              <a:rPr lang="en-US" altLang="zh-CN" sz="1829"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a:t>
            </a:r>
            <a:endParaRPr lang="zh-CN" altLang="en-US" sz="1829"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16" name="图片 15"/>
          <p:cNvPicPr>
            <a:picLocks noChangeAspect="1"/>
          </p:cNvPicPr>
          <p:nvPr/>
        </p:nvPicPr>
        <p:blipFill>
          <a:blip r:embed="rId3"/>
          <a:stretch>
            <a:fillRect/>
          </a:stretch>
        </p:blipFill>
        <p:spPr>
          <a:xfrm>
            <a:off x="6047276" y="2981310"/>
            <a:ext cx="1295222" cy="667173"/>
          </a:xfrm>
          <a:prstGeom prst="rect">
            <a:avLst/>
          </a:prstGeom>
        </p:spPr>
      </p:pic>
      <p:sp>
        <p:nvSpPr>
          <p:cNvPr id="17" name="矩形 16"/>
          <p:cNvSpPr/>
          <p:nvPr/>
        </p:nvSpPr>
        <p:spPr>
          <a:xfrm>
            <a:off x="6321476" y="3238579"/>
            <a:ext cx="1006771" cy="239678"/>
          </a:xfrm>
          <a:prstGeom prst="rect">
            <a:avLst/>
          </a:prstGeom>
          <a:effectLst/>
        </p:spPr>
        <p:txBody>
          <a:bodyPr vert="horz" wrap="none" lIns="64912" tIns="32456" rIns="64912" bIns="32456">
            <a:spAutoFit/>
          </a:bodyPr>
          <a:lstStyle/>
          <a:p>
            <a:r>
              <a:rPr lang="zh-CN" altLang="en-US" sz="1117" dirty="0">
                <a:solidFill>
                  <a:schemeClr val="accent4"/>
                </a:solidFill>
                <a:latin typeface="Arial" panose="020B0604020202020204" pitchFamily="34" charset="0"/>
                <a:ea typeface="微软雅黑" panose="020B0503020204020204" pitchFamily="34" charset="-122"/>
                <a:sym typeface="Arial" panose="020B0604020202020204" pitchFamily="34" charset="0"/>
              </a:rPr>
              <a:t>相关标题文字</a:t>
            </a:r>
          </a:p>
        </p:txBody>
      </p:sp>
      <p:sp>
        <p:nvSpPr>
          <p:cNvPr id="18" name="矩形 17"/>
          <p:cNvSpPr/>
          <p:nvPr/>
        </p:nvSpPr>
        <p:spPr>
          <a:xfrm>
            <a:off x="6757214" y="2848785"/>
            <a:ext cx="538256" cy="503358"/>
          </a:xfrm>
          <a:prstGeom prst="rect">
            <a:avLst/>
          </a:prstGeom>
          <a:effectLst/>
        </p:spPr>
        <p:txBody>
          <a:bodyPr wrap="none" lIns="64912" tIns="32456" rIns="64912" bIns="32456">
            <a:spAutoFit/>
          </a:bodyPr>
          <a:lstStyle/>
          <a:p>
            <a:pPr algn="r"/>
            <a:r>
              <a:rPr lang="en-US" altLang="zh-CN" sz="2845"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2845"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矩形 18"/>
          <p:cNvSpPr/>
          <p:nvPr/>
        </p:nvSpPr>
        <p:spPr>
          <a:xfrm>
            <a:off x="6549605" y="2718053"/>
            <a:ext cx="745865" cy="351501"/>
          </a:xfrm>
          <a:prstGeom prst="rect">
            <a:avLst/>
          </a:prstGeom>
          <a:effectLst/>
        </p:spPr>
        <p:txBody>
          <a:bodyPr vert="horz" wrap="none" lIns="64912" tIns="32456" rIns="64912" bIns="32456">
            <a:spAutoFit/>
          </a:bodyPr>
          <a:lstStyle/>
          <a:p>
            <a:pPr algn="r"/>
            <a:r>
              <a:rPr lang="en-US" altLang="zh-CN" sz="1829"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a:t>
            </a:r>
            <a:endParaRPr lang="zh-CN" altLang="en-US" sz="1829"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矩形 1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22"/>
          <p:cNvPicPr>
            <a:picLocks noChangeAspect="1"/>
          </p:cNvPicPr>
          <p:nvPr/>
        </p:nvPicPr>
        <p:blipFill rotWithShape="1">
          <a:blip r:embed="rId4">
            <a:extLst>
              <a:ext uri="{28A0092B-C50C-407E-A947-70E740481C1C}">
                <a14:useLocalDpi xmlns:a14="http://schemas.microsoft.com/office/drawing/2010/main" val="0"/>
              </a:ext>
            </a:extLst>
          </a:blip>
          <a:srcRect t="8312" r="9589" b="37200"/>
          <a:stretch/>
        </p:blipFill>
        <p:spPr>
          <a:xfrm>
            <a:off x="1" y="-23751"/>
            <a:ext cx="4572000" cy="2043547"/>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l="35974" t="4619" r="29480" b="6955"/>
          <a:stretch/>
        </p:blipFill>
        <p:spPr>
          <a:xfrm>
            <a:off x="7123067" y="2310332"/>
            <a:ext cx="1858737" cy="2676302"/>
          </a:xfrm>
          <a:prstGeom prst="rect">
            <a:avLst/>
          </a:prstGeom>
        </p:spPr>
      </p:pic>
    </p:spTree>
    <p:extLst>
      <p:ext uri="{BB962C8B-B14F-4D97-AF65-F5344CB8AC3E}">
        <p14:creationId xmlns:p14="http://schemas.microsoft.com/office/powerpoint/2010/main" val="159580051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4*#ppt_w"/>
                                          </p:val>
                                        </p:tav>
                                        <p:tav tm="100000">
                                          <p:val>
                                            <p:strVal val="#ppt_w"/>
                                          </p:val>
                                        </p:tav>
                                      </p:tavLst>
                                    </p:anim>
                                    <p:anim calcmode="lin" valueType="num">
                                      <p:cBhvr>
                                        <p:cTn id="13" dur="500" fill="hold"/>
                                        <p:tgtEl>
                                          <p:spTgt spid="3"/>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21" presetClass="entr" presetSubtype="1"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1000"/>
                                        <p:tgtEl>
                                          <p:spTgt spid="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5000"/>
                            </p:stCondLst>
                            <p:childTnLst>
                              <p:par>
                                <p:cTn id="45" presetID="41" presetClass="entr" presetSubtype="0" fill="hold" grpId="0" nodeType="afterEffect">
                                  <p:stCondLst>
                                    <p:cond delay="0"/>
                                  </p:stCondLst>
                                  <p:iterate type="lt">
                                    <p:tmPct val="0"/>
                                  </p:iterate>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
                                        </p:tgtEl>
                                        <p:attrNameLst>
                                          <p:attrName>ppt_y</p:attrName>
                                        </p:attrNameLst>
                                      </p:cBhvr>
                                      <p:tavLst>
                                        <p:tav tm="0">
                                          <p:val>
                                            <p:strVal val="#ppt_y"/>
                                          </p:val>
                                        </p:tav>
                                        <p:tav tm="100000">
                                          <p:val>
                                            <p:strVal val="#ppt_y"/>
                                          </p:val>
                                        </p:tav>
                                      </p:tavLst>
                                    </p:anim>
                                    <p:anim calcmode="lin" valueType="num">
                                      <p:cBhvr>
                                        <p:cTn id="4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6000"/>
                            </p:stCondLst>
                            <p:childTnLst>
                              <p:par>
                                <p:cTn id="59" presetID="21" presetClass="entr" presetSubtype="1"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heel(1)">
                                      <p:cBhvr>
                                        <p:cTn id="61" dur="1000"/>
                                        <p:tgtEl>
                                          <p:spTgt spid="12"/>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par>
                          <p:cTn id="66" fill="hold">
                            <p:stCondLst>
                              <p:cond delay="7500"/>
                            </p:stCondLst>
                            <p:childTnLst>
                              <p:par>
                                <p:cTn id="67" presetID="41" presetClass="entr" presetSubtype="0" fill="hold" grpId="0" nodeType="afterEffect">
                                  <p:stCondLst>
                                    <p:cond delay="0"/>
                                  </p:stCondLst>
                                  <p:iterate type="lt">
                                    <p:tmPct val="0"/>
                                  </p:iterate>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4"/>
                                        </p:tgtEl>
                                        <p:attrNameLst>
                                          <p:attrName>ppt_y</p:attrName>
                                        </p:attrNameLst>
                                      </p:cBhvr>
                                      <p:tavLst>
                                        <p:tav tm="0">
                                          <p:val>
                                            <p:strVal val="#ppt_y"/>
                                          </p:val>
                                        </p:tav>
                                        <p:tav tm="100000">
                                          <p:val>
                                            <p:strVal val="#ppt_y"/>
                                          </p:val>
                                        </p:tav>
                                      </p:tavLst>
                                    </p:anim>
                                    <p:anim calcmode="lin" valueType="num">
                                      <p:cBhvr>
                                        <p:cTn id="7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4"/>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childTnLst>
                          </p:cTn>
                        </p:par>
                        <p:par>
                          <p:cTn id="80" fill="hold">
                            <p:stCondLst>
                              <p:cond delay="8500"/>
                            </p:stCondLst>
                            <p:childTnLst>
                              <p:par>
                                <p:cTn id="81" presetID="21" presetClass="entr" presetSubtype="1"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heel(1)">
                                      <p:cBhvr>
                                        <p:cTn id="83" dur="1000"/>
                                        <p:tgtEl>
                                          <p:spTgt spid="16"/>
                                        </p:tgtEl>
                                      </p:cBhvr>
                                    </p:animEffect>
                                  </p:childTnLst>
                                </p:cTn>
                              </p:par>
                            </p:childTnLst>
                          </p:cTn>
                        </p:par>
                        <p:par>
                          <p:cTn id="84" fill="hold">
                            <p:stCondLst>
                              <p:cond delay="9500"/>
                            </p:stCondLst>
                            <p:childTnLst>
                              <p:par>
                                <p:cTn id="85" presetID="22" presetClass="entr" presetSubtype="8"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par>
                          <p:cTn id="88" fill="hold">
                            <p:stCondLst>
                              <p:cond delay="10000"/>
                            </p:stCondLst>
                            <p:childTnLst>
                              <p:par>
                                <p:cTn id="89" presetID="41" presetClass="entr" presetSubtype="0" fill="hold" grpId="0" nodeType="afterEffect">
                                  <p:stCondLst>
                                    <p:cond delay="0"/>
                                  </p:stCondLst>
                                  <p:iterate type="lt">
                                    <p:tmPct val="0"/>
                                  </p:iterate>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8"/>
                                        </p:tgtEl>
                                        <p:attrNameLst>
                                          <p:attrName>ppt_y</p:attrName>
                                        </p:attrNameLst>
                                      </p:cBhvr>
                                      <p:tavLst>
                                        <p:tav tm="0">
                                          <p:val>
                                            <p:strVal val="#ppt_y"/>
                                          </p:val>
                                        </p:tav>
                                        <p:tav tm="100000">
                                          <p:val>
                                            <p:strVal val="#ppt_y"/>
                                          </p:val>
                                        </p:tav>
                                      </p:tavLst>
                                    </p:anim>
                                    <p:anim calcmode="lin" valueType="num">
                                      <p:cBhvr>
                                        <p:cTn id="9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8"/>
                                        </p:tgtEl>
                                      </p:cBhvr>
                                    </p:animEffect>
                                  </p:childTnLst>
                                </p:cTn>
                              </p:par>
                            </p:childTnLst>
                          </p:cTn>
                        </p:par>
                        <p:par>
                          <p:cTn id="96" fill="hold">
                            <p:stCondLst>
                              <p:cond delay="10500"/>
                            </p:stCondLst>
                            <p:childTnLst>
                              <p:par>
                                <p:cTn id="97" presetID="53" presetClass="entr" presetSubtype="16" fill="hold" grpId="0"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transition="in" filter="fade">
                                      <p:cBhvr>
                                        <p:cTn id="101" dur="500"/>
                                        <p:tgtEl>
                                          <p:spTgt spid="17"/>
                                        </p:tgtEl>
                                      </p:cBhvr>
                                    </p:animEffect>
                                  </p:childTnLst>
                                </p:cTn>
                              </p:par>
                            </p:childTnLst>
                          </p:cTn>
                        </p:par>
                        <p:par>
                          <p:cTn id="102" fill="hold">
                            <p:stCondLst>
                              <p:cond delay="11000"/>
                            </p:stCondLst>
                            <p:childTnLst>
                              <p:par>
                                <p:cTn id="103" presetID="22" presetClass="entr" presetSubtype="8" fill="hold"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childTnLst>
                          </p:cTn>
                        </p:par>
                        <p:par>
                          <p:cTn id="106" fill="hold">
                            <p:stCondLst>
                              <p:cond delay="11500"/>
                            </p:stCondLst>
                            <p:childTnLst>
                              <p:par>
                                <p:cTn id="107" presetID="42" presetClass="entr" presetSubtype="0" fill="hold"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9" grpId="0"/>
      <p:bldP spid="10" grpId="0"/>
      <p:bldP spid="11" grpId="0"/>
      <p:bldP spid="13" grpId="0"/>
      <p:bldP spid="14" grpId="0"/>
      <p:bldP spid="15"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540299" y="2179473"/>
            <a:ext cx="1232484" cy="1146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79" rIns="0" bIns="34279" rtlCol="0" anchor="ctr"/>
          <a:lstStyle/>
          <a:p>
            <a:pPr algn="ctr">
              <a:defRPr/>
            </a:pPr>
            <a:r>
              <a:rPr lang="zh-CN" altLang="en-US" sz="12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此处输入标题</a:t>
            </a:r>
          </a:p>
          <a:p>
            <a:pPr lvl="0" algn="ctr">
              <a:lnSpc>
                <a:spcPct val="120000"/>
              </a:lnSpc>
              <a:defRPr/>
            </a:pPr>
            <a:r>
              <a:rPr lang="zh-CN" altLang="en-US" sz="9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8" name="矩形 7"/>
          <p:cNvSpPr/>
          <p:nvPr/>
        </p:nvSpPr>
        <p:spPr>
          <a:xfrm>
            <a:off x="2853806" y="2179473"/>
            <a:ext cx="1258515" cy="1146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79" rIns="0" bIns="34279" rtlCol="0" anchor="ctr"/>
          <a:lstStyle/>
          <a:p>
            <a:pPr algn="ctr">
              <a:defRPr/>
            </a:pPr>
            <a:r>
              <a:rPr lang="zh-CN" altLang="en-US" sz="12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此处输入标题</a:t>
            </a:r>
          </a:p>
          <a:p>
            <a:pPr lvl="0" algn="ctr">
              <a:lnSpc>
                <a:spcPct val="120000"/>
              </a:lnSpc>
              <a:defRPr/>
            </a:pPr>
            <a:r>
              <a:rPr lang="zh-CN" altLang="en-US" sz="9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9" name="矩形 8"/>
          <p:cNvSpPr/>
          <p:nvPr/>
        </p:nvSpPr>
        <p:spPr>
          <a:xfrm>
            <a:off x="5241114" y="2179473"/>
            <a:ext cx="1246737" cy="11464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79" rIns="0" bIns="34279" rtlCol="0" anchor="ctr"/>
          <a:lstStyle/>
          <a:p>
            <a:pPr algn="ctr">
              <a:defRPr/>
            </a:pPr>
            <a:r>
              <a:rPr lang="zh-CN" altLang="en-US" sz="12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此处输入标题</a:t>
            </a:r>
          </a:p>
          <a:p>
            <a:pPr lvl="0" algn="ctr">
              <a:lnSpc>
                <a:spcPct val="120000"/>
              </a:lnSpc>
              <a:defRPr/>
            </a:pPr>
            <a:r>
              <a:rPr lang="zh-CN" altLang="en-US" sz="9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10" name="矩形 9"/>
          <p:cNvSpPr/>
          <p:nvPr/>
        </p:nvSpPr>
        <p:spPr>
          <a:xfrm>
            <a:off x="7308076" y="2179473"/>
            <a:ext cx="1267363" cy="11464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79" rIns="0" bIns="34279" rtlCol="0" anchor="ctr"/>
          <a:lstStyle/>
          <a:p>
            <a:pPr algn="ctr">
              <a:defRPr/>
            </a:pPr>
            <a:r>
              <a:rPr lang="zh-CN" altLang="en-US" sz="12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此处输入标题</a:t>
            </a:r>
          </a:p>
          <a:p>
            <a:pPr lvl="0" algn="ctr">
              <a:lnSpc>
                <a:spcPct val="120000"/>
              </a:lnSpc>
              <a:defRPr/>
            </a:pPr>
            <a:r>
              <a:rPr lang="zh-CN" altLang="en-US" sz="9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11" name="右箭头 10"/>
          <p:cNvSpPr/>
          <p:nvPr/>
        </p:nvSpPr>
        <p:spPr>
          <a:xfrm>
            <a:off x="2179590" y="2601379"/>
            <a:ext cx="204653" cy="17400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右箭头 11"/>
          <p:cNvSpPr/>
          <p:nvPr/>
        </p:nvSpPr>
        <p:spPr>
          <a:xfrm flipH="1">
            <a:off x="2155921" y="2811033"/>
            <a:ext cx="204653" cy="17400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右箭头 12"/>
          <p:cNvSpPr/>
          <p:nvPr/>
        </p:nvSpPr>
        <p:spPr>
          <a:xfrm flipH="1">
            <a:off x="6700485" y="2665674"/>
            <a:ext cx="204653" cy="17400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14" name="肘形连接符 13"/>
          <p:cNvCxnSpPr>
            <a:stCxn id="7" idx="0"/>
            <a:endCxn id="10" idx="0"/>
          </p:cNvCxnSpPr>
          <p:nvPr/>
        </p:nvCxnSpPr>
        <p:spPr>
          <a:xfrm rot="5400000" flipH="1" flipV="1">
            <a:off x="4549149" y="-1213135"/>
            <a:ext cx="12696" cy="6785217"/>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a:stCxn id="7" idx="2"/>
            <a:endCxn id="8" idx="2"/>
          </p:cNvCxnSpPr>
          <p:nvPr/>
        </p:nvCxnSpPr>
        <p:spPr>
          <a:xfrm rot="16200000" flipH="1">
            <a:off x="2319802" y="2162623"/>
            <a:ext cx="12696" cy="2326523"/>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肘形连接符 15"/>
          <p:cNvCxnSpPr>
            <a:stCxn id="9" idx="2"/>
            <a:endCxn id="10" idx="2"/>
          </p:cNvCxnSpPr>
          <p:nvPr/>
        </p:nvCxnSpPr>
        <p:spPr>
          <a:xfrm rot="16200000" flipH="1">
            <a:off x="6903120" y="2287247"/>
            <a:ext cx="12696" cy="2077275"/>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113330" y="1622962"/>
            <a:ext cx="7030195" cy="401524"/>
          </a:xfrm>
          <a:prstGeom prst="rect">
            <a:avLst/>
          </a:prstGeom>
          <a:noFill/>
        </p:spPr>
        <p:txBody>
          <a:bodyPr wrap="square" lIns="68559" tIns="34279" rIns="68559" bIns="34279" rtlCol="0">
            <a:spAutoFit/>
          </a:bodyPr>
          <a:lstStyle/>
          <a:p>
            <a:pPr>
              <a:lnSpc>
                <a:spcPct val="120000"/>
              </a:lnSpc>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添加说明文字添加说明文字添加说明文字添加说明文字添加说明文字添加说明文字添加说明文字添加说明文字添加说明文字添加说明文字</a:t>
            </a:r>
          </a:p>
          <a:p>
            <a:pPr lvl="0">
              <a:lnSpc>
                <a:spcPct val="120000"/>
              </a:lnSpc>
              <a:defRPr/>
            </a:pPr>
            <a:endPar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916373" y="3605397"/>
            <a:ext cx="2683750" cy="401524"/>
          </a:xfrm>
          <a:prstGeom prst="rect">
            <a:avLst/>
          </a:prstGeom>
          <a:noFill/>
        </p:spPr>
        <p:txBody>
          <a:bodyPr wrap="square" lIns="68559" tIns="34279" rIns="68559" bIns="34279" rtlCol="0">
            <a:spAutoFit/>
          </a:bodyPr>
          <a:lstStyle/>
          <a:p>
            <a:pPr lvl="0">
              <a:lnSpc>
                <a:spcPct val="120000"/>
              </a:lnSpc>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22" name="文本框 21"/>
          <p:cNvSpPr txBox="1"/>
          <p:nvPr/>
        </p:nvSpPr>
        <p:spPr>
          <a:xfrm>
            <a:off x="5460936" y="3605397"/>
            <a:ext cx="2683750" cy="401524"/>
          </a:xfrm>
          <a:prstGeom prst="rect">
            <a:avLst/>
          </a:prstGeom>
          <a:noFill/>
        </p:spPr>
        <p:txBody>
          <a:bodyPr wrap="square" lIns="68559" tIns="34279" rIns="68559" bIns="34279" rtlCol="0">
            <a:spAutoFit/>
          </a:bodyPr>
          <a:lstStyle/>
          <a:p>
            <a:pPr lvl="0">
              <a:lnSpc>
                <a:spcPct val="120000"/>
              </a:lnSpc>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添加说明文字添加说明文字添加说明文字添加说明文字添加说明文字</a:t>
            </a:r>
          </a:p>
        </p:txBody>
      </p:sp>
      <p:sp>
        <p:nvSpPr>
          <p:cNvPr id="23" name="右箭头 22"/>
          <p:cNvSpPr/>
          <p:nvPr/>
        </p:nvSpPr>
        <p:spPr>
          <a:xfrm flipH="1">
            <a:off x="4543896" y="2665674"/>
            <a:ext cx="204653" cy="174009"/>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240413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1000"/>
                                        <p:tgtEl>
                                          <p:spTgt spid="12"/>
                                        </p:tgtEl>
                                      </p:cBhvr>
                                    </p:animEffect>
                                  </p:childTnLst>
                                </p:cTn>
                              </p:par>
                            </p:childTnLst>
                          </p:cTn>
                        </p:par>
                        <p:par>
                          <p:cTn id="27" fill="hold">
                            <p:stCondLst>
                              <p:cond delay="3500"/>
                            </p:stCondLst>
                            <p:childTnLst>
                              <p:par>
                                <p:cTn id="28" presetID="16" presetClass="entr" presetSubtype="21"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1000"/>
                                        <p:tgtEl>
                                          <p:spTgt spid="15"/>
                                        </p:tgtEl>
                                      </p:cBhvr>
                                    </p:animEffect>
                                  </p:childTnLst>
                                </p:cTn>
                              </p:par>
                            </p:childTnLst>
                          </p:cTn>
                        </p:par>
                        <p:par>
                          <p:cTn id="31" fill="hold">
                            <p:stCondLst>
                              <p:cond delay="4500"/>
                            </p:stCondLst>
                            <p:childTnLst>
                              <p:par>
                                <p:cTn id="32" presetID="42"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000"/>
                                        <p:tgtEl>
                                          <p:spTgt spid="14"/>
                                        </p:tgtEl>
                                      </p:cBhvr>
                                    </p:animEffect>
                                  </p:childTnLst>
                                </p:cTn>
                              </p:par>
                            </p:childTnLst>
                          </p:cTn>
                        </p:par>
                        <p:par>
                          <p:cTn id="41" fill="hold">
                            <p:stCondLst>
                              <p:cond delay="6500"/>
                            </p:stCondLst>
                            <p:childTnLst>
                              <p:par>
                                <p:cTn id="42" presetID="47"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up)">
                                      <p:cBhvr>
                                        <p:cTn id="50" dur="1000"/>
                                        <p:tgtEl>
                                          <p:spTgt spid="10"/>
                                        </p:tgtEl>
                                      </p:cBhvr>
                                    </p:animEffect>
                                  </p:childTnLst>
                                </p:cTn>
                              </p:par>
                            </p:childTnLst>
                          </p:cTn>
                        </p:par>
                        <p:par>
                          <p:cTn id="51" fill="hold">
                            <p:stCondLst>
                              <p:cond delay="8500"/>
                            </p:stCondLst>
                            <p:childTnLst>
                              <p:par>
                                <p:cTn id="52" presetID="22" presetClass="entr" presetSubtype="2"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right)">
                                      <p:cBhvr>
                                        <p:cTn id="54" dur="1000"/>
                                        <p:tgtEl>
                                          <p:spTgt spid="13"/>
                                        </p:tgtEl>
                                      </p:cBhvr>
                                    </p:animEffect>
                                  </p:childTnLst>
                                </p:cTn>
                              </p:par>
                            </p:childTnLst>
                          </p:cTn>
                        </p:par>
                        <p:par>
                          <p:cTn id="55" fill="hold">
                            <p:stCondLst>
                              <p:cond delay="9500"/>
                            </p:stCondLst>
                            <p:childTnLst>
                              <p:par>
                                <p:cTn id="56" presetID="22" presetClass="entr" presetSubtype="2"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right)">
                                      <p:cBhvr>
                                        <p:cTn id="58" dur="1000"/>
                                        <p:tgtEl>
                                          <p:spTgt spid="9"/>
                                        </p:tgtEl>
                                      </p:cBhvr>
                                    </p:animEffect>
                                  </p:childTnLst>
                                </p:cTn>
                              </p:par>
                            </p:childTnLst>
                          </p:cTn>
                        </p:par>
                        <p:par>
                          <p:cTn id="59" fill="hold">
                            <p:stCondLst>
                              <p:cond delay="10500"/>
                            </p:stCondLst>
                            <p:childTnLst>
                              <p:par>
                                <p:cTn id="60" presetID="2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1000"/>
                                        <p:tgtEl>
                                          <p:spTgt spid="23"/>
                                        </p:tgtEl>
                                      </p:cBhvr>
                                    </p:animEffect>
                                  </p:childTnLst>
                                </p:cTn>
                              </p:par>
                            </p:childTnLst>
                          </p:cTn>
                        </p:par>
                        <p:par>
                          <p:cTn id="63" fill="hold">
                            <p:stCondLst>
                              <p:cond delay="11500"/>
                            </p:stCondLst>
                            <p:childTnLst>
                              <p:par>
                                <p:cTn id="64" presetID="16" presetClass="entr" presetSubtype="2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barn(inVertical)">
                                      <p:cBhvr>
                                        <p:cTn id="66" dur="1000"/>
                                        <p:tgtEl>
                                          <p:spTgt spid="16"/>
                                        </p:tgtEl>
                                      </p:cBhvr>
                                    </p:animEffect>
                                  </p:childTnLst>
                                </p:cTn>
                              </p:par>
                            </p:childTnLst>
                          </p:cTn>
                        </p:par>
                        <p:par>
                          <p:cTn id="67" fill="hold">
                            <p:stCondLst>
                              <p:cond delay="12500"/>
                            </p:stCondLst>
                            <p:childTnLst>
                              <p:par>
                                <p:cTn id="68" presetID="42"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7" grpId="0"/>
      <p:bldP spid="18" grpId="0"/>
      <p:bldP spid="22" grpId="0"/>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9"/>
          <p:cNvSpPr>
            <a:spLocks noChangeArrowheads="1"/>
          </p:cNvSpPr>
          <p:nvPr/>
        </p:nvSpPr>
        <p:spPr bwMode="auto">
          <a:xfrm>
            <a:off x="5605922" y="1569695"/>
            <a:ext cx="1215343" cy="2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algn="ctr"/>
            <a:r>
              <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p>
        </p:txBody>
      </p:sp>
      <p:sp>
        <p:nvSpPr>
          <p:cNvPr id="8" name="圆角矩形 24"/>
          <p:cNvSpPr>
            <a:spLocks noChangeArrowheads="1"/>
          </p:cNvSpPr>
          <p:nvPr/>
        </p:nvSpPr>
        <p:spPr bwMode="auto">
          <a:xfrm>
            <a:off x="4278007" y="2010992"/>
            <a:ext cx="3981411" cy="515540"/>
          </a:xfrm>
          <a:prstGeom prst="roundRect">
            <a:avLst>
              <a:gd name="adj" fmla="val 8727"/>
            </a:avLst>
          </a:prstGeom>
          <a:solidFill>
            <a:schemeClr val="accent2">
              <a:alpha val="50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1</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）点击此处添加文本内容</a:t>
            </a:r>
          </a:p>
        </p:txBody>
      </p:sp>
      <p:sp>
        <p:nvSpPr>
          <p:cNvPr id="9" name="圆角矩形 25"/>
          <p:cNvSpPr>
            <a:spLocks noChangeArrowheads="1"/>
          </p:cNvSpPr>
          <p:nvPr/>
        </p:nvSpPr>
        <p:spPr bwMode="auto">
          <a:xfrm>
            <a:off x="4278007" y="2636071"/>
            <a:ext cx="3981411" cy="515541"/>
          </a:xfrm>
          <a:prstGeom prst="roundRect">
            <a:avLst>
              <a:gd name="adj" fmla="val 8727"/>
            </a:avLst>
          </a:prstGeom>
          <a:solidFill>
            <a:schemeClr val="accent2">
              <a:alpha val="50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）点击此处添加文本内容</a:t>
            </a:r>
          </a:p>
        </p:txBody>
      </p:sp>
      <p:sp>
        <p:nvSpPr>
          <p:cNvPr id="10" name="圆角矩形 26"/>
          <p:cNvSpPr>
            <a:spLocks noChangeArrowheads="1"/>
          </p:cNvSpPr>
          <p:nvPr/>
        </p:nvSpPr>
        <p:spPr bwMode="auto">
          <a:xfrm>
            <a:off x="4278007" y="3259959"/>
            <a:ext cx="3981411" cy="516732"/>
          </a:xfrm>
          <a:prstGeom prst="roundRect">
            <a:avLst>
              <a:gd name="adj" fmla="val 8727"/>
            </a:avLst>
          </a:prstGeom>
          <a:solidFill>
            <a:schemeClr val="accent2">
              <a:alpha val="50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3</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）点击此处添加文本内容</a:t>
            </a:r>
          </a:p>
        </p:txBody>
      </p:sp>
      <p:sp>
        <p:nvSpPr>
          <p:cNvPr id="11" name="圆角矩形 27"/>
          <p:cNvSpPr>
            <a:spLocks noChangeArrowheads="1"/>
          </p:cNvSpPr>
          <p:nvPr/>
        </p:nvSpPr>
        <p:spPr bwMode="auto">
          <a:xfrm>
            <a:off x="4278007" y="3886227"/>
            <a:ext cx="3981411" cy="515541"/>
          </a:xfrm>
          <a:prstGeom prst="roundRect">
            <a:avLst>
              <a:gd name="adj" fmla="val 8727"/>
            </a:avLst>
          </a:prstGeom>
          <a:solidFill>
            <a:schemeClr val="accent2">
              <a:alpha val="50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）点击此处添加文本内容</a:t>
            </a:r>
          </a:p>
        </p:txBody>
      </p:sp>
      <p:grpSp>
        <p:nvGrpSpPr>
          <p:cNvPr id="12" name="组合 28"/>
          <p:cNvGrpSpPr/>
          <p:nvPr/>
        </p:nvGrpSpPr>
        <p:grpSpPr bwMode="auto">
          <a:xfrm>
            <a:off x="709138" y="1351411"/>
            <a:ext cx="2991118" cy="2878931"/>
            <a:chOff x="793" y="0"/>
            <a:chExt cx="766763" cy="738188"/>
          </a:xfrm>
          <a:solidFill>
            <a:schemeClr val="accent1"/>
          </a:solidFill>
        </p:grpSpPr>
        <p:sp>
          <p:nvSpPr>
            <p:cNvPr id="13" name="Freeform 104"/>
            <p:cNvSpPr>
              <a:spLocks noChangeArrowheads="1"/>
            </p:cNvSpPr>
            <p:nvPr/>
          </p:nvSpPr>
          <p:spPr bwMode="auto">
            <a:xfrm>
              <a:off x="120650" y="95250"/>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40"/>
                    <a:pt x="40" y="31"/>
                    <a:pt x="40" y="20"/>
                  </a:cubicBezTo>
                  <a:cubicBezTo>
                    <a:pt x="40" y="9"/>
                    <a:pt x="31" y="0"/>
                    <a:pt x="20" y="0"/>
                  </a:cubicBezTo>
                  <a:cubicBezTo>
                    <a:pt x="9" y="0"/>
                    <a:pt x="0" y="9"/>
                    <a:pt x="0" y="20"/>
                  </a:cubicBezTo>
                  <a:cubicBezTo>
                    <a:pt x="0" y="31"/>
                    <a:pt x="8" y="40"/>
                    <a:pt x="19" y="4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05"/>
            <p:cNvSpPr>
              <a:spLocks noChangeArrowheads="1"/>
            </p:cNvSpPr>
            <p:nvPr/>
          </p:nvSpPr>
          <p:spPr bwMode="auto">
            <a:xfrm>
              <a:off x="346075" y="0"/>
              <a:ext cx="76200" cy="77788"/>
            </a:xfrm>
            <a:custGeom>
              <a:avLst/>
              <a:gdLst>
                <a:gd name="T0" fmla="*/ 18 w 40"/>
                <a:gd name="T1" fmla="*/ 41 h 41"/>
                <a:gd name="T2" fmla="*/ 20 w 40"/>
                <a:gd name="T3" fmla="*/ 41 h 41"/>
                <a:gd name="T4" fmla="*/ 22 w 40"/>
                <a:gd name="T5" fmla="*/ 41 h 41"/>
                <a:gd name="T6" fmla="*/ 40 w 40"/>
                <a:gd name="T7" fmla="*/ 21 h 41"/>
                <a:gd name="T8" fmla="*/ 20 w 40"/>
                <a:gd name="T9" fmla="*/ 0 h 41"/>
                <a:gd name="T10" fmla="*/ 0 w 40"/>
                <a:gd name="T11" fmla="*/ 21 h 41"/>
                <a:gd name="T12" fmla="*/ 18 w 40"/>
                <a:gd name="T13" fmla="*/ 41 h 41"/>
                <a:gd name="T14" fmla="*/ 0 60000 65536"/>
                <a:gd name="T15" fmla="*/ 0 60000 65536"/>
                <a:gd name="T16" fmla="*/ 0 60000 65536"/>
                <a:gd name="T17" fmla="*/ 0 60000 65536"/>
                <a:gd name="T18" fmla="*/ 0 60000 65536"/>
                <a:gd name="T19" fmla="*/ 0 60000 65536"/>
                <a:gd name="T20" fmla="*/ 0 60000 65536"/>
                <a:gd name="T21" fmla="*/ 0 w 40"/>
                <a:gd name="T22" fmla="*/ 0 h 41"/>
                <a:gd name="T23" fmla="*/ 40 w 4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1">
                  <a:moveTo>
                    <a:pt x="18" y="41"/>
                  </a:moveTo>
                  <a:cubicBezTo>
                    <a:pt x="19" y="41"/>
                    <a:pt x="20" y="41"/>
                    <a:pt x="20" y="41"/>
                  </a:cubicBezTo>
                  <a:cubicBezTo>
                    <a:pt x="20" y="41"/>
                    <a:pt x="21" y="41"/>
                    <a:pt x="22" y="41"/>
                  </a:cubicBezTo>
                  <a:cubicBezTo>
                    <a:pt x="32" y="40"/>
                    <a:pt x="40" y="31"/>
                    <a:pt x="40" y="21"/>
                  </a:cubicBezTo>
                  <a:cubicBezTo>
                    <a:pt x="40" y="9"/>
                    <a:pt x="31" y="0"/>
                    <a:pt x="20" y="0"/>
                  </a:cubicBezTo>
                  <a:cubicBezTo>
                    <a:pt x="9" y="0"/>
                    <a:pt x="0" y="9"/>
                    <a:pt x="0" y="21"/>
                  </a:cubicBezTo>
                  <a:cubicBezTo>
                    <a:pt x="0" y="31"/>
                    <a:pt x="8" y="40"/>
                    <a:pt x="18" y="41"/>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6"/>
            <p:cNvSpPr>
              <a:spLocks noChangeArrowheads="1"/>
            </p:cNvSpPr>
            <p:nvPr/>
          </p:nvSpPr>
          <p:spPr bwMode="auto">
            <a:xfrm>
              <a:off x="73025" y="268287"/>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07"/>
            <p:cNvSpPr>
              <a:spLocks noChangeArrowheads="1"/>
            </p:cNvSpPr>
            <p:nvPr/>
          </p:nvSpPr>
          <p:spPr bwMode="auto">
            <a:xfrm>
              <a:off x="26988" y="441325"/>
              <a:ext cx="74613"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08"/>
            <p:cNvSpPr>
              <a:spLocks noChangeArrowheads="1"/>
            </p:cNvSpPr>
            <p:nvPr/>
          </p:nvSpPr>
          <p:spPr bwMode="auto">
            <a:xfrm>
              <a:off x="569913" y="95250"/>
              <a:ext cx="76200" cy="76200"/>
            </a:xfrm>
            <a:custGeom>
              <a:avLst/>
              <a:gdLst>
                <a:gd name="T0" fmla="*/ 18 w 40"/>
                <a:gd name="T1" fmla="*/ 40 h 40"/>
                <a:gd name="T2" fmla="*/ 20 w 40"/>
                <a:gd name="T3" fmla="*/ 40 h 40"/>
                <a:gd name="T4" fmla="*/ 21 w 40"/>
                <a:gd name="T5" fmla="*/ 40 h 40"/>
                <a:gd name="T6" fmla="*/ 40 w 40"/>
                <a:gd name="T7" fmla="*/ 20 h 40"/>
                <a:gd name="T8" fmla="*/ 20 w 40"/>
                <a:gd name="T9" fmla="*/ 0 h 40"/>
                <a:gd name="T10" fmla="*/ 0 w 40"/>
                <a:gd name="T11" fmla="*/ 20 h 40"/>
                <a:gd name="T12" fmla="*/ 18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8" y="40"/>
                  </a:moveTo>
                  <a:cubicBezTo>
                    <a:pt x="19" y="40"/>
                    <a:pt x="19" y="40"/>
                    <a:pt x="20" y="40"/>
                  </a:cubicBezTo>
                  <a:cubicBezTo>
                    <a:pt x="20" y="40"/>
                    <a:pt x="21" y="40"/>
                    <a:pt x="21" y="40"/>
                  </a:cubicBezTo>
                  <a:cubicBezTo>
                    <a:pt x="32" y="40"/>
                    <a:pt x="40" y="31"/>
                    <a:pt x="40" y="20"/>
                  </a:cubicBezTo>
                  <a:cubicBezTo>
                    <a:pt x="40" y="9"/>
                    <a:pt x="31" y="0"/>
                    <a:pt x="20" y="0"/>
                  </a:cubicBezTo>
                  <a:cubicBezTo>
                    <a:pt x="9" y="0"/>
                    <a:pt x="0" y="9"/>
                    <a:pt x="0" y="20"/>
                  </a:cubicBezTo>
                  <a:cubicBezTo>
                    <a:pt x="0" y="31"/>
                    <a:pt x="8" y="40"/>
                    <a:pt x="18" y="4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9"/>
            <p:cNvSpPr>
              <a:spLocks noChangeArrowheads="1"/>
            </p:cNvSpPr>
            <p:nvPr/>
          </p:nvSpPr>
          <p:spPr bwMode="auto">
            <a:xfrm>
              <a:off x="617538" y="268287"/>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10"/>
            <p:cNvSpPr>
              <a:spLocks noChangeArrowheads="1"/>
            </p:cNvSpPr>
            <p:nvPr/>
          </p:nvSpPr>
          <p:spPr bwMode="auto">
            <a:xfrm>
              <a:off x="665163" y="441325"/>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11"/>
            <p:cNvSpPr>
              <a:spLocks noChangeArrowheads="1"/>
            </p:cNvSpPr>
            <p:nvPr/>
          </p:nvSpPr>
          <p:spPr bwMode="auto">
            <a:xfrm>
              <a:off x="793" y="85725"/>
              <a:ext cx="766763" cy="652463"/>
            </a:xfrm>
            <a:custGeom>
              <a:avLst/>
              <a:gdLst>
                <a:gd name="T0" fmla="*/ 370 w 403"/>
                <a:gd name="T1" fmla="*/ 233 h 343"/>
                <a:gd name="T2" fmla="*/ 350 w 403"/>
                <a:gd name="T3" fmla="*/ 240 h 343"/>
                <a:gd name="T4" fmla="*/ 332 w 403"/>
                <a:gd name="T5" fmla="*/ 262 h 343"/>
                <a:gd name="T6" fmla="*/ 357 w 403"/>
                <a:gd name="T7" fmla="*/ 229 h 343"/>
                <a:gd name="T8" fmla="*/ 370 w 403"/>
                <a:gd name="T9" fmla="*/ 181 h 343"/>
                <a:gd name="T10" fmla="*/ 365 w 403"/>
                <a:gd name="T11" fmla="*/ 149 h 343"/>
                <a:gd name="T12" fmla="*/ 344 w 403"/>
                <a:gd name="T13" fmla="*/ 142 h 343"/>
                <a:gd name="T14" fmla="*/ 311 w 403"/>
                <a:gd name="T15" fmla="*/ 185 h 343"/>
                <a:gd name="T16" fmla="*/ 321 w 403"/>
                <a:gd name="T17" fmla="*/ 145 h 343"/>
                <a:gd name="T18" fmla="*/ 319 w 403"/>
                <a:gd name="T19" fmla="*/ 116 h 343"/>
                <a:gd name="T20" fmla="*/ 353 w 403"/>
                <a:gd name="T21" fmla="*/ 92 h 343"/>
                <a:gd name="T22" fmla="*/ 320 w 403"/>
                <a:gd name="T23" fmla="*/ 51 h 343"/>
                <a:gd name="T24" fmla="*/ 300 w 403"/>
                <a:gd name="T25" fmla="*/ 58 h 343"/>
                <a:gd name="T26" fmla="*/ 282 w 403"/>
                <a:gd name="T27" fmla="*/ 79 h 343"/>
                <a:gd name="T28" fmla="*/ 273 w 403"/>
                <a:gd name="T29" fmla="*/ 58 h 343"/>
                <a:gd name="T30" fmla="*/ 236 w 403"/>
                <a:gd name="T31" fmla="*/ 58 h 343"/>
                <a:gd name="T32" fmla="*/ 236 w 403"/>
                <a:gd name="T33" fmla="*/ 52 h 343"/>
                <a:gd name="T34" fmla="*/ 202 w 403"/>
                <a:gd name="T35" fmla="*/ 1 h 343"/>
                <a:gd name="T36" fmla="*/ 182 w 403"/>
                <a:gd name="T37" fmla="*/ 9 h 343"/>
                <a:gd name="T38" fmla="*/ 168 w 403"/>
                <a:gd name="T39" fmla="*/ 57 h 343"/>
                <a:gd name="T40" fmla="*/ 163 w 403"/>
                <a:gd name="T41" fmla="*/ 58 h 343"/>
                <a:gd name="T42" fmla="*/ 121 w 403"/>
                <a:gd name="T43" fmla="*/ 79 h 343"/>
                <a:gd name="T44" fmla="*/ 104 w 403"/>
                <a:gd name="T45" fmla="*/ 58 h 343"/>
                <a:gd name="T46" fmla="*/ 84 w 403"/>
                <a:gd name="T47" fmla="*/ 51 h 343"/>
                <a:gd name="T48" fmla="*/ 51 w 403"/>
                <a:gd name="T49" fmla="*/ 92 h 343"/>
                <a:gd name="T50" fmla="*/ 85 w 403"/>
                <a:gd name="T51" fmla="*/ 116 h 343"/>
                <a:gd name="T52" fmla="*/ 83 w 403"/>
                <a:gd name="T53" fmla="*/ 145 h 343"/>
                <a:gd name="T54" fmla="*/ 93 w 403"/>
                <a:gd name="T55" fmla="*/ 185 h 343"/>
                <a:gd name="T56" fmla="*/ 60 w 403"/>
                <a:gd name="T57" fmla="*/ 142 h 343"/>
                <a:gd name="T58" fmla="*/ 39 w 403"/>
                <a:gd name="T59" fmla="*/ 149 h 343"/>
                <a:gd name="T60" fmla="*/ 34 w 403"/>
                <a:gd name="T61" fmla="*/ 181 h 343"/>
                <a:gd name="T62" fmla="*/ 47 w 403"/>
                <a:gd name="T63" fmla="*/ 229 h 343"/>
                <a:gd name="T64" fmla="*/ 72 w 403"/>
                <a:gd name="T65" fmla="*/ 262 h 343"/>
                <a:gd name="T66" fmla="*/ 54 w 403"/>
                <a:gd name="T67" fmla="*/ 240 h 343"/>
                <a:gd name="T68" fmla="*/ 34 w 403"/>
                <a:gd name="T69" fmla="*/ 233 h 343"/>
                <a:gd name="T70" fmla="*/ 0 w 403"/>
                <a:gd name="T71" fmla="*/ 284 h 343"/>
                <a:gd name="T72" fmla="*/ 1 w 403"/>
                <a:gd name="T73" fmla="*/ 343 h 343"/>
                <a:gd name="T74" fmla="*/ 58 w 403"/>
                <a:gd name="T75" fmla="*/ 343 h 343"/>
                <a:gd name="T76" fmla="*/ 270 w 403"/>
                <a:gd name="T77" fmla="*/ 67 h 343"/>
                <a:gd name="T78" fmla="*/ 354 w 403"/>
                <a:gd name="T79" fmla="*/ 343 h 343"/>
                <a:gd name="T80" fmla="*/ 403 w 403"/>
                <a:gd name="T81" fmla="*/ 288 h 343"/>
                <a:gd name="T82" fmla="*/ 390 w 403"/>
                <a:gd name="T83" fmla="*/ 240 h 3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3"/>
                <a:gd name="T127" fmla="*/ 0 h 343"/>
                <a:gd name="T128" fmla="*/ 403 w 403"/>
                <a:gd name="T129" fmla="*/ 343 h 3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3" h="343">
                  <a:moveTo>
                    <a:pt x="390" y="240"/>
                  </a:moveTo>
                  <a:cubicBezTo>
                    <a:pt x="381" y="232"/>
                    <a:pt x="370" y="233"/>
                    <a:pt x="370" y="233"/>
                  </a:cubicBezTo>
                  <a:cubicBezTo>
                    <a:pt x="370" y="233"/>
                    <a:pt x="370" y="233"/>
                    <a:pt x="369" y="233"/>
                  </a:cubicBezTo>
                  <a:cubicBezTo>
                    <a:pt x="369" y="233"/>
                    <a:pt x="359" y="232"/>
                    <a:pt x="350" y="240"/>
                  </a:cubicBezTo>
                  <a:cubicBezTo>
                    <a:pt x="342" y="248"/>
                    <a:pt x="337" y="260"/>
                    <a:pt x="336" y="276"/>
                  </a:cubicBezTo>
                  <a:cubicBezTo>
                    <a:pt x="332" y="262"/>
                    <a:pt x="332" y="262"/>
                    <a:pt x="332" y="262"/>
                  </a:cubicBezTo>
                  <a:cubicBezTo>
                    <a:pt x="335" y="251"/>
                    <a:pt x="339" y="242"/>
                    <a:pt x="346" y="236"/>
                  </a:cubicBezTo>
                  <a:cubicBezTo>
                    <a:pt x="349" y="233"/>
                    <a:pt x="353" y="231"/>
                    <a:pt x="357" y="229"/>
                  </a:cubicBezTo>
                  <a:cubicBezTo>
                    <a:pt x="349" y="225"/>
                    <a:pt x="344" y="217"/>
                    <a:pt x="344" y="207"/>
                  </a:cubicBezTo>
                  <a:cubicBezTo>
                    <a:pt x="344" y="193"/>
                    <a:pt x="355" y="181"/>
                    <a:pt x="370" y="181"/>
                  </a:cubicBezTo>
                  <a:cubicBezTo>
                    <a:pt x="373" y="181"/>
                    <a:pt x="375" y="182"/>
                    <a:pt x="378" y="183"/>
                  </a:cubicBezTo>
                  <a:cubicBezTo>
                    <a:pt x="377" y="167"/>
                    <a:pt x="372" y="156"/>
                    <a:pt x="365" y="149"/>
                  </a:cubicBezTo>
                  <a:cubicBezTo>
                    <a:pt x="356" y="141"/>
                    <a:pt x="345" y="142"/>
                    <a:pt x="345" y="142"/>
                  </a:cubicBezTo>
                  <a:cubicBezTo>
                    <a:pt x="345" y="142"/>
                    <a:pt x="345" y="142"/>
                    <a:pt x="344" y="142"/>
                  </a:cubicBezTo>
                  <a:cubicBezTo>
                    <a:pt x="344" y="142"/>
                    <a:pt x="334" y="141"/>
                    <a:pt x="325" y="149"/>
                  </a:cubicBezTo>
                  <a:cubicBezTo>
                    <a:pt x="317" y="157"/>
                    <a:pt x="312" y="168"/>
                    <a:pt x="311" y="185"/>
                  </a:cubicBezTo>
                  <a:cubicBezTo>
                    <a:pt x="307" y="171"/>
                    <a:pt x="307" y="171"/>
                    <a:pt x="307" y="171"/>
                  </a:cubicBezTo>
                  <a:cubicBezTo>
                    <a:pt x="310" y="160"/>
                    <a:pt x="314" y="151"/>
                    <a:pt x="321" y="145"/>
                  </a:cubicBezTo>
                  <a:cubicBezTo>
                    <a:pt x="324" y="142"/>
                    <a:pt x="328" y="140"/>
                    <a:pt x="332" y="138"/>
                  </a:cubicBezTo>
                  <a:cubicBezTo>
                    <a:pt x="324" y="134"/>
                    <a:pt x="319" y="126"/>
                    <a:pt x="319" y="116"/>
                  </a:cubicBezTo>
                  <a:cubicBezTo>
                    <a:pt x="319" y="102"/>
                    <a:pt x="330" y="90"/>
                    <a:pt x="345" y="90"/>
                  </a:cubicBezTo>
                  <a:cubicBezTo>
                    <a:pt x="348" y="90"/>
                    <a:pt x="350" y="91"/>
                    <a:pt x="353" y="92"/>
                  </a:cubicBezTo>
                  <a:cubicBezTo>
                    <a:pt x="352" y="76"/>
                    <a:pt x="347" y="65"/>
                    <a:pt x="340" y="58"/>
                  </a:cubicBezTo>
                  <a:cubicBezTo>
                    <a:pt x="331" y="50"/>
                    <a:pt x="320" y="51"/>
                    <a:pt x="320" y="51"/>
                  </a:cubicBezTo>
                  <a:cubicBezTo>
                    <a:pt x="320" y="51"/>
                    <a:pt x="320" y="51"/>
                    <a:pt x="319" y="51"/>
                  </a:cubicBezTo>
                  <a:cubicBezTo>
                    <a:pt x="319" y="51"/>
                    <a:pt x="309" y="50"/>
                    <a:pt x="300" y="58"/>
                  </a:cubicBezTo>
                  <a:cubicBezTo>
                    <a:pt x="292" y="65"/>
                    <a:pt x="287" y="77"/>
                    <a:pt x="286" y="93"/>
                  </a:cubicBezTo>
                  <a:cubicBezTo>
                    <a:pt x="282" y="79"/>
                    <a:pt x="282" y="79"/>
                    <a:pt x="282" y="79"/>
                  </a:cubicBezTo>
                  <a:cubicBezTo>
                    <a:pt x="277" y="58"/>
                    <a:pt x="277" y="58"/>
                    <a:pt x="277" y="58"/>
                  </a:cubicBezTo>
                  <a:cubicBezTo>
                    <a:pt x="273" y="58"/>
                    <a:pt x="273" y="58"/>
                    <a:pt x="273" y="58"/>
                  </a:cubicBezTo>
                  <a:cubicBezTo>
                    <a:pt x="241" y="58"/>
                    <a:pt x="241" y="58"/>
                    <a:pt x="241" y="58"/>
                  </a:cubicBezTo>
                  <a:cubicBezTo>
                    <a:pt x="236" y="58"/>
                    <a:pt x="236" y="58"/>
                    <a:pt x="236" y="58"/>
                  </a:cubicBezTo>
                  <a:cubicBezTo>
                    <a:pt x="236" y="57"/>
                    <a:pt x="236" y="57"/>
                    <a:pt x="236" y="57"/>
                  </a:cubicBezTo>
                  <a:cubicBezTo>
                    <a:pt x="236" y="55"/>
                    <a:pt x="236" y="54"/>
                    <a:pt x="236" y="52"/>
                  </a:cubicBezTo>
                  <a:cubicBezTo>
                    <a:pt x="236" y="32"/>
                    <a:pt x="231" y="17"/>
                    <a:pt x="222" y="9"/>
                  </a:cubicBezTo>
                  <a:cubicBezTo>
                    <a:pt x="213" y="0"/>
                    <a:pt x="203" y="1"/>
                    <a:pt x="202" y="1"/>
                  </a:cubicBezTo>
                  <a:cubicBezTo>
                    <a:pt x="202" y="1"/>
                    <a:pt x="202" y="1"/>
                    <a:pt x="202" y="1"/>
                  </a:cubicBezTo>
                  <a:cubicBezTo>
                    <a:pt x="201" y="1"/>
                    <a:pt x="191" y="0"/>
                    <a:pt x="182" y="9"/>
                  </a:cubicBezTo>
                  <a:cubicBezTo>
                    <a:pt x="173" y="17"/>
                    <a:pt x="168" y="32"/>
                    <a:pt x="168" y="52"/>
                  </a:cubicBezTo>
                  <a:cubicBezTo>
                    <a:pt x="168" y="54"/>
                    <a:pt x="168" y="55"/>
                    <a:pt x="168" y="57"/>
                  </a:cubicBezTo>
                  <a:cubicBezTo>
                    <a:pt x="168" y="57"/>
                    <a:pt x="168" y="57"/>
                    <a:pt x="168" y="58"/>
                  </a:cubicBezTo>
                  <a:cubicBezTo>
                    <a:pt x="163" y="58"/>
                    <a:pt x="163" y="58"/>
                    <a:pt x="163" y="58"/>
                  </a:cubicBezTo>
                  <a:cubicBezTo>
                    <a:pt x="127" y="58"/>
                    <a:pt x="127" y="58"/>
                    <a:pt x="127" y="58"/>
                  </a:cubicBezTo>
                  <a:cubicBezTo>
                    <a:pt x="121" y="79"/>
                    <a:pt x="121" y="79"/>
                    <a:pt x="121" y="79"/>
                  </a:cubicBezTo>
                  <a:cubicBezTo>
                    <a:pt x="118" y="93"/>
                    <a:pt x="118" y="93"/>
                    <a:pt x="118" y="93"/>
                  </a:cubicBezTo>
                  <a:cubicBezTo>
                    <a:pt x="117" y="77"/>
                    <a:pt x="112" y="65"/>
                    <a:pt x="104" y="58"/>
                  </a:cubicBezTo>
                  <a:cubicBezTo>
                    <a:pt x="95" y="50"/>
                    <a:pt x="85" y="51"/>
                    <a:pt x="85" y="51"/>
                  </a:cubicBezTo>
                  <a:cubicBezTo>
                    <a:pt x="84" y="51"/>
                    <a:pt x="84" y="51"/>
                    <a:pt x="84" y="51"/>
                  </a:cubicBezTo>
                  <a:cubicBezTo>
                    <a:pt x="83" y="51"/>
                    <a:pt x="73" y="50"/>
                    <a:pt x="64" y="58"/>
                  </a:cubicBezTo>
                  <a:cubicBezTo>
                    <a:pt x="57" y="65"/>
                    <a:pt x="52" y="76"/>
                    <a:pt x="51" y="92"/>
                  </a:cubicBezTo>
                  <a:cubicBezTo>
                    <a:pt x="54" y="91"/>
                    <a:pt x="56" y="90"/>
                    <a:pt x="59" y="90"/>
                  </a:cubicBezTo>
                  <a:cubicBezTo>
                    <a:pt x="73" y="90"/>
                    <a:pt x="85" y="102"/>
                    <a:pt x="85" y="116"/>
                  </a:cubicBezTo>
                  <a:cubicBezTo>
                    <a:pt x="85" y="126"/>
                    <a:pt x="80" y="134"/>
                    <a:pt x="72" y="138"/>
                  </a:cubicBezTo>
                  <a:cubicBezTo>
                    <a:pt x="76" y="140"/>
                    <a:pt x="79" y="142"/>
                    <a:pt x="83" y="145"/>
                  </a:cubicBezTo>
                  <a:cubicBezTo>
                    <a:pt x="90" y="151"/>
                    <a:pt x="94" y="160"/>
                    <a:pt x="97" y="171"/>
                  </a:cubicBezTo>
                  <a:cubicBezTo>
                    <a:pt x="93" y="185"/>
                    <a:pt x="93" y="185"/>
                    <a:pt x="93" y="185"/>
                  </a:cubicBezTo>
                  <a:cubicBezTo>
                    <a:pt x="92" y="168"/>
                    <a:pt x="87" y="157"/>
                    <a:pt x="79" y="149"/>
                  </a:cubicBezTo>
                  <a:cubicBezTo>
                    <a:pt x="70" y="141"/>
                    <a:pt x="60" y="142"/>
                    <a:pt x="60" y="142"/>
                  </a:cubicBezTo>
                  <a:cubicBezTo>
                    <a:pt x="59" y="142"/>
                    <a:pt x="59" y="142"/>
                    <a:pt x="59" y="142"/>
                  </a:cubicBezTo>
                  <a:cubicBezTo>
                    <a:pt x="58" y="142"/>
                    <a:pt x="48" y="141"/>
                    <a:pt x="39" y="149"/>
                  </a:cubicBezTo>
                  <a:cubicBezTo>
                    <a:pt x="32" y="156"/>
                    <a:pt x="27" y="167"/>
                    <a:pt x="26" y="183"/>
                  </a:cubicBezTo>
                  <a:cubicBezTo>
                    <a:pt x="29" y="182"/>
                    <a:pt x="31" y="181"/>
                    <a:pt x="34" y="181"/>
                  </a:cubicBezTo>
                  <a:cubicBezTo>
                    <a:pt x="48" y="181"/>
                    <a:pt x="60" y="193"/>
                    <a:pt x="60" y="207"/>
                  </a:cubicBezTo>
                  <a:cubicBezTo>
                    <a:pt x="60" y="217"/>
                    <a:pt x="55" y="225"/>
                    <a:pt x="47" y="229"/>
                  </a:cubicBezTo>
                  <a:cubicBezTo>
                    <a:pt x="51" y="231"/>
                    <a:pt x="54" y="233"/>
                    <a:pt x="58" y="236"/>
                  </a:cubicBezTo>
                  <a:cubicBezTo>
                    <a:pt x="65" y="242"/>
                    <a:pt x="69" y="251"/>
                    <a:pt x="72" y="262"/>
                  </a:cubicBezTo>
                  <a:cubicBezTo>
                    <a:pt x="68" y="276"/>
                    <a:pt x="68" y="276"/>
                    <a:pt x="68" y="276"/>
                  </a:cubicBezTo>
                  <a:cubicBezTo>
                    <a:pt x="67" y="260"/>
                    <a:pt x="62" y="248"/>
                    <a:pt x="54" y="240"/>
                  </a:cubicBezTo>
                  <a:cubicBezTo>
                    <a:pt x="45" y="232"/>
                    <a:pt x="35" y="233"/>
                    <a:pt x="35" y="233"/>
                  </a:cubicBezTo>
                  <a:cubicBezTo>
                    <a:pt x="34" y="233"/>
                    <a:pt x="34" y="233"/>
                    <a:pt x="34" y="233"/>
                  </a:cubicBezTo>
                  <a:cubicBezTo>
                    <a:pt x="33" y="233"/>
                    <a:pt x="23" y="232"/>
                    <a:pt x="14" y="240"/>
                  </a:cubicBezTo>
                  <a:cubicBezTo>
                    <a:pt x="5" y="249"/>
                    <a:pt x="0" y="263"/>
                    <a:pt x="0" y="284"/>
                  </a:cubicBezTo>
                  <a:cubicBezTo>
                    <a:pt x="0" y="285"/>
                    <a:pt x="1" y="287"/>
                    <a:pt x="1" y="288"/>
                  </a:cubicBezTo>
                  <a:cubicBezTo>
                    <a:pt x="1" y="288"/>
                    <a:pt x="1" y="327"/>
                    <a:pt x="1" y="343"/>
                  </a:cubicBezTo>
                  <a:cubicBezTo>
                    <a:pt x="50" y="343"/>
                    <a:pt x="50" y="343"/>
                    <a:pt x="50" y="343"/>
                  </a:cubicBezTo>
                  <a:cubicBezTo>
                    <a:pt x="58" y="343"/>
                    <a:pt x="58" y="343"/>
                    <a:pt x="58" y="343"/>
                  </a:cubicBezTo>
                  <a:cubicBezTo>
                    <a:pt x="77" y="276"/>
                    <a:pt x="132" y="72"/>
                    <a:pt x="134" y="67"/>
                  </a:cubicBezTo>
                  <a:cubicBezTo>
                    <a:pt x="140" y="67"/>
                    <a:pt x="264" y="67"/>
                    <a:pt x="270" y="67"/>
                  </a:cubicBezTo>
                  <a:cubicBezTo>
                    <a:pt x="272" y="72"/>
                    <a:pt x="327" y="276"/>
                    <a:pt x="345" y="343"/>
                  </a:cubicBezTo>
                  <a:cubicBezTo>
                    <a:pt x="354" y="343"/>
                    <a:pt x="354" y="343"/>
                    <a:pt x="354" y="343"/>
                  </a:cubicBezTo>
                  <a:cubicBezTo>
                    <a:pt x="403" y="343"/>
                    <a:pt x="403" y="343"/>
                    <a:pt x="403" y="343"/>
                  </a:cubicBezTo>
                  <a:cubicBezTo>
                    <a:pt x="403" y="327"/>
                    <a:pt x="403" y="288"/>
                    <a:pt x="403" y="288"/>
                  </a:cubicBezTo>
                  <a:cubicBezTo>
                    <a:pt x="403" y="287"/>
                    <a:pt x="403" y="285"/>
                    <a:pt x="403" y="284"/>
                  </a:cubicBezTo>
                  <a:cubicBezTo>
                    <a:pt x="403" y="263"/>
                    <a:pt x="399" y="249"/>
                    <a:pt x="390" y="240"/>
                  </a:cubicBezTo>
                  <a:close/>
                </a:path>
              </a:pathLst>
            </a:cu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15"/>
          <p:cNvSpPr txBox="1"/>
          <p:nvPr/>
        </p:nvSpPr>
        <p:spPr>
          <a:xfrm rot="5400000">
            <a:off x="1218089" y="2613665"/>
            <a:ext cx="1932806" cy="1166382"/>
          </a:xfrm>
          <a:prstGeom prst="rect">
            <a:avLst/>
          </a:prstGeom>
          <a:noFill/>
        </p:spPr>
        <p:txBody>
          <a:bodyPr vert="eaVert" wrap="none" rtlCol="0">
            <a:prstTxWarp prst="textFadeLeft">
              <a:avLst/>
            </a:prstTxWarp>
            <a:spAutoFit/>
          </a:bodyPr>
          <a:lstStyle/>
          <a:p>
            <a:pPr algn="ctr"/>
            <a:r>
              <a:rPr lang="zh-CN" altLang="en-US" sz="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zh-CN" altLang="en-US" sz="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225485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2000"/>
                            </p:stCondLst>
                            <p:childTnLst>
                              <p:par>
                                <p:cTn id="19" presetID="23" presetClass="entr" presetSubtype="36"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6*min(max(#ppt_w*#ppt_h,.3),1)-7.4)/-.7*#ppt_w"/>
                                          </p:val>
                                        </p:tav>
                                        <p:tav tm="100000">
                                          <p:val>
                                            <p:strVal val="#ppt_w"/>
                                          </p:val>
                                        </p:tav>
                                      </p:tavLst>
                                    </p:anim>
                                    <p:anim calcmode="lin" valueType="num">
                                      <p:cBhvr>
                                        <p:cTn id="22" dur="500" fill="hold"/>
                                        <p:tgtEl>
                                          <p:spTgt spid="7"/>
                                        </p:tgtEl>
                                        <p:attrNameLst>
                                          <p:attrName>ppt_h</p:attrName>
                                        </p:attrNameLst>
                                      </p:cBhvr>
                                      <p:tavLst>
                                        <p:tav tm="0">
                                          <p:val>
                                            <p:strVal val="(6*min(max(#ppt_w*#ppt_h,.3),1)-7.4)/-.7*#ppt_h"/>
                                          </p:val>
                                        </p:tav>
                                        <p:tav tm="100000">
                                          <p:val>
                                            <p:strVal val="#ppt_h"/>
                                          </p:val>
                                        </p:tav>
                                      </p:tavLst>
                                    </p:anim>
                                    <p:anim calcmode="lin" valueType="num">
                                      <p:cBhvr>
                                        <p:cTn id="23" dur="500" fill="hold"/>
                                        <p:tgtEl>
                                          <p:spTgt spid="7"/>
                                        </p:tgtEl>
                                        <p:attrNameLst>
                                          <p:attrName>ppt_x</p:attrName>
                                        </p:attrNameLst>
                                      </p:cBhvr>
                                      <p:tavLst>
                                        <p:tav tm="0">
                                          <p:val>
                                            <p:fltVal val="0.5"/>
                                          </p:val>
                                        </p:tav>
                                        <p:tav tm="100000">
                                          <p:val>
                                            <p:strVal val="#ppt_x"/>
                                          </p:val>
                                        </p:tav>
                                      </p:tavLst>
                                    </p:anim>
                                    <p:anim calcmode="lin" valueType="num">
                                      <p:cBhvr>
                                        <p:cTn id="24"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animBg="1"/>
      <p:bldP spid="10" grpId="0" animBg="1"/>
      <p:bldP spid="11"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37"/>
          <p:cNvGrpSpPr/>
          <p:nvPr/>
        </p:nvGrpSpPr>
        <p:grpSpPr bwMode="auto">
          <a:xfrm>
            <a:off x="2330443" y="1165971"/>
            <a:ext cx="4291276" cy="3854051"/>
            <a:chOff x="1528" y="825"/>
            <a:chExt cx="2704" cy="2427"/>
          </a:xfrm>
        </p:grpSpPr>
        <p:sp>
          <p:nvSpPr>
            <p:cNvPr id="8" name="Freeform 32"/>
            <p:cNvSpPr/>
            <p:nvPr/>
          </p:nvSpPr>
          <p:spPr bwMode="auto">
            <a:xfrm>
              <a:off x="2515" y="2197"/>
              <a:ext cx="833" cy="1055"/>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3"/>
            <p:cNvSpPr/>
            <p:nvPr/>
          </p:nvSpPr>
          <p:spPr bwMode="auto">
            <a:xfrm>
              <a:off x="3295" y="1740"/>
              <a:ext cx="937" cy="81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4"/>
            <p:cNvSpPr/>
            <p:nvPr/>
          </p:nvSpPr>
          <p:spPr bwMode="auto">
            <a:xfrm>
              <a:off x="2841" y="825"/>
              <a:ext cx="795" cy="1425"/>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5"/>
            <p:cNvSpPr/>
            <p:nvPr/>
          </p:nvSpPr>
          <p:spPr bwMode="auto">
            <a:xfrm>
              <a:off x="2075" y="898"/>
              <a:ext cx="892" cy="1302"/>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6"/>
            <p:cNvSpPr/>
            <p:nvPr/>
          </p:nvSpPr>
          <p:spPr bwMode="auto">
            <a:xfrm>
              <a:off x="1528" y="1785"/>
              <a:ext cx="989" cy="676"/>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Rectangle 38"/>
          <p:cNvSpPr>
            <a:spLocks noChangeArrowheads="1"/>
          </p:cNvSpPr>
          <p:nvPr/>
        </p:nvSpPr>
        <p:spPr bwMode="auto">
          <a:xfrm>
            <a:off x="5799648" y="1131034"/>
            <a:ext cx="2074954"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39"/>
          <p:cNvSpPr>
            <a:spLocks noChangeArrowheads="1"/>
          </p:cNvSpPr>
          <p:nvPr/>
        </p:nvSpPr>
        <p:spPr bwMode="auto">
          <a:xfrm>
            <a:off x="6793118" y="3003275"/>
            <a:ext cx="1891431"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40"/>
          <p:cNvSpPr>
            <a:spLocks noChangeArrowheads="1"/>
          </p:cNvSpPr>
          <p:nvPr/>
        </p:nvSpPr>
        <p:spPr bwMode="auto">
          <a:xfrm>
            <a:off x="1016932" y="1455819"/>
            <a:ext cx="2015503"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41"/>
          <p:cNvSpPr>
            <a:spLocks noChangeArrowheads="1"/>
          </p:cNvSpPr>
          <p:nvPr/>
        </p:nvSpPr>
        <p:spPr bwMode="auto">
          <a:xfrm>
            <a:off x="300660" y="3292288"/>
            <a:ext cx="2015503"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8228" y="-14653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0002516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66111" y="1961833"/>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132223" y="2507296"/>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198334" y="3052756"/>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264445" y="3598219"/>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323280" y="4143681"/>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48"/>
          <p:cNvGrpSpPr/>
          <p:nvPr/>
        </p:nvGrpSpPr>
        <p:grpSpPr>
          <a:xfrm>
            <a:off x="560456" y="2002118"/>
            <a:ext cx="2677215" cy="1137488"/>
            <a:chOff x="408449" y="2666898"/>
            <a:chExt cx="3570257" cy="1517001"/>
          </a:xfrm>
        </p:grpSpPr>
        <p:sp>
          <p:nvSpPr>
            <p:cNvPr id="13" name="平行四边形 12"/>
            <p:cNvSpPr/>
            <p:nvPr/>
          </p:nvSpPr>
          <p:spPr>
            <a:xfrm>
              <a:off x="1114184" y="2728997"/>
              <a:ext cx="1739374" cy="1454902"/>
            </a:xfrm>
            <a:prstGeom prst="parallelogram">
              <a:avLst>
                <a:gd name="adj" fmla="val 522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pic>
          <p:nvPicPr>
            <p:cNvPr id="14"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408449" y="2666898"/>
              <a:ext cx="3570257" cy="62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1483995" y="3529072"/>
              <a:ext cx="505799" cy="505799"/>
              <a:chOff x="10116616" y="1869747"/>
              <a:chExt cx="1375218" cy="1375218"/>
            </a:xfrm>
            <a:effectLst>
              <a:reflection blurRad="6350" stA="52000" endA="300" endPos="35000" dir="5400000" sy="-100000" algn="bl" rotWithShape="0"/>
            </a:effectLst>
          </p:grpSpPr>
          <p:sp>
            <p:nvSpPr>
              <p:cNvPr id="16" name="椭圆 15"/>
              <p:cNvSpPr/>
              <p:nvPr/>
            </p:nvSpPr>
            <p:spPr>
              <a:xfrm>
                <a:off x="10116616" y="1869747"/>
                <a:ext cx="1375218" cy="1375218"/>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10746497" y="1951747"/>
                <a:ext cx="115455" cy="115455"/>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10217185" y="2499628"/>
                <a:ext cx="115455" cy="115455"/>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1268744" y="2499627"/>
                <a:ext cx="115455" cy="115455"/>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10746497" y="3052138"/>
                <a:ext cx="115455" cy="115455"/>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24" name="直接连接符 23"/>
              <p:cNvCxnSpPr/>
              <p:nvPr/>
            </p:nvCxnSpPr>
            <p:spPr>
              <a:xfrm>
                <a:off x="10798596" y="2116250"/>
                <a:ext cx="5630" cy="453804"/>
              </a:xfrm>
              <a:prstGeom prst="line">
                <a:avLst/>
              </a:prstGeom>
              <a:ln w="15875">
                <a:solidFill>
                  <a:schemeClr val="bg1"/>
                </a:solidFill>
                <a:headEnd type="none" w="sm" len="med"/>
                <a:tail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0438596" y="2563704"/>
                <a:ext cx="360000" cy="2"/>
              </a:xfrm>
              <a:prstGeom prst="line">
                <a:avLst/>
              </a:prstGeom>
              <a:ln w="15875">
                <a:solidFill>
                  <a:schemeClr val="bg1"/>
                </a:solidFill>
                <a:headEnd type="none" w="sm" len="med"/>
                <a:tailEnd type="none"/>
              </a:ln>
            </p:spPr>
            <p:style>
              <a:lnRef idx="1">
                <a:schemeClr val="accent1"/>
              </a:lnRef>
              <a:fillRef idx="0">
                <a:schemeClr val="accent1"/>
              </a:fillRef>
              <a:effectRef idx="0">
                <a:schemeClr val="accent1"/>
              </a:effectRef>
              <a:fontRef idx="minor">
                <a:schemeClr val="tx1"/>
              </a:fontRef>
            </p:style>
          </p:cxnSp>
        </p:grpSp>
      </p:grpSp>
      <p:grpSp>
        <p:nvGrpSpPr>
          <p:cNvPr id="26" name="组合 49"/>
          <p:cNvGrpSpPr/>
          <p:nvPr/>
        </p:nvGrpSpPr>
        <p:grpSpPr>
          <a:xfrm>
            <a:off x="1528840" y="2594143"/>
            <a:ext cx="1304297" cy="1090924"/>
            <a:chOff x="1699858" y="3456448"/>
            <a:chExt cx="1739374" cy="1454902"/>
          </a:xfrm>
          <a:solidFill>
            <a:schemeClr val="accent3"/>
          </a:solidFill>
        </p:grpSpPr>
        <p:sp>
          <p:nvSpPr>
            <p:cNvPr id="27" name="平行四边形 26"/>
            <p:cNvSpPr/>
            <p:nvPr/>
          </p:nvSpPr>
          <p:spPr>
            <a:xfrm>
              <a:off x="1699858" y="3456448"/>
              <a:ext cx="1739374" cy="1454902"/>
            </a:xfrm>
            <a:prstGeom prst="parallelogram">
              <a:avLst>
                <a:gd name="adj" fmla="val 52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2141499" y="4214248"/>
              <a:ext cx="573004" cy="528927"/>
              <a:chOff x="9756576" y="1288324"/>
              <a:chExt cx="1586854" cy="2003506"/>
            </a:xfrm>
            <a:grpFill/>
            <a:effectLst>
              <a:reflection blurRad="6350" stA="52000" endA="300" endPos="35000" dir="5400000" sy="-100000" algn="bl" rotWithShape="0"/>
            </a:effectLst>
          </p:grpSpPr>
          <p:sp>
            <p:nvSpPr>
              <p:cNvPr id="29" name="圆角矩形 28"/>
              <p:cNvSpPr/>
              <p:nvPr/>
            </p:nvSpPr>
            <p:spPr>
              <a:xfrm>
                <a:off x="10359467" y="2820142"/>
                <a:ext cx="381068" cy="127021"/>
              </a:xfrm>
              <a:prstGeom prst="roundRect">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0422966" y="3130514"/>
                <a:ext cx="254075" cy="161316"/>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nvSpPr>
            <p:spPr>
              <a:xfrm>
                <a:off x="10388002" y="2975327"/>
                <a:ext cx="323999" cy="127021"/>
              </a:xfrm>
              <a:prstGeom prst="roundRect">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nvCxnSpPr>
            <p:spPr>
              <a:xfrm>
                <a:off x="9756576" y="1570987"/>
                <a:ext cx="288453" cy="223045"/>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1054978" y="1590032"/>
                <a:ext cx="288452" cy="204000"/>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550007" y="1288324"/>
                <a:ext cx="0" cy="301707"/>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圆角矩形 66"/>
              <p:cNvSpPr/>
              <p:nvPr/>
            </p:nvSpPr>
            <p:spPr>
              <a:xfrm>
                <a:off x="10045029" y="1681611"/>
                <a:ext cx="1009948" cy="1073456"/>
              </a:xfrm>
              <a:custGeom>
                <a:avLst/>
                <a:gdLst/>
                <a:ahLst/>
                <a:cxnLst/>
                <a:rect l="l" t="t" r="r" b="b"/>
                <a:pathLst>
                  <a:path w="286232" h="304231">
                    <a:moveTo>
                      <a:pt x="143116" y="0"/>
                    </a:moveTo>
                    <a:cubicBezTo>
                      <a:pt x="222157" y="0"/>
                      <a:pt x="286232" y="64075"/>
                      <a:pt x="286232" y="143116"/>
                    </a:cubicBezTo>
                    <a:cubicBezTo>
                      <a:pt x="286232" y="204128"/>
                      <a:pt x="248053" y="256223"/>
                      <a:pt x="193959" y="275967"/>
                    </a:cubicBezTo>
                    <a:lnTo>
                      <a:pt x="193959" y="298231"/>
                    </a:lnTo>
                    <a:cubicBezTo>
                      <a:pt x="193959" y="301545"/>
                      <a:pt x="191273" y="304231"/>
                      <a:pt x="187959" y="304231"/>
                    </a:cubicBezTo>
                    <a:lnTo>
                      <a:pt x="91959" y="304231"/>
                    </a:lnTo>
                    <a:cubicBezTo>
                      <a:pt x="88645" y="304231"/>
                      <a:pt x="85959" y="301545"/>
                      <a:pt x="85959" y="298231"/>
                    </a:cubicBezTo>
                    <a:lnTo>
                      <a:pt x="85959" y="274231"/>
                    </a:lnTo>
                    <a:lnTo>
                      <a:pt x="86092" y="274098"/>
                    </a:lnTo>
                    <a:cubicBezTo>
                      <a:pt x="35372" y="252309"/>
                      <a:pt x="0" y="201843"/>
                      <a:pt x="0" y="143116"/>
                    </a:cubicBezTo>
                    <a:cubicBezTo>
                      <a:pt x="0" y="64075"/>
                      <a:pt x="64075" y="0"/>
                      <a:pt x="143116" y="0"/>
                    </a:cubicBezTo>
                    <a:close/>
                  </a:path>
                </a:pathLst>
              </a:custGeom>
              <a:grp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36" name="直接连接符 35"/>
              <p:cNvCxnSpPr/>
              <p:nvPr/>
            </p:nvCxnSpPr>
            <p:spPr>
              <a:xfrm>
                <a:off x="11054977" y="2497747"/>
                <a:ext cx="288453" cy="223045"/>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9756576" y="2502236"/>
                <a:ext cx="288454" cy="218556"/>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8" name="组合 50"/>
          <p:cNvGrpSpPr/>
          <p:nvPr/>
        </p:nvGrpSpPr>
        <p:grpSpPr>
          <a:xfrm>
            <a:off x="1978645" y="3139604"/>
            <a:ext cx="1304297" cy="1090924"/>
            <a:chOff x="2299704" y="4183898"/>
            <a:chExt cx="1739374" cy="1454902"/>
          </a:xfrm>
          <a:solidFill>
            <a:schemeClr val="accent4"/>
          </a:solidFill>
        </p:grpSpPr>
        <p:sp>
          <p:nvSpPr>
            <p:cNvPr id="39" name="平行四边形 38"/>
            <p:cNvSpPr/>
            <p:nvPr/>
          </p:nvSpPr>
          <p:spPr>
            <a:xfrm>
              <a:off x="2299704" y="4183898"/>
              <a:ext cx="1739374" cy="1454902"/>
            </a:xfrm>
            <a:prstGeom prst="parallelogram">
              <a:avLst>
                <a:gd name="adj" fmla="val 52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40" name="组合 37"/>
            <p:cNvGrpSpPr/>
            <p:nvPr/>
          </p:nvGrpSpPr>
          <p:grpSpPr>
            <a:xfrm>
              <a:off x="2605086" y="4994049"/>
              <a:ext cx="573004" cy="528927"/>
              <a:chOff x="4274149" y="4104491"/>
              <a:chExt cx="595703" cy="565393"/>
            </a:xfrm>
            <a:grpFill/>
          </p:grpSpPr>
          <p:grpSp>
            <p:nvGrpSpPr>
              <p:cNvPr id="41" name="组合 38"/>
              <p:cNvGrpSpPr/>
              <p:nvPr/>
            </p:nvGrpSpPr>
            <p:grpSpPr>
              <a:xfrm>
                <a:off x="4274149" y="4165884"/>
                <a:ext cx="595703" cy="504000"/>
                <a:chOff x="13212960" y="2833360"/>
                <a:chExt cx="936104" cy="792000"/>
              </a:xfrm>
              <a:grpFill/>
              <a:effectLst>
                <a:reflection blurRad="6350" stA="52000" endA="300" endPos="35000" dir="5400000" sy="-100000" algn="bl" rotWithShape="0"/>
              </a:effectLst>
            </p:grpSpPr>
            <p:sp>
              <p:nvSpPr>
                <p:cNvPr id="43" name="矩形 42"/>
                <p:cNvSpPr/>
                <p:nvPr/>
              </p:nvSpPr>
              <p:spPr>
                <a:xfrm>
                  <a:off x="13212960" y="3373360"/>
                  <a:ext cx="144016"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13476989" y="3229360"/>
                  <a:ext cx="144016" cy="39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14005048" y="2833360"/>
                  <a:ext cx="144016" cy="7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13741018" y="3121360"/>
                  <a:ext cx="144016" cy="50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任意多边形 41"/>
              <p:cNvSpPr/>
              <p:nvPr/>
            </p:nvSpPr>
            <p:spPr>
              <a:xfrm>
                <a:off x="4279106" y="4104491"/>
                <a:ext cx="499099" cy="367497"/>
              </a:xfrm>
              <a:custGeom>
                <a:avLst/>
                <a:gdLst>
                  <a:gd name="connsiteX0" fmla="*/ 0 w 416719"/>
                  <a:gd name="connsiteY0" fmla="*/ 302419 h 302419"/>
                  <a:gd name="connsiteX1" fmla="*/ 269082 w 416719"/>
                  <a:gd name="connsiteY1" fmla="*/ 166687 h 302419"/>
                  <a:gd name="connsiteX2" fmla="*/ 416719 w 416719"/>
                  <a:gd name="connsiteY2" fmla="*/ 0 h 302419"/>
                  <a:gd name="connsiteX3" fmla="*/ 416719 w 416719"/>
                  <a:gd name="connsiteY3" fmla="*/ 0 h 302419"/>
                </a:gdLst>
                <a:ahLst/>
                <a:cxnLst>
                  <a:cxn ang="0">
                    <a:pos x="connsiteX0" y="connsiteY0"/>
                  </a:cxn>
                  <a:cxn ang="0">
                    <a:pos x="connsiteX1" y="connsiteY1"/>
                  </a:cxn>
                  <a:cxn ang="0">
                    <a:pos x="connsiteX2" y="connsiteY2"/>
                  </a:cxn>
                  <a:cxn ang="0">
                    <a:pos x="connsiteX3" y="connsiteY3"/>
                  </a:cxn>
                </a:cxnLst>
                <a:rect l="l" t="t" r="r" b="b"/>
                <a:pathLst>
                  <a:path w="416719" h="302419">
                    <a:moveTo>
                      <a:pt x="0" y="302419"/>
                    </a:moveTo>
                    <a:cubicBezTo>
                      <a:pt x="99814" y="259754"/>
                      <a:pt x="199629" y="217090"/>
                      <a:pt x="269082" y="166687"/>
                    </a:cubicBezTo>
                    <a:cubicBezTo>
                      <a:pt x="338535" y="116284"/>
                      <a:pt x="416719" y="0"/>
                      <a:pt x="416719" y="0"/>
                    </a:cubicBezTo>
                    <a:lnTo>
                      <a:pt x="416719" y="0"/>
                    </a:lnTo>
                  </a:path>
                </a:pathLst>
              </a:custGeom>
              <a:grpFill/>
              <a:ln w="15875">
                <a:solidFill>
                  <a:schemeClr val="bg1"/>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4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0" y="1407522"/>
            <a:ext cx="7154586" cy="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8" name="组合 47"/>
          <p:cNvGrpSpPr/>
          <p:nvPr/>
        </p:nvGrpSpPr>
        <p:grpSpPr>
          <a:xfrm>
            <a:off x="166810" y="1459795"/>
            <a:ext cx="2677215" cy="1134349"/>
            <a:chOff x="-116507" y="1943633"/>
            <a:chExt cx="3570257" cy="1512815"/>
          </a:xfrm>
        </p:grpSpPr>
        <p:grpSp>
          <p:nvGrpSpPr>
            <p:cNvPr id="49" name="组合 45"/>
            <p:cNvGrpSpPr/>
            <p:nvPr/>
          </p:nvGrpSpPr>
          <p:grpSpPr>
            <a:xfrm>
              <a:off x="518696" y="2001546"/>
              <a:ext cx="1739374" cy="1454902"/>
              <a:chOff x="518696" y="2001546"/>
              <a:chExt cx="1739374" cy="1454902"/>
            </a:xfrm>
          </p:grpSpPr>
          <p:sp>
            <p:nvSpPr>
              <p:cNvPr id="51" name="平行四边形 50"/>
              <p:cNvSpPr/>
              <p:nvPr/>
            </p:nvSpPr>
            <p:spPr>
              <a:xfrm>
                <a:off x="518696" y="2001546"/>
                <a:ext cx="1739374" cy="1454902"/>
              </a:xfrm>
              <a:prstGeom prst="parallelogram">
                <a:avLst>
                  <a:gd name="adj" fmla="val 522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52" name="组合 11"/>
              <p:cNvGrpSpPr/>
              <p:nvPr/>
            </p:nvGrpSpPr>
            <p:grpSpPr>
              <a:xfrm>
                <a:off x="880529" y="2763054"/>
                <a:ext cx="620320" cy="620320"/>
                <a:chOff x="1319543" y="1686014"/>
                <a:chExt cx="506645" cy="506645"/>
              </a:xfrm>
              <a:effectLst>
                <a:reflection blurRad="6350" stA="52000" endA="300" endPos="35000" dir="5400000" sy="-100000" algn="bl" rotWithShape="0"/>
              </a:effectLst>
            </p:grpSpPr>
            <p:sp>
              <p:nvSpPr>
                <p:cNvPr id="53" name="椭圆 52"/>
                <p:cNvSpPr/>
                <p:nvPr/>
              </p:nvSpPr>
              <p:spPr>
                <a:xfrm rot="2871423">
                  <a:off x="1522201" y="1888672"/>
                  <a:ext cx="101329" cy="101329"/>
                </a:xfrm>
                <a:prstGeom prst="ellipse">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4" name="弧形 53"/>
                <p:cNvSpPr/>
                <p:nvPr/>
              </p:nvSpPr>
              <p:spPr>
                <a:xfrm rot="2871423">
                  <a:off x="1420872" y="1787343"/>
                  <a:ext cx="303987" cy="303987"/>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5" name="弧形 54"/>
                <p:cNvSpPr/>
                <p:nvPr/>
              </p:nvSpPr>
              <p:spPr>
                <a:xfrm rot="2871423">
                  <a:off x="1370208" y="1736679"/>
                  <a:ext cx="405316" cy="405316"/>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6" name="弧形 55"/>
                <p:cNvSpPr/>
                <p:nvPr/>
              </p:nvSpPr>
              <p:spPr>
                <a:xfrm rot="2871423">
                  <a:off x="1319543" y="1686014"/>
                  <a:ext cx="506645" cy="506645"/>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7" name="弧形 56"/>
                <p:cNvSpPr/>
                <p:nvPr/>
              </p:nvSpPr>
              <p:spPr>
                <a:xfrm rot="2871423">
                  <a:off x="1420872" y="1787343"/>
                  <a:ext cx="303987" cy="303987"/>
                </a:xfrm>
                <a:prstGeom prst="arc">
                  <a:avLst>
                    <a:gd name="adj1" fmla="val 5326050"/>
                    <a:gd name="adj2" fmla="val 10634375"/>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8" name="弧形 57"/>
                <p:cNvSpPr/>
                <p:nvPr/>
              </p:nvSpPr>
              <p:spPr>
                <a:xfrm rot="2871423">
                  <a:off x="1370208" y="1736679"/>
                  <a:ext cx="405316" cy="405316"/>
                </a:xfrm>
                <a:prstGeom prst="arc">
                  <a:avLst>
                    <a:gd name="adj1" fmla="val 5299373"/>
                    <a:gd name="adj2" fmla="val 10617012"/>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9" name="弧形 58"/>
                <p:cNvSpPr/>
                <p:nvPr/>
              </p:nvSpPr>
              <p:spPr>
                <a:xfrm rot="2871423">
                  <a:off x="1319543" y="1686014"/>
                  <a:ext cx="506645" cy="506645"/>
                </a:xfrm>
                <a:prstGeom prst="arc">
                  <a:avLst>
                    <a:gd name="adj1" fmla="val 5198408"/>
                    <a:gd name="adj2" fmla="val 10677568"/>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50"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767" r="7205" b="57679"/>
            <a:stretch/>
          </p:blipFill>
          <p:spPr bwMode="auto">
            <a:xfrm rot="10800000" flipV="1">
              <a:off x="-116507" y="1943633"/>
              <a:ext cx="3570257" cy="62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0" name="文本框 27"/>
          <p:cNvSpPr txBox="1"/>
          <p:nvPr/>
        </p:nvSpPr>
        <p:spPr>
          <a:xfrm>
            <a:off x="1166068" y="1521320"/>
            <a:ext cx="436616" cy="392265"/>
          </a:xfrm>
          <a:prstGeom prst="rect">
            <a:avLst/>
          </a:prstGeom>
          <a:noFill/>
        </p:spPr>
        <p:txBody>
          <a:bodyPr wrap="none" lIns="68559" tIns="34279" rIns="68559" bIns="34279" rtlCol="0">
            <a:spAutoFit/>
          </a:bodyPr>
          <a:lstStyle/>
          <a:p>
            <a:r>
              <a:rPr lang="en-US" altLang="zh-CN" sz="2099" b="1" i="1" dirty="0">
                <a:solidFill>
                  <a:schemeClr val="bg1"/>
                </a:solidFill>
                <a:latin typeface="Arial" panose="020B0604020202020204" pitchFamily="34" charset="0"/>
                <a:ea typeface="微软雅黑" pitchFamily="34" charset="-122"/>
                <a:sym typeface="Arial" panose="020B0604020202020204" pitchFamily="34" charset="0"/>
              </a:rPr>
              <a:t>01</a:t>
            </a:r>
            <a:endParaRPr lang="zh-CN" altLang="en-US" sz="2099" b="1" i="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61" name="文本框 27"/>
          <p:cNvSpPr txBox="1"/>
          <p:nvPr/>
        </p:nvSpPr>
        <p:spPr>
          <a:xfrm>
            <a:off x="1584781" y="2066609"/>
            <a:ext cx="436616" cy="392265"/>
          </a:xfrm>
          <a:prstGeom prst="rect">
            <a:avLst/>
          </a:prstGeom>
          <a:noFill/>
        </p:spPr>
        <p:txBody>
          <a:bodyPr wrap="none" lIns="68559" tIns="34279" rIns="68559" bIns="34279" rtlCol="0">
            <a:spAutoFit/>
          </a:bodyPr>
          <a:lstStyle/>
          <a:p>
            <a:r>
              <a:rPr lang="en-US" altLang="zh-CN" sz="2099" b="1" i="1" dirty="0">
                <a:solidFill>
                  <a:schemeClr val="bg1"/>
                </a:solidFill>
                <a:latin typeface="Arial" panose="020B0604020202020204" pitchFamily="34" charset="0"/>
                <a:ea typeface="微软雅黑" pitchFamily="34" charset="-122"/>
                <a:sym typeface="Arial" panose="020B0604020202020204" pitchFamily="34" charset="0"/>
              </a:rPr>
              <a:t>02</a:t>
            </a:r>
            <a:endParaRPr lang="zh-CN" altLang="en-US" sz="2099" b="1" i="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62" name="文本框 27"/>
          <p:cNvSpPr txBox="1"/>
          <p:nvPr/>
        </p:nvSpPr>
        <p:spPr>
          <a:xfrm>
            <a:off x="1996608" y="2619596"/>
            <a:ext cx="436616" cy="392265"/>
          </a:xfrm>
          <a:prstGeom prst="rect">
            <a:avLst/>
          </a:prstGeom>
          <a:noFill/>
        </p:spPr>
        <p:txBody>
          <a:bodyPr wrap="none" lIns="68559" tIns="34279" rIns="68559" bIns="34279" rtlCol="0">
            <a:spAutoFit/>
          </a:bodyPr>
          <a:lstStyle/>
          <a:p>
            <a:r>
              <a:rPr lang="en-US" altLang="zh-CN" sz="2099" b="1" i="1" dirty="0">
                <a:solidFill>
                  <a:schemeClr val="bg1"/>
                </a:solidFill>
                <a:latin typeface="Arial" panose="020B0604020202020204" pitchFamily="34" charset="0"/>
                <a:ea typeface="微软雅黑" pitchFamily="34" charset="-122"/>
                <a:sym typeface="Arial" panose="020B0604020202020204" pitchFamily="34" charset="0"/>
              </a:rPr>
              <a:t>03</a:t>
            </a:r>
            <a:endParaRPr lang="zh-CN" altLang="en-US" sz="2099" b="1" i="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63" name="文本框 27"/>
          <p:cNvSpPr txBox="1"/>
          <p:nvPr/>
        </p:nvSpPr>
        <p:spPr>
          <a:xfrm>
            <a:off x="2469748" y="3139604"/>
            <a:ext cx="436616" cy="392265"/>
          </a:xfrm>
          <a:prstGeom prst="rect">
            <a:avLst/>
          </a:prstGeom>
          <a:noFill/>
        </p:spPr>
        <p:txBody>
          <a:bodyPr wrap="none" lIns="68559" tIns="34279" rIns="68559" bIns="34279" rtlCol="0">
            <a:spAutoFit/>
          </a:bodyPr>
          <a:lstStyle/>
          <a:p>
            <a:r>
              <a:rPr lang="en-US" altLang="zh-CN" sz="2099" b="1" i="1" dirty="0">
                <a:solidFill>
                  <a:schemeClr val="bg1"/>
                </a:solidFill>
                <a:latin typeface="Arial" panose="020B0604020202020204" pitchFamily="34" charset="0"/>
                <a:ea typeface="微软雅黑" pitchFamily="34" charset="-122"/>
                <a:sym typeface="Arial" panose="020B0604020202020204" pitchFamily="34" charset="0"/>
              </a:rPr>
              <a:t>04</a:t>
            </a:r>
            <a:endParaRPr lang="zh-CN" altLang="en-US" sz="2099" b="1" i="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64" name="TextBox 81"/>
          <p:cNvSpPr txBox="1"/>
          <p:nvPr/>
        </p:nvSpPr>
        <p:spPr>
          <a:xfrm>
            <a:off x="2412506" y="1638877"/>
            <a:ext cx="2865866" cy="210249"/>
          </a:xfrm>
          <a:prstGeom prst="rect">
            <a:avLst/>
          </a:prstGeom>
          <a:noFill/>
        </p:spPr>
        <p:txBody>
          <a:bodyPr wrap="square" lIns="68559" tIns="34279" rIns="68559" bIns="34279"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1200" dirty="0">
                <a:solidFill>
                  <a:schemeClr val="tx1">
                    <a:lumMod val="75000"/>
                    <a:lumOff val="25000"/>
                  </a:schemeClr>
                </a:solidFill>
                <a:latin typeface="Arial" panose="020B0604020202020204" pitchFamily="34" charset="0"/>
                <a:sym typeface="Arial" panose="020B0604020202020204" pitchFamily="34" charset="0"/>
              </a:rPr>
              <a:t>点击此处添加标题</a:t>
            </a:r>
            <a:endParaRPr lang="en-US" altLang="zh-CN" sz="1200" dirty="0">
              <a:solidFill>
                <a:schemeClr val="tx1">
                  <a:lumMod val="75000"/>
                  <a:lumOff val="25000"/>
                </a:schemeClr>
              </a:solidFill>
              <a:latin typeface="Arial" panose="020B0604020202020204" pitchFamily="34" charset="0"/>
              <a:sym typeface="Arial" panose="020B0604020202020204" pitchFamily="34" charset="0"/>
            </a:endParaRPr>
          </a:p>
        </p:txBody>
      </p:sp>
      <p:sp>
        <p:nvSpPr>
          <p:cNvPr id="65" name="TextBox 82"/>
          <p:cNvSpPr txBox="1"/>
          <p:nvPr/>
        </p:nvSpPr>
        <p:spPr>
          <a:xfrm>
            <a:off x="2972034" y="2176101"/>
            <a:ext cx="2865866" cy="210249"/>
          </a:xfrm>
          <a:prstGeom prst="rect">
            <a:avLst/>
          </a:prstGeom>
          <a:noFill/>
        </p:spPr>
        <p:txBody>
          <a:bodyPr wrap="square" lIns="68559" tIns="34279" rIns="68559" bIns="34279"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1200" dirty="0">
                <a:solidFill>
                  <a:schemeClr val="tx1">
                    <a:lumMod val="75000"/>
                    <a:lumOff val="25000"/>
                  </a:schemeClr>
                </a:solidFill>
                <a:latin typeface="Arial" panose="020B0604020202020204" pitchFamily="34" charset="0"/>
                <a:sym typeface="Arial" panose="020B0604020202020204" pitchFamily="34" charset="0"/>
              </a:rPr>
              <a:t>点击此处添加标题</a:t>
            </a:r>
            <a:endParaRPr lang="en-US" altLang="zh-CN" sz="1200" dirty="0">
              <a:solidFill>
                <a:schemeClr val="tx1">
                  <a:lumMod val="75000"/>
                  <a:lumOff val="25000"/>
                </a:schemeClr>
              </a:solidFill>
              <a:latin typeface="Arial" panose="020B0604020202020204" pitchFamily="34" charset="0"/>
              <a:sym typeface="Arial" panose="020B0604020202020204" pitchFamily="34" charset="0"/>
            </a:endParaRPr>
          </a:p>
        </p:txBody>
      </p:sp>
      <p:sp>
        <p:nvSpPr>
          <p:cNvPr id="66" name="TextBox 83"/>
          <p:cNvSpPr txBox="1"/>
          <p:nvPr/>
        </p:nvSpPr>
        <p:spPr>
          <a:xfrm>
            <a:off x="3325254" y="2723465"/>
            <a:ext cx="2865866" cy="210249"/>
          </a:xfrm>
          <a:prstGeom prst="rect">
            <a:avLst/>
          </a:prstGeom>
          <a:noFill/>
        </p:spPr>
        <p:txBody>
          <a:bodyPr wrap="square" lIns="68559" tIns="34279" rIns="68559" bIns="34279"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1200" dirty="0">
                <a:solidFill>
                  <a:schemeClr val="tx1">
                    <a:lumMod val="75000"/>
                    <a:lumOff val="25000"/>
                  </a:schemeClr>
                </a:solidFill>
                <a:latin typeface="Arial" panose="020B0604020202020204" pitchFamily="34" charset="0"/>
                <a:sym typeface="Arial" panose="020B0604020202020204" pitchFamily="34" charset="0"/>
              </a:rPr>
              <a:t>点击此处添加标题</a:t>
            </a:r>
            <a:endParaRPr lang="en-US" altLang="zh-CN" sz="1200" dirty="0">
              <a:solidFill>
                <a:schemeClr val="tx1">
                  <a:lumMod val="75000"/>
                  <a:lumOff val="25000"/>
                </a:schemeClr>
              </a:solidFill>
              <a:latin typeface="Arial" panose="020B0604020202020204" pitchFamily="34" charset="0"/>
              <a:sym typeface="Arial" panose="020B0604020202020204" pitchFamily="34" charset="0"/>
            </a:endParaRPr>
          </a:p>
        </p:txBody>
      </p:sp>
      <p:sp>
        <p:nvSpPr>
          <p:cNvPr id="67" name="TextBox 84"/>
          <p:cNvSpPr txBox="1"/>
          <p:nvPr/>
        </p:nvSpPr>
        <p:spPr>
          <a:xfrm>
            <a:off x="3577293" y="3297599"/>
            <a:ext cx="2865866" cy="210249"/>
          </a:xfrm>
          <a:prstGeom prst="rect">
            <a:avLst/>
          </a:prstGeom>
          <a:noFill/>
        </p:spPr>
        <p:txBody>
          <a:bodyPr wrap="square" lIns="68559" tIns="34279" rIns="68559" bIns="34279"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125"/>
              </a:lnSpc>
            </a:pPr>
            <a:r>
              <a:rPr lang="zh-CN" altLang="en-US" sz="1200" dirty="0">
                <a:solidFill>
                  <a:schemeClr val="tx1">
                    <a:lumMod val="75000"/>
                    <a:lumOff val="25000"/>
                  </a:schemeClr>
                </a:solidFill>
                <a:latin typeface="Arial" panose="020B0604020202020204" pitchFamily="34" charset="0"/>
                <a:sym typeface="Arial" panose="020B0604020202020204" pitchFamily="34" charset="0"/>
              </a:rPr>
              <a:t>点击此处添加标题</a:t>
            </a:r>
            <a:endParaRPr lang="en-US" altLang="zh-CN" sz="1200" dirty="0">
              <a:solidFill>
                <a:schemeClr val="tx1">
                  <a:lumMod val="75000"/>
                  <a:lumOff val="25000"/>
                </a:schemeClr>
              </a:solidFill>
              <a:latin typeface="Arial" panose="020B0604020202020204" pitchFamily="34" charset="0"/>
              <a:sym typeface="Arial" panose="020B0604020202020204" pitchFamily="34" charset="0"/>
            </a:endParaRPr>
          </a:p>
        </p:txBody>
      </p:sp>
      <p:sp>
        <p:nvSpPr>
          <p:cNvPr id="68" name="TextBox 85"/>
          <p:cNvSpPr txBox="1"/>
          <p:nvPr/>
        </p:nvSpPr>
        <p:spPr>
          <a:xfrm>
            <a:off x="3209687" y="3815122"/>
            <a:ext cx="3372232" cy="210249"/>
          </a:xfrm>
          <a:prstGeom prst="rect">
            <a:avLst/>
          </a:prstGeom>
          <a:noFill/>
        </p:spPr>
        <p:txBody>
          <a:bodyPr wrap="square" lIns="68559" tIns="34279" rIns="68559" bIns="34279"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pPr>
              <a:lnSpc>
                <a:spcPts val="1125"/>
              </a:lnSpc>
            </a:pPr>
            <a:r>
              <a:rPr lang="zh-CN" altLang="en-US" sz="1200" dirty="0">
                <a:solidFill>
                  <a:schemeClr val="tx1">
                    <a:lumMod val="75000"/>
                    <a:lumOff val="25000"/>
                  </a:schemeClr>
                </a:solidFill>
                <a:latin typeface="Arial" panose="020B0604020202020204" pitchFamily="34" charset="0"/>
                <a:sym typeface="Arial" panose="020B0604020202020204" pitchFamily="34" charset="0"/>
              </a:rPr>
              <a:t>点击此处添加标题</a:t>
            </a:r>
            <a:endParaRPr lang="en-US" altLang="zh-CN" sz="1200" dirty="0">
              <a:solidFill>
                <a:schemeClr val="tx1">
                  <a:lumMod val="75000"/>
                  <a:lumOff val="25000"/>
                </a:schemeClr>
              </a:solidFill>
              <a:latin typeface="Arial" panose="020B0604020202020204" pitchFamily="34" charset="0"/>
              <a:sym typeface="Arial" panose="020B0604020202020204" pitchFamily="34" charset="0"/>
            </a:endParaRPr>
          </a:p>
        </p:txBody>
      </p:sp>
      <p:sp>
        <p:nvSpPr>
          <p:cNvPr id="69" name="Freeform 512"/>
          <p:cNvSpPr>
            <a:spLocks/>
          </p:cNvSpPr>
          <p:nvPr/>
        </p:nvSpPr>
        <p:spPr bwMode="auto">
          <a:xfrm>
            <a:off x="6768379" y="1678287"/>
            <a:ext cx="88850" cy="176013"/>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a:extLst/>
        </p:spPr>
        <p:txBody>
          <a:bodyPr vert="horz" wrap="square" lIns="68559" tIns="34279" rIns="68559" bIns="34279" numCol="1" anchor="t" anchorCtr="0" compatLnSpc="1">
            <a:prstTxWarp prst="textNoShape">
              <a:avLst/>
            </a:prstTxWarp>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88"/>
          <p:cNvSpPr txBox="1"/>
          <p:nvPr/>
        </p:nvSpPr>
        <p:spPr>
          <a:xfrm>
            <a:off x="6948344" y="1602349"/>
            <a:ext cx="2010838" cy="373834"/>
          </a:xfrm>
          <a:prstGeom prst="rect">
            <a:avLst/>
          </a:prstGeom>
          <a:noFill/>
        </p:spPr>
        <p:txBody>
          <a:bodyPr wrap="square" lIns="68559" tIns="34279" rIns="68559" bIns="34279" rtlCol="0">
            <a:spAutoFit/>
          </a:bodyPr>
          <a:lstStyle/>
          <a:p>
            <a:pPr>
              <a:lnSpc>
                <a:spcPct val="11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点击输入详细的文字说明或复制文本粘帖自此点击输入详细的文字说明</a:t>
            </a:r>
          </a:p>
        </p:txBody>
      </p:sp>
      <p:sp>
        <p:nvSpPr>
          <p:cNvPr id="71" name="TextBox 89"/>
          <p:cNvSpPr txBox="1"/>
          <p:nvPr/>
        </p:nvSpPr>
        <p:spPr>
          <a:xfrm>
            <a:off x="6948344" y="2070257"/>
            <a:ext cx="1992171" cy="373834"/>
          </a:xfrm>
          <a:prstGeom prst="rect">
            <a:avLst/>
          </a:prstGeom>
          <a:noFill/>
        </p:spPr>
        <p:txBody>
          <a:bodyPr wrap="square" lIns="68559" tIns="34279" rIns="68559" bIns="34279"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ct val="110000"/>
              </a:lnSpc>
            </a:pPr>
            <a:r>
              <a:rPr lang="zh-CN" altLang="en-US" sz="900" dirty="0">
                <a:latin typeface="Arial" panose="020B0604020202020204" pitchFamily="34" charset="0"/>
                <a:sym typeface="Arial" panose="020B0604020202020204" pitchFamily="34" charset="0"/>
              </a:rPr>
              <a:t>点击输入详细的文字说明或复制文本粘帖自此点击输入详细的文字说明</a:t>
            </a:r>
          </a:p>
        </p:txBody>
      </p:sp>
      <p:sp>
        <p:nvSpPr>
          <p:cNvPr id="72" name="TextBox 90"/>
          <p:cNvSpPr txBox="1"/>
          <p:nvPr/>
        </p:nvSpPr>
        <p:spPr>
          <a:xfrm>
            <a:off x="6948344" y="2596245"/>
            <a:ext cx="2028163" cy="373834"/>
          </a:xfrm>
          <a:prstGeom prst="rect">
            <a:avLst/>
          </a:prstGeom>
          <a:noFill/>
        </p:spPr>
        <p:txBody>
          <a:bodyPr wrap="square" lIns="68559" tIns="34279" rIns="68559" bIns="34279" rtlCol="0">
            <a:spAutoFit/>
          </a:bodyPr>
          <a:lstStyle>
            <a:defPPr>
              <a:defRPr lang="zh-CN"/>
            </a:defPPr>
            <a:lvl1pPr>
              <a:lnSpc>
                <a:spcPts val="1500"/>
              </a:lnSpc>
              <a:defRPr sz="1400">
                <a:solidFill>
                  <a:schemeClr val="tx1">
                    <a:lumMod val="65000"/>
                    <a:lumOff val="35000"/>
                  </a:schemeClr>
                </a:solidFill>
                <a:latin typeface="微软雅黑" pitchFamily="34" charset="-122"/>
                <a:ea typeface="微软雅黑" pitchFamily="34" charset="-122"/>
              </a:defRPr>
            </a:lvl1pPr>
          </a:lstStyle>
          <a:p>
            <a:pPr>
              <a:lnSpc>
                <a:spcPct val="110000"/>
              </a:lnSpc>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点击输入详细的文字说明或复制文本粘帖自此点击输入详细的文字说明</a:t>
            </a:r>
          </a:p>
        </p:txBody>
      </p:sp>
      <p:sp>
        <p:nvSpPr>
          <p:cNvPr id="73" name="TextBox 91"/>
          <p:cNvSpPr txBox="1"/>
          <p:nvPr/>
        </p:nvSpPr>
        <p:spPr>
          <a:xfrm>
            <a:off x="6948344" y="3150044"/>
            <a:ext cx="1979609" cy="373834"/>
          </a:xfrm>
          <a:prstGeom prst="rect">
            <a:avLst/>
          </a:prstGeom>
          <a:noFill/>
        </p:spPr>
        <p:txBody>
          <a:bodyPr wrap="square" lIns="68559" tIns="34279" rIns="68559" bIns="34279" rtlCol="0">
            <a:spAutoFit/>
          </a:bodyPr>
          <a:lstStyle>
            <a:defPPr>
              <a:defRPr lang="zh-CN"/>
            </a:defPPr>
            <a:lvl1pPr>
              <a:lnSpc>
                <a:spcPts val="1500"/>
              </a:lnSpc>
              <a:defRPr sz="1400">
                <a:solidFill>
                  <a:schemeClr val="tx1">
                    <a:lumMod val="65000"/>
                    <a:lumOff val="35000"/>
                  </a:schemeClr>
                </a:solidFill>
                <a:latin typeface="微软雅黑" pitchFamily="34" charset="-122"/>
                <a:ea typeface="微软雅黑" pitchFamily="34" charset="-122"/>
              </a:defRPr>
            </a:lvl1pPr>
          </a:lstStyle>
          <a:p>
            <a:pPr>
              <a:lnSpc>
                <a:spcPct val="110000"/>
              </a:lnSpc>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点击输入详细的文字说明或复制文本粘帖自此点击输入详细的文字说明</a:t>
            </a:r>
          </a:p>
        </p:txBody>
      </p:sp>
      <p:sp>
        <p:nvSpPr>
          <p:cNvPr id="74" name="矩形 73"/>
          <p:cNvSpPr/>
          <p:nvPr/>
        </p:nvSpPr>
        <p:spPr>
          <a:xfrm>
            <a:off x="252763"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230238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4"/>
                                        </p:tgtEl>
                                        <p:attrNameLst>
                                          <p:attrName>ppt_y</p:attrName>
                                        </p:attrNameLst>
                                      </p:cBhvr>
                                      <p:tavLst>
                                        <p:tav tm="0">
                                          <p:val>
                                            <p:strVal val="#ppt_y"/>
                                          </p:val>
                                        </p:tav>
                                        <p:tav tm="100000">
                                          <p:val>
                                            <p:strVal val="#ppt_y"/>
                                          </p:val>
                                        </p:tav>
                                      </p:tavLst>
                                    </p:anim>
                                    <p:anim calcmode="lin" valueType="num">
                                      <p:cBhvr>
                                        <p:cTn id="27"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4"/>
                                        </p:tgtEl>
                                      </p:cBhvr>
                                    </p:animEffect>
                                  </p:childTnLst>
                                </p:cTn>
                              </p:par>
                            </p:childTnLst>
                          </p:cTn>
                        </p:par>
                        <p:par>
                          <p:cTn id="30" fill="hold">
                            <p:stCondLst>
                              <p:cond delay="2850"/>
                            </p:stCondLst>
                            <p:childTnLst>
                              <p:par>
                                <p:cTn id="31" presetID="22" presetClass="entr" presetSubtype="4"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par>
                          <p:cTn id="34" fill="hold">
                            <p:stCondLst>
                              <p:cond delay="3350"/>
                            </p:stCondLst>
                            <p:childTnLst>
                              <p:par>
                                <p:cTn id="35" presetID="53" presetClass="entr" presetSubtype="16"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childTnLst>
                          </p:cTn>
                        </p:par>
                        <p:par>
                          <p:cTn id="40" fill="hold">
                            <p:stCondLst>
                              <p:cond delay="38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5"/>
                                        </p:tgtEl>
                                        <p:attrNameLst>
                                          <p:attrName>ppt_y</p:attrName>
                                        </p:attrNameLst>
                                      </p:cBhvr>
                                      <p:tavLst>
                                        <p:tav tm="0">
                                          <p:val>
                                            <p:strVal val="#ppt_y"/>
                                          </p:val>
                                        </p:tav>
                                        <p:tav tm="100000">
                                          <p:val>
                                            <p:strVal val="#ppt_y"/>
                                          </p:val>
                                        </p:tav>
                                      </p:tavLst>
                                    </p:anim>
                                    <p:anim calcmode="lin" valueType="num">
                                      <p:cBhvr>
                                        <p:cTn id="4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5"/>
                                        </p:tgtEl>
                                      </p:cBhvr>
                                    </p:animEffect>
                                  </p:childTnLst>
                                </p:cTn>
                              </p:par>
                            </p:childTnLst>
                          </p:cTn>
                        </p:par>
                        <p:par>
                          <p:cTn id="48" fill="hold">
                            <p:stCondLst>
                              <p:cond delay="4700"/>
                            </p:stCondLst>
                            <p:childTnLst>
                              <p:par>
                                <p:cTn id="49" presetID="2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5200"/>
                            </p:stCondLst>
                            <p:childTnLst>
                              <p:par>
                                <p:cTn id="53" presetID="22" presetClass="entr" presetSubtype="4"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childTnLst>
                          </p:cTn>
                        </p:par>
                        <p:par>
                          <p:cTn id="56" fill="hold">
                            <p:stCondLst>
                              <p:cond delay="5700"/>
                            </p:stCondLst>
                            <p:childTnLst>
                              <p:par>
                                <p:cTn id="57" presetID="53" presetClass="entr" presetSubtype="16"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500" fill="hold"/>
                                        <p:tgtEl>
                                          <p:spTgt spid="62"/>
                                        </p:tgtEl>
                                        <p:attrNameLst>
                                          <p:attrName>ppt_w</p:attrName>
                                        </p:attrNameLst>
                                      </p:cBhvr>
                                      <p:tavLst>
                                        <p:tav tm="0">
                                          <p:val>
                                            <p:fltVal val="0"/>
                                          </p:val>
                                        </p:tav>
                                        <p:tav tm="100000">
                                          <p:val>
                                            <p:strVal val="#ppt_w"/>
                                          </p:val>
                                        </p:tav>
                                      </p:tavLst>
                                    </p:anim>
                                    <p:anim calcmode="lin" valueType="num">
                                      <p:cBhvr>
                                        <p:cTn id="60" dur="500" fill="hold"/>
                                        <p:tgtEl>
                                          <p:spTgt spid="62"/>
                                        </p:tgtEl>
                                        <p:attrNameLst>
                                          <p:attrName>ppt_h</p:attrName>
                                        </p:attrNameLst>
                                      </p:cBhvr>
                                      <p:tavLst>
                                        <p:tav tm="0">
                                          <p:val>
                                            <p:fltVal val="0"/>
                                          </p:val>
                                        </p:tav>
                                        <p:tav tm="100000">
                                          <p:val>
                                            <p:strVal val="#ppt_h"/>
                                          </p:val>
                                        </p:tav>
                                      </p:tavLst>
                                    </p:anim>
                                    <p:animEffect transition="in" filter="fade">
                                      <p:cBhvr>
                                        <p:cTn id="61" dur="500"/>
                                        <p:tgtEl>
                                          <p:spTgt spid="62"/>
                                        </p:tgtEl>
                                      </p:cBhvr>
                                    </p:animEffect>
                                  </p:childTnLst>
                                </p:cTn>
                              </p:par>
                            </p:childTnLst>
                          </p:cTn>
                        </p:par>
                        <p:par>
                          <p:cTn id="62" fill="hold">
                            <p:stCondLst>
                              <p:cond delay="62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7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66"/>
                                        </p:tgtEl>
                                        <p:attrNameLst>
                                          <p:attrName>ppt_y</p:attrName>
                                        </p:attrNameLst>
                                      </p:cBhvr>
                                      <p:tavLst>
                                        <p:tav tm="0">
                                          <p:val>
                                            <p:strVal val="#ppt_y"/>
                                          </p:val>
                                        </p:tav>
                                        <p:tav tm="100000">
                                          <p:val>
                                            <p:strVal val="#ppt_y"/>
                                          </p:val>
                                        </p:tav>
                                      </p:tavLst>
                                    </p:anim>
                                    <p:anim calcmode="lin" valueType="num">
                                      <p:cBhvr>
                                        <p:cTn id="7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66"/>
                                        </p:tgtEl>
                                      </p:cBhvr>
                                    </p:animEffect>
                                  </p:childTnLst>
                                </p:cTn>
                              </p:par>
                            </p:childTnLst>
                          </p:cTn>
                        </p:par>
                        <p:par>
                          <p:cTn id="74" fill="hold">
                            <p:stCondLst>
                              <p:cond delay="7550"/>
                            </p:stCondLst>
                            <p:childTnLst>
                              <p:par>
                                <p:cTn id="75" presetID="2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down)">
                                      <p:cBhvr>
                                        <p:cTn id="77" dur="500"/>
                                        <p:tgtEl>
                                          <p:spTgt spid="38"/>
                                        </p:tgtEl>
                                      </p:cBhvr>
                                    </p:animEffect>
                                  </p:childTnLst>
                                </p:cTn>
                              </p:par>
                            </p:childTnLst>
                          </p:cTn>
                        </p:par>
                        <p:par>
                          <p:cTn id="78" fill="hold">
                            <p:stCondLst>
                              <p:cond delay="8050"/>
                            </p:stCondLst>
                            <p:childTnLst>
                              <p:par>
                                <p:cTn id="79" presetID="53" presetClass="entr" presetSubtype="16"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p:cTn id="81" dur="500" fill="hold"/>
                                        <p:tgtEl>
                                          <p:spTgt spid="63"/>
                                        </p:tgtEl>
                                        <p:attrNameLst>
                                          <p:attrName>ppt_w</p:attrName>
                                        </p:attrNameLst>
                                      </p:cBhvr>
                                      <p:tavLst>
                                        <p:tav tm="0">
                                          <p:val>
                                            <p:fltVal val="0"/>
                                          </p:val>
                                        </p:tav>
                                        <p:tav tm="100000">
                                          <p:val>
                                            <p:strVal val="#ppt_w"/>
                                          </p:val>
                                        </p:tav>
                                      </p:tavLst>
                                    </p:anim>
                                    <p:anim calcmode="lin" valueType="num">
                                      <p:cBhvr>
                                        <p:cTn id="82" dur="500" fill="hold"/>
                                        <p:tgtEl>
                                          <p:spTgt spid="63"/>
                                        </p:tgtEl>
                                        <p:attrNameLst>
                                          <p:attrName>ppt_h</p:attrName>
                                        </p:attrNameLst>
                                      </p:cBhvr>
                                      <p:tavLst>
                                        <p:tav tm="0">
                                          <p:val>
                                            <p:fltVal val="0"/>
                                          </p:val>
                                        </p:tav>
                                        <p:tav tm="100000">
                                          <p:val>
                                            <p:strVal val="#ppt_h"/>
                                          </p:val>
                                        </p:tav>
                                      </p:tavLst>
                                    </p:anim>
                                    <p:animEffect transition="in" filter="fade">
                                      <p:cBhvr>
                                        <p:cTn id="83" dur="500"/>
                                        <p:tgtEl>
                                          <p:spTgt spid="63"/>
                                        </p:tgtEl>
                                      </p:cBhvr>
                                    </p:animEffect>
                                  </p:childTnLst>
                                </p:cTn>
                              </p:par>
                            </p:childTnLst>
                          </p:cTn>
                        </p:par>
                        <p:par>
                          <p:cTn id="84" fill="hold">
                            <p:stCondLst>
                              <p:cond delay="8550"/>
                            </p:stCondLst>
                            <p:childTnLst>
                              <p:par>
                                <p:cTn id="85" presetID="22" presetClass="entr" presetSubtype="8" fill="hold"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left)">
                                      <p:cBhvr>
                                        <p:cTn id="87" dur="500"/>
                                        <p:tgtEl>
                                          <p:spTgt spid="9"/>
                                        </p:tgtEl>
                                      </p:cBhvr>
                                    </p:animEffect>
                                  </p:childTnLst>
                                </p:cTn>
                              </p:par>
                            </p:childTnLst>
                          </p:cTn>
                        </p:par>
                        <p:par>
                          <p:cTn id="88" fill="hold">
                            <p:stCondLst>
                              <p:cond delay="90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7"/>
                                        </p:tgtEl>
                                        <p:attrNameLst>
                                          <p:attrName>style.visibility</p:attrName>
                                        </p:attrNameLst>
                                      </p:cBhvr>
                                      <p:to>
                                        <p:strVal val="visible"/>
                                      </p:to>
                                    </p:set>
                                    <p:anim calcmode="lin" valueType="num">
                                      <p:cBhvr>
                                        <p:cTn id="91"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7"/>
                                        </p:tgtEl>
                                        <p:attrNameLst>
                                          <p:attrName>ppt_y</p:attrName>
                                        </p:attrNameLst>
                                      </p:cBhvr>
                                      <p:tavLst>
                                        <p:tav tm="0">
                                          <p:val>
                                            <p:strVal val="#ppt_y"/>
                                          </p:val>
                                        </p:tav>
                                        <p:tav tm="100000">
                                          <p:val>
                                            <p:strVal val="#ppt_y"/>
                                          </p:val>
                                        </p:tav>
                                      </p:tavLst>
                                    </p:anim>
                                    <p:anim calcmode="lin" valueType="num">
                                      <p:cBhvr>
                                        <p:cTn id="93"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7"/>
                                        </p:tgtEl>
                                      </p:cBhvr>
                                    </p:animEffect>
                                  </p:childTnLst>
                                </p:cTn>
                              </p:par>
                            </p:childTnLst>
                          </p:cTn>
                        </p:par>
                        <p:par>
                          <p:cTn id="96" fill="hold">
                            <p:stCondLst>
                              <p:cond delay="9900"/>
                            </p:stCondLst>
                            <p:childTnLst>
                              <p:par>
                                <p:cTn id="97" presetID="22" presetClass="entr" presetSubtype="8" fill="hold"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left)">
                                      <p:cBhvr>
                                        <p:cTn id="99" dur="500"/>
                                        <p:tgtEl>
                                          <p:spTgt spid="10"/>
                                        </p:tgtEl>
                                      </p:cBhvr>
                                    </p:animEffect>
                                  </p:childTnLst>
                                </p:cTn>
                              </p:par>
                            </p:childTnLst>
                          </p:cTn>
                        </p:par>
                        <p:par>
                          <p:cTn id="100" fill="hold">
                            <p:stCondLst>
                              <p:cond delay="1040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68"/>
                                        </p:tgtEl>
                                        <p:attrNameLst>
                                          <p:attrName>style.visibility</p:attrName>
                                        </p:attrNameLst>
                                      </p:cBhvr>
                                      <p:to>
                                        <p:strVal val="visible"/>
                                      </p:to>
                                    </p:set>
                                    <p:anim calcmode="lin" valueType="num">
                                      <p:cBhvr>
                                        <p:cTn id="103"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68"/>
                                        </p:tgtEl>
                                        <p:attrNameLst>
                                          <p:attrName>ppt_y</p:attrName>
                                        </p:attrNameLst>
                                      </p:cBhvr>
                                      <p:tavLst>
                                        <p:tav tm="0">
                                          <p:val>
                                            <p:strVal val="#ppt_y"/>
                                          </p:val>
                                        </p:tav>
                                        <p:tav tm="100000">
                                          <p:val>
                                            <p:strVal val="#ppt_y"/>
                                          </p:val>
                                        </p:tav>
                                      </p:tavLst>
                                    </p:anim>
                                    <p:anim calcmode="lin" valueType="num">
                                      <p:cBhvr>
                                        <p:cTn id="105"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68"/>
                                        </p:tgtEl>
                                      </p:cBhvr>
                                    </p:animEffect>
                                  </p:childTnLst>
                                </p:cTn>
                              </p:par>
                            </p:childTnLst>
                          </p:cTn>
                        </p:par>
                        <p:par>
                          <p:cTn id="108" fill="hold">
                            <p:stCondLst>
                              <p:cond delay="11250"/>
                            </p:stCondLst>
                            <p:childTnLst>
                              <p:par>
                                <p:cTn id="109" presetID="22" presetClass="entr" presetSubtype="8" fill="hold" nodeType="after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wipe(left)">
                                      <p:cBhvr>
                                        <p:cTn id="111" dur="500"/>
                                        <p:tgtEl>
                                          <p:spTgt spid="11"/>
                                        </p:tgtEl>
                                      </p:cBhvr>
                                    </p:animEffect>
                                  </p:childTnLst>
                                </p:cTn>
                              </p:par>
                            </p:childTnLst>
                          </p:cTn>
                        </p:par>
                        <p:par>
                          <p:cTn id="112" fill="hold">
                            <p:stCondLst>
                              <p:cond delay="11750"/>
                            </p:stCondLst>
                            <p:childTnLst>
                              <p:par>
                                <p:cTn id="113" presetID="22" presetClass="entr" presetSubtype="8" fill="hold" grpId="0" nodeType="afterEffect">
                                  <p:stCondLst>
                                    <p:cond delay="0"/>
                                  </p:stCondLst>
                                  <p:childTnLst>
                                    <p:set>
                                      <p:cBhvr>
                                        <p:cTn id="114" dur="1" fill="hold">
                                          <p:stCondLst>
                                            <p:cond delay="0"/>
                                          </p:stCondLst>
                                        </p:cTn>
                                        <p:tgtEl>
                                          <p:spTgt spid="69"/>
                                        </p:tgtEl>
                                        <p:attrNameLst>
                                          <p:attrName>style.visibility</p:attrName>
                                        </p:attrNameLst>
                                      </p:cBhvr>
                                      <p:to>
                                        <p:strVal val="visible"/>
                                      </p:to>
                                    </p:set>
                                    <p:animEffect transition="in" filter="wipe(left)">
                                      <p:cBhvr>
                                        <p:cTn id="115" dur="250"/>
                                        <p:tgtEl>
                                          <p:spTgt spid="69"/>
                                        </p:tgtEl>
                                      </p:cBhvr>
                                    </p:animEffect>
                                  </p:childTnLst>
                                </p:cTn>
                              </p:par>
                            </p:childTnLst>
                          </p:cTn>
                        </p:par>
                        <p:par>
                          <p:cTn id="116" fill="hold">
                            <p:stCondLst>
                              <p:cond delay="12000"/>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70"/>
                                        </p:tgtEl>
                                        <p:attrNameLst>
                                          <p:attrName>style.visibility</p:attrName>
                                        </p:attrNameLst>
                                      </p:cBhvr>
                                      <p:to>
                                        <p:strVal val="visible"/>
                                      </p:to>
                                    </p:set>
                                    <p:anim calcmode="lin" valueType="num">
                                      <p:cBhvr>
                                        <p:cTn id="119"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70"/>
                                        </p:tgtEl>
                                        <p:attrNameLst>
                                          <p:attrName>ppt_y</p:attrName>
                                        </p:attrNameLst>
                                      </p:cBhvr>
                                      <p:tavLst>
                                        <p:tav tm="0">
                                          <p:val>
                                            <p:strVal val="#ppt_y"/>
                                          </p:val>
                                        </p:tav>
                                        <p:tav tm="100000">
                                          <p:val>
                                            <p:strVal val="#ppt_y"/>
                                          </p:val>
                                        </p:tav>
                                      </p:tavLst>
                                    </p:anim>
                                    <p:anim calcmode="lin" valueType="num">
                                      <p:cBhvr>
                                        <p:cTn id="121"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70"/>
                                        </p:tgtEl>
                                      </p:cBhvr>
                                    </p:animEffect>
                                  </p:childTnLst>
                                </p:cTn>
                              </p:par>
                            </p:childTnLst>
                          </p:cTn>
                        </p:par>
                        <p:par>
                          <p:cTn id="124" fill="hold">
                            <p:stCondLst>
                              <p:cond delay="14000"/>
                            </p:stCondLst>
                            <p:childTnLst>
                              <p:par>
                                <p:cTn id="125" presetID="42" presetClass="entr" presetSubtype="0" fill="hold" grpId="0" nodeType="afterEffect">
                                  <p:stCondLst>
                                    <p:cond delay="0"/>
                                  </p:stCondLst>
                                  <p:childTnLst>
                                    <p:set>
                                      <p:cBhvr>
                                        <p:cTn id="126" dur="1" fill="hold">
                                          <p:stCondLst>
                                            <p:cond delay="0"/>
                                          </p:stCondLst>
                                        </p:cTn>
                                        <p:tgtEl>
                                          <p:spTgt spid="71"/>
                                        </p:tgtEl>
                                        <p:attrNameLst>
                                          <p:attrName>style.visibility</p:attrName>
                                        </p:attrNameLst>
                                      </p:cBhvr>
                                      <p:to>
                                        <p:strVal val="visible"/>
                                      </p:to>
                                    </p:set>
                                    <p:animEffect transition="in" filter="fade">
                                      <p:cBhvr>
                                        <p:cTn id="127" dur="500"/>
                                        <p:tgtEl>
                                          <p:spTgt spid="71"/>
                                        </p:tgtEl>
                                      </p:cBhvr>
                                    </p:animEffect>
                                    <p:anim calcmode="lin" valueType="num">
                                      <p:cBhvr>
                                        <p:cTn id="128" dur="500" fill="hold"/>
                                        <p:tgtEl>
                                          <p:spTgt spid="71"/>
                                        </p:tgtEl>
                                        <p:attrNameLst>
                                          <p:attrName>ppt_x</p:attrName>
                                        </p:attrNameLst>
                                      </p:cBhvr>
                                      <p:tavLst>
                                        <p:tav tm="0">
                                          <p:val>
                                            <p:strVal val="#ppt_x"/>
                                          </p:val>
                                        </p:tav>
                                        <p:tav tm="100000">
                                          <p:val>
                                            <p:strVal val="#ppt_x"/>
                                          </p:val>
                                        </p:tav>
                                      </p:tavLst>
                                    </p:anim>
                                    <p:anim calcmode="lin" valueType="num">
                                      <p:cBhvr>
                                        <p:cTn id="129" dur="500" fill="hold"/>
                                        <p:tgtEl>
                                          <p:spTgt spid="71"/>
                                        </p:tgtEl>
                                        <p:attrNameLst>
                                          <p:attrName>ppt_y</p:attrName>
                                        </p:attrNameLst>
                                      </p:cBhvr>
                                      <p:tavLst>
                                        <p:tav tm="0">
                                          <p:val>
                                            <p:strVal val="#ppt_y+.1"/>
                                          </p:val>
                                        </p:tav>
                                        <p:tav tm="100000">
                                          <p:val>
                                            <p:strVal val="#ppt_y"/>
                                          </p:val>
                                        </p:tav>
                                      </p:tavLst>
                                    </p:anim>
                                  </p:childTnLst>
                                </p:cTn>
                              </p:par>
                            </p:childTnLst>
                          </p:cTn>
                        </p:par>
                        <p:par>
                          <p:cTn id="130" fill="hold">
                            <p:stCondLst>
                              <p:cond delay="14500"/>
                            </p:stCondLst>
                            <p:childTnLst>
                              <p:par>
                                <p:cTn id="131" presetID="42" presetClass="entr" presetSubtype="0"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anim calcmode="lin" valueType="num">
                                      <p:cBhvr>
                                        <p:cTn id="134" dur="500" fill="hold"/>
                                        <p:tgtEl>
                                          <p:spTgt spid="72"/>
                                        </p:tgtEl>
                                        <p:attrNameLst>
                                          <p:attrName>ppt_x</p:attrName>
                                        </p:attrNameLst>
                                      </p:cBhvr>
                                      <p:tavLst>
                                        <p:tav tm="0">
                                          <p:val>
                                            <p:strVal val="#ppt_x"/>
                                          </p:val>
                                        </p:tav>
                                        <p:tav tm="100000">
                                          <p:val>
                                            <p:strVal val="#ppt_x"/>
                                          </p:val>
                                        </p:tav>
                                      </p:tavLst>
                                    </p:anim>
                                    <p:anim calcmode="lin" valueType="num">
                                      <p:cBhvr>
                                        <p:cTn id="135" dur="500" fill="hold"/>
                                        <p:tgtEl>
                                          <p:spTgt spid="72"/>
                                        </p:tgtEl>
                                        <p:attrNameLst>
                                          <p:attrName>ppt_y</p:attrName>
                                        </p:attrNameLst>
                                      </p:cBhvr>
                                      <p:tavLst>
                                        <p:tav tm="0">
                                          <p:val>
                                            <p:strVal val="#ppt_y+.1"/>
                                          </p:val>
                                        </p:tav>
                                        <p:tav tm="100000">
                                          <p:val>
                                            <p:strVal val="#ppt_y"/>
                                          </p:val>
                                        </p:tav>
                                      </p:tavLst>
                                    </p:anim>
                                  </p:childTnLst>
                                </p:cTn>
                              </p:par>
                            </p:childTnLst>
                          </p:cTn>
                        </p:par>
                        <p:par>
                          <p:cTn id="136" fill="hold">
                            <p:stCondLst>
                              <p:cond delay="15000"/>
                            </p:stCondLst>
                            <p:childTnLst>
                              <p:par>
                                <p:cTn id="137" presetID="42" presetClass="entr" presetSubtype="0" fill="hold" grpId="0" nodeType="afterEffect">
                                  <p:stCondLst>
                                    <p:cond delay="0"/>
                                  </p:stCondLst>
                                  <p:childTnLst>
                                    <p:set>
                                      <p:cBhvr>
                                        <p:cTn id="138" dur="1" fill="hold">
                                          <p:stCondLst>
                                            <p:cond delay="0"/>
                                          </p:stCondLst>
                                        </p:cTn>
                                        <p:tgtEl>
                                          <p:spTgt spid="73"/>
                                        </p:tgtEl>
                                        <p:attrNameLst>
                                          <p:attrName>style.visibility</p:attrName>
                                        </p:attrNameLst>
                                      </p:cBhvr>
                                      <p:to>
                                        <p:strVal val="visible"/>
                                      </p:to>
                                    </p:set>
                                    <p:animEffect transition="in" filter="fade">
                                      <p:cBhvr>
                                        <p:cTn id="139" dur="500"/>
                                        <p:tgtEl>
                                          <p:spTgt spid="73"/>
                                        </p:tgtEl>
                                      </p:cBhvr>
                                    </p:animEffect>
                                    <p:anim calcmode="lin" valueType="num">
                                      <p:cBhvr>
                                        <p:cTn id="140" dur="500" fill="hold"/>
                                        <p:tgtEl>
                                          <p:spTgt spid="73"/>
                                        </p:tgtEl>
                                        <p:attrNameLst>
                                          <p:attrName>ppt_x</p:attrName>
                                        </p:attrNameLst>
                                      </p:cBhvr>
                                      <p:tavLst>
                                        <p:tav tm="0">
                                          <p:val>
                                            <p:strVal val="#ppt_x"/>
                                          </p:val>
                                        </p:tav>
                                        <p:tav tm="100000">
                                          <p:val>
                                            <p:strVal val="#ppt_x"/>
                                          </p:val>
                                        </p:tav>
                                      </p:tavLst>
                                    </p:anim>
                                    <p:anim calcmode="lin" valueType="num">
                                      <p:cBhvr>
                                        <p:cTn id="141"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0" grpId="0"/>
      <p:bldP spid="61" grpId="0"/>
      <p:bldP spid="62" grpId="0"/>
      <p:bldP spid="63" grpId="0"/>
      <p:bldP spid="64" grpId="0"/>
      <p:bldP spid="65" grpId="0"/>
      <p:bldP spid="66" grpId="0"/>
      <p:bldP spid="67" grpId="0"/>
      <p:bldP spid="68" grpId="0"/>
      <p:bldP spid="69" grpId="0" animBg="1"/>
      <p:bldP spid="70" grpId="0"/>
      <p:bldP spid="71" grpId="0"/>
      <p:bldP spid="72"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4"/>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4"/>
            </a:solidFill>
            <a:ln w="6350" cap="flat" cmpd="sng" algn="ctr">
              <a:noFill/>
              <a:prstDash val="solid"/>
            </a:ln>
            <a:effectLst/>
          </p:spPr>
          <p:txBody>
            <a:bodyPr anchor="ctr"/>
            <a:lstStyle/>
            <a:p>
              <a:pPr algn="ctr">
                <a:defRPr/>
              </a:pPr>
              <a:r>
                <a:rPr lang="en-US" altLang="zh-CN" sz="3300" kern="0" smtClean="0">
                  <a:solidFill>
                    <a:prstClr val="white"/>
                  </a:solidFill>
                  <a:latin typeface="Arial" panose="020B0604020202020204" pitchFamily="34" charset="0"/>
                  <a:ea typeface="微软雅黑" panose="020B0503020204020204" pitchFamily="34" charset="-122"/>
                  <a:sym typeface="Arial" panose="020B0604020202020204" pitchFamily="34" charset="0"/>
                </a:rPr>
                <a:t>4</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4"/>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smtClean="0">
                <a:solidFill>
                  <a:schemeClr val="accent4"/>
                </a:solidFill>
                <a:latin typeface="Arial" panose="020B0604020202020204" pitchFamily="34" charset="0"/>
                <a:ea typeface="微软雅黑" panose="020B0503020204020204" pitchFamily="34" charset="-122"/>
                <a:sym typeface="Arial" panose="020B0604020202020204" pitchFamily="34" charset="0"/>
              </a:rPr>
              <a:t>第四部分</a:t>
            </a:r>
            <a:r>
              <a:rPr lang="zh-CN" altLang="en-US" sz="3200"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32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4"/>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404130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2651621" y="2353971"/>
            <a:ext cx="1786978" cy="1181993"/>
          </a:xfrm>
          <a:custGeom>
            <a:avLst/>
            <a:gdLst/>
            <a:ahLst/>
            <a:cxnLst>
              <a:cxn ang="0">
                <a:pos x="0" y="40"/>
              </a:cxn>
              <a:cxn ang="0">
                <a:pos x="40" y="0"/>
              </a:cxn>
              <a:cxn ang="0">
                <a:pos x="452" y="0"/>
              </a:cxn>
              <a:cxn ang="0">
                <a:pos x="667" y="221"/>
              </a:cxn>
              <a:cxn ang="0">
                <a:pos x="452" y="441"/>
              </a:cxn>
              <a:cxn ang="0">
                <a:pos x="40" y="441"/>
              </a:cxn>
              <a:cxn ang="0">
                <a:pos x="0" y="401"/>
              </a:cxn>
              <a:cxn ang="0">
                <a:pos x="0" y="40"/>
              </a:cxn>
            </a:cxnLst>
            <a:rect l="0" t="0" r="r" b="b"/>
            <a:pathLst>
              <a:path w="667" h="441">
                <a:moveTo>
                  <a:pt x="0" y="40"/>
                </a:moveTo>
                <a:cubicBezTo>
                  <a:pt x="0" y="13"/>
                  <a:pt x="13" y="0"/>
                  <a:pt x="40" y="0"/>
                </a:cubicBezTo>
                <a:cubicBezTo>
                  <a:pt x="452" y="0"/>
                  <a:pt x="452" y="0"/>
                  <a:pt x="452" y="0"/>
                </a:cubicBezTo>
                <a:cubicBezTo>
                  <a:pt x="667" y="221"/>
                  <a:pt x="667" y="221"/>
                  <a:pt x="667" y="221"/>
                </a:cubicBezTo>
                <a:cubicBezTo>
                  <a:pt x="452" y="441"/>
                  <a:pt x="452" y="441"/>
                  <a:pt x="452" y="441"/>
                </a:cubicBezTo>
                <a:cubicBezTo>
                  <a:pt x="40" y="441"/>
                  <a:pt x="40" y="441"/>
                  <a:pt x="40" y="441"/>
                </a:cubicBezTo>
                <a:cubicBezTo>
                  <a:pt x="13" y="441"/>
                  <a:pt x="0" y="428"/>
                  <a:pt x="0" y="401"/>
                </a:cubicBezTo>
                <a:lnTo>
                  <a:pt x="0" y="4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
          <p:cNvSpPr>
            <a:spLocks/>
          </p:cNvSpPr>
          <p:nvPr/>
        </p:nvSpPr>
        <p:spPr bwMode="auto">
          <a:xfrm>
            <a:off x="3987483" y="3107579"/>
            <a:ext cx="1185490" cy="1767744"/>
          </a:xfrm>
          <a:custGeom>
            <a:avLst/>
            <a:gdLst/>
            <a:ahLst/>
            <a:cxnLst>
              <a:cxn ang="0">
                <a:pos x="221" y="0"/>
              </a:cxn>
              <a:cxn ang="0">
                <a:pos x="442" y="208"/>
              </a:cxn>
              <a:cxn ang="0">
                <a:pos x="442" y="620"/>
              </a:cxn>
              <a:cxn ang="0">
                <a:pos x="402" y="660"/>
              </a:cxn>
              <a:cxn ang="0">
                <a:pos x="40" y="660"/>
              </a:cxn>
              <a:cxn ang="0">
                <a:pos x="0" y="620"/>
              </a:cxn>
              <a:cxn ang="0">
                <a:pos x="0" y="208"/>
              </a:cxn>
              <a:cxn ang="0">
                <a:pos x="221" y="0"/>
              </a:cxn>
            </a:cxnLst>
            <a:rect l="0" t="0" r="r" b="b"/>
            <a:pathLst>
              <a:path w="442" h="660">
                <a:moveTo>
                  <a:pt x="221" y="0"/>
                </a:moveTo>
                <a:cubicBezTo>
                  <a:pt x="442" y="208"/>
                  <a:pt x="442" y="208"/>
                  <a:pt x="442" y="208"/>
                </a:cubicBezTo>
                <a:cubicBezTo>
                  <a:pt x="442" y="620"/>
                  <a:pt x="442" y="620"/>
                  <a:pt x="442" y="620"/>
                </a:cubicBezTo>
                <a:cubicBezTo>
                  <a:pt x="442" y="646"/>
                  <a:pt x="428" y="660"/>
                  <a:pt x="402" y="660"/>
                </a:cubicBezTo>
                <a:cubicBezTo>
                  <a:pt x="40" y="660"/>
                  <a:pt x="40" y="660"/>
                  <a:pt x="40" y="660"/>
                </a:cubicBezTo>
                <a:cubicBezTo>
                  <a:pt x="13" y="660"/>
                  <a:pt x="0" y="646"/>
                  <a:pt x="0" y="620"/>
                </a:cubicBezTo>
                <a:cubicBezTo>
                  <a:pt x="0" y="208"/>
                  <a:pt x="0" y="208"/>
                  <a:pt x="0" y="208"/>
                </a:cubicBezTo>
                <a:lnTo>
                  <a:pt x="221" y="0"/>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a:spLocks/>
          </p:cNvSpPr>
          <p:nvPr/>
        </p:nvSpPr>
        <p:spPr bwMode="auto">
          <a:xfrm>
            <a:off x="3987483" y="1016361"/>
            <a:ext cx="1185490" cy="1759002"/>
          </a:xfrm>
          <a:custGeom>
            <a:avLst/>
            <a:gdLst/>
            <a:ahLst/>
            <a:cxnLst>
              <a:cxn ang="0">
                <a:pos x="402" y="0"/>
              </a:cxn>
              <a:cxn ang="0">
                <a:pos x="442" y="40"/>
              </a:cxn>
              <a:cxn ang="0">
                <a:pos x="442" y="452"/>
              </a:cxn>
              <a:cxn ang="0">
                <a:pos x="219" y="656"/>
              </a:cxn>
              <a:cxn ang="0">
                <a:pos x="0" y="452"/>
              </a:cxn>
              <a:cxn ang="0">
                <a:pos x="0" y="40"/>
              </a:cxn>
              <a:cxn ang="0">
                <a:pos x="40" y="0"/>
              </a:cxn>
              <a:cxn ang="0">
                <a:pos x="402" y="0"/>
              </a:cxn>
            </a:cxnLst>
            <a:rect l="0" t="0" r="r" b="b"/>
            <a:pathLst>
              <a:path w="442" h="656">
                <a:moveTo>
                  <a:pt x="402" y="0"/>
                </a:moveTo>
                <a:cubicBezTo>
                  <a:pt x="428" y="0"/>
                  <a:pt x="442" y="13"/>
                  <a:pt x="442" y="40"/>
                </a:cubicBezTo>
                <a:cubicBezTo>
                  <a:pt x="442" y="452"/>
                  <a:pt x="442" y="452"/>
                  <a:pt x="442" y="452"/>
                </a:cubicBezTo>
                <a:cubicBezTo>
                  <a:pt x="219" y="656"/>
                  <a:pt x="219" y="656"/>
                  <a:pt x="219" y="656"/>
                </a:cubicBezTo>
                <a:cubicBezTo>
                  <a:pt x="0" y="452"/>
                  <a:pt x="0" y="452"/>
                  <a:pt x="0" y="452"/>
                </a:cubicBezTo>
                <a:cubicBezTo>
                  <a:pt x="0" y="40"/>
                  <a:pt x="0" y="40"/>
                  <a:pt x="0" y="40"/>
                </a:cubicBezTo>
                <a:cubicBezTo>
                  <a:pt x="0" y="13"/>
                  <a:pt x="13" y="0"/>
                  <a:pt x="40" y="0"/>
                </a:cubicBezTo>
                <a:lnTo>
                  <a:pt x="402"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
          <p:cNvSpPr>
            <a:spLocks/>
          </p:cNvSpPr>
          <p:nvPr/>
        </p:nvSpPr>
        <p:spPr bwMode="auto">
          <a:xfrm>
            <a:off x="4707869" y="2353971"/>
            <a:ext cx="1800966" cy="1181993"/>
          </a:xfrm>
          <a:custGeom>
            <a:avLst/>
            <a:gdLst/>
            <a:ahLst/>
            <a:cxnLst>
              <a:cxn ang="0">
                <a:pos x="632" y="0"/>
              </a:cxn>
              <a:cxn ang="0">
                <a:pos x="672" y="40"/>
              </a:cxn>
              <a:cxn ang="0">
                <a:pos x="672" y="401"/>
              </a:cxn>
              <a:cxn ang="0">
                <a:pos x="632" y="441"/>
              </a:cxn>
              <a:cxn ang="0">
                <a:pos x="220" y="441"/>
              </a:cxn>
              <a:cxn ang="0">
                <a:pos x="0" y="221"/>
              </a:cxn>
              <a:cxn ang="0">
                <a:pos x="220" y="0"/>
              </a:cxn>
              <a:cxn ang="0">
                <a:pos x="632" y="0"/>
              </a:cxn>
            </a:cxnLst>
            <a:rect l="0" t="0" r="r" b="b"/>
            <a:pathLst>
              <a:path w="672" h="441">
                <a:moveTo>
                  <a:pt x="632" y="0"/>
                </a:moveTo>
                <a:cubicBezTo>
                  <a:pt x="658" y="0"/>
                  <a:pt x="672" y="13"/>
                  <a:pt x="672" y="40"/>
                </a:cubicBezTo>
                <a:cubicBezTo>
                  <a:pt x="672" y="401"/>
                  <a:pt x="672" y="401"/>
                  <a:pt x="672" y="401"/>
                </a:cubicBezTo>
                <a:cubicBezTo>
                  <a:pt x="672" y="428"/>
                  <a:pt x="658" y="441"/>
                  <a:pt x="632" y="441"/>
                </a:cubicBezTo>
                <a:cubicBezTo>
                  <a:pt x="220" y="441"/>
                  <a:pt x="220" y="441"/>
                  <a:pt x="220" y="441"/>
                </a:cubicBezTo>
                <a:cubicBezTo>
                  <a:pt x="0" y="221"/>
                  <a:pt x="0" y="221"/>
                  <a:pt x="0" y="221"/>
                </a:cubicBezTo>
                <a:cubicBezTo>
                  <a:pt x="220" y="0"/>
                  <a:pt x="220" y="0"/>
                  <a:pt x="220" y="0"/>
                </a:cubicBezTo>
                <a:lnTo>
                  <a:pt x="632"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5"/>
          <p:cNvSpPr/>
          <p:nvPr/>
        </p:nvSpPr>
        <p:spPr>
          <a:xfrm>
            <a:off x="5060727" y="569105"/>
            <a:ext cx="1006078" cy="1006078"/>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27"/>
          <p:cNvSpPr/>
          <p:nvPr/>
        </p:nvSpPr>
        <p:spPr>
          <a:xfrm>
            <a:off x="5668587" y="2324692"/>
            <a:ext cx="1006078" cy="1006078"/>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3"/>
          <p:cNvSpPr/>
          <p:nvPr/>
        </p:nvSpPr>
        <p:spPr>
          <a:xfrm>
            <a:off x="3093650" y="569105"/>
            <a:ext cx="1006078" cy="1006078"/>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5"/>
          <p:cNvSpPr>
            <a:spLocks/>
          </p:cNvSpPr>
          <p:nvPr/>
        </p:nvSpPr>
        <p:spPr bwMode="auto">
          <a:xfrm>
            <a:off x="3085732" y="3627726"/>
            <a:ext cx="621771" cy="746125"/>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5318566" y="3723890"/>
            <a:ext cx="748239" cy="623357"/>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
          <p:cNvSpPr>
            <a:spLocks/>
          </p:cNvSpPr>
          <p:nvPr/>
        </p:nvSpPr>
        <p:spPr bwMode="auto">
          <a:xfrm>
            <a:off x="5454123" y="1497396"/>
            <a:ext cx="623887" cy="748770"/>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8"/>
          <p:cNvSpPr>
            <a:spLocks noEditPoints="1"/>
          </p:cNvSpPr>
          <p:nvPr/>
        </p:nvSpPr>
        <p:spPr bwMode="auto">
          <a:xfrm>
            <a:off x="3082446" y="1489124"/>
            <a:ext cx="746123" cy="621770"/>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87"/>
          <p:cNvSpPr>
            <a:spLocks noEditPoints="1"/>
          </p:cNvSpPr>
          <p:nvPr/>
        </p:nvSpPr>
        <p:spPr bwMode="auto">
          <a:xfrm>
            <a:off x="4905373" y="2776861"/>
            <a:ext cx="435239" cy="281277"/>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2"/>
          <p:cNvSpPr>
            <a:spLocks noEditPoints="1"/>
          </p:cNvSpPr>
          <p:nvPr/>
        </p:nvSpPr>
        <p:spPr bwMode="auto">
          <a:xfrm>
            <a:off x="4376955" y="2072214"/>
            <a:ext cx="418835" cy="41883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1"/>
          <p:cNvSpPr>
            <a:spLocks noEditPoints="1"/>
          </p:cNvSpPr>
          <p:nvPr/>
        </p:nvSpPr>
        <p:spPr bwMode="auto">
          <a:xfrm>
            <a:off x="4387824" y="3379144"/>
            <a:ext cx="361141" cy="511277"/>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52"/>
          <p:cNvSpPr>
            <a:spLocks noEditPoints="1"/>
          </p:cNvSpPr>
          <p:nvPr/>
        </p:nvSpPr>
        <p:spPr bwMode="auto">
          <a:xfrm>
            <a:off x="3780007" y="2740723"/>
            <a:ext cx="396972" cy="36685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58"/>
          <p:cNvGrpSpPr/>
          <p:nvPr/>
        </p:nvGrpSpPr>
        <p:grpSpPr>
          <a:xfrm>
            <a:off x="4177984" y="1280040"/>
            <a:ext cx="845314" cy="527005"/>
            <a:chOff x="7539079" y="1381167"/>
            <a:chExt cx="845314" cy="527005"/>
          </a:xfrm>
        </p:grpSpPr>
        <p:sp>
          <p:nvSpPr>
            <p:cNvPr id="26" name="TextBox 45"/>
            <p:cNvSpPr txBox="1"/>
            <p:nvPr/>
          </p:nvSpPr>
          <p:spPr>
            <a:xfrm>
              <a:off x="7539079" y="1600395"/>
              <a:ext cx="845314" cy="307777"/>
            </a:xfrm>
            <a:prstGeom prst="rect">
              <a:avLst/>
            </a:prstGeom>
            <a:noFill/>
          </p:spPr>
          <p:txBody>
            <a:bodyPr wrap="square" lIns="0" tIns="0" rIns="0" bIns="0" rtlCol="0">
              <a:spAutoFit/>
            </a:bodyPr>
            <a:lstStyle/>
            <a:p>
              <a:pPr lvl="0" algn="ctr" defTabSz="914400">
                <a:spcBef>
                  <a:spcPct val="20000"/>
                </a:spcBef>
                <a:defRPr/>
              </a:pPr>
              <a:r>
                <a:rPr lang="zh-CN" alt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a:t>
              </a:r>
              <a:r>
                <a:rPr 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46"/>
            <p:cNvSpPr/>
            <p:nvPr/>
          </p:nvSpPr>
          <p:spPr>
            <a:xfrm>
              <a:off x="7609075" y="1381167"/>
              <a:ext cx="705321" cy="169277"/>
            </a:xfrm>
            <a:prstGeom prst="rect">
              <a:avLst/>
            </a:prstGeom>
          </p:spPr>
          <p:txBody>
            <a:bodyPr wrap="none" lIns="0" tIns="0" rIns="0" bIns="0">
              <a:spAutoFit/>
            </a:bodyPr>
            <a:lstStyle/>
            <a:p>
              <a:pPr algn="ctr"/>
              <a:r>
                <a:rPr lang="zh-CN" alt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58"/>
          <p:cNvGrpSpPr/>
          <p:nvPr/>
        </p:nvGrpSpPr>
        <p:grpSpPr>
          <a:xfrm>
            <a:off x="4140555" y="4033404"/>
            <a:ext cx="920172" cy="527005"/>
            <a:chOff x="7501650" y="1381167"/>
            <a:chExt cx="920172" cy="527005"/>
          </a:xfrm>
        </p:grpSpPr>
        <p:sp>
          <p:nvSpPr>
            <p:cNvPr id="29" name="TextBox 48"/>
            <p:cNvSpPr txBox="1"/>
            <p:nvPr/>
          </p:nvSpPr>
          <p:spPr>
            <a:xfrm>
              <a:off x="7501650" y="1600395"/>
              <a:ext cx="920172" cy="307777"/>
            </a:xfrm>
            <a:prstGeom prst="rect">
              <a:avLst/>
            </a:prstGeom>
            <a:noFill/>
          </p:spPr>
          <p:txBody>
            <a:bodyPr wrap="square" lIns="0" tIns="0" rIns="0" bIns="0" rtlCol="0">
              <a:spAutoFit/>
            </a:bodyPr>
            <a:lstStyle/>
            <a:p>
              <a:pPr lvl="0" algn="ctr" defTabSz="914400">
                <a:spcBef>
                  <a:spcPct val="20000"/>
                </a:spcBef>
                <a:defRPr/>
              </a:pPr>
              <a:r>
                <a:rPr lang="zh-CN" alt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a:t>
              </a:r>
              <a:r>
                <a:rPr 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49"/>
            <p:cNvSpPr/>
            <p:nvPr/>
          </p:nvSpPr>
          <p:spPr>
            <a:xfrm>
              <a:off x="7609075" y="1381167"/>
              <a:ext cx="705321" cy="169277"/>
            </a:xfrm>
            <a:prstGeom prst="rect">
              <a:avLst/>
            </a:prstGeom>
          </p:spPr>
          <p:txBody>
            <a:bodyPr wrap="none" lIns="0" tIns="0" rIns="0" bIns="0">
              <a:spAutoFit/>
            </a:bodyPr>
            <a:lstStyle/>
            <a:p>
              <a:pPr algn="ctr"/>
              <a:r>
                <a:rPr lang="zh-CN" alt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58"/>
          <p:cNvGrpSpPr/>
          <p:nvPr/>
        </p:nvGrpSpPr>
        <p:grpSpPr>
          <a:xfrm>
            <a:off x="5493085" y="2657932"/>
            <a:ext cx="872960" cy="479380"/>
            <a:chOff x="7686800" y="1428792"/>
            <a:chExt cx="872960" cy="479380"/>
          </a:xfrm>
        </p:grpSpPr>
        <p:sp>
          <p:nvSpPr>
            <p:cNvPr id="32" name="TextBox 51"/>
            <p:cNvSpPr txBox="1"/>
            <p:nvPr/>
          </p:nvSpPr>
          <p:spPr>
            <a:xfrm>
              <a:off x="7686800" y="1600395"/>
              <a:ext cx="872960" cy="307777"/>
            </a:xfrm>
            <a:prstGeom prst="rect">
              <a:avLst/>
            </a:prstGeom>
            <a:noFill/>
          </p:spPr>
          <p:txBody>
            <a:bodyPr wrap="square" lIns="0" tIns="0" rIns="0" bIns="0" rtlCol="0">
              <a:spAutoFit/>
            </a:bodyPr>
            <a:lstStyle/>
            <a:p>
              <a:pPr lvl="0" algn="r" defTabSz="914400">
                <a:spcBef>
                  <a:spcPct val="20000"/>
                </a:spcBef>
                <a:defRPr/>
              </a:pPr>
              <a:r>
                <a:rPr lang="zh-CN" alt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a:t>
              </a:r>
              <a:r>
                <a:rPr 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52"/>
            <p:cNvSpPr/>
            <p:nvPr/>
          </p:nvSpPr>
          <p:spPr>
            <a:xfrm>
              <a:off x="7854439" y="1428792"/>
              <a:ext cx="705321" cy="169277"/>
            </a:xfrm>
            <a:prstGeom prst="rect">
              <a:avLst/>
            </a:prstGeom>
          </p:spPr>
          <p:txBody>
            <a:bodyPr wrap="none" lIns="0" tIns="0" rIns="0" bIns="0">
              <a:spAutoFit/>
            </a:bodyPr>
            <a:lstStyle/>
            <a:p>
              <a:pPr algn="r"/>
              <a:r>
                <a:rPr lang="zh-CN" alt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58"/>
          <p:cNvGrpSpPr/>
          <p:nvPr/>
        </p:nvGrpSpPr>
        <p:grpSpPr>
          <a:xfrm>
            <a:off x="2750503" y="2667457"/>
            <a:ext cx="863674" cy="469855"/>
            <a:chOff x="7481694" y="1438317"/>
            <a:chExt cx="863674" cy="469855"/>
          </a:xfrm>
        </p:grpSpPr>
        <p:sp>
          <p:nvSpPr>
            <p:cNvPr id="35" name="TextBox 54"/>
            <p:cNvSpPr txBox="1"/>
            <p:nvPr/>
          </p:nvSpPr>
          <p:spPr>
            <a:xfrm>
              <a:off x="7481694" y="1600395"/>
              <a:ext cx="863674" cy="307777"/>
            </a:xfrm>
            <a:prstGeom prst="rect">
              <a:avLst/>
            </a:prstGeom>
            <a:noFill/>
          </p:spPr>
          <p:txBody>
            <a:bodyPr wrap="square" lIns="0" tIns="0" rIns="0" bIns="0" rtlCol="0">
              <a:spAutoFit/>
            </a:bodyPr>
            <a:lstStyle/>
            <a:p>
              <a:pPr lvl="0" defTabSz="914400">
                <a:spcBef>
                  <a:spcPct val="20000"/>
                </a:spcBef>
                <a:defRPr/>
              </a:pPr>
              <a:r>
                <a:rPr lang="zh-CN" altLang="en-US" sz="1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55"/>
            <p:cNvSpPr/>
            <p:nvPr/>
          </p:nvSpPr>
          <p:spPr>
            <a:xfrm>
              <a:off x="7481694" y="1438317"/>
              <a:ext cx="705321" cy="169277"/>
            </a:xfrm>
            <a:prstGeom prst="rect">
              <a:avLst/>
            </a:prstGeom>
          </p:spPr>
          <p:txBody>
            <a:bodyPr wrap="none" lIns="0" tIns="0" rIns="0" bIns="0">
              <a:spAutoFit/>
            </a:bodyPr>
            <a:lstStyle/>
            <a:p>
              <a:r>
                <a:rPr lang="zh-CN" alt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 Placeholder 3"/>
          <p:cNvSpPr txBox="1">
            <a:spLocks/>
          </p:cNvSpPr>
          <p:nvPr/>
        </p:nvSpPr>
        <p:spPr>
          <a:xfrm>
            <a:off x="2587225" y="1332514"/>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20%</a:t>
            </a:r>
          </a:p>
        </p:txBody>
      </p:sp>
      <p:sp>
        <p:nvSpPr>
          <p:cNvPr id="38" name="Text Placeholder 3"/>
          <p:cNvSpPr txBox="1">
            <a:spLocks/>
          </p:cNvSpPr>
          <p:nvPr/>
        </p:nvSpPr>
        <p:spPr>
          <a:xfrm>
            <a:off x="2587225" y="4227656"/>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50%</a:t>
            </a:r>
          </a:p>
        </p:txBody>
      </p:sp>
      <p:sp>
        <p:nvSpPr>
          <p:cNvPr id="39" name="Text Placeholder 3"/>
          <p:cNvSpPr txBox="1">
            <a:spLocks/>
          </p:cNvSpPr>
          <p:nvPr/>
        </p:nvSpPr>
        <p:spPr>
          <a:xfrm>
            <a:off x="5891678" y="1332514"/>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70%</a:t>
            </a:r>
          </a:p>
        </p:txBody>
      </p:sp>
      <p:sp>
        <p:nvSpPr>
          <p:cNvPr id="40" name="Text Placeholder 3"/>
          <p:cNvSpPr txBox="1">
            <a:spLocks/>
          </p:cNvSpPr>
          <p:nvPr/>
        </p:nvSpPr>
        <p:spPr>
          <a:xfrm>
            <a:off x="5891678" y="4227656"/>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90%</a:t>
            </a:r>
          </a:p>
        </p:txBody>
      </p:sp>
      <p:sp>
        <p:nvSpPr>
          <p:cNvPr id="41" name="矩形 40"/>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0328902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500"/>
                            </p:stCondLst>
                            <p:childTnLst>
                              <p:par>
                                <p:cTn id="20" presetID="53"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childTnLst>
                          </p:cTn>
                        </p:par>
                        <p:par>
                          <p:cTn id="25" fill="hold">
                            <p:stCondLst>
                              <p:cond delay="2000"/>
                            </p:stCondLst>
                            <p:childTnLst>
                              <p:par>
                                <p:cTn id="26" presetID="18" presetClass="entr" presetSubtype="3"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trips(upRight)">
                                      <p:cBhvr>
                                        <p:cTn id="28" dur="500"/>
                                        <p:tgtEl>
                                          <p:spTgt spid="17"/>
                                        </p:tgtEl>
                                      </p:cBhvr>
                                    </p:animEffect>
                                  </p:childTnLst>
                                </p:cTn>
                              </p:par>
                            </p:childTnLst>
                          </p:cTn>
                        </p:par>
                        <p:par>
                          <p:cTn id="29" fill="hold">
                            <p:stCondLst>
                              <p:cond delay="2500"/>
                            </p:stCondLst>
                            <p:childTnLst>
                              <p:par>
                                <p:cTn id="30" presetID="53"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par>
                          <p:cTn id="35" fill="hold">
                            <p:stCondLst>
                              <p:cond delay="3000"/>
                            </p:stCondLst>
                            <p:childTnLst>
                              <p:par>
                                <p:cTn id="36" presetID="2" presetClass="entr" presetSubtype="1" accel="50000" decel="5000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4000"/>
                            </p:stCondLst>
                            <p:childTnLst>
                              <p:par>
                                <p:cTn id="47" presetID="53"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strips(downRight)">
                                      <p:cBhvr>
                                        <p:cTn id="55" dur="500"/>
                                        <p:tgtEl>
                                          <p:spTgt spid="16"/>
                                        </p:tgtEl>
                                      </p:cBhvr>
                                    </p:animEffect>
                                  </p:childTnLst>
                                </p:cTn>
                              </p:par>
                            </p:childTnLst>
                          </p:cTn>
                        </p:par>
                        <p:par>
                          <p:cTn id="56" fill="hold">
                            <p:stCondLst>
                              <p:cond delay="5000"/>
                            </p:stCondLst>
                            <p:childTnLst>
                              <p:par>
                                <p:cTn id="57" presetID="53"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childTnLst>
                          </p:cTn>
                        </p:par>
                        <p:par>
                          <p:cTn id="62" fill="hold">
                            <p:stCondLst>
                              <p:cond delay="55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1+#ppt_w/2"/>
                                          </p:val>
                                        </p:tav>
                                        <p:tav tm="100000">
                                          <p:val>
                                            <p:strVal val="#ppt_x"/>
                                          </p:val>
                                        </p:tav>
                                      </p:tavLst>
                                    </p:anim>
                                    <p:anim calcmode="lin" valueType="num">
                                      <p:cBhvr additive="base">
                                        <p:cTn id="66" dur="500" fill="hold"/>
                                        <p:tgtEl>
                                          <p:spTgt spid="10"/>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53"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par>
                          <p:cTn id="73" fill="hold">
                            <p:stCondLst>
                              <p:cond delay="6500"/>
                            </p:stCondLst>
                            <p:childTnLst>
                              <p:par>
                                <p:cTn id="74" presetID="53" presetClass="entr" presetSubtype="0"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par>
                          <p:cTn id="79" fill="hold">
                            <p:stCondLst>
                              <p:cond delay="7000"/>
                            </p:stCondLst>
                            <p:childTnLst>
                              <p:par>
                                <p:cTn id="80" presetID="18" presetClass="entr" presetSubtype="12"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strips(downLeft)">
                                      <p:cBhvr>
                                        <p:cTn id="82" dur="500"/>
                                        <p:tgtEl>
                                          <p:spTgt spid="15"/>
                                        </p:tgtEl>
                                      </p:cBhvr>
                                    </p:animEffect>
                                  </p:childTnLst>
                                </p:cTn>
                              </p:par>
                            </p:childTnLst>
                          </p:cTn>
                        </p:par>
                        <p:par>
                          <p:cTn id="83" fill="hold">
                            <p:stCondLst>
                              <p:cond delay="7500"/>
                            </p:stCondLst>
                            <p:childTnLst>
                              <p:par>
                                <p:cTn id="84" presetID="53" presetClass="entr" presetSubtype="0"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500" fill="hold"/>
                                        <p:tgtEl>
                                          <p:spTgt spid="40"/>
                                        </p:tgtEl>
                                        <p:attrNameLst>
                                          <p:attrName>ppt_w</p:attrName>
                                        </p:attrNameLst>
                                      </p:cBhvr>
                                      <p:tavLst>
                                        <p:tav tm="0">
                                          <p:val>
                                            <p:fltVal val="0"/>
                                          </p:val>
                                        </p:tav>
                                        <p:tav tm="100000">
                                          <p:val>
                                            <p:strVal val="#ppt_w"/>
                                          </p:val>
                                        </p:tav>
                                      </p:tavLst>
                                    </p:anim>
                                    <p:anim calcmode="lin" valueType="num">
                                      <p:cBhvr>
                                        <p:cTn id="87" dur="500" fill="hold"/>
                                        <p:tgtEl>
                                          <p:spTgt spid="40"/>
                                        </p:tgtEl>
                                        <p:attrNameLst>
                                          <p:attrName>ppt_h</p:attrName>
                                        </p:attrNameLst>
                                      </p:cBhvr>
                                      <p:tavLst>
                                        <p:tav tm="0">
                                          <p:val>
                                            <p:fltVal val="0"/>
                                          </p:val>
                                        </p:tav>
                                        <p:tav tm="100000">
                                          <p:val>
                                            <p:strVal val="#ppt_h"/>
                                          </p:val>
                                        </p:tav>
                                      </p:tavLst>
                                    </p:anim>
                                    <p:animEffect transition="in" filter="fade">
                                      <p:cBhvr>
                                        <p:cTn id="88" dur="500"/>
                                        <p:tgtEl>
                                          <p:spTgt spid="40"/>
                                        </p:tgtEl>
                                      </p:cBhvr>
                                    </p:animEffect>
                                  </p:childTnLst>
                                </p:cTn>
                              </p:par>
                            </p:childTnLst>
                          </p:cTn>
                        </p:par>
                        <p:par>
                          <p:cTn id="89" fill="hold">
                            <p:stCondLst>
                              <p:cond delay="8000"/>
                            </p:stCondLst>
                            <p:childTnLst>
                              <p:par>
                                <p:cTn id="90" presetID="2" presetClass="entr" presetSubtype="4" accel="50000" decel="5000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 calcmode="lin" valueType="num">
                                      <p:cBhvr additive="base">
                                        <p:cTn id="92" dur="500" fill="hold"/>
                                        <p:tgtEl>
                                          <p:spTgt spid="8"/>
                                        </p:tgtEl>
                                        <p:attrNameLst>
                                          <p:attrName>ppt_x</p:attrName>
                                        </p:attrNameLst>
                                      </p:cBhvr>
                                      <p:tavLst>
                                        <p:tav tm="0">
                                          <p:val>
                                            <p:strVal val="#ppt_x"/>
                                          </p:val>
                                        </p:tav>
                                        <p:tav tm="100000">
                                          <p:val>
                                            <p:strVal val="#ppt_x"/>
                                          </p:val>
                                        </p:tav>
                                      </p:tavLst>
                                    </p:anim>
                                    <p:anim calcmode="lin" valueType="num">
                                      <p:cBhvr additive="base">
                                        <p:cTn id="93" dur="500" fill="hold"/>
                                        <p:tgtEl>
                                          <p:spTgt spid="8"/>
                                        </p:tgtEl>
                                        <p:attrNameLst>
                                          <p:attrName>ppt_y</p:attrName>
                                        </p:attrNameLst>
                                      </p:cBhvr>
                                      <p:tavLst>
                                        <p:tav tm="0">
                                          <p:val>
                                            <p:strVal val="1+#ppt_h/2"/>
                                          </p:val>
                                        </p:tav>
                                        <p:tav tm="100000">
                                          <p:val>
                                            <p:strVal val="#ppt_y"/>
                                          </p:val>
                                        </p:tav>
                                      </p:tavLst>
                                    </p:anim>
                                  </p:childTnLst>
                                </p:cTn>
                              </p:par>
                            </p:childTnLst>
                          </p:cTn>
                        </p:par>
                        <p:par>
                          <p:cTn id="94" fill="hold">
                            <p:stCondLst>
                              <p:cond delay="8500"/>
                            </p:stCondLst>
                            <p:childTnLst>
                              <p:par>
                                <p:cTn id="95" presetID="53" presetClass="entr" presetSubtype="0"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Effect transition="in" filter="fade">
                                      <p:cBhvr>
                                        <p:cTn id="99" dur="500"/>
                                        <p:tgtEl>
                                          <p:spTgt spid="23"/>
                                        </p:tgtEl>
                                      </p:cBhvr>
                                    </p:animEffect>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childTnLst>
                                </p:cTn>
                              </p:par>
                            </p:childTnLst>
                          </p:cTn>
                        </p:par>
                        <p:par>
                          <p:cTn id="106" fill="hold">
                            <p:stCondLst>
                              <p:cond delay="9500"/>
                            </p:stCondLst>
                            <p:childTnLst>
                              <p:par>
                                <p:cTn id="107" presetID="18" presetClass="entr" presetSubtype="9" fill="hold" grpId="0"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strips(upLeft)">
                                      <p:cBhvr>
                                        <p:cTn id="109" dur="500"/>
                                        <p:tgtEl>
                                          <p:spTgt spid="14"/>
                                        </p:tgtEl>
                                      </p:cBhvr>
                                    </p:animEffect>
                                  </p:childTnLst>
                                </p:cTn>
                              </p:par>
                            </p:childTnLst>
                          </p:cTn>
                        </p:par>
                        <p:par>
                          <p:cTn id="110" fill="hold">
                            <p:stCondLst>
                              <p:cond delay="10000"/>
                            </p:stCondLst>
                            <p:childTnLst>
                              <p:par>
                                <p:cTn id="111" presetID="53" presetClass="entr" presetSubtype="0"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Effect transition="in" filter="fade">
                                      <p:cBhvr>
                                        <p:cTn id="1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4" grpId="0" animBg="1"/>
      <p:bldP spid="15" grpId="0" animBg="1"/>
      <p:bldP spid="16" grpId="0" animBg="1"/>
      <p:bldP spid="17" grpId="0" animBg="1"/>
      <p:bldP spid="18" grpId="0" animBg="1"/>
      <p:bldP spid="22" grpId="0" animBg="1"/>
      <p:bldP spid="23" grpId="0" animBg="1"/>
      <p:bldP spid="24" grpId="0" animBg="1"/>
      <p:bldP spid="37" grpId="0"/>
      <p:bldP spid="38" grpId="0"/>
      <p:bldP spid="39" grpId="0"/>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7"/>
          <p:cNvSpPr txBox="1">
            <a:spLocks noChangeArrowheads="1"/>
          </p:cNvSpPr>
          <p:nvPr/>
        </p:nvSpPr>
        <p:spPr bwMode="auto">
          <a:xfrm>
            <a:off x="619051" y="1819757"/>
            <a:ext cx="2809404" cy="538443"/>
          </a:xfrm>
          <a:prstGeom prst="rect">
            <a:avLst/>
          </a:prstGeom>
          <a:noFill/>
          <a:ln w="9525">
            <a:noFill/>
            <a:miter lim="800000"/>
            <a:headEnd/>
            <a:tailEnd/>
          </a:ln>
        </p:spPr>
        <p:txBody>
          <a:bodyPr wrap="square" lIns="45706" tIns="22853" rIns="45706" bIns="22853" anchor="ctr">
            <a:spAutoFit/>
          </a:bodyPr>
          <a:lstStyle/>
          <a:p>
            <a:pPr defTabSz="1087879">
              <a:defRPr/>
            </a:pPr>
            <a:r>
              <a:rPr lang="zh-CN" altLang="en-US"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点击更改您的文字内容以下内容并没有什么实际意义</a:t>
            </a: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r>
              <a:rPr lang="zh-CN" altLang="en-US"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点击就可以更改成您需要的文字内容的的高端幻灯片</a:t>
            </a: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 name="TextBox 27"/>
          <p:cNvSpPr txBox="1"/>
          <p:nvPr/>
        </p:nvSpPr>
        <p:spPr>
          <a:xfrm>
            <a:off x="609530" y="1475212"/>
            <a:ext cx="2030579" cy="346142"/>
          </a:xfrm>
          <a:prstGeom prst="rect">
            <a:avLst/>
          </a:prstGeom>
          <a:noFill/>
        </p:spPr>
        <p:txBody>
          <a:bodyPr lIns="68559" tIns="34279" rIns="68559" bIns="34279">
            <a:spAutoFit/>
          </a:bodyPr>
          <a:lstStyle/>
          <a:p>
            <a:pPr defTabSz="685577">
              <a:defRPr/>
            </a:pPr>
            <a:r>
              <a:rPr lang="zh-CN" altLang="en-US" sz="1799"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sz="1799"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42"/>
          <p:cNvGrpSpPr>
            <a:grpSpLocks/>
          </p:cNvGrpSpPr>
          <p:nvPr/>
        </p:nvGrpSpPr>
        <p:grpSpPr bwMode="auto">
          <a:xfrm>
            <a:off x="1257029" y="3340921"/>
            <a:ext cx="2454311" cy="648453"/>
            <a:chOff x="8689521" y="2412324"/>
            <a:chExt cx="3274212" cy="865261"/>
          </a:xfrm>
        </p:grpSpPr>
        <p:sp>
          <p:nvSpPr>
            <p:cNvPr id="10" name="TextBox 43"/>
            <p:cNvSpPr txBox="1"/>
            <p:nvPr/>
          </p:nvSpPr>
          <p:spPr>
            <a:xfrm>
              <a:off x="8689521" y="2412324"/>
              <a:ext cx="1272448" cy="328443"/>
            </a:xfrm>
            <a:prstGeom prst="rect">
              <a:avLst/>
            </a:prstGeom>
            <a:noFill/>
          </p:spPr>
          <p:txBody>
            <a:bodyPr wrap="none">
              <a:spAutoFit/>
            </a:bodyPr>
            <a:lstStyle/>
            <a:p>
              <a:pPr defTabSz="685577">
                <a:defRPr/>
              </a:pPr>
              <a:r>
                <a:rPr lang="zh-CN" altLang="en-US"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44"/>
            <p:cNvSpPr/>
            <p:nvPr/>
          </p:nvSpPr>
          <p:spPr>
            <a:xfrm>
              <a:off x="8689521" y="2661753"/>
              <a:ext cx="3274212" cy="615832"/>
            </a:xfrm>
            <a:prstGeom prst="rect">
              <a:avLst/>
            </a:prstGeom>
          </p:spPr>
          <p:txBody>
            <a:bodyPr>
              <a:spAutoFit/>
            </a:bodyPr>
            <a:lstStyle/>
            <a:p>
              <a:pPr defTabSz="1087879">
                <a:defRPr/>
              </a:pPr>
              <a:r>
                <a:rPr lang="zh-CN" altLang="en-US"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点击更改您的文字内容以下内容并没有什么实际意义</a:t>
              </a: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2" name="Group 45"/>
          <p:cNvGrpSpPr>
            <a:grpSpLocks/>
          </p:cNvGrpSpPr>
          <p:nvPr/>
        </p:nvGrpSpPr>
        <p:grpSpPr bwMode="auto">
          <a:xfrm>
            <a:off x="1257029" y="4133877"/>
            <a:ext cx="2454311" cy="648453"/>
            <a:chOff x="8689521" y="2412324"/>
            <a:chExt cx="3274212" cy="865261"/>
          </a:xfrm>
        </p:grpSpPr>
        <p:sp>
          <p:nvSpPr>
            <p:cNvPr id="13" name="TextBox 46"/>
            <p:cNvSpPr txBox="1"/>
            <p:nvPr/>
          </p:nvSpPr>
          <p:spPr>
            <a:xfrm>
              <a:off x="8689521" y="2412324"/>
              <a:ext cx="1272448" cy="328443"/>
            </a:xfrm>
            <a:prstGeom prst="rect">
              <a:avLst/>
            </a:prstGeom>
            <a:noFill/>
          </p:spPr>
          <p:txBody>
            <a:bodyPr wrap="none">
              <a:spAutoFit/>
            </a:bodyPr>
            <a:lstStyle/>
            <a:p>
              <a:pPr defTabSz="685577">
                <a:defRPr/>
              </a:pPr>
              <a:r>
                <a:rPr lang="zh-CN" altLang="en-US"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47"/>
            <p:cNvSpPr/>
            <p:nvPr/>
          </p:nvSpPr>
          <p:spPr>
            <a:xfrm>
              <a:off x="8689521" y="2661753"/>
              <a:ext cx="3274212" cy="615832"/>
            </a:xfrm>
            <a:prstGeom prst="rect">
              <a:avLst/>
            </a:prstGeom>
          </p:spPr>
          <p:txBody>
            <a:bodyPr>
              <a:spAutoFit/>
            </a:bodyPr>
            <a:lstStyle/>
            <a:p>
              <a:pPr defTabSz="1087879">
                <a:defRPr/>
              </a:pPr>
              <a:r>
                <a:rPr lang="zh-CN" altLang="en-US"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点击更改您的文字内容以下内容并没有什么实际意义</a:t>
              </a: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5" name="Group 48"/>
          <p:cNvGrpSpPr>
            <a:grpSpLocks/>
          </p:cNvGrpSpPr>
          <p:nvPr/>
        </p:nvGrpSpPr>
        <p:grpSpPr bwMode="auto">
          <a:xfrm>
            <a:off x="1257029" y="2537250"/>
            <a:ext cx="2454311" cy="648451"/>
            <a:chOff x="8689521" y="2412324"/>
            <a:chExt cx="3274212" cy="865258"/>
          </a:xfrm>
        </p:grpSpPr>
        <p:sp>
          <p:nvSpPr>
            <p:cNvPr id="16" name="TextBox 49"/>
            <p:cNvSpPr txBox="1"/>
            <p:nvPr/>
          </p:nvSpPr>
          <p:spPr>
            <a:xfrm>
              <a:off x="8689521" y="2412324"/>
              <a:ext cx="1272448" cy="328443"/>
            </a:xfrm>
            <a:prstGeom prst="rect">
              <a:avLst/>
            </a:prstGeom>
            <a:noFill/>
          </p:spPr>
          <p:txBody>
            <a:bodyPr wrap="none">
              <a:spAutoFit/>
            </a:bodyPr>
            <a:lstStyle/>
            <a:p>
              <a:pPr defTabSz="685577">
                <a:defRPr/>
              </a:pPr>
              <a:r>
                <a:rPr lang="zh-CN" altLang="en-US"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sz="1000" dirty="0">
                <a:solidFill>
                  <a:srgbClr val="1C1C1C">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50"/>
            <p:cNvSpPr/>
            <p:nvPr/>
          </p:nvSpPr>
          <p:spPr>
            <a:xfrm>
              <a:off x="8689521" y="2661751"/>
              <a:ext cx="3274212" cy="615831"/>
            </a:xfrm>
            <a:prstGeom prst="rect">
              <a:avLst/>
            </a:prstGeom>
          </p:spPr>
          <p:txBody>
            <a:bodyPr>
              <a:spAutoFit/>
            </a:bodyPr>
            <a:lstStyle/>
            <a:p>
              <a:pPr defTabSz="1087879">
                <a:defRPr/>
              </a:pPr>
              <a:r>
                <a:rPr lang="zh-CN" altLang="en-US"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点击更改您的文字内容以下内容并没有什么实际意义</a:t>
              </a: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defTabSz="1087879">
                <a:defRPr/>
              </a:pPr>
              <a:endParaRPr lang="en-US" altLang="zh-CN" sz="800" dirty="0">
                <a:solidFill>
                  <a:srgbClr val="FFFFFF">
                    <a:lumMod val="50000"/>
                  </a:srgb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8" name="Group 1"/>
          <p:cNvGrpSpPr>
            <a:grpSpLocks/>
          </p:cNvGrpSpPr>
          <p:nvPr/>
        </p:nvGrpSpPr>
        <p:grpSpPr bwMode="auto">
          <a:xfrm>
            <a:off x="658330" y="4116018"/>
            <a:ext cx="533235" cy="536971"/>
            <a:chOff x="865882" y="5484912"/>
            <a:chExt cx="711213" cy="715677"/>
          </a:xfrm>
        </p:grpSpPr>
        <p:sp>
          <p:nvSpPr>
            <p:cNvPr id="22" name="Oval 19"/>
            <p:cNvSpPr/>
            <p:nvPr/>
          </p:nvSpPr>
          <p:spPr>
            <a:xfrm>
              <a:off x="865882" y="5484912"/>
              <a:ext cx="711213" cy="715677"/>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914126"/>
              <a:endParaRPr lang="zh-CN" altLang="zh-CN" sz="8797">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23"/>
            <p:cNvGrpSpPr/>
            <p:nvPr/>
          </p:nvGrpSpPr>
          <p:grpSpPr>
            <a:xfrm>
              <a:off x="1049262" y="5673031"/>
              <a:ext cx="397627" cy="339438"/>
              <a:chOff x="3440113" y="1050925"/>
              <a:chExt cx="390525" cy="333376"/>
            </a:xfrm>
            <a:solidFill>
              <a:schemeClr val="bg1"/>
            </a:solidFill>
          </p:grpSpPr>
          <p:sp>
            <p:nvSpPr>
              <p:cNvPr id="24"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Group 3"/>
          <p:cNvGrpSpPr>
            <a:grpSpLocks/>
          </p:cNvGrpSpPr>
          <p:nvPr/>
        </p:nvGrpSpPr>
        <p:grpSpPr bwMode="auto">
          <a:xfrm>
            <a:off x="658330" y="3323061"/>
            <a:ext cx="533235" cy="536971"/>
            <a:chOff x="865882" y="4427420"/>
            <a:chExt cx="711213" cy="715677"/>
          </a:xfrm>
        </p:grpSpPr>
        <p:sp>
          <p:nvSpPr>
            <p:cNvPr id="31" name="Oval 16"/>
            <p:cNvSpPr/>
            <p:nvPr/>
          </p:nvSpPr>
          <p:spPr>
            <a:xfrm>
              <a:off x="865882" y="4427420"/>
              <a:ext cx="711213" cy="715677"/>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914126"/>
              <a:endParaRPr lang="zh-CN" altLang="zh-CN" sz="8797">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34"/>
            <p:cNvGrpSpPr/>
            <p:nvPr/>
          </p:nvGrpSpPr>
          <p:grpSpPr>
            <a:xfrm>
              <a:off x="1042347" y="4589330"/>
              <a:ext cx="369512" cy="371872"/>
              <a:chOff x="3886200" y="3605213"/>
              <a:chExt cx="1243013" cy="1250950"/>
            </a:xfrm>
            <a:solidFill>
              <a:schemeClr val="bg1"/>
            </a:solidFill>
          </p:grpSpPr>
          <p:sp>
            <p:nvSpPr>
              <p:cNvPr id="33"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7" name="Group 6"/>
          <p:cNvGrpSpPr>
            <a:grpSpLocks/>
          </p:cNvGrpSpPr>
          <p:nvPr/>
        </p:nvGrpSpPr>
        <p:grpSpPr bwMode="auto">
          <a:xfrm>
            <a:off x="658330" y="2530105"/>
            <a:ext cx="533235" cy="536971"/>
            <a:chOff x="865882" y="3369928"/>
            <a:chExt cx="711213" cy="715677"/>
          </a:xfrm>
        </p:grpSpPr>
        <p:sp>
          <p:nvSpPr>
            <p:cNvPr id="48" name="Oval 10"/>
            <p:cNvSpPr/>
            <p:nvPr/>
          </p:nvSpPr>
          <p:spPr>
            <a:xfrm>
              <a:off x="865882" y="3369928"/>
              <a:ext cx="711213" cy="715677"/>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914126"/>
              <a:endParaRPr lang="zh-CN" altLang="zh-CN" sz="8797">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9" name="Group 82"/>
            <p:cNvGrpSpPr/>
            <p:nvPr/>
          </p:nvGrpSpPr>
          <p:grpSpPr>
            <a:xfrm>
              <a:off x="1060072" y="3534491"/>
              <a:ext cx="366179" cy="377109"/>
              <a:chOff x="3681413" y="3632200"/>
              <a:chExt cx="638175" cy="657225"/>
            </a:xfrm>
            <a:solidFill>
              <a:schemeClr val="bg1"/>
            </a:solidFill>
          </p:grpSpPr>
          <p:sp>
            <p:nvSpPr>
              <p:cNvPr id="50"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21"/>
              <p:cNvSpPr>
                <a:spLocks noChangeArrowheads="1"/>
              </p:cNvSpPr>
              <p:nvPr/>
            </p:nvSpPr>
            <p:spPr bwMode="auto">
              <a:xfrm>
                <a:off x="3681413" y="4222750"/>
                <a:ext cx="542925" cy="66675"/>
              </a:xfrm>
              <a:prstGeom prst="rect">
                <a:avLst/>
              </a:prstGeom>
              <a:grpFill/>
              <a:ln w="9525">
                <a:noFill/>
                <a:miter lim="800000"/>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headEnd/>
                <a:tailEnd/>
              </a:ln>
            </p:spPr>
            <p:txBody>
              <a:bodyPr/>
              <a:lstStyle/>
              <a:p>
                <a:pPr defTabSz="685577">
                  <a:defRPr/>
                </a:pPr>
                <a:endParaRPr lang="en-US" sz="1799">
                  <a:solidFill>
                    <a:srgbClr val="1C1C1C"/>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59"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04161" y="1631432"/>
            <a:ext cx="4784460" cy="2779336"/>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1352733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250"/>
                                        <p:tgtEl>
                                          <p:spTgt spid="5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50"/>
                                        <p:tgtEl>
                                          <p:spTgt spid="8"/>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250"/>
                                        <p:tgtEl>
                                          <p:spTgt spid="7"/>
                                        </p:tgtEl>
                                      </p:cBhvr>
                                    </p:animEffect>
                                  </p:childTnLst>
                                </p:cTn>
                              </p:par>
                            </p:childTnLst>
                          </p:cTn>
                        </p:par>
                        <p:par>
                          <p:cTn id="19" fill="hold">
                            <p:stCondLst>
                              <p:cond delay="1000"/>
                            </p:stCondLst>
                            <p:childTnLst>
                              <p:par>
                                <p:cTn id="20" presetID="17" presetClass="entr" presetSubtype="1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250" fill="hold"/>
                                        <p:tgtEl>
                                          <p:spTgt spid="47"/>
                                        </p:tgtEl>
                                        <p:attrNameLst>
                                          <p:attrName>ppt_w</p:attrName>
                                        </p:attrNameLst>
                                      </p:cBhvr>
                                      <p:tavLst>
                                        <p:tav tm="0">
                                          <p:val>
                                            <p:fltVal val="0"/>
                                          </p:val>
                                        </p:tav>
                                        <p:tav tm="100000">
                                          <p:val>
                                            <p:strVal val="#ppt_w"/>
                                          </p:val>
                                        </p:tav>
                                      </p:tavLst>
                                    </p:anim>
                                    <p:anim calcmode="lin" valueType="num">
                                      <p:cBhvr>
                                        <p:cTn id="23" dur="250" fill="hold"/>
                                        <p:tgtEl>
                                          <p:spTgt spid="47"/>
                                        </p:tgtEl>
                                        <p:attrNameLst>
                                          <p:attrName>ppt_h</p:attrName>
                                        </p:attrNameLst>
                                      </p:cBhvr>
                                      <p:tavLst>
                                        <p:tav tm="0">
                                          <p:val>
                                            <p:strVal val="#ppt_h"/>
                                          </p:val>
                                        </p:tav>
                                        <p:tav tm="100000">
                                          <p:val>
                                            <p:strVal val="#ppt_h"/>
                                          </p:val>
                                        </p:tav>
                                      </p:tavLst>
                                    </p:anim>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50"/>
                                        <p:tgtEl>
                                          <p:spTgt spid="15"/>
                                        </p:tgtEl>
                                      </p:cBhvr>
                                    </p:animEffect>
                                  </p:childTnLst>
                                </p:cTn>
                              </p:par>
                            </p:childTnLst>
                          </p:cTn>
                        </p:par>
                        <p:par>
                          <p:cTn id="28" fill="hold">
                            <p:stCondLst>
                              <p:cond delay="1500"/>
                            </p:stCondLst>
                            <p:childTnLst>
                              <p:par>
                                <p:cTn id="29" presetID="17"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250" fill="hold"/>
                                        <p:tgtEl>
                                          <p:spTgt spid="30"/>
                                        </p:tgtEl>
                                        <p:attrNameLst>
                                          <p:attrName>ppt_w</p:attrName>
                                        </p:attrNameLst>
                                      </p:cBhvr>
                                      <p:tavLst>
                                        <p:tav tm="0">
                                          <p:val>
                                            <p:fltVal val="0"/>
                                          </p:val>
                                        </p:tav>
                                        <p:tav tm="100000">
                                          <p:val>
                                            <p:strVal val="#ppt_w"/>
                                          </p:val>
                                        </p:tav>
                                      </p:tavLst>
                                    </p:anim>
                                    <p:anim calcmode="lin" valueType="num">
                                      <p:cBhvr>
                                        <p:cTn id="32" dur="250" fill="hold"/>
                                        <p:tgtEl>
                                          <p:spTgt spid="30"/>
                                        </p:tgtEl>
                                        <p:attrNameLst>
                                          <p:attrName>ppt_h</p:attrName>
                                        </p:attrNameLst>
                                      </p:cBhvr>
                                      <p:tavLst>
                                        <p:tav tm="0">
                                          <p:val>
                                            <p:strVal val="#ppt_h"/>
                                          </p:val>
                                        </p:tav>
                                        <p:tav tm="100000">
                                          <p:val>
                                            <p:strVal val="#ppt_h"/>
                                          </p:val>
                                        </p:tav>
                                      </p:tavLst>
                                    </p:anim>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250"/>
                                        <p:tgtEl>
                                          <p:spTgt spid="9"/>
                                        </p:tgtEl>
                                      </p:cBhvr>
                                    </p:animEffect>
                                  </p:childTnLst>
                                </p:cTn>
                              </p:par>
                            </p:childTnLst>
                          </p:cTn>
                        </p:par>
                        <p:par>
                          <p:cTn id="37" fill="hold">
                            <p:stCondLst>
                              <p:cond delay="2000"/>
                            </p:stCondLst>
                            <p:childTnLst>
                              <p:par>
                                <p:cTn id="38" presetID="17" presetClass="entr" presetSubtype="1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ppt_w</p:attrName>
                                        </p:attrNameLst>
                                      </p:cBhvr>
                                      <p:tavLst>
                                        <p:tav tm="0">
                                          <p:val>
                                            <p:fltVal val="0"/>
                                          </p:val>
                                        </p:tav>
                                        <p:tav tm="100000">
                                          <p:val>
                                            <p:strVal val="#ppt_w"/>
                                          </p:val>
                                        </p:tav>
                                      </p:tavLst>
                                    </p:anim>
                                    <p:anim calcmode="lin" valueType="num">
                                      <p:cBhvr>
                                        <p:cTn id="41" dur="250" fill="hold"/>
                                        <p:tgtEl>
                                          <p:spTgt spid="18"/>
                                        </p:tgtEl>
                                        <p:attrNameLst>
                                          <p:attrName>ppt_h</p:attrName>
                                        </p:attrNameLst>
                                      </p:cBhvr>
                                      <p:tavLst>
                                        <p:tav tm="0">
                                          <p:val>
                                            <p:strVal val="#ppt_h"/>
                                          </p:val>
                                        </p:tav>
                                        <p:tav tm="100000">
                                          <p:val>
                                            <p:strVal val="#ppt_h"/>
                                          </p:val>
                                        </p:tav>
                                      </p:tavLst>
                                    </p:anim>
                                  </p:childTnLst>
                                </p:cTn>
                              </p:par>
                            </p:childTnLst>
                          </p:cTn>
                        </p:par>
                        <p:par>
                          <p:cTn id="42" fill="hold">
                            <p:stCondLst>
                              <p:cond delay="225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2"/>
          <p:cNvGrpSpPr/>
          <p:nvPr/>
        </p:nvGrpSpPr>
        <p:grpSpPr>
          <a:xfrm>
            <a:off x="2209490" y="1818073"/>
            <a:ext cx="4619130" cy="2509370"/>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4288" tIns="14288" rIns="14288" bIns="14288"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4288" tIns="14288" rIns="14288" bIns="14288"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4288" tIns="14288" rIns="14288" bIns="14288"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4288" tIns="14288" rIns="14288" bIns="14288"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4288" tIns="14288" rIns="14288" bIns="14288"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3"/>
          <p:cNvGrpSpPr/>
          <p:nvPr/>
        </p:nvGrpSpPr>
        <p:grpSpPr>
          <a:xfrm>
            <a:off x="495771" y="2005680"/>
            <a:ext cx="1861982" cy="881100"/>
            <a:chOff x="6450679" y="1784653"/>
            <a:chExt cx="2482643" cy="1174800"/>
          </a:xfrm>
        </p:grpSpPr>
        <p:grpSp>
          <p:nvGrpSpPr>
            <p:cNvPr id="14" name="Group 14"/>
            <p:cNvGrpSpPr/>
            <p:nvPr/>
          </p:nvGrpSpPr>
          <p:grpSpPr>
            <a:xfrm>
              <a:off x="6582333" y="1784653"/>
              <a:ext cx="510250" cy="509379"/>
              <a:chOff x="5162550" y="5164138"/>
              <a:chExt cx="930275" cy="928687"/>
            </a:xfrm>
            <a:solidFill>
              <a:schemeClr val="accent1"/>
            </a:solidFill>
          </p:grpSpPr>
          <p:sp>
            <p:nvSpPr>
              <p:cNvPr id="17" name="AutoShape 128"/>
              <p:cNvSpPr>
                <a:spLocks/>
              </p:cNvSpPr>
              <p:nvPr/>
            </p:nvSpPr>
            <p:spPr bwMode="auto">
              <a:xfrm>
                <a:off x="5162550" y="5164138"/>
                <a:ext cx="930275"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29"/>
              <p:cNvSpPr>
                <a:spLocks/>
              </p:cNvSpPr>
              <p:nvPr/>
            </p:nvSpPr>
            <p:spPr bwMode="auto">
              <a:xfrm>
                <a:off x="5743575" y="5280025"/>
                <a:ext cx="231775" cy="231775"/>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5"/>
            <p:cNvSpPr txBox="1"/>
            <p:nvPr/>
          </p:nvSpPr>
          <p:spPr>
            <a:xfrm>
              <a:off x="6450679" y="2358605"/>
              <a:ext cx="2482643" cy="600848"/>
            </a:xfrm>
            <a:prstGeom prst="rect">
              <a:avLst/>
            </a:prstGeom>
            <a:noFill/>
          </p:spPr>
          <p:txBody>
            <a:bodyPr wrap="square" rtlCol="0">
              <a:spAutoFit/>
            </a:bodyPr>
            <a:lstStyle/>
            <a:p>
              <a:pPr fontAlgn="base">
                <a:lnSpc>
                  <a:spcPct val="150000"/>
                </a:lnSpc>
                <a:spcBef>
                  <a:spcPct val="0"/>
                </a:spcBef>
                <a:spcAft>
                  <a:spcPct val="0"/>
                </a:spcAft>
              </a:pPr>
              <a:r>
                <a:rPr lang="zh-CN" altLang="en-US" sz="82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a:t>
              </a:r>
              <a:endParaRPr lang="en-US" altLang="zh-CN" sz="825" dirty="0">
                <a:solidFill>
                  <a:schemeClr val="tx1">
                    <a:lumMod val="50000"/>
                    <a:lumOff val="50000"/>
                  </a:schemeClr>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
          <p:nvSpPr>
            <p:cNvPr id="16" name="Rectangle 16"/>
            <p:cNvSpPr/>
            <p:nvPr/>
          </p:nvSpPr>
          <p:spPr>
            <a:xfrm>
              <a:off x="7080646" y="2042384"/>
              <a:ext cx="1631216" cy="400109"/>
            </a:xfrm>
            <a:prstGeom prst="rect">
              <a:avLst/>
            </a:prstGeom>
          </p:spPr>
          <p:txBody>
            <a:bodyPr wrap="none">
              <a:spAutoFit/>
            </a:bodyPr>
            <a:lstStyle/>
            <a:p>
              <a:r>
                <a:rPr lang="zh-CN" altLang="en-US" sz="1350"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添加标题内容</a:t>
              </a:r>
              <a:endParaRPr lang="en-US" sz="135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43"/>
          <p:cNvSpPr txBox="1"/>
          <p:nvPr/>
        </p:nvSpPr>
        <p:spPr>
          <a:xfrm>
            <a:off x="2118894" y="1115995"/>
            <a:ext cx="4823557" cy="548292"/>
          </a:xfrm>
          <a:prstGeom prst="rect">
            <a:avLst/>
          </a:prstGeom>
          <a:noFill/>
        </p:spPr>
        <p:txBody>
          <a:bodyPr wrap="square" rtlCol="0">
            <a:spAutoFit/>
          </a:bodyPr>
          <a:lstStyle/>
          <a:p>
            <a:pPr algn="ctr" fontAlgn="base">
              <a:lnSpc>
                <a:spcPct val="150000"/>
              </a:lnSpc>
              <a:spcBef>
                <a:spcPct val="0"/>
              </a:spcBef>
              <a:spcAft>
                <a:spcPct val="0"/>
              </a:spcAft>
            </a:pPr>
            <a:r>
              <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此处添加详细文本描述，建议与标题相关并符合整体语言风格，语言描述尽量简洁生动。尽量将每页幻灯片的字数控制在  </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200</a:t>
            </a:r>
            <a:r>
              <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字以内，</a:t>
            </a:r>
            <a:endPar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nvGrpSpPr>
          <p:cNvPr id="23" name="Group 44"/>
          <p:cNvGrpSpPr/>
          <p:nvPr/>
        </p:nvGrpSpPr>
        <p:grpSpPr>
          <a:xfrm>
            <a:off x="7056276" y="2009853"/>
            <a:ext cx="1861982" cy="813944"/>
            <a:chOff x="8449382" y="1710506"/>
            <a:chExt cx="2482643" cy="1085259"/>
          </a:xfrm>
        </p:grpSpPr>
        <p:grpSp>
          <p:nvGrpSpPr>
            <p:cNvPr id="24" name="Group 45"/>
            <p:cNvGrpSpPr/>
            <p:nvPr/>
          </p:nvGrpSpPr>
          <p:grpSpPr>
            <a:xfrm>
              <a:off x="8449382" y="1878694"/>
              <a:ext cx="2482643" cy="917071"/>
              <a:chOff x="9020085" y="2042383"/>
              <a:chExt cx="2482643" cy="917071"/>
            </a:xfrm>
          </p:grpSpPr>
          <p:sp>
            <p:nvSpPr>
              <p:cNvPr id="26" name="Rectangle 47"/>
              <p:cNvSpPr/>
              <p:nvPr/>
            </p:nvSpPr>
            <p:spPr>
              <a:xfrm>
                <a:off x="9597554" y="2042383"/>
                <a:ext cx="1631216" cy="400109"/>
              </a:xfrm>
              <a:prstGeom prst="rect">
                <a:avLst/>
              </a:prstGeom>
            </p:spPr>
            <p:txBody>
              <a:bodyPr wrap="none">
                <a:spAutoFit/>
              </a:bodyPr>
              <a:lstStyle/>
              <a:p>
                <a:r>
                  <a:rPr lang="zh-CN" altLang="en-US" sz="1350"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添加标题内容</a:t>
                </a:r>
                <a:endParaRPr lang="en-US" altLang="zh-CN" sz="135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48"/>
              <p:cNvSpPr txBox="1"/>
              <p:nvPr/>
            </p:nvSpPr>
            <p:spPr>
              <a:xfrm>
                <a:off x="9020085" y="2358606"/>
                <a:ext cx="2482643" cy="600848"/>
              </a:xfrm>
              <a:prstGeom prst="rect">
                <a:avLst/>
              </a:prstGeom>
              <a:noFill/>
            </p:spPr>
            <p:txBody>
              <a:bodyPr wrap="square" rtlCol="0">
                <a:spAutoFit/>
              </a:bodyPr>
              <a:lstStyle/>
              <a:p>
                <a:pPr fontAlgn="base">
                  <a:lnSpc>
                    <a:spcPct val="150000"/>
                  </a:lnSpc>
                  <a:spcBef>
                    <a:spcPct val="0"/>
                  </a:spcBef>
                  <a:spcAft>
                    <a:spcPct val="0"/>
                  </a:spcAft>
                </a:pPr>
                <a:r>
                  <a:rPr lang="zh-CN" altLang="en-US" sz="82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a:t>
                </a:r>
                <a:endParaRPr lang="en-US" altLang="zh-CN" sz="825" dirty="0">
                  <a:solidFill>
                    <a:schemeClr val="tx1">
                      <a:lumMod val="50000"/>
                      <a:lumOff val="50000"/>
                    </a:schemeClr>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sp>
          <p:nvSpPr>
            <p:cNvPr id="25" name="AutoShape 117"/>
            <p:cNvSpPr>
              <a:spLocks/>
            </p:cNvSpPr>
            <p:nvPr/>
          </p:nvSpPr>
          <p:spPr bwMode="auto">
            <a:xfrm>
              <a:off x="8469085" y="1710506"/>
              <a:ext cx="538065" cy="40377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49"/>
          <p:cNvGrpSpPr/>
          <p:nvPr/>
        </p:nvGrpSpPr>
        <p:grpSpPr>
          <a:xfrm>
            <a:off x="495771" y="3402047"/>
            <a:ext cx="1861982" cy="871253"/>
            <a:chOff x="6450679" y="3228728"/>
            <a:chExt cx="2482643" cy="1161671"/>
          </a:xfrm>
        </p:grpSpPr>
        <p:sp>
          <p:nvSpPr>
            <p:cNvPr id="29" name="AutoShape 112"/>
            <p:cNvSpPr>
              <a:spLocks/>
            </p:cNvSpPr>
            <p:nvPr/>
          </p:nvSpPr>
          <p:spPr bwMode="auto">
            <a:xfrm>
              <a:off x="6450679" y="3228728"/>
              <a:ext cx="509379" cy="5102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51"/>
            <p:cNvSpPr/>
            <p:nvPr/>
          </p:nvSpPr>
          <p:spPr>
            <a:xfrm>
              <a:off x="7101436" y="3483853"/>
              <a:ext cx="1631216" cy="400109"/>
            </a:xfrm>
            <a:prstGeom prst="rect">
              <a:avLst/>
            </a:prstGeom>
          </p:spPr>
          <p:txBody>
            <a:bodyPr wrap="none">
              <a:spAutoFit/>
            </a:bodyPr>
            <a:lstStyle/>
            <a:p>
              <a:r>
                <a:rPr lang="zh-CN" altLang="en-US" sz="1350"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添加标题内容</a:t>
              </a:r>
              <a:endParaRPr lang="en-US" altLang="zh-CN" sz="135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52"/>
            <p:cNvSpPr txBox="1"/>
            <p:nvPr/>
          </p:nvSpPr>
          <p:spPr>
            <a:xfrm>
              <a:off x="6450679" y="3789551"/>
              <a:ext cx="2482643" cy="600848"/>
            </a:xfrm>
            <a:prstGeom prst="rect">
              <a:avLst/>
            </a:prstGeom>
            <a:noFill/>
          </p:spPr>
          <p:txBody>
            <a:bodyPr wrap="square" rtlCol="0">
              <a:spAutoFit/>
            </a:bodyPr>
            <a:lstStyle/>
            <a:p>
              <a:pPr fontAlgn="base">
                <a:lnSpc>
                  <a:spcPct val="150000"/>
                </a:lnSpc>
                <a:spcBef>
                  <a:spcPct val="0"/>
                </a:spcBef>
                <a:spcAft>
                  <a:spcPct val="0"/>
                </a:spcAft>
              </a:pPr>
              <a:r>
                <a:rPr lang="zh-CN" altLang="en-US" sz="82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a:t>
              </a:r>
              <a:endParaRPr lang="en-US" altLang="zh-CN" sz="825" dirty="0">
                <a:solidFill>
                  <a:schemeClr val="tx1">
                    <a:lumMod val="50000"/>
                    <a:lumOff val="50000"/>
                  </a:schemeClr>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grpSp>
        <p:nvGrpSpPr>
          <p:cNvPr id="32" name="Group 53"/>
          <p:cNvGrpSpPr/>
          <p:nvPr/>
        </p:nvGrpSpPr>
        <p:grpSpPr>
          <a:xfrm>
            <a:off x="7056276" y="3384246"/>
            <a:ext cx="1861982" cy="894263"/>
            <a:chOff x="9020085" y="3198047"/>
            <a:chExt cx="2482643" cy="1192351"/>
          </a:xfrm>
        </p:grpSpPr>
        <p:grpSp>
          <p:nvGrpSpPr>
            <p:cNvPr id="33" name="Group 54"/>
            <p:cNvGrpSpPr/>
            <p:nvPr/>
          </p:nvGrpSpPr>
          <p:grpSpPr>
            <a:xfrm>
              <a:off x="9059490" y="3198047"/>
              <a:ext cx="509379" cy="509379"/>
              <a:chOff x="7021513" y="5164138"/>
              <a:chExt cx="928687" cy="928687"/>
            </a:xfrm>
            <a:solidFill>
              <a:schemeClr val="accent4"/>
            </a:solidFill>
          </p:grpSpPr>
          <p:sp>
            <p:nvSpPr>
              <p:cNvPr id="36" name="AutoShape 126"/>
              <p:cNvSpPr>
                <a:spLocks/>
              </p:cNvSpPr>
              <p:nvPr/>
            </p:nvSpPr>
            <p:spPr bwMode="auto">
              <a:xfrm>
                <a:off x="7021513" y="5164138"/>
                <a:ext cx="928687"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27"/>
              <p:cNvSpPr>
                <a:spLocks/>
              </p:cNvSpPr>
              <p:nvPr/>
            </p:nvSpPr>
            <p:spPr bwMode="auto">
              <a:xfrm>
                <a:off x="7397750" y="5308600"/>
                <a:ext cx="219075"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55"/>
            <p:cNvSpPr/>
            <p:nvPr/>
          </p:nvSpPr>
          <p:spPr>
            <a:xfrm>
              <a:off x="9658321" y="3483854"/>
              <a:ext cx="1631216" cy="400109"/>
            </a:xfrm>
            <a:prstGeom prst="rect">
              <a:avLst/>
            </a:prstGeom>
          </p:spPr>
          <p:txBody>
            <a:bodyPr wrap="none">
              <a:spAutoFit/>
            </a:bodyPr>
            <a:lstStyle/>
            <a:p>
              <a:r>
                <a:rPr lang="zh-CN" altLang="en-US" sz="1350"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添加标题内容</a:t>
              </a:r>
              <a:endParaRPr lang="en-US" altLang="zh-CN" sz="135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56"/>
            <p:cNvSpPr txBox="1"/>
            <p:nvPr/>
          </p:nvSpPr>
          <p:spPr>
            <a:xfrm>
              <a:off x="9020085" y="3789550"/>
              <a:ext cx="2482643" cy="600848"/>
            </a:xfrm>
            <a:prstGeom prst="rect">
              <a:avLst/>
            </a:prstGeom>
            <a:noFill/>
          </p:spPr>
          <p:txBody>
            <a:bodyPr wrap="square" rtlCol="0">
              <a:spAutoFit/>
            </a:bodyPr>
            <a:lstStyle/>
            <a:p>
              <a:pPr fontAlgn="base">
                <a:lnSpc>
                  <a:spcPct val="150000"/>
                </a:lnSpc>
                <a:spcBef>
                  <a:spcPct val="0"/>
                </a:spcBef>
                <a:spcAft>
                  <a:spcPct val="0"/>
                </a:spcAft>
              </a:pPr>
              <a:r>
                <a:rPr lang="zh-CN" altLang="en-US" sz="82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a:t>
              </a:r>
              <a:endParaRPr lang="en-US" altLang="zh-CN" sz="825" dirty="0">
                <a:solidFill>
                  <a:schemeClr val="tx1">
                    <a:lumMod val="50000"/>
                    <a:lumOff val="50000"/>
                  </a:schemeClr>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pic>
        <p:nvPicPr>
          <p:cNvPr id="38" name="图片占位符 12"/>
          <p:cNvPicPr>
            <a:picLocks noChangeAspect="1"/>
          </p:cNvPicPr>
          <p:nvPr/>
        </p:nvPicPr>
        <p:blipFill>
          <a:blip r:embed="rId3" cstate="print">
            <a:extLst>
              <a:ext uri="{28A0092B-C50C-407E-A947-70E740481C1C}">
                <a14:useLocalDpi xmlns:a14="http://schemas.microsoft.com/office/drawing/2010/main" val="0"/>
              </a:ext>
            </a:extLst>
          </a:blip>
          <a:srcRect t="3108" b="3108"/>
          <a:stretch>
            <a:fillRect/>
          </a:stretch>
        </p:blipFill>
        <p:spPr>
          <a:xfrm>
            <a:off x="2871017" y="1980091"/>
            <a:ext cx="3303926" cy="2066062"/>
          </a:xfrm>
          <a:custGeom>
            <a:avLst/>
            <a:gdLst>
              <a:gd name="connsiteX0" fmla="*/ 0 w 4405234"/>
              <a:gd name="connsiteY0" fmla="*/ 0 h 2754749"/>
              <a:gd name="connsiteX1" fmla="*/ 4405234 w 4405234"/>
              <a:gd name="connsiteY1" fmla="*/ 0 h 2754749"/>
              <a:gd name="connsiteX2" fmla="*/ 4405234 w 4405234"/>
              <a:gd name="connsiteY2" fmla="*/ 2754749 h 2754749"/>
              <a:gd name="connsiteX3" fmla="*/ 0 w 4405234"/>
              <a:gd name="connsiteY3" fmla="*/ 2754749 h 2754749"/>
            </a:gdLst>
            <a:ahLst/>
            <a:cxnLst>
              <a:cxn ang="0">
                <a:pos x="connsiteX0" y="connsiteY0"/>
              </a:cxn>
              <a:cxn ang="0">
                <a:pos x="connsiteX1" y="connsiteY1"/>
              </a:cxn>
              <a:cxn ang="0">
                <a:pos x="connsiteX2" y="connsiteY2"/>
              </a:cxn>
              <a:cxn ang="0">
                <a:pos x="connsiteX3" y="connsiteY3"/>
              </a:cxn>
            </a:cxnLst>
            <a:rect l="l" t="t" r="r" b="b"/>
            <a:pathLst>
              <a:path w="4405234" h="2754749">
                <a:moveTo>
                  <a:pt x="0" y="0"/>
                </a:moveTo>
                <a:lnTo>
                  <a:pt x="4405234" y="0"/>
                </a:lnTo>
                <a:cubicBezTo>
                  <a:pt x="4405234" y="0"/>
                  <a:pt x="4405234" y="2754749"/>
                  <a:pt x="4405234" y="2754749"/>
                </a:cubicBezTo>
                <a:lnTo>
                  <a:pt x="0" y="2754749"/>
                </a:lnTo>
                <a:close/>
              </a:path>
            </a:pathLst>
          </a:custGeom>
        </p:spPr>
      </p:pic>
      <p:sp>
        <p:nvSpPr>
          <p:cNvPr id="39" name="矩形 38"/>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243806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7"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7"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17" presetClass="entr" presetSubtype="1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strVal val="#ppt_h"/>
                                          </p:val>
                                        </p:tav>
                                        <p:tav tm="100000">
                                          <p:val>
                                            <p:strVal val="#ppt_h"/>
                                          </p:val>
                                        </p:tav>
                                      </p:tavLst>
                                    </p:anim>
                                  </p:childTnLst>
                                </p:cTn>
                              </p:par>
                            </p:childTnLst>
                          </p:cTn>
                        </p:par>
                        <p:par>
                          <p:cTn id="35" fill="hold">
                            <p:stCondLst>
                              <p:cond delay="3500"/>
                            </p:stCondLst>
                            <p:childTnLst>
                              <p:par>
                                <p:cTn id="36" presetID="17" presetClass="entr" presetSubtype="1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2"/>
          <p:cNvGrpSpPr/>
          <p:nvPr/>
        </p:nvGrpSpPr>
        <p:grpSpPr>
          <a:xfrm>
            <a:off x="3038765" y="1196182"/>
            <a:ext cx="3082926" cy="2751137"/>
            <a:chOff x="7248140" y="1892815"/>
            <a:chExt cx="4110568" cy="3668183"/>
          </a:xfrm>
        </p:grpSpPr>
        <p:grpSp>
          <p:nvGrpSpPr>
            <p:cNvPr id="8" name="Group 3"/>
            <p:cNvGrpSpPr/>
            <p:nvPr/>
          </p:nvGrpSpPr>
          <p:grpSpPr>
            <a:xfrm>
              <a:off x="9119273" y="1952080"/>
              <a:ext cx="1178984" cy="1265768"/>
              <a:chOff x="6839455" y="1464060"/>
              <a:chExt cx="884238" cy="949326"/>
            </a:xfrm>
          </p:grpSpPr>
          <p:sp>
            <p:nvSpPr>
              <p:cNvPr id="53" name="Freeform: Shape 4"/>
              <p:cNvSpPr>
                <a:spLocks/>
              </p:cNvSpPr>
              <p:nvPr/>
            </p:nvSpPr>
            <p:spPr bwMode="auto">
              <a:xfrm>
                <a:off x="6839455" y="1546610"/>
                <a:ext cx="436563" cy="866775"/>
              </a:xfrm>
              <a:custGeom>
                <a:avLst/>
                <a:gdLst/>
                <a:ahLst/>
                <a:cxnLst>
                  <a:cxn ang="0">
                    <a:pos x="275" y="249"/>
                  </a:cxn>
                  <a:cxn ang="0">
                    <a:pos x="159" y="546"/>
                  </a:cxn>
                  <a:cxn ang="0">
                    <a:pos x="0" y="297"/>
                  </a:cxn>
                  <a:cxn ang="0">
                    <a:pos x="119" y="0"/>
                  </a:cxn>
                  <a:cxn ang="0">
                    <a:pos x="275" y="249"/>
                  </a:cxn>
                </a:cxnLst>
                <a:rect l="0" t="0" r="r" b="b"/>
                <a:pathLst>
                  <a:path w="275" h="546">
                    <a:moveTo>
                      <a:pt x="275" y="249"/>
                    </a:moveTo>
                    <a:lnTo>
                      <a:pt x="159" y="546"/>
                    </a:lnTo>
                    <a:lnTo>
                      <a:pt x="0" y="297"/>
                    </a:lnTo>
                    <a:lnTo>
                      <a:pt x="119" y="0"/>
                    </a:lnTo>
                    <a:lnTo>
                      <a:pt x="275" y="249"/>
                    </a:lnTo>
                    <a:close/>
                  </a:path>
                </a:pathLst>
              </a:custGeom>
              <a:solidFill>
                <a:schemeClr val="accent6">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Shape 5"/>
              <p:cNvSpPr>
                <a:spLocks/>
              </p:cNvSpPr>
              <p:nvPr/>
            </p:nvSpPr>
            <p:spPr bwMode="auto">
              <a:xfrm>
                <a:off x="7091868" y="1837123"/>
                <a:ext cx="631825" cy="576263"/>
              </a:xfrm>
              <a:custGeom>
                <a:avLst/>
                <a:gdLst/>
                <a:ahLst/>
                <a:cxnLst>
                  <a:cxn ang="0">
                    <a:pos x="398" y="0"/>
                  </a:cxn>
                  <a:cxn ang="0">
                    <a:pos x="282" y="296"/>
                  </a:cxn>
                  <a:cxn ang="0">
                    <a:pos x="0" y="363"/>
                  </a:cxn>
                  <a:cxn ang="0">
                    <a:pos x="116" y="66"/>
                  </a:cxn>
                  <a:cxn ang="0">
                    <a:pos x="398" y="0"/>
                  </a:cxn>
                </a:cxnLst>
                <a:rect l="0" t="0" r="r" b="b"/>
                <a:pathLst>
                  <a:path w="398" h="363">
                    <a:moveTo>
                      <a:pt x="398" y="0"/>
                    </a:moveTo>
                    <a:lnTo>
                      <a:pt x="282" y="296"/>
                    </a:lnTo>
                    <a:lnTo>
                      <a:pt x="0" y="363"/>
                    </a:lnTo>
                    <a:lnTo>
                      <a:pt x="116" y="66"/>
                    </a:lnTo>
                    <a:lnTo>
                      <a:pt x="398" y="0"/>
                    </a:lnTo>
                    <a:close/>
                  </a:path>
                </a:pathLst>
              </a:custGeom>
              <a:solidFill>
                <a:schemeClr val="accent6">
                  <a:lumMod val="7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Shape 6"/>
              <p:cNvSpPr>
                <a:spLocks/>
              </p:cNvSpPr>
              <p:nvPr/>
            </p:nvSpPr>
            <p:spPr bwMode="auto">
              <a:xfrm>
                <a:off x="7028368" y="1464060"/>
                <a:ext cx="695325" cy="477838"/>
              </a:xfrm>
              <a:custGeom>
                <a:avLst/>
                <a:gdLst/>
                <a:ahLst/>
                <a:cxnLst>
                  <a:cxn ang="0">
                    <a:pos x="0" y="22"/>
                  </a:cxn>
                  <a:cxn ang="0">
                    <a:pos x="60" y="11"/>
                  </a:cxn>
                  <a:cxn ang="0">
                    <a:pos x="117" y="0"/>
                  </a:cxn>
                  <a:cxn ang="0">
                    <a:pos x="151" y="49"/>
                  </a:cxn>
                  <a:cxn ang="0">
                    <a:pos x="185" y="99"/>
                  </a:cxn>
                  <a:cxn ang="0">
                    <a:pos x="127" y="113"/>
                  </a:cxn>
                  <a:cxn ang="0">
                    <a:pos x="66" y="127"/>
                  </a:cxn>
                  <a:cxn ang="0">
                    <a:pos x="32" y="73"/>
                  </a:cxn>
                  <a:cxn ang="0">
                    <a:pos x="0" y="22"/>
                  </a:cxn>
                </a:cxnLst>
                <a:rect l="0" t="0" r="r" b="b"/>
                <a:pathLst>
                  <a:path w="185" h="127">
                    <a:moveTo>
                      <a:pt x="0" y="22"/>
                    </a:moveTo>
                    <a:cubicBezTo>
                      <a:pt x="20" y="18"/>
                      <a:pt x="40" y="14"/>
                      <a:pt x="60" y="11"/>
                    </a:cubicBezTo>
                    <a:cubicBezTo>
                      <a:pt x="79" y="7"/>
                      <a:pt x="99" y="4"/>
                      <a:pt x="117" y="0"/>
                    </a:cubicBezTo>
                    <a:cubicBezTo>
                      <a:pt x="128" y="16"/>
                      <a:pt x="139" y="32"/>
                      <a:pt x="151" y="49"/>
                    </a:cubicBezTo>
                    <a:cubicBezTo>
                      <a:pt x="162" y="65"/>
                      <a:pt x="174" y="82"/>
                      <a:pt x="185" y="99"/>
                    </a:cubicBezTo>
                    <a:cubicBezTo>
                      <a:pt x="166" y="104"/>
                      <a:pt x="147" y="108"/>
                      <a:pt x="127" y="113"/>
                    </a:cubicBezTo>
                    <a:cubicBezTo>
                      <a:pt x="108" y="117"/>
                      <a:pt x="87" y="122"/>
                      <a:pt x="66" y="127"/>
                    </a:cubicBezTo>
                    <a:cubicBezTo>
                      <a:pt x="55" y="109"/>
                      <a:pt x="43" y="91"/>
                      <a:pt x="32" y="73"/>
                    </a:cubicBezTo>
                    <a:cubicBezTo>
                      <a:pt x="21" y="56"/>
                      <a:pt x="10" y="39"/>
                      <a:pt x="0" y="22"/>
                    </a:cubicBezTo>
                    <a:close/>
                  </a:path>
                </a:pathLst>
              </a:custGeom>
              <a:solidFill>
                <a:schemeClr val="accent6"/>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23"/>
            <p:cNvGrpSpPr/>
            <p:nvPr/>
          </p:nvGrpSpPr>
          <p:grpSpPr>
            <a:xfrm>
              <a:off x="9536258" y="2474898"/>
              <a:ext cx="1545167" cy="1595967"/>
              <a:chOff x="7152193" y="1856173"/>
              <a:chExt cx="1158875" cy="1196975"/>
            </a:xfrm>
          </p:grpSpPr>
          <p:sp>
            <p:nvSpPr>
              <p:cNvPr id="50" name="Freeform: Shape 24"/>
              <p:cNvSpPr>
                <a:spLocks/>
              </p:cNvSpPr>
              <p:nvPr/>
            </p:nvSpPr>
            <p:spPr bwMode="auto">
              <a:xfrm>
                <a:off x="7152193" y="2002223"/>
                <a:ext cx="557213" cy="1050925"/>
              </a:xfrm>
              <a:custGeom>
                <a:avLst/>
                <a:gdLst/>
                <a:ahLst/>
                <a:cxnLst>
                  <a:cxn ang="0">
                    <a:pos x="351" y="365"/>
                  </a:cxn>
                  <a:cxn ang="0">
                    <a:pos x="232" y="662"/>
                  </a:cxn>
                  <a:cxn ang="0">
                    <a:pos x="0" y="297"/>
                  </a:cxn>
                  <a:cxn ang="0">
                    <a:pos x="118" y="0"/>
                  </a:cxn>
                  <a:cxn ang="0">
                    <a:pos x="351" y="365"/>
                  </a:cxn>
                </a:cxnLst>
                <a:rect l="0" t="0" r="r" b="b"/>
                <a:pathLst>
                  <a:path w="351" h="662">
                    <a:moveTo>
                      <a:pt x="351" y="365"/>
                    </a:moveTo>
                    <a:lnTo>
                      <a:pt x="232" y="662"/>
                    </a:lnTo>
                    <a:lnTo>
                      <a:pt x="0" y="297"/>
                    </a:lnTo>
                    <a:lnTo>
                      <a:pt x="118" y="0"/>
                    </a:lnTo>
                    <a:lnTo>
                      <a:pt x="351" y="365"/>
                    </a:lnTo>
                    <a:close/>
                  </a:path>
                </a:pathLst>
              </a:custGeom>
              <a:solidFill>
                <a:schemeClr val="accent4">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Shape 25"/>
              <p:cNvSpPr>
                <a:spLocks/>
              </p:cNvSpPr>
              <p:nvPr/>
            </p:nvSpPr>
            <p:spPr bwMode="auto">
              <a:xfrm>
                <a:off x="7339518" y="1856173"/>
                <a:ext cx="971550" cy="725488"/>
              </a:xfrm>
              <a:custGeom>
                <a:avLst/>
                <a:gdLst/>
                <a:ahLst/>
                <a:cxnLst>
                  <a:cxn ang="0">
                    <a:pos x="0" y="39"/>
                  </a:cxn>
                  <a:cxn ang="0">
                    <a:pos x="81" y="19"/>
                  </a:cxn>
                  <a:cxn ang="0">
                    <a:pos x="158" y="0"/>
                  </a:cxn>
                  <a:cxn ang="0">
                    <a:pos x="207" y="71"/>
                  </a:cxn>
                  <a:cxn ang="0">
                    <a:pos x="258" y="144"/>
                  </a:cxn>
                  <a:cxn ang="0">
                    <a:pos x="180" y="168"/>
                  </a:cxn>
                  <a:cxn ang="0">
                    <a:pos x="98" y="193"/>
                  </a:cxn>
                  <a:cxn ang="0">
                    <a:pos x="48" y="114"/>
                  </a:cxn>
                  <a:cxn ang="0">
                    <a:pos x="0" y="39"/>
                  </a:cxn>
                </a:cxnLst>
                <a:rect l="0" t="0" r="r" b="b"/>
                <a:pathLst>
                  <a:path w="258" h="193">
                    <a:moveTo>
                      <a:pt x="0" y="39"/>
                    </a:moveTo>
                    <a:cubicBezTo>
                      <a:pt x="27" y="32"/>
                      <a:pt x="54" y="25"/>
                      <a:pt x="81" y="19"/>
                    </a:cubicBezTo>
                    <a:cubicBezTo>
                      <a:pt x="107" y="13"/>
                      <a:pt x="133" y="6"/>
                      <a:pt x="158" y="0"/>
                    </a:cubicBezTo>
                    <a:cubicBezTo>
                      <a:pt x="174" y="23"/>
                      <a:pt x="190" y="47"/>
                      <a:pt x="207" y="71"/>
                    </a:cubicBezTo>
                    <a:cubicBezTo>
                      <a:pt x="224" y="95"/>
                      <a:pt x="240" y="120"/>
                      <a:pt x="258" y="144"/>
                    </a:cubicBezTo>
                    <a:cubicBezTo>
                      <a:pt x="232" y="152"/>
                      <a:pt x="206" y="160"/>
                      <a:pt x="180" y="168"/>
                    </a:cubicBezTo>
                    <a:cubicBezTo>
                      <a:pt x="153" y="176"/>
                      <a:pt x="126" y="185"/>
                      <a:pt x="98" y="193"/>
                    </a:cubicBezTo>
                    <a:cubicBezTo>
                      <a:pt x="81" y="166"/>
                      <a:pt x="64" y="140"/>
                      <a:pt x="48" y="114"/>
                    </a:cubicBezTo>
                    <a:cubicBezTo>
                      <a:pt x="31" y="89"/>
                      <a:pt x="15" y="64"/>
                      <a:pt x="0" y="39"/>
                    </a:cubicBezTo>
                    <a:close/>
                  </a:path>
                </a:pathLst>
              </a:custGeom>
              <a:solidFill>
                <a:schemeClr val="accent4"/>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Shape 26"/>
              <p:cNvSpPr>
                <a:spLocks/>
              </p:cNvSpPr>
              <p:nvPr/>
            </p:nvSpPr>
            <p:spPr bwMode="auto">
              <a:xfrm>
                <a:off x="7520493" y="2397510"/>
                <a:ext cx="790575" cy="655638"/>
              </a:xfrm>
              <a:custGeom>
                <a:avLst/>
                <a:gdLst/>
                <a:ahLst/>
                <a:cxnLst>
                  <a:cxn ang="0">
                    <a:pos x="498" y="0"/>
                  </a:cxn>
                  <a:cxn ang="0">
                    <a:pos x="380" y="299"/>
                  </a:cxn>
                  <a:cxn ang="0">
                    <a:pos x="0" y="413"/>
                  </a:cxn>
                  <a:cxn ang="0">
                    <a:pos x="119" y="116"/>
                  </a:cxn>
                  <a:cxn ang="0">
                    <a:pos x="498" y="0"/>
                  </a:cxn>
                </a:cxnLst>
                <a:rect l="0" t="0" r="r" b="b"/>
                <a:pathLst>
                  <a:path w="498" h="413">
                    <a:moveTo>
                      <a:pt x="498" y="0"/>
                    </a:moveTo>
                    <a:lnTo>
                      <a:pt x="380" y="299"/>
                    </a:lnTo>
                    <a:lnTo>
                      <a:pt x="0" y="413"/>
                    </a:lnTo>
                    <a:lnTo>
                      <a:pt x="119" y="116"/>
                    </a:lnTo>
                    <a:lnTo>
                      <a:pt x="498" y="0"/>
                    </a:lnTo>
                    <a:close/>
                  </a:path>
                </a:pathLst>
              </a:custGeom>
              <a:solidFill>
                <a:schemeClr val="accent4">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7"/>
            <p:cNvGrpSpPr/>
            <p:nvPr/>
          </p:nvGrpSpPr>
          <p:grpSpPr>
            <a:xfrm>
              <a:off x="8031307" y="1892815"/>
              <a:ext cx="1585384" cy="1545168"/>
              <a:chOff x="6023480" y="1419610"/>
              <a:chExt cx="1189038" cy="1158875"/>
            </a:xfrm>
          </p:grpSpPr>
          <p:sp>
            <p:nvSpPr>
              <p:cNvPr id="47" name="Freeform: Shape 28"/>
              <p:cNvSpPr>
                <a:spLocks/>
              </p:cNvSpPr>
              <p:nvPr/>
            </p:nvSpPr>
            <p:spPr bwMode="auto">
              <a:xfrm>
                <a:off x="6210805" y="1419610"/>
                <a:ext cx="1001713" cy="688975"/>
              </a:xfrm>
              <a:custGeom>
                <a:avLst/>
                <a:gdLst/>
                <a:ahLst/>
                <a:cxnLst>
                  <a:cxn ang="0">
                    <a:pos x="0" y="32"/>
                  </a:cxn>
                  <a:cxn ang="0">
                    <a:pos x="91" y="15"/>
                  </a:cxn>
                  <a:cxn ang="0">
                    <a:pos x="177" y="0"/>
                  </a:cxn>
                  <a:cxn ang="0">
                    <a:pos x="220" y="69"/>
                  </a:cxn>
                  <a:cxn ang="0">
                    <a:pos x="266" y="141"/>
                  </a:cxn>
                  <a:cxn ang="0">
                    <a:pos x="178" y="161"/>
                  </a:cxn>
                  <a:cxn ang="0">
                    <a:pos x="86" y="183"/>
                  </a:cxn>
                  <a:cxn ang="0">
                    <a:pos x="42" y="106"/>
                  </a:cxn>
                  <a:cxn ang="0">
                    <a:pos x="0" y="32"/>
                  </a:cxn>
                </a:cxnLst>
                <a:rect l="0" t="0" r="r" b="b"/>
                <a:pathLst>
                  <a:path w="266" h="183">
                    <a:moveTo>
                      <a:pt x="0" y="32"/>
                    </a:moveTo>
                    <a:cubicBezTo>
                      <a:pt x="31" y="26"/>
                      <a:pt x="61" y="21"/>
                      <a:pt x="91" y="15"/>
                    </a:cubicBezTo>
                    <a:cubicBezTo>
                      <a:pt x="120" y="10"/>
                      <a:pt x="149" y="5"/>
                      <a:pt x="177" y="0"/>
                    </a:cubicBezTo>
                    <a:cubicBezTo>
                      <a:pt x="191" y="22"/>
                      <a:pt x="206" y="45"/>
                      <a:pt x="220" y="69"/>
                    </a:cubicBezTo>
                    <a:cubicBezTo>
                      <a:pt x="235" y="92"/>
                      <a:pt x="250" y="116"/>
                      <a:pt x="266" y="141"/>
                    </a:cubicBezTo>
                    <a:cubicBezTo>
                      <a:pt x="237" y="147"/>
                      <a:pt x="208" y="154"/>
                      <a:pt x="178" y="161"/>
                    </a:cubicBezTo>
                    <a:cubicBezTo>
                      <a:pt x="148" y="168"/>
                      <a:pt x="117" y="176"/>
                      <a:pt x="86" y="183"/>
                    </a:cubicBezTo>
                    <a:cubicBezTo>
                      <a:pt x="71" y="157"/>
                      <a:pt x="56" y="131"/>
                      <a:pt x="42" y="106"/>
                    </a:cubicBezTo>
                    <a:cubicBezTo>
                      <a:pt x="28" y="81"/>
                      <a:pt x="14" y="56"/>
                      <a:pt x="0" y="32"/>
                    </a:cubicBezTo>
                    <a:close/>
                  </a:path>
                </a:pathLst>
              </a:custGeom>
              <a:solidFill>
                <a:schemeClr val="accent4"/>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Shape 29"/>
              <p:cNvSpPr>
                <a:spLocks/>
              </p:cNvSpPr>
              <p:nvPr/>
            </p:nvSpPr>
            <p:spPr bwMode="auto">
              <a:xfrm>
                <a:off x="6345743" y="1949835"/>
                <a:ext cx="866775" cy="628650"/>
              </a:xfrm>
              <a:custGeom>
                <a:avLst/>
                <a:gdLst/>
                <a:ahLst/>
                <a:cxnLst>
                  <a:cxn ang="0">
                    <a:pos x="546" y="0"/>
                  </a:cxn>
                  <a:cxn ang="0">
                    <a:pos x="427" y="296"/>
                  </a:cxn>
                  <a:cxn ang="0">
                    <a:pos x="0" y="396"/>
                  </a:cxn>
                  <a:cxn ang="0">
                    <a:pos x="119" y="100"/>
                  </a:cxn>
                  <a:cxn ang="0">
                    <a:pos x="546" y="0"/>
                  </a:cxn>
                </a:cxnLst>
                <a:rect l="0" t="0" r="r" b="b"/>
                <a:pathLst>
                  <a:path w="546" h="396">
                    <a:moveTo>
                      <a:pt x="546" y="0"/>
                    </a:moveTo>
                    <a:lnTo>
                      <a:pt x="427" y="296"/>
                    </a:lnTo>
                    <a:lnTo>
                      <a:pt x="0" y="396"/>
                    </a:lnTo>
                    <a:lnTo>
                      <a:pt x="119" y="100"/>
                    </a:lnTo>
                    <a:lnTo>
                      <a:pt x="546" y="0"/>
                    </a:lnTo>
                    <a:close/>
                  </a:path>
                </a:pathLst>
              </a:custGeom>
              <a:solidFill>
                <a:schemeClr val="accent4">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Shape 30"/>
              <p:cNvSpPr>
                <a:spLocks/>
              </p:cNvSpPr>
              <p:nvPr/>
            </p:nvSpPr>
            <p:spPr bwMode="auto">
              <a:xfrm>
                <a:off x="6023480" y="1540260"/>
                <a:ext cx="511175" cy="1038225"/>
              </a:xfrm>
              <a:custGeom>
                <a:avLst/>
                <a:gdLst/>
                <a:ahLst/>
                <a:cxnLst>
                  <a:cxn ang="0">
                    <a:pos x="322" y="358"/>
                  </a:cxn>
                  <a:cxn ang="0">
                    <a:pos x="203" y="654"/>
                  </a:cxn>
                  <a:cxn ang="0">
                    <a:pos x="0" y="296"/>
                  </a:cxn>
                  <a:cxn ang="0">
                    <a:pos x="118" y="0"/>
                  </a:cxn>
                  <a:cxn ang="0">
                    <a:pos x="322" y="358"/>
                  </a:cxn>
                </a:cxnLst>
                <a:rect l="0" t="0" r="r" b="b"/>
                <a:pathLst>
                  <a:path w="322" h="654">
                    <a:moveTo>
                      <a:pt x="322" y="358"/>
                    </a:moveTo>
                    <a:lnTo>
                      <a:pt x="203" y="654"/>
                    </a:lnTo>
                    <a:lnTo>
                      <a:pt x="0" y="296"/>
                    </a:lnTo>
                    <a:lnTo>
                      <a:pt x="118" y="0"/>
                    </a:lnTo>
                    <a:lnTo>
                      <a:pt x="322" y="358"/>
                    </a:lnTo>
                    <a:close/>
                  </a:path>
                </a:pathLst>
              </a:custGeom>
              <a:solidFill>
                <a:schemeClr val="accent4">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1"/>
            <p:cNvGrpSpPr/>
            <p:nvPr/>
          </p:nvGrpSpPr>
          <p:grpSpPr>
            <a:xfrm>
              <a:off x="10092941" y="3437981"/>
              <a:ext cx="1265767" cy="1460500"/>
              <a:chOff x="7569705" y="2578485"/>
              <a:chExt cx="949325" cy="1095375"/>
            </a:xfrm>
          </p:grpSpPr>
          <p:sp>
            <p:nvSpPr>
              <p:cNvPr id="44" name="Freeform: Shape 32"/>
              <p:cNvSpPr>
                <a:spLocks/>
              </p:cNvSpPr>
              <p:nvPr/>
            </p:nvSpPr>
            <p:spPr bwMode="auto">
              <a:xfrm>
                <a:off x="7874505" y="3026160"/>
                <a:ext cx="644525" cy="647700"/>
              </a:xfrm>
              <a:custGeom>
                <a:avLst/>
                <a:gdLst/>
                <a:ahLst/>
                <a:cxnLst>
                  <a:cxn ang="0">
                    <a:pos x="406" y="0"/>
                  </a:cxn>
                  <a:cxn ang="0">
                    <a:pos x="287" y="297"/>
                  </a:cxn>
                  <a:cxn ang="0">
                    <a:pos x="0" y="408"/>
                  </a:cxn>
                  <a:cxn ang="0">
                    <a:pos x="119" y="112"/>
                  </a:cxn>
                  <a:cxn ang="0">
                    <a:pos x="406" y="0"/>
                  </a:cxn>
                </a:cxnLst>
                <a:rect l="0" t="0" r="r" b="b"/>
                <a:pathLst>
                  <a:path w="406" h="408">
                    <a:moveTo>
                      <a:pt x="406" y="0"/>
                    </a:moveTo>
                    <a:lnTo>
                      <a:pt x="287" y="297"/>
                    </a:lnTo>
                    <a:lnTo>
                      <a:pt x="0" y="408"/>
                    </a:lnTo>
                    <a:lnTo>
                      <a:pt x="119" y="112"/>
                    </a:lnTo>
                    <a:lnTo>
                      <a:pt x="406" y="0"/>
                    </a:lnTo>
                    <a:close/>
                  </a:path>
                </a:pathLst>
              </a:custGeom>
              <a:solidFill>
                <a:schemeClr val="accent1">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Shape 33"/>
              <p:cNvSpPr>
                <a:spLocks/>
              </p:cNvSpPr>
              <p:nvPr/>
            </p:nvSpPr>
            <p:spPr bwMode="auto">
              <a:xfrm>
                <a:off x="7569705" y="2721360"/>
                <a:ext cx="493713" cy="952500"/>
              </a:xfrm>
              <a:custGeom>
                <a:avLst/>
                <a:gdLst/>
                <a:ahLst/>
                <a:cxnLst>
                  <a:cxn ang="0">
                    <a:pos x="311" y="304"/>
                  </a:cxn>
                  <a:cxn ang="0">
                    <a:pos x="192" y="600"/>
                  </a:cxn>
                  <a:cxn ang="0">
                    <a:pos x="0" y="297"/>
                  </a:cxn>
                  <a:cxn ang="0">
                    <a:pos x="119" y="0"/>
                  </a:cxn>
                  <a:cxn ang="0">
                    <a:pos x="311" y="304"/>
                  </a:cxn>
                </a:cxnLst>
                <a:rect l="0" t="0" r="r" b="b"/>
                <a:pathLst>
                  <a:path w="311" h="600">
                    <a:moveTo>
                      <a:pt x="311" y="304"/>
                    </a:moveTo>
                    <a:lnTo>
                      <a:pt x="192" y="600"/>
                    </a:lnTo>
                    <a:lnTo>
                      <a:pt x="0" y="297"/>
                    </a:lnTo>
                    <a:lnTo>
                      <a:pt x="119" y="0"/>
                    </a:lnTo>
                    <a:lnTo>
                      <a:pt x="311" y="304"/>
                    </a:lnTo>
                    <a:close/>
                  </a:path>
                </a:pathLst>
              </a:custGeom>
              <a:solidFill>
                <a:schemeClr val="accent1">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Shape 34"/>
              <p:cNvSpPr>
                <a:spLocks/>
              </p:cNvSpPr>
              <p:nvPr/>
            </p:nvSpPr>
            <p:spPr bwMode="auto">
              <a:xfrm>
                <a:off x="7756237" y="2578485"/>
                <a:ext cx="760413" cy="625475"/>
              </a:xfrm>
              <a:custGeom>
                <a:avLst/>
                <a:gdLst/>
                <a:ahLst/>
                <a:cxnLst>
                  <a:cxn ang="0">
                    <a:pos x="0" y="38"/>
                  </a:cxn>
                  <a:cxn ang="0">
                    <a:pos x="61" y="18"/>
                  </a:cxn>
                  <a:cxn ang="0">
                    <a:pos x="120" y="0"/>
                  </a:cxn>
                  <a:cxn ang="0">
                    <a:pos x="160" y="58"/>
                  </a:cxn>
                  <a:cxn ang="0">
                    <a:pos x="202" y="119"/>
                  </a:cxn>
                  <a:cxn ang="0">
                    <a:pos x="143" y="142"/>
                  </a:cxn>
                  <a:cxn ang="0">
                    <a:pos x="81" y="166"/>
                  </a:cxn>
                  <a:cxn ang="0">
                    <a:pos x="40" y="100"/>
                  </a:cxn>
                  <a:cxn ang="0">
                    <a:pos x="0" y="38"/>
                  </a:cxn>
                </a:cxnLst>
                <a:rect l="0" t="0" r="r" b="b"/>
                <a:pathLst>
                  <a:path w="202" h="166">
                    <a:moveTo>
                      <a:pt x="0" y="38"/>
                    </a:moveTo>
                    <a:cubicBezTo>
                      <a:pt x="21" y="31"/>
                      <a:pt x="41" y="24"/>
                      <a:pt x="61" y="18"/>
                    </a:cubicBezTo>
                    <a:cubicBezTo>
                      <a:pt x="81" y="12"/>
                      <a:pt x="101" y="6"/>
                      <a:pt x="120" y="0"/>
                    </a:cubicBezTo>
                    <a:cubicBezTo>
                      <a:pt x="133" y="19"/>
                      <a:pt x="146" y="38"/>
                      <a:pt x="160" y="58"/>
                    </a:cubicBezTo>
                    <a:cubicBezTo>
                      <a:pt x="173" y="78"/>
                      <a:pt x="187" y="98"/>
                      <a:pt x="202" y="119"/>
                    </a:cubicBezTo>
                    <a:cubicBezTo>
                      <a:pt x="182" y="126"/>
                      <a:pt x="163" y="134"/>
                      <a:pt x="143" y="142"/>
                    </a:cubicBezTo>
                    <a:cubicBezTo>
                      <a:pt x="123" y="149"/>
                      <a:pt x="102" y="158"/>
                      <a:pt x="81" y="166"/>
                    </a:cubicBezTo>
                    <a:cubicBezTo>
                      <a:pt x="67" y="144"/>
                      <a:pt x="53" y="122"/>
                      <a:pt x="40" y="100"/>
                    </a:cubicBezTo>
                    <a:cubicBezTo>
                      <a:pt x="26" y="79"/>
                      <a:pt x="13" y="58"/>
                      <a:pt x="0" y="38"/>
                    </a:cubicBezTo>
                    <a:close/>
                  </a:path>
                </a:pathLst>
              </a:custGeom>
              <a:solidFill>
                <a:schemeClr val="accent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35"/>
            <p:cNvGrpSpPr/>
            <p:nvPr/>
          </p:nvGrpSpPr>
          <p:grpSpPr>
            <a:xfrm>
              <a:off x="7248140" y="2248414"/>
              <a:ext cx="1339851" cy="1394884"/>
              <a:chOff x="5436105" y="1686310"/>
              <a:chExt cx="1004888" cy="1046163"/>
            </a:xfrm>
          </p:grpSpPr>
          <p:sp>
            <p:nvSpPr>
              <p:cNvPr id="41" name="Freeform: Shape 36"/>
              <p:cNvSpPr>
                <a:spLocks/>
              </p:cNvSpPr>
              <p:nvPr/>
            </p:nvSpPr>
            <p:spPr bwMode="auto">
              <a:xfrm>
                <a:off x="5664705" y="2122873"/>
                <a:ext cx="776288" cy="609600"/>
              </a:xfrm>
              <a:custGeom>
                <a:avLst/>
                <a:gdLst/>
                <a:ahLst/>
                <a:cxnLst>
                  <a:cxn ang="0">
                    <a:pos x="489" y="0"/>
                  </a:cxn>
                  <a:cxn ang="0">
                    <a:pos x="370" y="297"/>
                  </a:cxn>
                  <a:cxn ang="0">
                    <a:pos x="0" y="384"/>
                  </a:cxn>
                  <a:cxn ang="0">
                    <a:pos x="116" y="88"/>
                  </a:cxn>
                  <a:cxn ang="0">
                    <a:pos x="489" y="0"/>
                  </a:cxn>
                </a:cxnLst>
                <a:rect l="0" t="0" r="r" b="b"/>
                <a:pathLst>
                  <a:path w="489" h="384">
                    <a:moveTo>
                      <a:pt x="489" y="0"/>
                    </a:moveTo>
                    <a:lnTo>
                      <a:pt x="370" y="297"/>
                    </a:lnTo>
                    <a:lnTo>
                      <a:pt x="0" y="384"/>
                    </a:lnTo>
                    <a:lnTo>
                      <a:pt x="116" y="88"/>
                    </a:lnTo>
                    <a:lnTo>
                      <a:pt x="489" y="0"/>
                    </a:lnTo>
                    <a:close/>
                  </a:path>
                </a:pathLst>
              </a:custGeom>
              <a:solidFill>
                <a:schemeClr val="accent1">
                  <a:lumMod val="7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Shape 37"/>
              <p:cNvSpPr>
                <a:spLocks/>
              </p:cNvSpPr>
              <p:nvPr/>
            </p:nvSpPr>
            <p:spPr bwMode="auto">
              <a:xfrm>
                <a:off x="5436105" y="1791085"/>
                <a:ext cx="412750" cy="941388"/>
              </a:xfrm>
              <a:custGeom>
                <a:avLst/>
                <a:gdLst/>
                <a:ahLst/>
                <a:cxnLst>
                  <a:cxn ang="0">
                    <a:pos x="260" y="297"/>
                  </a:cxn>
                  <a:cxn ang="0">
                    <a:pos x="144" y="593"/>
                  </a:cxn>
                  <a:cxn ang="0">
                    <a:pos x="0" y="297"/>
                  </a:cxn>
                  <a:cxn ang="0">
                    <a:pos x="118" y="0"/>
                  </a:cxn>
                  <a:cxn ang="0">
                    <a:pos x="260" y="297"/>
                  </a:cxn>
                </a:cxnLst>
                <a:rect l="0" t="0" r="r" b="b"/>
                <a:pathLst>
                  <a:path w="260" h="593">
                    <a:moveTo>
                      <a:pt x="260" y="297"/>
                    </a:moveTo>
                    <a:lnTo>
                      <a:pt x="144" y="593"/>
                    </a:lnTo>
                    <a:lnTo>
                      <a:pt x="0" y="297"/>
                    </a:lnTo>
                    <a:lnTo>
                      <a:pt x="118" y="0"/>
                    </a:lnTo>
                    <a:lnTo>
                      <a:pt x="260" y="297"/>
                    </a:lnTo>
                    <a:close/>
                  </a:path>
                </a:pathLst>
              </a:custGeom>
              <a:solidFill>
                <a:schemeClr val="accent1">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Shape 38"/>
              <p:cNvSpPr>
                <a:spLocks/>
              </p:cNvSpPr>
              <p:nvPr/>
            </p:nvSpPr>
            <p:spPr bwMode="auto">
              <a:xfrm>
                <a:off x="5623430" y="1686310"/>
                <a:ext cx="817563" cy="576263"/>
              </a:xfrm>
              <a:custGeom>
                <a:avLst/>
                <a:gdLst/>
                <a:ahLst/>
                <a:cxnLst>
                  <a:cxn ang="0">
                    <a:pos x="0" y="28"/>
                  </a:cxn>
                  <a:cxn ang="0">
                    <a:pos x="78" y="14"/>
                  </a:cxn>
                  <a:cxn ang="0">
                    <a:pos x="152" y="0"/>
                  </a:cxn>
                  <a:cxn ang="0">
                    <a:pos x="184" y="57"/>
                  </a:cxn>
                  <a:cxn ang="0">
                    <a:pos x="217" y="116"/>
                  </a:cxn>
                  <a:cxn ang="0">
                    <a:pos x="141" y="134"/>
                  </a:cxn>
                  <a:cxn ang="0">
                    <a:pos x="60" y="153"/>
                  </a:cxn>
                  <a:cxn ang="0">
                    <a:pos x="29" y="89"/>
                  </a:cxn>
                  <a:cxn ang="0">
                    <a:pos x="0" y="28"/>
                  </a:cxn>
                </a:cxnLst>
                <a:rect l="0" t="0" r="r" b="b"/>
                <a:pathLst>
                  <a:path w="217" h="153">
                    <a:moveTo>
                      <a:pt x="0" y="28"/>
                    </a:moveTo>
                    <a:cubicBezTo>
                      <a:pt x="26" y="23"/>
                      <a:pt x="52" y="18"/>
                      <a:pt x="78" y="14"/>
                    </a:cubicBezTo>
                    <a:cubicBezTo>
                      <a:pt x="103" y="9"/>
                      <a:pt x="128" y="5"/>
                      <a:pt x="152" y="0"/>
                    </a:cubicBezTo>
                    <a:cubicBezTo>
                      <a:pt x="163" y="19"/>
                      <a:pt x="173" y="38"/>
                      <a:pt x="184" y="57"/>
                    </a:cubicBezTo>
                    <a:cubicBezTo>
                      <a:pt x="195" y="76"/>
                      <a:pt x="206" y="96"/>
                      <a:pt x="217" y="116"/>
                    </a:cubicBezTo>
                    <a:cubicBezTo>
                      <a:pt x="192" y="122"/>
                      <a:pt x="167" y="128"/>
                      <a:pt x="141" y="134"/>
                    </a:cubicBezTo>
                    <a:cubicBezTo>
                      <a:pt x="115" y="140"/>
                      <a:pt x="88" y="146"/>
                      <a:pt x="60" y="153"/>
                    </a:cubicBezTo>
                    <a:cubicBezTo>
                      <a:pt x="50" y="131"/>
                      <a:pt x="39" y="110"/>
                      <a:pt x="29" y="89"/>
                    </a:cubicBezTo>
                    <a:cubicBezTo>
                      <a:pt x="19" y="68"/>
                      <a:pt x="9" y="48"/>
                      <a:pt x="0" y="28"/>
                    </a:cubicBezTo>
                    <a:close/>
                  </a:path>
                </a:pathLst>
              </a:custGeom>
              <a:solidFill>
                <a:schemeClr val="accent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39"/>
            <p:cNvGrpSpPr/>
            <p:nvPr/>
          </p:nvGrpSpPr>
          <p:grpSpPr>
            <a:xfrm>
              <a:off x="8573167" y="2483364"/>
              <a:ext cx="1644650" cy="1693333"/>
              <a:chOff x="6429880" y="1862523"/>
              <a:chExt cx="1233488" cy="1270000"/>
            </a:xfrm>
          </p:grpSpPr>
          <p:sp>
            <p:nvSpPr>
              <p:cNvPr id="38" name="Freeform: Shape 40"/>
              <p:cNvSpPr>
                <a:spLocks/>
              </p:cNvSpPr>
              <p:nvPr/>
            </p:nvSpPr>
            <p:spPr bwMode="auto">
              <a:xfrm>
                <a:off x="6429880" y="2024448"/>
                <a:ext cx="544513" cy="1108075"/>
              </a:xfrm>
              <a:custGeom>
                <a:avLst/>
                <a:gdLst/>
                <a:ahLst/>
                <a:cxnLst>
                  <a:cxn ang="0">
                    <a:pos x="343" y="399"/>
                  </a:cxn>
                  <a:cxn ang="0">
                    <a:pos x="225" y="698"/>
                  </a:cxn>
                  <a:cxn ang="0">
                    <a:pos x="0" y="297"/>
                  </a:cxn>
                  <a:cxn ang="0">
                    <a:pos x="118" y="0"/>
                  </a:cxn>
                  <a:cxn ang="0">
                    <a:pos x="343" y="399"/>
                  </a:cxn>
                </a:cxnLst>
                <a:rect l="0" t="0" r="r" b="b"/>
                <a:pathLst>
                  <a:path w="343" h="698">
                    <a:moveTo>
                      <a:pt x="343" y="399"/>
                    </a:moveTo>
                    <a:lnTo>
                      <a:pt x="225" y="698"/>
                    </a:lnTo>
                    <a:lnTo>
                      <a:pt x="0" y="297"/>
                    </a:lnTo>
                    <a:lnTo>
                      <a:pt x="118" y="0"/>
                    </a:lnTo>
                    <a:lnTo>
                      <a:pt x="343" y="399"/>
                    </a:lnTo>
                    <a:close/>
                  </a:path>
                </a:pathLst>
              </a:custGeom>
              <a:solidFill>
                <a:schemeClr val="accent3">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Shape 41"/>
              <p:cNvSpPr>
                <a:spLocks/>
              </p:cNvSpPr>
              <p:nvPr/>
            </p:nvSpPr>
            <p:spPr bwMode="auto">
              <a:xfrm>
                <a:off x="6787068" y="2446723"/>
                <a:ext cx="876300" cy="685800"/>
              </a:xfrm>
              <a:custGeom>
                <a:avLst/>
                <a:gdLst/>
                <a:ahLst/>
                <a:cxnLst>
                  <a:cxn ang="0">
                    <a:pos x="552" y="0"/>
                  </a:cxn>
                  <a:cxn ang="0">
                    <a:pos x="434" y="299"/>
                  </a:cxn>
                  <a:cxn ang="0">
                    <a:pos x="0" y="432"/>
                  </a:cxn>
                  <a:cxn ang="0">
                    <a:pos x="118" y="133"/>
                  </a:cxn>
                  <a:cxn ang="0">
                    <a:pos x="552" y="0"/>
                  </a:cxn>
                </a:cxnLst>
                <a:rect l="0" t="0" r="r" b="b"/>
                <a:pathLst>
                  <a:path w="552" h="432">
                    <a:moveTo>
                      <a:pt x="552" y="0"/>
                    </a:moveTo>
                    <a:lnTo>
                      <a:pt x="434" y="299"/>
                    </a:lnTo>
                    <a:lnTo>
                      <a:pt x="0" y="432"/>
                    </a:lnTo>
                    <a:lnTo>
                      <a:pt x="118" y="133"/>
                    </a:lnTo>
                    <a:lnTo>
                      <a:pt x="552" y="0"/>
                    </a:lnTo>
                    <a:close/>
                  </a:path>
                </a:pathLst>
              </a:custGeom>
              <a:solidFill>
                <a:schemeClr val="accent3">
                  <a:lumMod val="7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Shape 42"/>
              <p:cNvSpPr>
                <a:spLocks/>
              </p:cNvSpPr>
              <p:nvPr/>
            </p:nvSpPr>
            <p:spPr bwMode="auto">
              <a:xfrm>
                <a:off x="6614030" y="1862523"/>
                <a:ext cx="1046163" cy="798513"/>
              </a:xfrm>
              <a:custGeom>
                <a:avLst/>
                <a:gdLst/>
                <a:ahLst/>
                <a:cxnLst>
                  <a:cxn ang="0">
                    <a:pos x="0" y="44"/>
                  </a:cxn>
                  <a:cxn ang="0">
                    <a:pos x="93" y="22"/>
                  </a:cxn>
                  <a:cxn ang="0">
                    <a:pos x="180" y="0"/>
                  </a:cxn>
                  <a:cxn ang="0">
                    <a:pos x="228" y="77"/>
                  </a:cxn>
                  <a:cxn ang="0">
                    <a:pos x="278" y="156"/>
                  </a:cxn>
                  <a:cxn ang="0">
                    <a:pos x="190" y="183"/>
                  </a:cxn>
                  <a:cxn ang="0">
                    <a:pos x="95" y="212"/>
                  </a:cxn>
                  <a:cxn ang="0">
                    <a:pos x="47" y="126"/>
                  </a:cxn>
                  <a:cxn ang="0">
                    <a:pos x="0" y="44"/>
                  </a:cxn>
                </a:cxnLst>
                <a:rect l="0" t="0" r="r" b="b"/>
                <a:pathLst>
                  <a:path w="278" h="212">
                    <a:moveTo>
                      <a:pt x="0" y="44"/>
                    </a:moveTo>
                    <a:cubicBezTo>
                      <a:pt x="32" y="36"/>
                      <a:pt x="63" y="29"/>
                      <a:pt x="93" y="22"/>
                    </a:cubicBezTo>
                    <a:cubicBezTo>
                      <a:pt x="123" y="14"/>
                      <a:pt x="152" y="7"/>
                      <a:pt x="180" y="0"/>
                    </a:cubicBezTo>
                    <a:cubicBezTo>
                      <a:pt x="196" y="25"/>
                      <a:pt x="212" y="51"/>
                      <a:pt x="228" y="77"/>
                    </a:cubicBezTo>
                    <a:cubicBezTo>
                      <a:pt x="245" y="103"/>
                      <a:pt x="261" y="129"/>
                      <a:pt x="278" y="156"/>
                    </a:cubicBezTo>
                    <a:cubicBezTo>
                      <a:pt x="249" y="165"/>
                      <a:pt x="220" y="174"/>
                      <a:pt x="190" y="183"/>
                    </a:cubicBezTo>
                    <a:cubicBezTo>
                      <a:pt x="159" y="193"/>
                      <a:pt x="127" y="202"/>
                      <a:pt x="95" y="212"/>
                    </a:cubicBezTo>
                    <a:cubicBezTo>
                      <a:pt x="79" y="183"/>
                      <a:pt x="63" y="154"/>
                      <a:pt x="47" y="126"/>
                    </a:cubicBezTo>
                    <a:cubicBezTo>
                      <a:pt x="31" y="98"/>
                      <a:pt x="15" y="71"/>
                      <a:pt x="0" y="44"/>
                    </a:cubicBezTo>
                    <a:close/>
                  </a:path>
                </a:pathLst>
              </a:custGeom>
              <a:solidFill>
                <a:schemeClr val="accent3"/>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43"/>
            <p:cNvGrpSpPr/>
            <p:nvPr/>
          </p:nvGrpSpPr>
          <p:grpSpPr>
            <a:xfrm>
              <a:off x="7358207" y="2946914"/>
              <a:ext cx="1761067" cy="1805517"/>
              <a:chOff x="5518655" y="2210185"/>
              <a:chExt cx="1320800" cy="1354138"/>
            </a:xfrm>
          </p:grpSpPr>
          <p:sp>
            <p:nvSpPr>
              <p:cNvPr id="35" name="Freeform: Shape 44"/>
              <p:cNvSpPr>
                <a:spLocks/>
              </p:cNvSpPr>
              <p:nvPr/>
            </p:nvSpPr>
            <p:spPr bwMode="auto">
              <a:xfrm>
                <a:off x="5856793" y="2849948"/>
                <a:ext cx="968375" cy="714375"/>
              </a:xfrm>
              <a:custGeom>
                <a:avLst/>
                <a:gdLst/>
                <a:ahLst/>
                <a:cxnLst>
                  <a:cxn ang="0">
                    <a:pos x="610" y="0"/>
                  </a:cxn>
                  <a:cxn ang="0">
                    <a:pos x="493" y="296"/>
                  </a:cxn>
                  <a:cxn ang="0">
                    <a:pos x="0" y="450"/>
                  </a:cxn>
                  <a:cxn ang="0">
                    <a:pos x="116" y="154"/>
                  </a:cxn>
                  <a:cxn ang="0">
                    <a:pos x="610" y="0"/>
                  </a:cxn>
                </a:cxnLst>
                <a:rect l="0" t="0" r="r" b="b"/>
                <a:pathLst>
                  <a:path w="610" h="450">
                    <a:moveTo>
                      <a:pt x="610" y="0"/>
                    </a:moveTo>
                    <a:lnTo>
                      <a:pt x="493" y="296"/>
                    </a:lnTo>
                    <a:lnTo>
                      <a:pt x="0" y="450"/>
                    </a:lnTo>
                    <a:lnTo>
                      <a:pt x="116" y="154"/>
                    </a:lnTo>
                    <a:lnTo>
                      <a:pt x="610" y="0"/>
                    </a:lnTo>
                    <a:close/>
                  </a:path>
                </a:pathLst>
              </a:custGeom>
              <a:solidFill>
                <a:schemeClr val="accent2">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Shape 45"/>
              <p:cNvSpPr>
                <a:spLocks/>
              </p:cNvSpPr>
              <p:nvPr/>
            </p:nvSpPr>
            <p:spPr bwMode="auto">
              <a:xfrm>
                <a:off x="5518655" y="2402273"/>
                <a:ext cx="527050" cy="1162050"/>
              </a:xfrm>
              <a:custGeom>
                <a:avLst/>
                <a:gdLst/>
                <a:ahLst/>
                <a:cxnLst>
                  <a:cxn ang="0">
                    <a:pos x="332" y="436"/>
                  </a:cxn>
                  <a:cxn ang="0">
                    <a:pos x="213" y="732"/>
                  </a:cxn>
                  <a:cxn ang="0">
                    <a:pos x="0" y="296"/>
                  </a:cxn>
                  <a:cxn ang="0">
                    <a:pos x="116" y="0"/>
                  </a:cxn>
                  <a:cxn ang="0">
                    <a:pos x="332" y="436"/>
                  </a:cxn>
                </a:cxnLst>
                <a:rect l="0" t="0" r="r" b="b"/>
                <a:pathLst>
                  <a:path w="332" h="732">
                    <a:moveTo>
                      <a:pt x="332" y="436"/>
                    </a:moveTo>
                    <a:lnTo>
                      <a:pt x="213" y="732"/>
                    </a:lnTo>
                    <a:lnTo>
                      <a:pt x="0" y="296"/>
                    </a:lnTo>
                    <a:lnTo>
                      <a:pt x="116" y="0"/>
                    </a:lnTo>
                    <a:lnTo>
                      <a:pt x="332" y="436"/>
                    </a:lnTo>
                    <a:close/>
                  </a:path>
                </a:pathLst>
              </a:custGeom>
              <a:solidFill>
                <a:schemeClr val="accent2">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Shape 46"/>
              <p:cNvSpPr>
                <a:spLocks/>
              </p:cNvSpPr>
              <p:nvPr/>
            </p:nvSpPr>
            <p:spPr bwMode="auto">
              <a:xfrm>
                <a:off x="5702805" y="2210185"/>
                <a:ext cx="1136650" cy="884238"/>
              </a:xfrm>
              <a:custGeom>
                <a:avLst/>
                <a:gdLst/>
                <a:ahLst/>
                <a:cxnLst>
                  <a:cxn ang="0">
                    <a:pos x="0" y="51"/>
                  </a:cxn>
                  <a:cxn ang="0">
                    <a:pos x="107" y="24"/>
                  </a:cxn>
                  <a:cxn ang="0">
                    <a:pos x="207" y="0"/>
                  </a:cxn>
                  <a:cxn ang="0">
                    <a:pos x="254" y="83"/>
                  </a:cxn>
                  <a:cxn ang="0">
                    <a:pos x="302" y="170"/>
                  </a:cxn>
                  <a:cxn ang="0">
                    <a:pos x="200" y="201"/>
                  </a:cxn>
                  <a:cxn ang="0">
                    <a:pos x="91" y="235"/>
                  </a:cxn>
                  <a:cxn ang="0">
                    <a:pos x="44" y="140"/>
                  </a:cxn>
                  <a:cxn ang="0">
                    <a:pos x="0" y="51"/>
                  </a:cxn>
                </a:cxnLst>
                <a:rect l="0" t="0" r="r" b="b"/>
                <a:pathLst>
                  <a:path w="302" h="235">
                    <a:moveTo>
                      <a:pt x="0" y="51"/>
                    </a:moveTo>
                    <a:cubicBezTo>
                      <a:pt x="37" y="42"/>
                      <a:pt x="72" y="33"/>
                      <a:pt x="107" y="24"/>
                    </a:cubicBezTo>
                    <a:cubicBezTo>
                      <a:pt x="141" y="16"/>
                      <a:pt x="175" y="8"/>
                      <a:pt x="207" y="0"/>
                    </a:cubicBezTo>
                    <a:cubicBezTo>
                      <a:pt x="223" y="27"/>
                      <a:pt x="238" y="55"/>
                      <a:pt x="254" y="83"/>
                    </a:cubicBezTo>
                    <a:cubicBezTo>
                      <a:pt x="269" y="111"/>
                      <a:pt x="286" y="140"/>
                      <a:pt x="302" y="170"/>
                    </a:cubicBezTo>
                    <a:cubicBezTo>
                      <a:pt x="269" y="180"/>
                      <a:pt x="235" y="191"/>
                      <a:pt x="200" y="201"/>
                    </a:cubicBezTo>
                    <a:cubicBezTo>
                      <a:pt x="164" y="212"/>
                      <a:pt x="128" y="223"/>
                      <a:pt x="91" y="235"/>
                    </a:cubicBezTo>
                    <a:cubicBezTo>
                      <a:pt x="75" y="203"/>
                      <a:pt x="59" y="171"/>
                      <a:pt x="44" y="140"/>
                    </a:cubicBezTo>
                    <a:cubicBezTo>
                      <a:pt x="29" y="110"/>
                      <a:pt x="15" y="80"/>
                      <a:pt x="0" y="51"/>
                    </a:cubicBezTo>
                    <a:close/>
                  </a:path>
                </a:pathLst>
              </a:custGeom>
              <a:solidFill>
                <a:schemeClr val="accent2"/>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Freeform: Shape 47"/>
            <p:cNvSpPr>
              <a:spLocks/>
            </p:cNvSpPr>
            <p:nvPr/>
          </p:nvSpPr>
          <p:spPr bwMode="auto">
            <a:xfrm rot="20303856">
              <a:off x="9269558" y="2713539"/>
              <a:ext cx="486833" cy="541304"/>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48"/>
            <p:cNvSpPr>
              <a:spLocks/>
            </p:cNvSpPr>
            <p:nvPr/>
          </p:nvSpPr>
          <p:spPr bwMode="auto">
            <a:xfrm>
              <a:off x="8011699" y="3251745"/>
              <a:ext cx="596612" cy="55196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49"/>
            <p:cNvSpPr>
              <a:spLocks/>
            </p:cNvSpPr>
            <p:nvPr/>
          </p:nvSpPr>
          <p:spPr bwMode="auto">
            <a:xfrm>
              <a:off x="7866207" y="2521339"/>
              <a:ext cx="330200" cy="256117"/>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50"/>
            <p:cNvSpPr>
              <a:spLocks/>
            </p:cNvSpPr>
            <p:nvPr/>
          </p:nvSpPr>
          <p:spPr bwMode="auto">
            <a:xfrm rot="19719836">
              <a:off x="10317333" y="2706942"/>
              <a:ext cx="305411" cy="459831"/>
            </a:xfrm>
            <a:custGeom>
              <a:avLst/>
              <a:gdLst/>
              <a:ahLst/>
              <a:cxnLst>
                <a:cxn ang="0">
                  <a:pos x="37" y="20"/>
                </a:cxn>
                <a:cxn ang="0">
                  <a:pos x="20" y="40"/>
                </a:cxn>
                <a:cxn ang="0">
                  <a:pos x="11" y="47"/>
                </a:cxn>
                <a:cxn ang="0">
                  <a:pos x="11" y="48"/>
                </a:cxn>
                <a:cxn ang="0">
                  <a:pos x="15" y="54"/>
                </a:cxn>
                <a:cxn ang="0">
                  <a:pos x="7" y="62"/>
                </a:cxn>
                <a:cxn ang="0">
                  <a:pos x="0" y="54"/>
                </a:cxn>
                <a:cxn ang="0">
                  <a:pos x="4" y="48"/>
                </a:cxn>
                <a:cxn ang="0">
                  <a:pos x="4" y="15"/>
                </a:cxn>
                <a:cxn ang="0">
                  <a:pos x="0" y="8"/>
                </a:cxn>
                <a:cxn ang="0">
                  <a:pos x="7" y="0"/>
                </a:cxn>
                <a:cxn ang="0">
                  <a:pos x="15" y="8"/>
                </a:cxn>
                <a:cxn ang="0">
                  <a:pos x="11" y="15"/>
                </a:cxn>
                <a:cxn ang="0">
                  <a:pos x="11" y="35"/>
                </a:cxn>
                <a:cxn ang="0">
                  <a:pos x="18" y="33"/>
                </a:cxn>
                <a:cxn ang="0">
                  <a:pos x="29" y="20"/>
                </a:cxn>
                <a:cxn ang="0">
                  <a:pos x="25" y="13"/>
                </a:cxn>
                <a:cxn ang="0">
                  <a:pos x="33" y="6"/>
                </a:cxn>
                <a:cxn ang="0">
                  <a:pos x="41" y="13"/>
                </a:cxn>
                <a:cxn ang="0">
                  <a:pos x="37" y="20"/>
                </a:cxn>
                <a:cxn ang="0">
                  <a:pos x="7" y="4"/>
                </a:cxn>
                <a:cxn ang="0">
                  <a:pos x="4" y="8"/>
                </a:cxn>
                <a:cxn ang="0">
                  <a:pos x="7" y="12"/>
                </a:cxn>
                <a:cxn ang="0">
                  <a:pos x="11" y="8"/>
                </a:cxn>
                <a:cxn ang="0">
                  <a:pos x="7" y="4"/>
                </a:cxn>
                <a:cxn ang="0">
                  <a:pos x="7" y="51"/>
                </a:cxn>
                <a:cxn ang="0">
                  <a:pos x="4" y="54"/>
                </a:cxn>
                <a:cxn ang="0">
                  <a:pos x="7" y="58"/>
                </a:cxn>
                <a:cxn ang="0">
                  <a:pos x="11" y="54"/>
                </a:cxn>
                <a:cxn ang="0">
                  <a:pos x="7" y="51"/>
                </a:cxn>
                <a:cxn ang="0">
                  <a:pos x="33" y="9"/>
                </a:cxn>
                <a:cxn ang="0">
                  <a:pos x="29" y="13"/>
                </a:cxn>
                <a:cxn ang="0">
                  <a:pos x="33" y="17"/>
                </a:cxn>
                <a:cxn ang="0">
                  <a:pos x="37" y="13"/>
                </a:cxn>
                <a:cxn ang="0">
                  <a:pos x="33" y="9"/>
                </a:cxn>
              </a:cxnLst>
              <a:rect l="0" t="0" r="r" b="b"/>
              <a:pathLst>
                <a:path w="41" h="62">
                  <a:moveTo>
                    <a:pt x="37" y="20"/>
                  </a:moveTo>
                  <a:cubicBezTo>
                    <a:pt x="37" y="34"/>
                    <a:pt x="27" y="38"/>
                    <a:pt x="20" y="40"/>
                  </a:cubicBezTo>
                  <a:cubicBezTo>
                    <a:pt x="13" y="42"/>
                    <a:pt x="11" y="43"/>
                    <a:pt x="11" y="47"/>
                  </a:cubicBezTo>
                  <a:cubicBezTo>
                    <a:pt x="11" y="48"/>
                    <a:pt x="11" y="48"/>
                    <a:pt x="11" y="48"/>
                  </a:cubicBezTo>
                  <a:cubicBezTo>
                    <a:pt x="14" y="49"/>
                    <a:pt x="15" y="52"/>
                    <a:pt x="15" y="54"/>
                  </a:cubicBezTo>
                  <a:cubicBezTo>
                    <a:pt x="15" y="59"/>
                    <a:pt x="12" y="62"/>
                    <a:pt x="7" y="62"/>
                  </a:cubicBezTo>
                  <a:cubicBezTo>
                    <a:pt x="3" y="62"/>
                    <a:pt x="0" y="59"/>
                    <a:pt x="0" y="54"/>
                  </a:cubicBezTo>
                  <a:cubicBezTo>
                    <a:pt x="0" y="52"/>
                    <a:pt x="1" y="49"/>
                    <a:pt x="4" y="48"/>
                  </a:cubicBezTo>
                  <a:cubicBezTo>
                    <a:pt x="4" y="15"/>
                    <a:pt x="4" y="15"/>
                    <a:pt x="4" y="15"/>
                  </a:cubicBezTo>
                  <a:cubicBezTo>
                    <a:pt x="1" y="14"/>
                    <a:pt x="0" y="11"/>
                    <a:pt x="0" y="8"/>
                  </a:cubicBezTo>
                  <a:cubicBezTo>
                    <a:pt x="0" y="4"/>
                    <a:pt x="3" y="0"/>
                    <a:pt x="7" y="0"/>
                  </a:cubicBezTo>
                  <a:cubicBezTo>
                    <a:pt x="12" y="0"/>
                    <a:pt x="15" y="4"/>
                    <a:pt x="15" y="8"/>
                  </a:cubicBezTo>
                  <a:cubicBezTo>
                    <a:pt x="15" y="11"/>
                    <a:pt x="14" y="14"/>
                    <a:pt x="11" y="15"/>
                  </a:cubicBezTo>
                  <a:cubicBezTo>
                    <a:pt x="11" y="35"/>
                    <a:pt x="11" y="35"/>
                    <a:pt x="11" y="35"/>
                  </a:cubicBezTo>
                  <a:cubicBezTo>
                    <a:pt x="13" y="34"/>
                    <a:pt x="16" y="33"/>
                    <a:pt x="18" y="33"/>
                  </a:cubicBezTo>
                  <a:cubicBezTo>
                    <a:pt x="25" y="30"/>
                    <a:pt x="29" y="28"/>
                    <a:pt x="29" y="20"/>
                  </a:cubicBezTo>
                  <a:cubicBezTo>
                    <a:pt x="27" y="19"/>
                    <a:pt x="25" y="16"/>
                    <a:pt x="25" y="13"/>
                  </a:cubicBezTo>
                  <a:cubicBezTo>
                    <a:pt x="25" y="9"/>
                    <a:pt x="29" y="6"/>
                    <a:pt x="33" y="6"/>
                  </a:cubicBezTo>
                  <a:cubicBezTo>
                    <a:pt x="37" y="6"/>
                    <a:pt x="41" y="9"/>
                    <a:pt x="41" y="13"/>
                  </a:cubicBezTo>
                  <a:cubicBezTo>
                    <a:pt x="41" y="16"/>
                    <a:pt x="39" y="19"/>
                    <a:pt x="37" y="20"/>
                  </a:cubicBezTo>
                  <a:close/>
                  <a:moveTo>
                    <a:pt x="7" y="4"/>
                  </a:moveTo>
                  <a:cubicBezTo>
                    <a:pt x="5" y="4"/>
                    <a:pt x="4" y="6"/>
                    <a:pt x="4" y="8"/>
                  </a:cubicBezTo>
                  <a:cubicBezTo>
                    <a:pt x="4" y="10"/>
                    <a:pt x="5" y="12"/>
                    <a:pt x="7" y="12"/>
                  </a:cubicBezTo>
                  <a:cubicBezTo>
                    <a:pt x="10" y="12"/>
                    <a:pt x="11" y="10"/>
                    <a:pt x="11" y="8"/>
                  </a:cubicBezTo>
                  <a:cubicBezTo>
                    <a:pt x="11" y="6"/>
                    <a:pt x="10" y="4"/>
                    <a:pt x="7" y="4"/>
                  </a:cubicBezTo>
                  <a:close/>
                  <a:moveTo>
                    <a:pt x="7" y="51"/>
                  </a:moveTo>
                  <a:cubicBezTo>
                    <a:pt x="5" y="51"/>
                    <a:pt x="4" y="52"/>
                    <a:pt x="4" y="54"/>
                  </a:cubicBezTo>
                  <a:cubicBezTo>
                    <a:pt x="4" y="57"/>
                    <a:pt x="5" y="58"/>
                    <a:pt x="7" y="58"/>
                  </a:cubicBezTo>
                  <a:cubicBezTo>
                    <a:pt x="10" y="58"/>
                    <a:pt x="11" y="57"/>
                    <a:pt x="11" y="54"/>
                  </a:cubicBezTo>
                  <a:cubicBezTo>
                    <a:pt x="11" y="52"/>
                    <a:pt x="10" y="51"/>
                    <a:pt x="7" y="51"/>
                  </a:cubicBezTo>
                  <a:close/>
                  <a:moveTo>
                    <a:pt x="33" y="9"/>
                  </a:moveTo>
                  <a:cubicBezTo>
                    <a:pt x="31" y="9"/>
                    <a:pt x="29" y="11"/>
                    <a:pt x="29" y="13"/>
                  </a:cubicBezTo>
                  <a:cubicBezTo>
                    <a:pt x="29" y="15"/>
                    <a:pt x="31" y="17"/>
                    <a:pt x="33" y="17"/>
                  </a:cubicBezTo>
                  <a:cubicBezTo>
                    <a:pt x="35" y="17"/>
                    <a:pt x="37" y="15"/>
                    <a:pt x="37" y="13"/>
                  </a:cubicBezTo>
                  <a:cubicBezTo>
                    <a:pt x="37" y="11"/>
                    <a:pt x="35" y="9"/>
                    <a:pt x="33" y="9"/>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Shape 51"/>
            <p:cNvSpPr>
              <a:spLocks/>
            </p:cNvSpPr>
            <p:nvPr/>
          </p:nvSpPr>
          <p:spPr bwMode="auto">
            <a:xfrm>
              <a:off x="8818707" y="2176447"/>
              <a:ext cx="315384" cy="306917"/>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52"/>
            <p:cNvSpPr>
              <a:spLocks/>
            </p:cNvSpPr>
            <p:nvPr/>
          </p:nvSpPr>
          <p:spPr bwMode="auto">
            <a:xfrm rot="905060">
              <a:off x="10742757" y="3730080"/>
              <a:ext cx="279400" cy="279400"/>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53"/>
            <p:cNvSpPr>
              <a:spLocks/>
            </p:cNvSpPr>
            <p:nvPr/>
          </p:nvSpPr>
          <p:spPr bwMode="auto">
            <a:xfrm rot="19923664">
              <a:off x="9697379" y="2099515"/>
              <a:ext cx="298451" cy="26458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54"/>
            <p:cNvGrpSpPr/>
            <p:nvPr/>
          </p:nvGrpSpPr>
          <p:grpSpPr>
            <a:xfrm>
              <a:off x="9045191" y="3584031"/>
              <a:ext cx="1710267" cy="1866900"/>
              <a:chOff x="6783893" y="2688023"/>
              <a:chExt cx="1282700" cy="1400175"/>
            </a:xfrm>
          </p:grpSpPr>
          <p:sp>
            <p:nvSpPr>
              <p:cNvPr id="32" name="Freeform: Shape 55"/>
              <p:cNvSpPr>
                <a:spLocks/>
              </p:cNvSpPr>
              <p:nvPr/>
            </p:nvSpPr>
            <p:spPr bwMode="auto">
              <a:xfrm>
                <a:off x="7182355" y="3343660"/>
                <a:ext cx="884238" cy="744538"/>
              </a:xfrm>
              <a:custGeom>
                <a:avLst/>
                <a:gdLst/>
                <a:ahLst/>
                <a:cxnLst>
                  <a:cxn ang="0">
                    <a:pos x="557" y="0"/>
                  </a:cxn>
                  <a:cxn ang="0">
                    <a:pos x="441" y="296"/>
                  </a:cxn>
                  <a:cxn ang="0">
                    <a:pos x="0" y="469"/>
                  </a:cxn>
                  <a:cxn ang="0">
                    <a:pos x="118" y="170"/>
                  </a:cxn>
                  <a:cxn ang="0">
                    <a:pos x="557" y="0"/>
                  </a:cxn>
                </a:cxnLst>
                <a:rect l="0" t="0" r="r" b="b"/>
                <a:pathLst>
                  <a:path w="557" h="469">
                    <a:moveTo>
                      <a:pt x="557" y="0"/>
                    </a:moveTo>
                    <a:lnTo>
                      <a:pt x="441" y="296"/>
                    </a:lnTo>
                    <a:lnTo>
                      <a:pt x="0" y="469"/>
                    </a:lnTo>
                    <a:lnTo>
                      <a:pt x="118" y="170"/>
                    </a:lnTo>
                    <a:lnTo>
                      <a:pt x="557" y="0"/>
                    </a:lnTo>
                    <a:close/>
                  </a:path>
                </a:pathLst>
              </a:custGeom>
              <a:solidFill>
                <a:schemeClr val="accent2">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Shape 56"/>
              <p:cNvSpPr>
                <a:spLocks/>
              </p:cNvSpPr>
              <p:nvPr/>
            </p:nvSpPr>
            <p:spPr bwMode="auto">
              <a:xfrm>
                <a:off x="6783893" y="2905510"/>
                <a:ext cx="585788" cy="1182688"/>
              </a:xfrm>
              <a:custGeom>
                <a:avLst/>
                <a:gdLst/>
                <a:ahLst/>
                <a:cxnLst>
                  <a:cxn ang="0">
                    <a:pos x="369" y="446"/>
                  </a:cxn>
                  <a:cxn ang="0">
                    <a:pos x="251" y="745"/>
                  </a:cxn>
                  <a:cxn ang="0">
                    <a:pos x="0" y="297"/>
                  </a:cxn>
                  <a:cxn ang="0">
                    <a:pos x="118" y="0"/>
                  </a:cxn>
                  <a:cxn ang="0">
                    <a:pos x="369" y="446"/>
                  </a:cxn>
                </a:cxnLst>
                <a:rect l="0" t="0" r="r" b="b"/>
                <a:pathLst>
                  <a:path w="369" h="745">
                    <a:moveTo>
                      <a:pt x="369" y="446"/>
                    </a:moveTo>
                    <a:lnTo>
                      <a:pt x="251" y="745"/>
                    </a:lnTo>
                    <a:lnTo>
                      <a:pt x="0" y="297"/>
                    </a:lnTo>
                    <a:lnTo>
                      <a:pt x="118" y="0"/>
                    </a:lnTo>
                    <a:lnTo>
                      <a:pt x="369" y="446"/>
                    </a:lnTo>
                    <a:close/>
                  </a:path>
                </a:pathLst>
              </a:custGeom>
              <a:solidFill>
                <a:schemeClr val="accent2">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Shape 57"/>
              <p:cNvSpPr>
                <a:spLocks/>
              </p:cNvSpPr>
              <p:nvPr/>
            </p:nvSpPr>
            <p:spPr bwMode="auto">
              <a:xfrm>
                <a:off x="6971218" y="2688023"/>
                <a:ext cx="1095375" cy="925513"/>
              </a:xfrm>
              <a:custGeom>
                <a:avLst/>
                <a:gdLst/>
                <a:ahLst/>
                <a:cxnLst>
                  <a:cxn ang="0">
                    <a:pos x="0" y="58"/>
                  </a:cxn>
                  <a:cxn ang="0">
                    <a:pos x="94" y="28"/>
                  </a:cxn>
                  <a:cxn ang="0">
                    <a:pos x="183" y="0"/>
                  </a:cxn>
                  <a:cxn ang="0">
                    <a:pos x="236" y="85"/>
                  </a:cxn>
                  <a:cxn ang="0">
                    <a:pos x="291" y="174"/>
                  </a:cxn>
                  <a:cxn ang="0">
                    <a:pos x="202" y="209"/>
                  </a:cxn>
                  <a:cxn ang="0">
                    <a:pos x="106" y="246"/>
                  </a:cxn>
                  <a:cxn ang="0">
                    <a:pos x="51" y="150"/>
                  </a:cxn>
                  <a:cxn ang="0">
                    <a:pos x="0" y="58"/>
                  </a:cxn>
                </a:cxnLst>
                <a:rect l="0" t="0" r="r" b="b"/>
                <a:pathLst>
                  <a:path w="291" h="246">
                    <a:moveTo>
                      <a:pt x="0" y="58"/>
                    </a:moveTo>
                    <a:cubicBezTo>
                      <a:pt x="32" y="48"/>
                      <a:pt x="63" y="38"/>
                      <a:pt x="94" y="28"/>
                    </a:cubicBezTo>
                    <a:cubicBezTo>
                      <a:pt x="124" y="19"/>
                      <a:pt x="154" y="10"/>
                      <a:pt x="183" y="0"/>
                    </a:cubicBezTo>
                    <a:cubicBezTo>
                      <a:pt x="200" y="28"/>
                      <a:pt x="218" y="56"/>
                      <a:pt x="236" y="85"/>
                    </a:cubicBezTo>
                    <a:cubicBezTo>
                      <a:pt x="254" y="114"/>
                      <a:pt x="273" y="144"/>
                      <a:pt x="291" y="174"/>
                    </a:cubicBezTo>
                    <a:cubicBezTo>
                      <a:pt x="262" y="185"/>
                      <a:pt x="232" y="197"/>
                      <a:pt x="202" y="209"/>
                    </a:cubicBezTo>
                    <a:cubicBezTo>
                      <a:pt x="170" y="221"/>
                      <a:pt x="138" y="234"/>
                      <a:pt x="106" y="246"/>
                    </a:cubicBezTo>
                    <a:cubicBezTo>
                      <a:pt x="87" y="214"/>
                      <a:pt x="69" y="182"/>
                      <a:pt x="51" y="150"/>
                    </a:cubicBezTo>
                    <a:cubicBezTo>
                      <a:pt x="34" y="119"/>
                      <a:pt x="17" y="88"/>
                      <a:pt x="0" y="58"/>
                    </a:cubicBezTo>
                    <a:close/>
                  </a:path>
                </a:pathLst>
              </a:custGeom>
              <a:solidFill>
                <a:schemeClr val="accent2"/>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58"/>
            <p:cNvGrpSpPr/>
            <p:nvPr/>
          </p:nvGrpSpPr>
          <p:grpSpPr>
            <a:xfrm>
              <a:off x="8145608" y="3939631"/>
              <a:ext cx="1401233" cy="1621367"/>
              <a:chOff x="6109205" y="2954723"/>
              <a:chExt cx="1050925" cy="1216025"/>
            </a:xfrm>
          </p:grpSpPr>
          <p:sp>
            <p:nvSpPr>
              <p:cNvPr id="29" name="Freeform: Shape 59"/>
              <p:cNvSpPr>
                <a:spLocks/>
              </p:cNvSpPr>
              <p:nvPr/>
            </p:nvSpPr>
            <p:spPr bwMode="auto">
              <a:xfrm>
                <a:off x="6388605" y="3470660"/>
                <a:ext cx="771525" cy="700088"/>
              </a:xfrm>
              <a:custGeom>
                <a:avLst/>
                <a:gdLst/>
                <a:ahLst/>
                <a:cxnLst>
                  <a:cxn ang="0">
                    <a:pos x="486" y="0"/>
                  </a:cxn>
                  <a:cxn ang="0">
                    <a:pos x="367" y="297"/>
                  </a:cxn>
                  <a:cxn ang="0">
                    <a:pos x="0" y="441"/>
                  </a:cxn>
                  <a:cxn ang="0">
                    <a:pos x="116" y="145"/>
                  </a:cxn>
                  <a:cxn ang="0">
                    <a:pos x="486" y="0"/>
                  </a:cxn>
                </a:cxnLst>
                <a:rect l="0" t="0" r="r" b="b"/>
                <a:pathLst>
                  <a:path w="486" h="441">
                    <a:moveTo>
                      <a:pt x="486" y="0"/>
                    </a:moveTo>
                    <a:lnTo>
                      <a:pt x="367" y="297"/>
                    </a:lnTo>
                    <a:lnTo>
                      <a:pt x="0" y="441"/>
                    </a:lnTo>
                    <a:lnTo>
                      <a:pt x="116" y="145"/>
                    </a:lnTo>
                    <a:lnTo>
                      <a:pt x="486" y="0"/>
                    </a:lnTo>
                    <a:close/>
                  </a:path>
                </a:pathLst>
              </a:custGeom>
              <a:solidFill>
                <a:schemeClr val="accent5">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60"/>
              <p:cNvSpPr>
                <a:spLocks/>
              </p:cNvSpPr>
              <p:nvPr/>
            </p:nvSpPr>
            <p:spPr bwMode="auto">
              <a:xfrm>
                <a:off x="6109205" y="3132523"/>
                <a:ext cx="466725" cy="1038225"/>
              </a:xfrm>
              <a:custGeom>
                <a:avLst/>
                <a:gdLst/>
                <a:ahLst/>
                <a:cxnLst>
                  <a:cxn ang="0">
                    <a:pos x="294" y="358"/>
                  </a:cxn>
                  <a:cxn ang="0">
                    <a:pos x="176" y="654"/>
                  </a:cxn>
                  <a:cxn ang="0">
                    <a:pos x="0" y="299"/>
                  </a:cxn>
                  <a:cxn ang="0">
                    <a:pos x="119" y="0"/>
                  </a:cxn>
                  <a:cxn ang="0">
                    <a:pos x="294" y="358"/>
                  </a:cxn>
                </a:cxnLst>
                <a:rect l="0" t="0" r="r" b="b"/>
                <a:pathLst>
                  <a:path w="294" h="654">
                    <a:moveTo>
                      <a:pt x="294" y="358"/>
                    </a:moveTo>
                    <a:lnTo>
                      <a:pt x="176" y="654"/>
                    </a:lnTo>
                    <a:lnTo>
                      <a:pt x="0" y="299"/>
                    </a:lnTo>
                    <a:lnTo>
                      <a:pt x="119" y="0"/>
                    </a:lnTo>
                    <a:lnTo>
                      <a:pt x="294" y="358"/>
                    </a:lnTo>
                    <a:close/>
                  </a:path>
                </a:pathLst>
              </a:custGeom>
              <a:solidFill>
                <a:schemeClr val="accent5">
                  <a:lumMod val="60000"/>
                  <a:lumOff val="4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Shape 61"/>
              <p:cNvSpPr>
                <a:spLocks/>
              </p:cNvSpPr>
              <p:nvPr/>
            </p:nvSpPr>
            <p:spPr bwMode="auto">
              <a:xfrm>
                <a:off x="6291768" y="2954723"/>
                <a:ext cx="865188" cy="749300"/>
              </a:xfrm>
              <a:custGeom>
                <a:avLst/>
                <a:gdLst/>
                <a:ahLst/>
                <a:cxnLst>
                  <a:cxn ang="0">
                    <a:pos x="0" y="48"/>
                  </a:cxn>
                  <a:cxn ang="0">
                    <a:pos x="79" y="23"/>
                  </a:cxn>
                  <a:cxn ang="0">
                    <a:pos x="154" y="0"/>
                  </a:cxn>
                  <a:cxn ang="0">
                    <a:pos x="191" y="67"/>
                  </a:cxn>
                  <a:cxn ang="0">
                    <a:pos x="230" y="138"/>
                  </a:cxn>
                  <a:cxn ang="0">
                    <a:pos x="155" y="167"/>
                  </a:cxn>
                  <a:cxn ang="0">
                    <a:pos x="74" y="199"/>
                  </a:cxn>
                  <a:cxn ang="0">
                    <a:pos x="36" y="122"/>
                  </a:cxn>
                  <a:cxn ang="0">
                    <a:pos x="0" y="48"/>
                  </a:cxn>
                </a:cxnLst>
                <a:rect l="0" t="0" r="r" b="b"/>
                <a:pathLst>
                  <a:path w="230" h="199">
                    <a:moveTo>
                      <a:pt x="0" y="48"/>
                    </a:moveTo>
                    <a:cubicBezTo>
                      <a:pt x="27" y="40"/>
                      <a:pt x="53" y="31"/>
                      <a:pt x="79" y="23"/>
                    </a:cubicBezTo>
                    <a:cubicBezTo>
                      <a:pt x="105" y="15"/>
                      <a:pt x="129" y="7"/>
                      <a:pt x="154" y="0"/>
                    </a:cubicBezTo>
                    <a:cubicBezTo>
                      <a:pt x="166" y="22"/>
                      <a:pt x="178" y="44"/>
                      <a:pt x="191" y="67"/>
                    </a:cubicBezTo>
                    <a:cubicBezTo>
                      <a:pt x="204" y="90"/>
                      <a:pt x="217" y="114"/>
                      <a:pt x="230" y="138"/>
                    </a:cubicBezTo>
                    <a:cubicBezTo>
                      <a:pt x="206" y="147"/>
                      <a:pt x="180" y="157"/>
                      <a:pt x="155" y="167"/>
                    </a:cubicBezTo>
                    <a:cubicBezTo>
                      <a:pt x="128" y="178"/>
                      <a:pt x="101" y="188"/>
                      <a:pt x="74" y="199"/>
                    </a:cubicBezTo>
                    <a:cubicBezTo>
                      <a:pt x="61" y="173"/>
                      <a:pt x="48" y="147"/>
                      <a:pt x="36" y="122"/>
                    </a:cubicBezTo>
                    <a:cubicBezTo>
                      <a:pt x="24" y="97"/>
                      <a:pt x="12" y="72"/>
                      <a:pt x="0" y="48"/>
                    </a:cubicBezTo>
                    <a:close/>
                  </a:path>
                </a:pathLst>
              </a:custGeom>
              <a:solidFill>
                <a:schemeClr val="accent5"/>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Freeform: Shape 62"/>
            <p:cNvSpPr>
              <a:spLocks/>
            </p:cNvSpPr>
            <p:nvPr/>
          </p:nvSpPr>
          <p:spPr bwMode="auto">
            <a:xfrm rot="20043309">
              <a:off x="8760574" y="4195617"/>
              <a:ext cx="463961" cy="467116"/>
            </a:xfrm>
            <a:custGeom>
              <a:avLst/>
              <a:gdLst/>
              <a:ahLst/>
              <a:cxnLst>
                <a:cxn ang="0">
                  <a:pos x="68" y="64"/>
                </a:cxn>
                <a:cxn ang="0">
                  <a:pos x="65" y="68"/>
                </a:cxn>
                <a:cxn ang="0">
                  <a:pos x="28" y="68"/>
                </a:cxn>
                <a:cxn ang="0">
                  <a:pos x="25" y="64"/>
                </a:cxn>
                <a:cxn ang="0">
                  <a:pos x="25" y="58"/>
                </a:cxn>
                <a:cxn ang="0">
                  <a:pos x="4" y="58"/>
                </a:cxn>
                <a:cxn ang="0">
                  <a:pos x="0" y="54"/>
                </a:cxn>
                <a:cxn ang="0">
                  <a:pos x="0" y="3"/>
                </a:cxn>
                <a:cxn ang="0">
                  <a:pos x="4" y="0"/>
                </a:cxn>
                <a:cxn ang="0">
                  <a:pos x="45" y="0"/>
                </a:cxn>
                <a:cxn ang="0">
                  <a:pos x="49" y="3"/>
                </a:cxn>
                <a:cxn ang="0">
                  <a:pos x="49" y="16"/>
                </a:cxn>
                <a:cxn ang="0">
                  <a:pos x="50" y="17"/>
                </a:cxn>
                <a:cxn ang="0">
                  <a:pos x="66" y="32"/>
                </a:cxn>
                <a:cxn ang="0">
                  <a:pos x="68" y="39"/>
                </a:cxn>
                <a:cxn ang="0">
                  <a:pos x="68" y="64"/>
                </a:cxn>
                <a:cxn ang="0">
                  <a:pos x="39" y="6"/>
                </a:cxn>
                <a:cxn ang="0">
                  <a:pos x="38" y="5"/>
                </a:cxn>
                <a:cxn ang="0">
                  <a:pos x="11" y="5"/>
                </a:cxn>
                <a:cxn ang="0">
                  <a:pos x="10" y="6"/>
                </a:cxn>
                <a:cxn ang="0">
                  <a:pos x="10" y="8"/>
                </a:cxn>
                <a:cxn ang="0">
                  <a:pos x="11" y="9"/>
                </a:cxn>
                <a:cxn ang="0">
                  <a:pos x="38" y="9"/>
                </a:cxn>
                <a:cxn ang="0">
                  <a:pos x="39" y="8"/>
                </a:cxn>
                <a:cxn ang="0">
                  <a:pos x="39" y="6"/>
                </a:cxn>
                <a:cxn ang="0">
                  <a:pos x="64" y="63"/>
                </a:cxn>
                <a:cxn ang="0">
                  <a:pos x="64" y="39"/>
                </a:cxn>
                <a:cxn ang="0">
                  <a:pos x="48" y="39"/>
                </a:cxn>
                <a:cxn ang="0">
                  <a:pos x="44" y="35"/>
                </a:cxn>
                <a:cxn ang="0">
                  <a:pos x="44" y="19"/>
                </a:cxn>
                <a:cxn ang="0">
                  <a:pos x="30" y="19"/>
                </a:cxn>
                <a:cxn ang="0">
                  <a:pos x="30" y="63"/>
                </a:cxn>
                <a:cxn ang="0">
                  <a:pos x="64" y="63"/>
                </a:cxn>
                <a:cxn ang="0">
                  <a:pos x="60" y="34"/>
                </a:cxn>
                <a:cxn ang="0">
                  <a:pos x="49" y="22"/>
                </a:cxn>
                <a:cxn ang="0">
                  <a:pos x="49" y="34"/>
                </a:cxn>
                <a:cxn ang="0">
                  <a:pos x="60" y="34"/>
                </a:cxn>
              </a:cxnLst>
              <a:rect l="0" t="0" r="r" b="b"/>
              <a:pathLst>
                <a:path w="68" h="68">
                  <a:moveTo>
                    <a:pt x="68" y="64"/>
                  </a:moveTo>
                  <a:cubicBezTo>
                    <a:pt x="68" y="66"/>
                    <a:pt x="67" y="68"/>
                    <a:pt x="65" y="68"/>
                  </a:cubicBezTo>
                  <a:cubicBezTo>
                    <a:pt x="28" y="68"/>
                    <a:pt x="28" y="68"/>
                    <a:pt x="28" y="68"/>
                  </a:cubicBezTo>
                  <a:cubicBezTo>
                    <a:pt x="26" y="68"/>
                    <a:pt x="25" y="66"/>
                    <a:pt x="25" y="64"/>
                  </a:cubicBezTo>
                  <a:cubicBezTo>
                    <a:pt x="25" y="58"/>
                    <a:pt x="25" y="58"/>
                    <a:pt x="25" y="58"/>
                  </a:cubicBezTo>
                  <a:cubicBezTo>
                    <a:pt x="4" y="58"/>
                    <a:pt x="4" y="58"/>
                    <a:pt x="4" y="58"/>
                  </a:cubicBezTo>
                  <a:cubicBezTo>
                    <a:pt x="2" y="58"/>
                    <a:pt x="0" y="56"/>
                    <a:pt x="0" y="54"/>
                  </a:cubicBezTo>
                  <a:cubicBezTo>
                    <a:pt x="0" y="3"/>
                    <a:pt x="0" y="3"/>
                    <a:pt x="0" y="3"/>
                  </a:cubicBezTo>
                  <a:cubicBezTo>
                    <a:pt x="0" y="1"/>
                    <a:pt x="2" y="0"/>
                    <a:pt x="4" y="0"/>
                  </a:cubicBezTo>
                  <a:cubicBezTo>
                    <a:pt x="45" y="0"/>
                    <a:pt x="45" y="0"/>
                    <a:pt x="45" y="0"/>
                  </a:cubicBezTo>
                  <a:cubicBezTo>
                    <a:pt x="47" y="0"/>
                    <a:pt x="49" y="1"/>
                    <a:pt x="49" y="3"/>
                  </a:cubicBezTo>
                  <a:cubicBezTo>
                    <a:pt x="49" y="16"/>
                    <a:pt x="49" y="16"/>
                    <a:pt x="49" y="16"/>
                  </a:cubicBezTo>
                  <a:cubicBezTo>
                    <a:pt x="50" y="16"/>
                    <a:pt x="50" y="16"/>
                    <a:pt x="50" y="17"/>
                  </a:cubicBezTo>
                  <a:cubicBezTo>
                    <a:pt x="66" y="32"/>
                    <a:pt x="66" y="32"/>
                    <a:pt x="66" y="32"/>
                  </a:cubicBezTo>
                  <a:cubicBezTo>
                    <a:pt x="67" y="34"/>
                    <a:pt x="68" y="37"/>
                    <a:pt x="68" y="39"/>
                  </a:cubicBezTo>
                  <a:lnTo>
                    <a:pt x="68" y="64"/>
                  </a:lnTo>
                  <a:close/>
                  <a:moveTo>
                    <a:pt x="39" y="6"/>
                  </a:moveTo>
                  <a:cubicBezTo>
                    <a:pt x="39" y="5"/>
                    <a:pt x="39" y="5"/>
                    <a:pt x="38" y="5"/>
                  </a:cubicBezTo>
                  <a:cubicBezTo>
                    <a:pt x="11" y="5"/>
                    <a:pt x="11" y="5"/>
                    <a:pt x="11" y="5"/>
                  </a:cubicBezTo>
                  <a:cubicBezTo>
                    <a:pt x="11" y="5"/>
                    <a:pt x="10" y="5"/>
                    <a:pt x="10" y="6"/>
                  </a:cubicBezTo>
                  <a:cubicBezTo>
                    <a:pt x="10" y="8"/>
                    <a:pt x="10" y="8"/>
                    <a:pt x="10" y="8"/>
                  </a:cubicBezTo>
                  <a:cubicBezTo>
                    <a:pt x="10" y="9"/>
                    <a:pt x="11" y="9"/>
                    <a:pt x="11" y="9"/>
                  </a:cubicBezTo>
                  <a:cubicBezTo>
                    <a:pt x="38" y="9"/>
                    <a:pt x="38" y="9"/>
                    <a:pt x="38" y="9"/>
                  </a:cubicBezTo>
                  <a:cubicBezTo>
                    <a:pt x="39" y="9"/>
                    <a:pt x="39" y="9"/>
                    <a:pt x="39" y="8"/>
                  </a:cubicBezTo>
                  <a:lnTo>
                    <a:pt x="39" y="6"/>
                  </a:lnTo>
                  <a:close/>
                  <a:moveTo>
                    <a:pt x="64" y="63"/>
                  </a:moveTo>
                  <a:cubicBezTo>
                    <a:pt x="64" y="39"/>
                    <a:pt x="64" y="39"/>
                    <a:pt x="64" y="39"/>
                  </a:cubicBezTo>
                  <a:cubicBezTo>
                    <a:pt x="48" y="39"/>
                    <a:pt x="48" y="39"/>
                    <a:pt x="48" y="39"/>
                  </a:cubicBezTo>
                  <a:cubicBezTo>
                    <a:pt x="46" y="39"/>
                    <a:pt x="44" y="37"/>
                    <a:pt x="44" y="35"/>
                  </a:cubicBezTo>
                  <a:cubicBezTo>
                    <a:pt x="44" y="19"/>
                    <a:pt x="44" y="19"/>
                    <a:pt x="44" y="19"/>
                  </a:cubicBezTo>
                  <a:cubicBezTo>
                    <a:pt x="30" y="19"/>
                    <a:pt x="30" y="19"/>
                    <a:pt x="30" y="19"/>
                  </a:cubicBezTo>
                  <a:cubicBezTo>
                    <a:pt x="30" y="63"/>
                    <a:pt x="30" y="63"/>
                    <a:pt x="30" y="63"/>
                  </a:cubicBezTo>
                  <a:lnTo>
                    <a:pt x="64" y="63"/>
                  </a:lnTo>
                  <a:close/>
                  <a:moveTo>
                    <a:pt x="60" y="34"/>
                  </a:moveTo>
                  <a:cubicBezTo>
                    <a:pt x="49" y="22"/>
                    <a:pt x="49" y="22"/>
                    <a:pt x="49" y="22"/>
                  </a:cubicBezTo>
                  <a:cubicBezTo>
                    <a:pt x="49" y="34"/>
                    <a:pt x="49" y="34"/>
                    <a:pt x="49" y="34"/>
                  </a:cubicBezTo>
                  <a:lnTo>
                    <a:pt x="60" y="34"/>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Shape 63"/>
            <p:cNvSpPr>
              <a:spLocks/>
            </p:cNvSpPr>
            <p:nvPr/>
          </p:nvSpPr>
          <p:spPr bwMode="auto">
            <a:xfrm rot="20052358">
              <a:off x="9842499" y="3935704"/>
              <a:ext cx="357716" cy="514467"/>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76"/>
          <p:cNvGrpSpPr/>
          <p:nvPr/>
        </p:nvGrpSpPr>
        <p:grpSpPr>
          <a:xfrm>
            <a:off x="6136339" y="1272966"/>
            <a:ext cx="2062292" cy="2597568"/>
            <a:chOff x="8170814" y="1912116"/>
            <a:chExt cx="2749722" cy="3463424"/>
          </a:xfrm>
        </p:grpSpPr>
        <p:grpSp>
          <p:nvGrpSpPr>
            <p:cNvPr id="57" name="Group 77"/>
            <p:cNvGrpSpPr/>
            <p:nvPr/>
          </p:nvGrpSpPr>
          <p:grpSpPr>
            <a:xfrm>
              <a:off x="8170814" y="1912116"/>
              <a:ext cx="2611177" cy="3463424"/>
              <a:chOff x="1193500" y="1491637"/>
              <a:chExt cx="3761195" cy="3463424"/>
            </a:xfrm>
          </p:grpSpPr>
          <p:grpSp>
            <p:nvGrpSpPr>
              <p:cNvPr id="60" name="Group 80"/>
              <p:cNvGrpSpPr/>
              <p:nvPr/>
            </p:nvGrpSpPr>
            <p:grpSpPr>
              <a:xfrm>
                <a:off x="1193500" y="1491637"/>
                <a:ext cx="3761195" cy="815608"/>
                <a:chOff x="1317257" y="1824875"/>
                <a:chExt cx="3761195" cy="815608"/>
              </a:xfrm>
            </p:grpSpPr>
            <p:sp>
              <p:nvSpPr>
                <p:cNvPr id="67" name="TextBox 87"/>
                <p:cNvSpPr txBox="1"/>
                <p:nvPr/>
              </p:nvSpPr>
              <p:spPr>
                <a:xfrm>
                  <a:off x="1317257" y="2132652"/>
                  <a:ext cx="3761195" cy="507831"/>
                </a:xfrm>
                <a:prstGeom prst="rect">
                  <a:avLst/>
                </a:prstGeom>
                <a:noFill/>
              </p:spPr>
              <p:txBody>
                <a:bodyPr wrap="square" lIns="0" tIns="0" rIns="0" bIns="0">
                  <a:normAutofit fontScale="77500" lnSpcReduction="20000"/>
                </a:bodyPr>
                <a:lstStyle/>
                <a:p>
                  <a:pPr algn="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Rectangle 88"/>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Group 81"/>
              <p:cNvGrpSpPr/>
              <p:nvPr/>
            </p:nvGrpSpPr>
            <p:grpSpPr>
              <a:xfrm>
                <a:off x="1193500" y="2815545"/>
                <a:ext cx="3761195" cy="815608"/>
                <a:chOff x="1317257" y="1824875"/>
                <a:chExt cx="3761195" cy="815608"/>
              </a:xfrm>
            </p:grpSpPr>
            <p:sp>
              <p:nvSpPr>
                <p:cNvPr id="65" name="TextBox 85"/>
                <p:cNvSpPr txBox="1"/>
                <p:nvPr/>
              </p:nvSpPr>
              <p:spPr>
                <a:xfrm>
                  <a:off x="1317257" y="2132652"/>
                  <a:ext cx="3761195" cy="507831"/>
                </a:xfrm>
                <a:prstGeom prst="rect">
                  <a:avLst/>
                </a:prstGeom>
                <a:noFill/>
              </p:spPr>
              <p:txBody>
                <a:bodyPr wrap="square" lIns="0" tIns="0" rIns="0" bIns="0">
                  <a:normAutofit fontScale="77500" lnSpcReduction="20000"/>
                </a:bodyPr>
                <a:lstStyle/>
                <a:p>
                  <a:pPr algn="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Rectangle 86"/>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82"/>
              <p:cNvGrpSpPr/>
              <p:nvPr/>
            </p:nvGrpSpPr>
            <p:grpSpPr>
              <a:xfrm>
                <a:off x="1193500" y="4139453"/>
                <a:ext cx="3761195" cy="815608"/>
                <a:chOff x="1317257" y="1824875"/>
                <a:chExt cx="3761195" cy="815608"/>
              </a:xfrm>
            </p:grpSpPr>
            <p:sp>
              <p:nvSpPr>
                <p:cNvPr id="63" name="TextBox 83"/>
                <p:cNvSpPr txBox="1"/>
                <p:nvPr/>
              </p:nvSpPr>
              <p:spPr>
                <a:xfrm>
                  <a:off x="1317257" y="2132652"/>
                  <a:ext cx="3761195" cy="507831"/>
                </a:xfrm>
                <a:prstGeom prst="rect">
                  <a:avLst/>
                </a:prstGeom>
                <a:noFill/>
              </p:spPr>
              <p:txBody>
                <a:bodyPr wrap="square" lIns="0" tIns="0" rIns="0" bIns="0">
                  <a:normAutofit fontScale="77500" lnSpcReduction="20000"/>
                </a:bodyPr>
                <a:lstStyle/>
                <a:p>
                  <a:pPr algn="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84"/>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58" name="Straight Connector 78"/>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79"/>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9" name="Group 89"/>
          <p:cNvGrpSpPr/>
          <p:nvPr/>
        </p:nvGrpSpPr>
        <p:grpSpPr>
          <a:xfrm>
            <a:off x="988829" y="1272966"/>
            <a:ext cx="2035289" cy="2597568"/>
            <a:chOff x="1307468" y="1697288"/>
            <a:chExt cx="2713719" cy="3463424"/>
          </a:xfrm>
        </p:grpSpPr>
        <p:grpSp>
          <p:nvGrpSpPr>
            <p:cNvPr id="70" name="Group 90"/>
            <p:cNvGrpSpPr/>
            <p:nvPr/>
          </p:nvGrpSpPr>
          <p:grpSpPr>
            <a:xfrm>
              <a:off x="1410010" y="1697288"/>
              <a:ext cx="2611177" cy="3463424"/>
              <a:chOff x="1193500" y="1491637"/>
              <a:chExt cx="3761195" cy="3463424"/>
            </a:xfrm>
          </p:grpSpPr>
          <p:grpSp>
            <p:nvGrpSpPr>
              <p:cNvPr id="74" name="Group 94"/>
              <p:cNvGrpSpPr/>
              <p:nvPr/>
            </p:nvGrpSpPr>
            <p:grpSpPr>
              <a:xfrm>
                <a:off x="1193500" y="1491637"/>
                <a:ext cx="3761195" cy="815608"/>
                <a:chOff x="1317257" y="1824875"/>
                <a:chExt cx="3761195" cy="815608"/>
              </a:xfrm>
            </p:grpSpPr>
            <p:sp>
              <p:nvSpPr>
                <p:cNvPr id="81" name="TextBox 101"/>
                <p:cNvSpPr txBox="1"/>
                <p:nvPr/>
              </p:nvSpPr>
              <p:spPr>
                <a:xfrm>
                  <a:off x="1317257" y="2132652"/>
                  <a:ext cx="3761195" cy="507831"/>
                </a:xfrm>
                <a:prstGeom prst="rect">
                  <a:avLst/>
                </a:prstGeom>
                <a:noFill/>
              </p:spPr>
              <p:txBody>
                <a:bodyPr wrap="square" lIns="0" tIns="0" rIns="0" bIns="0">
                  <a:normAutofit fontScale="77500" lnSpcReduction="20000"/>
                </a:bodyPr>
                <a:lstStyle/>
                <a:p>
                  <a:pP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Rectangle 102"/>
                <p:cNvSpPr/>
                <p:nvPr/>
              </p:nvSpPr>
              <p:spPr>
                <a:xfrm>
                  <a:off x="1317257" y="1824875"/>
                  <a:ext cx="3761195" cy="307777"/>
                </a:xfrm>
                <a:prstGeom prst="rect">
                  <a:avLst/>
                </a:prstGeom>
              </p:spPr>
              <p:txBody>
                <a:bodyPr wrap="none" lIns="0" tIns="0" rIns="0" bIns="0">
                  <a:normAutofit lnSpcReduction="10000"/>
                </a:bodyPr>
                <a:lstStyle/>
                <a:p>
                  <a:r>
                    <a:rPr lang="zh-CN" altLang="en-US" sz="16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Group 95"/>
              <p:cNvGrpSpPr/>
              <p:nvPr/>
            </p:nvGrpSpPr>
            <p:grpSpPr>
              <a:xfrm>
                <a:off x="1193500" y="2815545"/>
                <a:ext cx="3761195" cy="815608"/>
                <a:chOff x="1317257" y="1824875"/>
                <a:chExt cx="3761195" cy="815608"/>
              </a:xfrm>
            </p:grpSpPr>
            <p:sp>
              <p:nvSpPr>
                <p:cNvPr id="79" name="TextBox 99"/>
                <p:cNvSpPr txBox="1"/>
                <p:nvPr/>
              </p:nvSpPr>
              <p:spPr>
                <a:xfrm>
                  <a:off x="1317257" y="2132652"/>
                  <a:ext cx="3761195" cy="507831"/>
                </a:xfrm>
                <a:prstGeom prst="rect">
                  <a:avLst/>
                </a:prstGeom>
                <a:noFill/>
              </p:spPr>
              <p:txBody>
                <a:bodyPr wrap="square" lIns="0" tIns="0" rIns="0" bIns="0">
                  <a:normAutofit fontScale="77500" lnSpcReduction="20000"/>
                </a:bodyPr>
                <a:lstStyle/>
                <a:p>
                  <a:pP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100"/>
                <p:cNvSpPr/>
                <p:nvPr/>
              </p:nvSpPr>
              <p:spPr>
                <a:xfrm>
                  <a:off x="1317257" y="1824875"/>
                  <a:ext cx="3761195" cy="307777"/>
                </a:xfrm>
                <a:prstGeom prst="rect">
                  <a:avLst/>
                </a:prstGeom>
              </p:spPr>
              <p:txBody>
                <a:bodyPr wrap="none" lIns="0" tIns="0" rIns="0" bIns="0">
                  <a:normAutofit lnSpcReduction="10000"/>
                </a:bodyPr>
                <a:lstStyle/>
                <a:p>
                  <a:r>
                    <a:rPr lang="zh-CN" altLang="en-US" sz="16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Group 96"/>
              <p:cNvGrpSpPr/>
              <p:nvPr/>
            </p:nvGrpSpPr>
            <p:grpSpPr>
              <a:xfrm>
                <a:off x="1193500" y="4139453"/>
                <a:ext cx="3761195" cy="815608"/>
                <a:chOff x="1317257" y="1824875"/>
                <a:chExt cx="3761195" cy="815608"/>
              </a:xfrm>
            </p:grpSpPr>
            <p:sp>
              <p:nvSpPr>
                <p:cNvPr id="77" name="TextBox 97"/>
                <p:cNvSpPr txBox="1"/>
                <p:nvPr/>
              </p:nvSpPr>
              <p:spPr>
                <a:xfrm>
                  <a:off x="1317257" y="2132652"/>
                  <a:ext cx="3761195" cy="507831"/>
                </a:xfrm>
                <a:prstGeom prst="rect">
                  <a:avLst/>
                </a:prstGeom>
                <a:noFill/>
              </p:spPr>
              <p:txBody>
                <a:bodyPr wrap="square" lIns="0" tIns="0" rIns="0" bIns="0">
                  <a:normAutofit fontScale="77500" lnSpcReduction="20000"/>
                </a:bodyPr>
                <a:lstStyle/>
                <a:p>
                  <a:pPr>
                    <a:lnSpc>
                      <a:spcPct val="120000"/>
                    </a:lnSpc>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000" dirty="0">
                      <a:latin typeface="Arial" panose="020B0604020202020204" pitchFamily="34" charset="0"/>
                      <a:ea typeface="微软雅黑" panose="020B0503020204020204" pitchFamily="34" charset="-122"/>
                      <a:sym typeface="Arial" panose="020B0604020202020204" pitchFamily="34" charset="0"/>
                    </a:rPr>
                    <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78" name="Rectangle 98"/>
                <p:cNvSpPr/>
                <p:nvPr/>
              </p:nvSpPr>
              <p:spPr>
                <a:xfrm>
                  <a:off x="1317257" y="1824875"/>
                  <a:ext cx="3761195" cy="307777"/>
                </a:xfrm>
                <a:prstGeom prst="rect">
                  <a:avLst/>
                </a:prstGeom>
              </p:spPr>
              <p:txBody>
                <a:bodyPr wrap="none" lIns="0" tIns="0" rIns="0" bIns="0">
                  <a:normAutofit lnSpcReduction="10000"/>
                </a:bodyPr>
                <a:lstStyle/>
                <a:p>
                  <a:r>
                    <a:rPr lang="zh-CN" altLang="en-US" sz="16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1" name="Group 91"/>
            <p:cNvGrpSpPr/>
            <p:nvPr/>
          </p:nvGrpSpPr>
          <p:grpSpPr>
            <a:xfrm>
              <a:off x="1307468" y="2710116"/>
              <a:ext cx="2448272" cy="1338747"/>
              <a:chOff x="1307468" y="2924944"/>
              <a:chExt cx="2448272" cy="1338747"/>
            </a:xfrm>
          </p:grpSpPr>
          <p:cxnSp>
            <p:nvCxnSpPr>
              <p:cNvPr id="72" name="Straight Connector 92"/>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93"/>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83" name="矩形 82"/>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541402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childTnLst>
                                </p:cTn>
                              </p:par>
                              <p:par>
                                <p:cTn id="21" presetID="53" presetClass="entr" presetSubtype="16"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Effect transition="in" filter="fade">
                                      <p:cBhvr>
                                        <p:cTn id="2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占位符 12"/>
          <p:cNvPicPr>
            <a:picLocks noChangeAspect="1"/>
          </p:cNvPicPr>
          <p:nvPr/>
        </p:nvPicPr>
        <p:blipFill>
          <a:blip r:embed="rId3" cstate="print">
            <a:extLst>
              <a:ext uri="{28A0092B-C50C-407E-A947-70E740481C1C}">
                <a14:useLocalDpi xmlns:a14="http://schemas.microsoft.com/office/drawing/2010/main" val="0"/>
              </a:ext>
            </a:extLst>
          </a:blip>
          <a:srcRect t="22009" b="22009"/>
          <a:stretch>
            <a:fillRect/>
          </a:stretch>
        </p:blipFill>
        <p:spPr>
          <a:xfrm>
            <a:off x="656034" y="2957709"/>
            <a:ext cx="3817994" cy="1426029"/>
          </a:xfrm>
          <a:custGeom>
            <a:avLst/>
            <a:gdLst>
              <a:gd name="connsiteX0" fmla="*/ 0 w 5090659"/>
              <a:gd name="connsiteY0" fmla="*/ 0 h 1901372"/>
              <a:gd name="connsiteX1" fmla="*/ 5090659 w 5090659"/>
              <a:gd name="connsiteY1" fmla="*/ 0 h 1901372"/>
              <a:gd name="connsiteX2" fmla="*/ 5090659 w 5090659"/>
              <a:gd name="connsiteY2" fmla="*/ 1901372 h 1901372"/>
              <a:gd name="connsiteX3" fmla="*/ 0 w 5090659"/>
              <a:gd name="connsiteY3" fmla="*/ 1901372 h 1901372"/>
            </a:gdLst>
            <a:ahLst/>
            <a:cxnLst>
              <a:cxn ang="0">
                <a:pos x="connsiteX0" y="connsiteY0"/>
              </a:cxn>
              <a:cxn ang="0">
                <a:pos x="connsiteX1" y="connsiteY1"/>
              </a:cxn>
              <a:cxn ang="0">
                <a:pos x="connsiteX2" y="connsiteY2"/>
              </a:cxn>
              <a:cxn ang="0">
                <a:pos x="connsiteX3" y="connsiteY3"/>
              </a:cxn>
            </a:cxnLst>
            <a:rect l="l" t="t" r="r" b="b"/>
            <a:pathLst>
              <a:path w="5090659" h="1901372">
                <a:moveTo>
                  <a:pt x="0" y="0"/>
                </a:moveTo>
                <a:lnTo>
                  <a:pt x="5090659" y="0"/>
                </a:lnTo>
                <a:lnTo>
                  <a:pt x="5090659" y="1901372"/>
                </a:lnTo>
                <a:lnTo>
                  <a:pt x="0" y="1901372"/>
                </a:lnTo>
                <a:close/>
              </a:path>
            </a:pathLst>
          </a:custGeom>
        </p:spPr>
      </p:pic>
      <p:pic>
        <p:nvPicPr>
          <p:cNvPr id="8" name="图片占位符 10"/>
          <p:cNvPicPr>
            <a:picLocks noChangeAspect="1"/>
          </p:cNvPicPr>
          <p:nvPr/>
        </p:nvPicPr>
        <p:blipFill>
          <a:blip r:embed="rId4">
            <a:extLst>
              <a:ext uri="{28A0092B-C50C-407E-A947-70E740481C1C}">
                <a14:useLocalDpi xmlns:a14="http://schemas.microsoft.com/office/drawing/2010/main" val="0"/>
              </a:ext>
            </a:extLst>
          </a:blip>
          <a:srcRect l="4599" r="4599"/>
          <a:stretch>
            <a:fillRect/>
          </a:stretch>
        </p:blipFill>
        <p:spPr>
          <a:xfrm>
            <a:off x="4571999" y="1444594"/>
            <a:ext cx="3915966" cy="2939144"/>
          </a:xfrm>
          <a:custGeom>
            <a:avLst/>
            <a:gdLst>
              <a:gd name="connsiteX0" fmla="*/ 0 w 5221288"/>
              <a:gd name="connsiteY0" fmla="*/ 0 h 3918858"/>
              <a:gd name="connsiteX1" fmla="*/ 5221288 w 5221288"/>
              <a:gd name="connsiteY1" fmla="*/ 0 h 3918858"/>
              <a:gd name="connsiteX2" fmla="*/ 5221288 w 5221288"/>
              <a:gd name="connsiteY2" fmla="*/ 3918858 h 3918858"/>
              <a:gd name="connsiteX3" fmla="*/ 0 w 5221288"/>
              <a:gd name="connsiteY3" fmla="*/ 3918858 h 3918858"/>
            </a:gdLst>
            <a:ahLst/>
            <a:cxnLst>
              <a:cxn ang="0">
                <a:pos x="connsiteX0" y="connsiteY0"/>
              </a:cxn>
              <a:cxn ang="0">
                <a:pos x="connsiteX1" y="connsiteY1"/>
              </a:cxn>
              <a:cxn ang="0">
                <a:pos x="connsiteX2" y="connsiteY2"/>
              </a:cxn>
              <a:cxn ang="0">
                <a:pos x="connsiteX3" y="connsiteY3"/>
              </a:cxn>
            </a:cxnLst>
            <a:rect l="l" t="t" r="r" b="b"/>
            <a:pathLst>
              <a:path w="5221288" h="3918858">
                <a:moveTo>
                  <a:pt x="0" y="0"/>
                </a:moveTo>
                <a:lnTo>
                  <a:pt x="5221288" y="0"/>
                </a:lnTo>
                <a:lnTo>
                  <a:pt x="5221288" y="3918858"/>
                </a:lnTo>
                <a:lnTo>
                  <a:pt x="0" y="3918858"/>
                </a:lnTo>
                <a:close/>
              </a:path>
            </a:pathLst>
          </a:custGeom>
        </p:spPr>
      </p:pic>
      <p:grpSp>
        <p:nvGrpSpPr>
          <p:cNvPr id="9" name="组合 8"/>
          <p:cNvGrpSpPr/>
          <p:nvPr/>
        </p:nvGrpSpPr>
        <p:grpSpPr>
          <a:xfrm>
            <a:off x="656033" y="1444595"/>
            <a:ext cx="3817994" cy="1426029"/>
            <a:chOff x="874711" y="1922917"/>
            <a:chExt cx="5090659" cy="1901372"/>
          </a:xfrm>
        </p:grpSpPr>
        <p:sp>
          <p:nvSpPr>
            <p:cNvPr id="10" name="矩形 9"/>
            <p:cNvSpPr/>
            <p:nvPr/>
          </p:nvSpPr>
          <p:spPr>
            <a:xfrm>
              <a:off x="874711" y="1922917"/>
              <a:ext cx="5090659" cy="19013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1631521" y="2408843"/>
              <a:ext cx="3550079" cy="716282"/>
              <a:chOff x="2291702" y="1996460"/>
              <a:chExt cx="3550079" cy="716282"/>
            </a:xfrm>
          </p:grpSpPr>
          <p:sp>
            <p:nvSpPr>
              <p:cNvPr id="12" name="TextBox 11"/>
              <p:cNvSpPr txBox="1"/>
              <p:nvPr/>
            </p:nvSpPr>
            <p:spPr>
              <a:xfrm>
                <a:off x="2291702" y="2336570"/>
                <a:ext cx="3550079" cy="376172"/>
              </a:xfrm>
              <a:prstGeom prst="rect">
                <a:avLst/>
              </a:prstGeom>
              <a:noFill/>
            </p:spPr>
            <p:txBody>
              <a:bodyPr wrap="square" lIns="0" tIns="0" rIns="0" bIns="0" rtlCol="0">
                <a:spAutoFit/>
                <a:scene3d>
                  <a:camera prst="orthographicFront"/>
                  <a:lightRig rig="threePt" dir="t"/>
                </a:scene3d>
                <a:sp3d contourW="12700"/>
              </a:bodyPr>
              <a:lstStyle/>
              <a:p>
                <a:pPr>
                  <a:lnSpc>
                    <a:spcPts val="105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4" name="矩形 13"/>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6392345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down)">
                                      <p:cBhvr>
                                        <p:cTn id="16" dur="500"/>
                                        <p:tgtEl>
                                          <p:spTgt spid="7"/>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1"/>
            </a:solidFill>
            <a:ln w="6350" cap="flat" cmpd="sng" algn="ctr">
              <a:noFill/>
              <a:prstDash val="solid"/>
            </a:ln>
            <a:effectLst/>
          </p:spPr>
          <p:txBody>
            <a:bodyPr anchor="ctr"/>
            <a:lstStyle/>
            <a:p>
              <a:pPr algn="ctr">
                <a:defRPr/>
              </a:pPr>
              <a:r>
                <a:rPr lang="en-US" altLang="zh-CN" sz="3300" kern="0"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第</a:t>
            </a:r>
            <a:r>
              <a:rPr lang="zh-CN" altLang="en-US" sz="32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一部分标题</a:t>
            </a:r>
            <a:endParaRPr lang="zh-CN" altLang="en-US" sz="32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8481653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974" t="4619" r="29480" b="6955"/>
          <a:stretch/>
        </p:blipFill>
        <p:spPr>
          <a:xfrm>
            <a:off x="5676406" y="475012"/>
            <a:ext cx="3158836" cy="4548250"/>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t="8312" r="9589" b="37200"/>
          <a:stretch/>
        </p:blipFill>
        <p:spPr>
          <a:xfrm>
            <a:off x="1" y="-23751"/>
            <a:ext cx="4572000" cy="2043547"/>
          </a:xfrm>
          <a:prstGeom prst="rect">
            <a:avLst/>
          </a:prstGeom>
        </p:spPr>
      </p:pic>
      <p:sp>
        <p:nvSpPr>
          <p:cNvPr id="16" name="矩形 15">
            <a:extLst>
              <a:ext uri="{FF2B5EF4-FFF2-40B4-BE49-F238E27FC236}">
                <a16:creationId xmlns="" xmlns:a16="http://schemas.microsoft.com/office/drawing/2014/main" id="{FE79AD23-E0CF-4B58-9AC9-EAFD24A83362}"/>
              </a:ext>
            </a:extLst>
          </p:cNvPr>
          <p:cNvSpPr/>
          <p:nvPr/>
        </p:nvSpPr>
        <p:spPr>
          <a:xfrm>
            <a:off x="806403" y="3151523"/>
            <a:ext cx="4382879" cy="523220"/>
          </a:xfrm>
          <a:prstGeom prst="rect">
            <a:avLst/>
          </a:prstGeom>
        </p:spPr>
        <p:txBody>
          <a:bodyPr wrap="square">
            <a:spAutoFit/>
          </a:bodyPr>
          <a:lstStyle/>
          <a:p>
            <a:pPr algn="ctr">
              <a:defRPr/>
            </a:pPr>
            <a:r>
              <a:rPr lang="zh-CN" altLang="en-US" sz="2800" spc="225"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艺术教育培训通用</a:t>
            </a:r>
            <a:r>
              <a:rPr lang="en-US" altLang="zh-CN" sz="2800" spc="225"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PPT</a:t>
            </a:r>
            <a:endParaRPr lang="zh-CN" altLang="en-US" sz="2800" spc="22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5"/>
          <p:cNvSpPr txBox="1"/>
          <p:nvPr/>
        </p:nvSpPr>
        <p:spPr>
          <a:xfrm>
            <a:off x="1386840" y="2753200"/>
            <a:ext cx="3325363" cy="3231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en-US" altLang="zh-CN" sz="15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YOUR COMOANY’S NAME</a:t>
            </a:r>
            <a:endParaRPr lang="zh-CN" altLang="en-US" sz="15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 xmlns:a16="http://schemas.microsoft.com/office/drawing/2014/main" id="{361998CC-DBFC-46A5-B529-05F5BE2A6B87}"/>
              </a:ext>
            </a:extLst>
          </p:cNvPr>
          <p:cNvSpPr/>
          <p:nvPr/>
        </p:nvSpPr>
        <p:spPr>
          <a:xfrm>
            <a:off x="1523291" y="1987643"/>
            <a:ext cx="3048710" cy="854080"/>
          </a:xfrm>
          <a:prstGeom prst="rect">
            <a:avLst/>
          </a:prstGeom>
        </p:spPr>
        <p:txBody>
          <a:bodyPr wrap="square">
            <a:spAutoFit/>
          </a:bodyPr>
          <a:lstStyle/>
          <a:p>
            <a:pPr algn="ctr">
              <a:defRPr/>
            </a:pPr>
            <a:r>
              <a:rPr lang="zh-CN" altLang="en-US" sz="4950" b="1" spc="-225"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感 谢 聆 听</a:t>
            </a:r>
            <a:endParaRPr lang="zh-CN" altLang="en-US" sz="4950" b="1" spc="-22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任意多边形 18"/>
          <p:cNvSpPr/>
          <p:nvPr/>
        </p:nvSpPr>
        <p:spPr>
          <a:xfrm>
            <a:off x="779508" y="2901964"/>
            <a:ext cx="4409774" cy="903184"/>
          </a:xfrm>
          <a:custGeom>
            <a:avLst/>
            <a:gdLst>
              <a:gd name="connsiteX0" fmla="*/ 0 w 5448547"/>
              <a:gd name="connsiteY0" fmla="*/ 0 h 1201271"/>
              <a:gd name="connsiteX1" fmla="*/ 1020922 w 5448547"/>
              <a:gd name="connsiteY1" fmla="*/ 0 h 1201271"/>
              <a:gd name="connsiteX2" fmla="*/ 1020922 w 5448547"/>
              <a:gd name="connsiteY2" fmla="*/ 242006 h 1201271"/>
              <a:gd name="connsiteX3" fmla="*/ 4427624 w 5448547"/>
              <a:gd name="connsiteY3" fmla="*/ 242006 h 1201271"/>
              <a:gd name="connsiteX4" fmla="*/ 4427624 w 5448547"/>
              <a:gd name="connsiteY4" fmla="*/ 0 h 1201271"/>
              <a:gd name="connsiteX5" fmla="*/ 5448547 w 5448547"/>
              <a:gd name="connsiteY5" fmla="*/ 0 h 1201271"/>
              <a:gd name="connsiteX6" fmla="*/ 5448547 w 5448547"/>
              <a:gd name="connsiteY6" fmla="*/ 1201271 h 1201271"/>
              <a:gd name="connsiteX7" fmla="*/ 0 w 5448547"/>
              <a:gd name="connsiteY7" fmla="*/ 1201271 h 1201271"/>
              <a:gd name="connsiteX0" fmla="*/ 4427624 w 5448547"/>
              <a:gd name="connsiteY0" fmla="*/ 242006 h 1201271"/>
              <a:gd name="connsiteX1" fmla="*/ 4427624 w 5448547"/>
              <a:gd name="connsiteY1" fmla="*/ 0 h 1201271"/>
              <a:gd name="connsiteX2" fmla="*/ 5448547 w 5448547"/>
              <a:gd name="connsiteY2" fmla="*/ 0 h 1201271"/>
              <a:gd name="connsiteX3" fmla="*/ 5448547 w 5448547"/>
              <a:gd name="connsiteY3" fmla="*/ 1201271 h 1201271"/>
              <a:gd name="connsiteX4" fmla="*/ 0 w 5448547"/>
              <a:gd name="connsiteY4" fmla="*/ 1201271 h 1201271"/>
              <a:gd name="connsiteX5" fmla="*/ 0 w 5448547"/>
              <a:gd name="connsiteY5" fmla="*/ 0 h 1201271"/>
              <a:gd name="connsiteX6" fmla="*/ 1020922 w 5448547"/>
              <a:gd name="connsiteY6" fmla="*/ 0 h 1201271"/>
              <a:gd name="connsiteX7" fmla="*/ 1020922 w 5448547"/>
              <a:gd name="connsiteY7" fmla="*/ 242006 h 1201271"/>
              <a:gd name="connsiteX8" fmla="*/ 4519064 w 5448547"/>
              <a:gd name="connsiteY8" fmla="*/ 333446 h 1201271"/>
              <a:gd name="connsiteX0" fmla="*/ 4427624 w 5448547"/>
              <a:gd name="connsiteY0" fmla="*/ 242006 h 1201271"/>
              <a:gd name="connsiteX1" fmla="*/ 4427624 w 5448547"/>
              <a:gd name="connsiteY1" fmla="*/ 0 h 1201271"/>
              <a:gd name="connsiteX2" fmla="*/ 5448547 w 5448547"/>
              <a:gd name="connsiteY2" fmla="*/ 0 h 1201271"/>
              <a:gd name="connsiteX3" fmla="*/ 5448547 w 5448547"/>
              <a:gd name="connsiteY3" fmla="*/ 1201271 h 1201271"/>
              <a:gd name="connsiteX4" fmla="*/ 0 w 5448547"/>
              <a:gd name="connsiteY4" fmla="*/ 1201271 h 1201271"/>
              <a:gd name="connsiteX5" fmla="*/ 0 w 5448547"/>
              <a:gd name="connsiteY5" fmla="*/ 0 h 1201271"/>
              <a:gd name="connsiteX6" fmla="*/ 1020922 w 5448547"/>
              <a:gd name="connsiteY6" fmla="*/ 0 h 1201271"/>
              <a:gd name="connsiteX7" fmla="*/ 1020922 w 5448547"/>
              <a:gd name="connsiteY7" fmla="*/ 242006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1020922 w 5448547"/>
              <a:gd name="connsiteY5" fmla="*/ 0 h 1201271"/>
              <a:gd name="connsiteX6" fmla="*/ 1020922 w 5448547"/>
              <a:gd name="connsiteY6" fmla="*/ 242006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1020922 w 5448547"/>
              <a:gd name="connsiteY5" fmla="*/ 0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427624 w 5448547"/>
              <a:gd name="connsiteY0" fmla="*/ 0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929672 w 5448547"/>
              <a:gd name="connsiteY0" fmla="*/ 53656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842359 w 5448547"/>
              <a:gd name="connsiteY0" fmla="*/ 1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 name="connsiteX0" fmla="*/ 4842359 w 5448547"/>
              <a:gd name="connsiteY0" fmla="*/ 1 h 1201271"/>
              <a:gd name="connsiteX1" fmla="*/ 5448547 w 5448547"/>
              <a:gd name="connsiteY1" fmla="*/ 0 h 1201271"/>
              <a:gd name="connsiteX2" fmla="*/ 5448547 w 5448547"/>
              <a:gd name="connsiteY2" fmla="*/ 1201271 h 1201271"/>
              <a:gd name="connsiteX3" fmla="*/ 0 w 5448547"/>
              <a:gd name="connsiteY3" fmla="*/ 1201271 h 1201271"/>
              <a:gd name="connsiteX4" fmla="*/ 0 w 5448547"/>
              <a:gd name="connsiteY4" fmla="*/ 0 h 1201271"/>
              <a:gd name="connsiteX5" fmla="*/ 628016 w 5448547"/>
              <a:gd name="connsiteY5" fmla="*/ 0 h 120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547" h="1201271">
                <a:moveTo>
                  <a:pt x="4842359" y="1"/>
                </a:moveTo>
                <a:lnTo>
                  <a:pt x="5448547" y="0"/>
                </a:lnTo>
                <a:lnTo>
                  <a:pt x="5448547" y="1201271"/>
                </a:lnTo>
                <a:lnTo>
                  <a:pt x="0" y="1201271"/>
                </a:lnTo>
                <a:lnTo>
                  <a:pt x="0" y="0"/>
                </a:lnTo>
                <a:lnTo>
                  <a:pt x="628016" y="0"/>
                </a:lnTo>
              </a:path>
            </a:pathLst>
          </a:custGeom>
          <a:noFill/>
          <a:ln w="508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PA_组合 10">
            <a:extLst>
              <a:ext uri="{FF2B5EF4-FFF2-40B4-BE49-F238E27FC236}">
                <a16:creationId xmlns="" xmlns:a16="http://schemas.microsoft.com/office/drawing/2014/main" id="{A17CA777-32AF-4697-859B-42D3CBC822FB}"/>
              </a:ext>
            </a:extLst>
          </p:cNvPr>
          <p:cNvGrpSpPr/>
          <p:nvPr>
            <p:custDataLst>
              <p:tags r:id="rId1"/>
            </p:custDataLst>
          </p:nvPr>
        </p:nvGrpSpPr>
        <p:grpSpPr>
          <a:xfrm>
            <a:off x="2509485" y="4118727"/>
            <a:ext cx="1021424" cy="202846"/>
            <a:chOff x="4945420" y="4908034"/>
            <a:chExt cx="2336800" cy="464066"/>
          </a:xfrm>
          <a:solidFill>
            <a:srgbClr val="0070C0"/>
          </a:solidFill>
          <a:effectLst>
            <a:outerShdw blurRad="63500" sx="102000" sy="102000" algn="ctr" rotWithShape="0">
              <a:prstClr val="black">
                <a:alpha val="40000"/>
              </a:prstClr>
            </a:outerShdw>
          </a:effectLst>
        </p:grpSpPr>
        <p:sp>
          <p:nvSpPr>
            <p:cNvPr id="21" name="圆角矩形 32">
              <a:extLst>
                <a:ext uri="{FF2B5EF4-FFF2-40B4-BE49-F238E27FC236}">
                  <a16:creationId xmlns="" xmlns:a16="http://schemas.microsoft.com/office/drawing/2014/main" id="{43CA04B1-74BD-4AC0-B685-8A26383EC965}"/>
                </a:ext>
              </a:extLst>
            </p:cNvPr>
            <p:cNvSpPr/>
            <p:nvPr/>
          </p:nvSpPr>
          <p:spPr>
            <a:xfrm>
              <a:off x="4945420" y="4908034"/>
              <a:ext cx="2336800" cy="464066"/>
            </a:xfrm>
            <a:prstGeom prst="roundRect">
              <a:avLst/>
            </a:prstGeom>
            <a:solidFill>
              <a:schemeClr val="bg1"/>
            </a:solidFill>
            <a:ln w="6350" cap="flat" cmpd="sng" algn="ctr">
              <a:solidFill>
                <a:sysClr val="window" lastClr="FFFFFF"/>
              </a:solidFill>
              <a:prstDash val="solid"/>
              <a:miter lim="800000"/>
            </a:ln>
            <a:effectLst/>
          </p:spPr>
          <p:txBody>
            <a:bodyPr lIns="0" tIns="0" rIns="0" bIns="0" rtlCol="0" anchor="ctr"/>
            <a:lstStyle/>
            <a:p>
              <a:pPr algn="ctr">
                <a:defRPr/>
              </a:pPr>
              <a:endParaRPr lang="zh-CN" altLang="en-US" sz="1100" b="1" ker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9">
              <a:extLst>
                <a:ext uri="{FF2B5EF4-FFF2-40B4-BE49-F238E27FC236}">
                  <a16:creationId xmlns="" xmlns:a16="http://schemas.microsoft.com/office/drawing/2014/main" id="{F94D1707-C41E-4373-9CE2-48FDF272FECF}"/>
                </a:ext>
              </a:extLst>
            </p:cNvPr>
            <p:cNvSpPr txBox="1"/>
            <p:nvPr/>
          </p:nvSpPr>
          <p:spPr>
            <a:xfrm>
              <a:off x="5005593" y="4972192"/>
              <a:ext cx="2200226" cy="369666"/>
            </a:xfrm>
            <a:prstGeom prst="rect">
              <a:avLst/>
            </a:prstGeom>
            <a:noFill/>
          </p:spPr>
          <p:txBody>
            <a:bodyPr wrap="square" lIns="0" tIns="0" rIns="0" bIns="0" rtlCol="0">
              <a:spAutoFit/>
            </a:bodyPr>
            <a:lstStyle/>
            <a:p>
              <a:pPr algn="ctr">
                <a:defRPr/>
              </a:pPr>
              <a:r>
                <a:rPr lang="zh-CN" altLang="en-US" sz="1050" b="1" kern="0" spc="16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汇报人</a:t>
              </a:r>
            </a:p>
          </p:txBody>
        </p:sp>
      </p:grpSp>
    </p:spTree>
    <p:extLst>
      <p:ext uri="{BB962C8B-B14F-4D97-AF65-F5344CB8AC3E}">
        <p14:creationId xmlns:p14="http://schemas.microsoft.com/office/powerpoint/2010/main" val="41632981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500"/>
                            </p:stCondLst>
                            <p:childTnLst>
                              <p:par>
                                <p:cTn id="15" presetID="15"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edge">
                                      <p:cBhvr>
                                        <p:cTn id="29" dur="2000"/>
                                        <p:tgtEl>
                                          <p:spTgt spid="19"/>
                                        </p:tgtEl>
                                      </p:cBhvr>
                                    </p:animEffect>
                                  </p:childTnLst>
                                </p:cTn>
                              </p:par>
                            </p:childTnLst>
                          </p:cTn>
                        </p:par>
                        <p:par>
                          <p:cTn id="30" fill="hold">
                            <p:stCondLst>
                              <p:cond delay="50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par>
                          <p:cTn id="34" fill="hold">
                            <p:stCondLst>
                              <p:cond delay="5500"/>
                            </p:stCondLst>
                            <p:childTnLst>
                              <p:par>
                                <p:cTn id="35" presetID="2" presetClass="entr" presetSubtype="8" accel="20000" decel="4000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p:bldP spid="18" grpId="0"/>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nvSpPr>
        <p:spPr bwMode="auto">
          <a:xfrm rot="5400000">
            <a:off x="-245838" y="2190124"/>
            <a:ext cx="1279525" cy="768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nvSpPr>
        <p:spPr>
          <a:xfrm>
            <a:off x="771613" y="2567807"/>
            <a:ext cx="8366259"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a:grpSpLocks/>
          </p:cNvGrpSpPr>
          <p:nvPr/>
        </p:nvGrpSpPr>
        <p:grpSpPr bwMode="auto">
          <a:xfrm>
            <a:off x="1823745" y="2285232"/>
            <a:ext cx="550661" cy="552449"/>
            <a:chOff x="2307521" y="2283162"/>
            <a:chExt cx="551398" cy="551398"/>
          </a:xfrm>
        </p:grpSpPr>
        <p:sp>
          <p:nvSpPr>
            <p:cNvPr id="10" name="矩形 9"/>
            <p:cNvSpPr/>
            <p:nvPr/>
          </p:nvSpPr>
          <p:spPr>
            <a:xfrm>
              <a:off x="2307521" y="2283162"/>
              <a:ext cx="551398" cy="551398"/>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1" name="五角星 10"/>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2"/>
          <p:cNvGrpSpPr>
            <a:grpSpLocks/>
          </p:cNvGrpSpPr>
          <p:nvPr/>
        </p:nvGrpSpPr>
        <p:grpSpPr bwMode="auto">
          <a:xfrm>
            <a:off x="4043850" y="2285232"/>
            <a:ext cx="550663" cy="552449"/>
            <a:chOff x="2307521" y="2283162"/>
            <a:chExt cx="551398" cy="551398"/>
          </a:xfrm>
        </p:grpSpPr>
        <p:sp>
          <p:nvSpPr>
            <p:cNvPr id="13" name="矩形 12"/>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五角星 1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55"/>
          <p:cNvGrpSpPr>
            <a:grpSpLocks/>
          </p:cNvGrpSpPr>
          <p:nvPr/>
        </p:nvGrpSpPr>
        <p:grpSpPr bwMode="auto">
          <a:xfrm>
            <a:off x="6363932" y="2285232"/>
            <a:ext cx="552249" cy="552449"/>
            <a:chOff x="2307521" y="2283162"/>
            <a:chExt cx="551398" cy="551398"/>
          </a:xfrm>
        </p:grpSpPr>
        <p:sp>
          <p:nvSpPr>
            <p:cNvPr id="16" name="矩形 15"/>
            <p:cNvSpPr/>
            <p:nvPr/>
          </p:nvSpPr>
          <p:spPr>
            <a:xfrm>
              <a:off x="2307521" y="2283162"/>
              <a:ext cx="551398" cy="551398"/>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五角星 16"/>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a:grpSpLocks/>
          </p:cNvGrpSpPr>
          <p:nvPr/>
        </p:nvGrpSpPr>
        <p:grpSpPr bwMode="auto">
          <a:xfrm>
            <a:off x="793056" y="1241774"/>
            <a:ext cx="2320948" cy="847297"/>
            <a:chOff x="4267635" y="880115"/>
            <a:chExt cx="2320294" cy="847418"/>
          </a:xfrm>
        </p:grpSpPr>
        <p:sp>
          <p:nvSpPr>
            <p:cNvPr id="22"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任意多边形 22"/>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5" name="组合 7"/>
          <p:cNvGrpSpPr>
            <a:grpSpLocks/>
          </p:cNvGrpSpPr>
          <p:nvPr/>
        </p:nvGrpSpPr>
        <p:grpSpPr bwMode="auto">
          <a:xfrm>
            <a:off x="3636157" y="3094075"/>
            <a:ext cx="2320948" cy="847297"/>
            <a:chOff x="4267635" y="880115"/>
            <a:chExt cx="2320294" cy="847418"/>
          </a:xfrm>
        </p:grpSpPr>
        <p:sp>
          <p:nvSpPr>
            <p:cNvPr id="26"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9" name="组合 7"/>
          <p:cNvGrpSpPr>
            <a:grpSpLocks/>
          </p:cNvGrpSpPr>
          <p:nvPr/>
        </p:nvGrpSpPr>
        <p:grpSpPr bwMode="auto">
          <a:xfrm>
            <a:off x="5671635" y="1222069"/>
            <a:ext cx="2320948" cy="847297"/>
            <a:chOff x="4267635" y="880115"/>
            <a:chExt cx="2320294" cy="847418"/>
          </a:xfrm>
        </p:grpSpPr>
        <p:sp>
          <p:nvSpPr>
            <p:cNvPr id="30"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任意多边形 30"/>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33" name="矩形 32"/>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1054870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000"/>
                                        <p:tgtEl>
                                          <p:spTgt spid="8"/>
                                        </p:tgtEl>
                                      </p:cBhvr>
                                    </p:animEffect>
                                  </p:childTnLst>
                                </p:cTn>
                              </p:par>
                              <p:par>
                                <p:cTn id="15" presetID="53" presetClass="entr" presetSubtype="16" fill="hold" nodeType="withEffect">
                                  <p:stCondLst>
                                    <p:cond delay="700"/>
                                  </p:stCondLst>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Effect transition="in" filter="fade">
                                      <p:cBhvr>
                                        <p:cTn id="19" dur="750"/>
                                        <p:tgtEl>
                                          <p:spTgt spid="9"/>
                                        </p:tgtEl>
                                      </p:cBhvr>
                                    </p:animEffect>
                                  </p:childTnLst>
                                </p:cTn>
                              </p:par>
                              <p:par>
                                <p:cTn id="20" presetID="53" presetClass="entr" presetSubtype="16" fill="hold" nodeType="withEffect">
                                  <p:stCondLst>
                                    <p:cond delay="12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p:val>
                                            <p:fltVal val="0"/>
                                          </p:val>
                                        </p:tav>
                                        <p:tav tm="100000">
                                          <p:val>
                                            <p:strVal val="#ppt_w"/>
                                          </p:val>
                                        </p:tav>
                                      </p:tavLst>
                                    </p:anim>
                                    <p:anim calcmode="lin" valueType="num">
                                      <p:cBhvr>
                                        <p:cTn id="23" dur="750" fill="hold"/>
                                        <p:tgtEl>
                                          <p:spTgt spid="12"/>
                                        </p:tgtEl>
                                        <p:attrNameLst>
                                          <p:attrName>ppt_h</p:attrName>
                                        </p:attrNameLst>
                                      </p:cBhvr>
                                      <p:tavLst>
                                        <p:tav tm="0">
                                          <p:val>
                                            <p:fltVal val="0"/>
                                          </p:val>
                                        </p:tav>
                                        <p:tav tm="100000">
                                          <p:val>
                                            <p:strVal val="#ppt_h"/>
                                          </p:val>
                                        </p:tav>
                                      </p:tavLst>
                                    </p:anim>
                                    <p:animEffect transition="in" filter="fade">
                                      <p:cBhvr>
                                        <p:cTn id="24" dur="750"/>
                                        <p:tgtEl>
                                          <p:spTgt spid="12"/>
                                        </p:tgtEl>
                                      </p:cBhvr>
                                    </p:animEffect>
                                  </p:childTnLst>
                                </p:cTn>
                              </p:par>
                              <p:par>
                                <p:cTn id="25" presetID="53" presetClass="entr" presetSubtype="16" fill="hold" nodeType="withEffect">
                                  <p:stCondLst>
                                    <p:cond delay="17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750" fill="hold"/>
                                        <p:tgtEl>
                                          <p:spTgt spid="15"/>
                                        </p:tgtEl>
                                        <p:attrNameLst>
                                          <p:attrName>ppt_w</p:attrName>
                                        </p:attrNameLst>
                                      </p:cBhvr>
                                      <p:tavLst>
                                        <p:tav tm="0">
                                          <p:val>
                                            <p:fltVal val="0"/>
                                          </p:val>
                                        </p:tav>
                                        <p:tav tm="100000">
                                          <p:val>
                                            <p:strVal val="#ppt_w"/>
                                          </p:val>
                                        </p:tav>
                                      </p:tavLst>
                                    </p:anim>
                                    <p:anim calcmode="lin" valueType="num">
                                      <p:cBhvr>
                                        <p:cTn id="28" dur="750" fill="hold"/>
                                        <p:tgtEl>
                                          <p:spTgt spid="15"/>
                                        </p:tgtEl>
                                        <p:attrNameLst>
                                          <p:attrName>ppt_h</p:attrName>
                                        </p:attrNameLst>
                                      </p:cBhvr>
                                      <p:tavLst>
                                        <p:tav tm="0">
                                          <p:val>
                                            <p:fltVal val="0"/>
                                          </p:val>
                                        </p:tav>
                                        <p:tav tm="100000">
                                          <p:val>
                                            <p:strVal val="#ppt_h"/>
                                          </p:val>
                                        </p:tav>
                                      </p:tavLst>
                                    </p:anim>
                                    <p:animEffect transition="in" filter="fade">
                                      <p:cBhvr>
                                        <p:cTn id="29" dur="750"/>
                                        <p:tgtEl>
                                          <p:spTgt spid="15"/>
                                        </p:tgtEl>
                                      </p:cBhvr>
                                    </p:animEffect>
                                  </p:childTnLst>
                                </p:cTn>
                              </p:par>
                              <p:par>
                                <p:cTn id="30" presetID="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1+#ppt_w/2"/>
                                          </p:val>
                                        </p:tav>
                                        <p:tav tm="100000">
                                          <p:val>
                                            <p:strVal val="#ppt_x"/>
                                          </p:val>
                                        </p:tav>
                                      </p:tavLst>
                                    </p:anim>
                                    <p:anim calcmode="lin" valueType="num">
                                      <p:cBhvr additive="base">
                                        <p:cTn id="33" dur="10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0" fill="hold"/>
                                        <p:tgtEl>
                                          <p:spTgt spid="25"/>
                                        </p:tgtEl>
                                        <p:attrNameLst>
                                          <p:attrName>ppt_x</p:attrName>
                                        </p:attrNameLst>
                                      </p:cBhvr>
                                      <p:tavLst>
                                        <p:tav tm="0">
                                          <p:val>
                                            <p:strVal val="1+#ppt_w/2"/>
                                          </p:val>
                                        </p:tav>
                                        <p:tav tm="100000">
                                          <p:val>
                                            <p:strVal val="#ppt_x"/>
                                          </p:val>
                                        </p:tav>
                                      </p:tavLst>
                                    </p:anim>
                                    <p:anim calcmode="lin" valueType="num">
                                      <p:cBhvr additive="base">
                                        <p:cTn id="37" dur="10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9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1000" fill="hold"/>
                                        <p:tgtEl>
                                          <p:spTgt spid="29"/>
                                        </p:tgtEl>
                                        <p:attrNameLst>
                                          <p:attrName>ppt_x</p:attrName>
                                        </p:attrNameLst>
                                      </p:cBhvr>
                                      <p:tavLst>
                                        <p:tav tm="0">
                                          <p:val>
                                            <p:strVal val="1+#ppt_w/2"/>
                                          </p:val>
                                        </p:tav>
                                        <p:tav tm="100000">
                                          <p:val>
                                            <p:strVal val="#ppt_x"/>
                                          </p:val>
                                        </p:tav>
                                      </p:tavLst>
                                    </p:anim>
                                    <p:anim calcmode="lin" valueType="num">
                                      <p:cBhvr additive="base">
                                        <p:cTn id="4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
          <p:cNvGrpSpPr>
            <a:grpSpLocks/>
          </p:cNvGrpSpPr>
          <p:nvPr/>
        </p:nvGrpSpPr>
        <p:grpSpPr bwMode="auto">
          <a:xfrm>
            <a:off x="1296646" y="1354957"/>
            <a:ext cx="236861" cy="236935"/>
            <a:chOff x="1066800" y="2209799"/>
            <a:chExt cx="315279" cy="315280"/>
          </a:xfrm>
        </p:grpSpPr>
        <p:sp>
          <p:nvSpPr>
            <p:cNvPr id="8"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9"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4"/>
          <p:cNvGrpSpPr>
            <a:grpSpLocks/>
          </p:cNvGrpSpPr>
          <p:nvPr/>
        </p:nvGrpSpPr>
        <p:grpSpPr bwMode="auto">
          <a:xfrm>
            <a:off x="5371951" y="1354957"/>
            <a:ext cx="236861" cy="236935"/>
            <a:chOff x="4645616" y="2209799"/>
            <a:chExt cx="315279" cy="315280"/>
          </a:xfrm>
        </p:grpSpPr>
        <p:sp>
          <p:nvSpPr>
            <p:cNvPr id="11"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Shape 802"/>
            <p:cNvSpPr>
              <a:spLocks/>
            </p:cNvSpPr>
            <p:nvPr/>
          </p:nvSpPr>
          <p:spPr bwMode="auto">
            <a:xfrm>
              <a:off x="4717963"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0"/>
          <p:cNvGrpSpPr>
            <a:grpSpLocks/>
          </p:cNvGrpSpPr>
          <p:nvPr/>
        </p:nvGrpSpPr>
        <p:grpSpPr bwMode="auto">
          <a:xfrm>
            <a:off x="1296646" y="2444381"/>
            <a:ext cx="236861" cy="236934"/>
            <a:chOff x="1066800" y="3675945"/>
            <a:chExt cx="315279" cy="315279"/>
          </a:xfrm>
        </p:grpSpPr>
        <p:sp>
          <p:nvSpPr>
            <p:cNvPr id="14" name="Shape 811"/>
            <p:cNvSpPr/>
            <p:nvPr/>
          </p:nvSpPr>
          <p:spPr>
            <a:xfrm>
              <a:off x="1066800"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Shape 812"/>
            <p:cNvSpPr>
              <a:spLocks/>
            </p:cNvSpPr>
            <p:nvPr/>
          </p:nvSpPr>
          <p:spPr bwMode="auto">
            <a:xfrm>
              <a:off x="1139147"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3"/>
          <p:cNvGrpSpPr>
            <a:grpSpLocks/>
          </p:cNvGrpSpPr>
          <p:nvPr/>
        </p:nvGrpSpPr>
        <p:grpSpPr bwMode="auto">
          <a:xfrm>
            <a:off x="5371951" y="2444381"/>
            <a:ext cx="236861" cy="236934"/>
            <a:chOff x="4645616" y="3675945"/>
            <a:chExt cx="315279" cy="315279"/>
          </a:xfrm>
        </p:grpSpPr>
        <p:sp>
          <p:nvSpPr>
            <p:cNvPr id="17" name="Shape 816"/>
            <p:cNvSpPr/>
            <p:nvPr/>
          </p:nvSpPr>
          <p:spPr>
            <a:xfrm>
              <a:off x="4645616"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Shape 817"/>
            <p:cNvSpPr>
              <a:spLocks/>
            </p:cNvSpPr>
            <p:nvPr/>
          </p:nvSpPr>
          <p:spPr bwMode="auto">
            <a:xfrm>
              <a:off x="4717963"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19"/>
          <p:cNvGrpSpPr>
            <a:grpSpLocks/>
          </p:cNvGrpSpPr>
          <p:nvPr/>
        </p:nvGrpSpPr>
        <p:grpSpPr bwMode="auto">
          <a:xfrm>
            <a:off x="1296646" y="3590951"/>
            <a:ext cx="236861" cy="236935"/>
            <a:chOff x="1066800" y="5218290"/>
            <a:chExt cx="315279" cy="315280"/>
          </a:xfrm>
        </p:grpSpPr>
        <p:sp>
          <p:nvSpPr>
            <p:cNvPr id="23" name="Shape 826"/>
            <p:cNvSpPr/>
            <p:nvPr/>
          </p:nvSpPr>
          <p:spPr>
            <a:xfrm>
              <a:off x="1066800" y="5218290"/>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Shape 827"/>
            <p:cNvSpPr>
              <a:spLocks/>
            </p:cNvSpPr>
            <p:nvPr/>
          </p:nvSpPr>
          <p:spPr bwMode="auto">
            <a:xfrm>
              <a:off x="1139147" y="5303975"/>
              <a:ext cx="170585" cy="143909"/>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2"/>
          <p:cNvGrpSpPr>
            <a:grpSpLocks/>
          </p:cNvGrpSpPr>
          <p:nvPr/>
        </p:nvGrpSpPr>
        <p:grpSpPr bwMode="auto">
          <a:xfrm>
            <a:off x="5371951" y="3590951"/>
            <a:ext cx="236861" cy="236935"/>
            <a:chOff x="4645616" y="5218290"/>
            <a:chExt cx="315279" cy="315280"/>
          </a:xfrm>
        </p:grpSpPr>
        <p:sp>
          <p:nvSpPr>
            <p:cNvPr id="26" name="Shape 831"/>
            <p:cNvSpPr/>
            <p:nvPr/>
          </p:nvSpPr>
          <p:spPr>
            <a:xfrm>
              <a:off x="4645616" y="5218290"/>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lIns="50784" tIns="50784" rIns="50784" bIns="50784" anchor="ctr"/>
            <a:lstStyle/>
            <a:p>
              <a:pPr defTabSz="685577">
                <a:defRPr/>
              </a:pPr>
              <a:endParaRPr sz="1799">
                <a:latin typeface="Arial" panose="020B0604020202020204" pitchFamily="34" charset="0"/>
                <a:ea typeface="微软雅黑" panose="020B0503020204020204" pitchFamily="34" charset="-122"/>
                <a:sym typeface="Arial" panose="020B0604020202020204" pitchFamily="34" charset="0"/>
              </a:endParaRPr>
            </a:p>
          </p:txBody>
        </p:sp>
        <p:sp>
          <p:nvSpPr>
            <p:cNvPr id="27" name="Shape 832"/>
            <p:cNvSpPr>
              <a:spLocks/>
            </p:cNvSpPr>
            <p:nvPr/>
          </p:nvSpPr>
          <p:spPr bwMode="auto">
            <a:xfrm>
              <a:off x="4717963" y="5303975"/>
              <a:ext cx="170585" cy="143909"/>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46"/>
          <p:cNvGrpSpPr>
            <a:grpSpLocks/>
          </p:cNvGrpSpPr>
          <p:nvPr/>
        </p:nvGrpSpPr>
        <p:grpSpPr bwMode="auto">
          <a:xfrm>
            <a:off x="1598971" y="1360910"/>
            <a:ext cx="2060336" cy="664369"/>
            <a:chOff x="1497673" y="1811884"/>
            <a:chExt cx="2746668" cy="884673"/>
          </a:xfrm>
        </p:grpSpPr>
        <p:sp>
          <p:nvSpPr>
            <p:cNvPr id="29" name="Text Placeholder 8"/>
            <p:cNvSpPr txBox="1">
              <a:spLocks/>
            </p:cNvSpPr>
            <p:nvPr/>
          </p:nvSpPr>
          <p:spPr>
            <a:xfrm>
              <a:off x="1497673" y="1811884"/>
              <a:ext cx="1891409" cy="271109"/>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1"/>
            <p:cNvSpPr txBox="1">
              <a:spLocks/>
            </p:cNvSpPr>
            <p:nvPr/>
          </p:nvSpPr>
          <p:spPr>
            <a:xfrm>
              <a:off x="1592878" y="2082993"/>
              <a:ext cx="2651463" cy="613564"/>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31" name="Group 47"/>
          <p:cNvGrpSpPr>
            <a:grpSpLocks/>
          </p:cNvGrpSpPr>
          <p:nvPr/>
        </p:nvGrpSpPr>
        <p:grpSpPr bwMode="auto">
          <a:xfrm>
            <a:off x="5674278" y="1360910"/>
            <a:ext cx="2059145" cy="664369"/>
            <a:chOff x="5075151" y="1811883"/>
            <a:chExt cx="2746667" cy="884674"/>
          </a:xfrm>
        </p:grpSpPr>
        <p:sp>
          <p:nvSpPr>
            <p:cNvPr id="32" name="Text Placeholder 8"/>
            <p:cNvSpPr txBox="1">
              <a:spLocks/>
            </p:cNvSpPr>
            <p:nvPr/>
          </p:nvSpPr>
          <p:spPr>
            <a:xfrm>
              <a:off x="5075151" y="1811883"/>
              <a:ext cx="1605133" cy="28696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 Placeholder 1"/>
            <p:cNvSpPr txBox="1">
              <a:spLocks/>
            </p:cNvSpPr>
            <p:nvPr/>
          </p:nvSpPr>
          <p:spPr>
            <a:xfrm>
              <a:off x="5170411" y="2082992"/>
              <a:ext cx="2651407" cy="613565"/>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34" name="Group 56"/>
          <p:cNvGrpSpPr>
            <a:grpSpLocks/>
          </p:cNvGrpSpPr>
          <p:nvPr/>
        </p:nvGrpSpPr>
        <p:grpSpPr bwMode="auto">
          <a:xfrm>
            <a:off x="1604923" y="2433664"/>
            <a:ext cx="2059145" cy="685800"/>
            <a:chOff x="1505293" y="3242448"/>
            <a:chExt cx="2746668" cy="913701"/>
          </a:xfrm>
        </p:grpSpPr>
        <p:sp>
          <p:nvSpPr>
            <p:cNvPr id="35" name="Text Placeholder 8"/>
            <p:cNvSpPr txBox="1">
              <a:spLocks/>
            </p:cNvSpPr>
            <p:nvPr/>
          </p:nvSpPr>
          <p:spPr>
            <a:xfrm>
              <a:off x="1505293" y="3242448"/>
              <a:ext cx="1868687" cy="34581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1"/>
            <p:cNvSpPr txBox="1">
              <a:spLocks/>
            </p:cNvSpPr>
            <p:nvPr/>
          </p:nvSpPr>
          <p:spPr>
            <a:xfrm>
              <a:off x="1600553" y="3542257"/>
              <a:ext cx="2651408" cy="61389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37" name="Group 50"/>
          <p:cNvGrpSpPr>
            <a:grpSpLocks/>
          </p:cNvGrpSpPr>
          <p:nvPr/>
        </p:nvGrpSpPr>
        <p:grpSpPr bwMode="auto">
          <a:xfrm>
            <a:off x="5680229" y="2422949"/>
            <a:ext cx="2059145" cy="696515"/>
            <a:chOff x="5082771" y="3227933"/>
            <a:chExt cx="2746667" cy="928216"/>
          </a:xfrm>
        </p:grpSpPr>
        <p:sp>
          <p:nvSpPr>
            <p:cNvPr id="38" name="Text Placeholder 8"/>
            <p:cNvSpPr txBox="1">
              <a:spLocks/>
            </p:cNvSpPr>
            <p:nvPr/>
          </p:nvSpPr>
          <p:spPr>
            <a:xfrm>
              <a:off x="5082771" y="3227933"/>
              <a:ext cx="1597195" cy="37287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 Placeholder 1"/>
            <p:cNvSpPr txBox="1">
              <a:spLocks/>
            </p:cNvSpPr>
            <p:nvPr/>
          </p:nvSpPr>
          <p:spPr>
            <a:xfrm>
              <a:off x="5178031" y="3542099"/>
              <a:ext cx="2651407" cy="614050"/>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40" name="Group 57"/>
          <p:cNvGrpSpPr>
            <a:grpSpLocks/>
          </p:cNvGrpSpPr>
          <p:nvPr/>
        </p:nvGrpSpPr>
        <p:grpSpPr bwMode="auto">
          <a:xfrm>
            <a:off x="1585878" y="3606431"/>
            <a:ext cx="2066287" cy="663177"/>
            <a:chOff x="1479894" y="4804867"/>
            <a:chExt cx="2756192" cy="884673"/>
          </a:xfrm>
        </p:grpSpPr>
        <p:sp>
          <p:nvSpPr>
            <p:cNvPr id="41" name="Text Placeholder 8"/>
            <p:cNvSpPr txBox="1">
              <a:spLocks/>
            </p:cNvSpPr>
            <p:nvPr/>
          </p:nvSpPr>
          <p:spPr>
            <a:xfrm>
              <a:off x="1479894" y="4804867"/>
              <a:ext cx="1709919" cy="252536"/>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 Placeholder 1"/>
            <p:cNvSpPr txBox="1">
              <a:spLocks/>
            </p:cNvSpPr>
            <p:nvPr/>
          </p:nvSpPr>
          <p:spPr>
            <a:xfrm>
              <a:off x="1584680" y="5076463"/>
              <a:ext cx="2651406" cy="6130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43" name="Group 58"/>
          <p:cNvGrpSpPr>
            <a:grpSpLocks/>
          </p:cNvGrpSpPr>
          <p:nvPr/>
        </p:nvGrpSpPr>
        <p:grpSpPr bwMode="auto">
          <a:xfrm>
            <a:off x="5675465" y="3606431"/>
            <a:ext cx="2052005" cy="663177"/>
            <a:chOff x="5076421" y="4804867"/>
            <a:chExt cx="2737142" cy="884673"/>
          </a:xfrm>
        </p:grpSpPr>
        <p:sp>
          <p:nvSpPr>
            <p:cNvPr id="44" name="Text Placeholder 8"/>
            <p:cNvSpPr txBox="1">
              <a:spLocks/>
            </p:cNvSpPr>
            <p:nvPr/>
          </p:nvSpPr>
          <p:spPr>
            <a:xfrm>
              <a:off x="5076421" y="4804867"/>
              <a:ext cx="1613072" cy="244596"/>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这里输入标题</a:t>
              </a:r>
              <a:endParaRPr lang="en-US" altLang="zh-CN"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1"/>
            <p:cNvSpPr txBox="1">
              <a:spLocks/>
            </p:cNvSpPr>
            <p:nvPr/>
          </p:nvSpPr>
          <p:spPr>
            <a:xfrm>
              <a:off x="5162155" y="5076463"/>
              <a:ext cx="2651408" cy="6130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点击更改您的文字内容以下内容并没有什么</a:t>
              </a:r>
              <a:r>
                <a:rPr lang="zh-CN" altLang="en-US" sz="90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实</a:t>
              </a:r>
              <a:r>
                <a:rPr lang="zh-CN" altLang="en-US" sz="900" smtClean="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际标题</a:t>
              </a:r>
              <a:endParaRPr lang="en-US" altLang="zh-CN" sz="900"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sp>
        <p:nvSpPr>
          <p:cNvPr id="46" name="矩形 45"/>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737367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
          <p:cNvGrpSpPr/>
          <p:nvPr/>
        </p:nvGrpSpPr>
        <p:grpSpPr>
          <a:xfrm>
            <a:off x="3170605" y="1998640"/>
            <a:ext cx="2819246" cy="1815336"/>
            <a:chOff x="4368418" y="2523549"/>
            <a:chExt cx="3626941" cy="2335418"/>
          </a:xfrm>
        </p:grpSpPr>
        <p:sp>
          <p:nvSpPr>
            <p:cNvPr id="8"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5">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5">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5"/>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TextBox 31"/>
          <p:cNvSpPr txBox="1"/>
          <p:nvPr/>
        </p:nvSpPr>
        <p:spPr>
          <a:xfrm>
            <a:off x="1197601" y="2085658"/>
            <a:ext cx="1641622" cy="302519"/>
          </a:xfrm>
          <a:prstGeom prst="rect">
            <a:avLst/>
          </a:prstGeom>
          <a:noFill/>
        </p:spPr>
        <p:txBody>
          <a:bodyPr wrap="square" rtlCol="0">
            <a:spAutoFit/>
          </a:bodyPr>
          <a:lstStyle/>
          <a:p>
            <a:pPr algn="just">
              <a:lnSpc>
                <a:spcPct val="120000"/>
              </a:lnSpc>
            </a:pPr>
            <a:r>
              <a:rPr lang="zh-CN" altLang="en-US" sz="569"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32"/>
          <p:cNvSpPr txBox="1"/>
          <p:nvPr/>
        </p:nvSpPr>
        <p:spPr>
          <a:xfrm>
            <a:off x="1197601" y="1887339"/>
            <a:ext cx="1075319" cy="260392"/>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33"/>
          <p:cNvSpPr txBox="1"/>
          <p:nvPr/>
        </p:nvSpPr>
        <p:spPr>
          <a:xfrm>
            <a:off x="1197601" y="3405662"/>
            <a:ext cx="1641622" cy="302519"/>
          </a:xfrm>
          <a:prstGeom prst="rect">
            <a:avLst/>
          </a:prstGeom>
          <a:noFill/>
        </p:spPr>
        <p:txBody>
          <a:bodyPr wrap="square" rtlCol="0">
            <a:spAutoFit/>
          </a:bodyPr>
          <a:lstStyle/>
          <a:p>
            <a:pPr algn="just">
              <a:lnSpc>
                <a:spcPct val="120000"/>
              </a:lnSpc>
            </a:pPr>
            <a:r>
              <a:rPr lang="zh-CN" altLang="en-US" sz="569"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34"/>
          <p:cNvSpPr txBox="1"/>
          <p:nvPr/>
        </p:nvSpPr>
        <p:spPr>
          <a:xfrm>
            <a:off x="1197601" y="3207343"/>
            <a:ext cx="1075319" cy="260392"/>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35"/>
          <p:cNvSpPr txBox="1"/>
          <p:nvPr/>
        </p:nvSpPr>
        <p:spPr>
          <a:xfrm>
            <a:off x="6234508" y="1513987"/>
            <a:ext cx="1622885" cy="302519"/>
          </a:xfrm>
          <a:prstGeom prst="rect">
            <a:avLst/>
          </a:prstGeom>
          <a:noFill/>
        </p:spPr>
        <p:txBody>
          <a:bodyPr wrap="square" rtlCol="0">
            <a:spAutoFit/>
          </a:bodyPr>
          <a:lstStyle/>
          <a:p>
            <a:pPr algn="just">
              <a:lnSpc>
                <a:spcPct val="120000"/>
              </a:lnSpc>
            </a:pPr>
            <a:r>
              <a:rPr lang="zh-CN" altLang="en-US" sz="569"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36"/>
          <p:cNvSpPr txBox="1"/>
          <p:nvPr/>
        </p:nvSpPr>
        <p:spPr>
          <a:xfrm>
            <a:off x="6234509" y="1315668"/>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37"/>
          <p:cNvSpPr txBox="1"/>
          <p:nvPr/>
        </p:nvSpPr>
        <p:spPr>
          <a:xfrm>
            <a:off x="6234508" y="4084544"/>
            <a:ext cx="1622885" cy="302519"/>
          </a:xfrm>
          <a:prstGeom prst="rect">
            <a:avLst/>
          </a:prstGeom>
          <a:noFill/>
        </p:spPr>
        <p:txBody>
          <a:bodyPr wrap="square" rtlCol="0">
            <a:spAutoFit/>
          </a:bodyPr>
          <a:lstStyle/>
          <a:p>
            <a:pPr algn="just">
              <a:lnSpc>
                <a:spcPct val="120000"/>
              </a:lnSpc>
            </a:pPr>
            <a:r>
              <a:rPr lang="zh-CN" altLang="en-US" sz="569"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38"/>
          <p:cNvSpPr txBox="1"/>
          <p:nvPr/>
        </p:nvSpPr>
        <p:spPr>
          <a:xfrm>
            <a:off x="6234509" y="3886225"/>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39"/>
          <p:cNvSpPr txBox="1"/>
          <p:nvPr/>
        </p:nvSpPr>
        <p:spPr>
          <a:xfrm>
            <a:off x="6234508" y="2754063"/>
            <a:ext cx="1622885" cy="302519"/>
          </a:xfrm>
          <a:prstGeom prst="rect">
            <a:avLst/>
          </a:prstGeom>
          <a:noFill/>
        </p:spPr>
        <p:txBody>
          <a:bodyPr wrap="square" rtlCol="0">
            <a:spAutoFit/>
          </a:bodyPr>
          <a:lstStyle/>
          <a:p>
            <a:pPr algn="just">
              <a:lnSpc>
                <a:spcPct val="120000"/>
              </a:lnSpc>
            </a:pPr>
            <a:r>
              <a:rPr lang="zh-CN" altLang="en-US" sz="569"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0"/>
          <p:cNvSpPr txBox="1"/>
          <p:nvPr/>
        </p:nvSpPr>
        <p:spPr>
          <a:xfrm>
            <a:off x="6234509" y="2555744"/>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0" name="Elbow Connector 41"/>
          <p:cNvCxnSpPr/>
          <p:nvPr/>
        </p:nvCxnSpPr>
        <p:spPr>
          <a:xfrm rot="10800000">
            <a:off x="2664657" y="1997965"/>
            <a:ext cx="593614" cy="54219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Elbow Connector 42"/>
          <p:cNvCxnSpPr/>
          <p:nvPr/>
        </p:nvCxnSpPr>
        <p:spPr>
          <a:xfrm rot="10800000">
            <a:off x="2691306" y="3357823"/>
            <a:ext cx="1129454" cy="20804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Elbow Connector 43"/>
          <p:cNvCxnSpPr/>
          <p:nvPr/>
        </p:nvCxnSpPr>
        <p:spPr>
          <a:xfrm rot="10800000" flipV="1">
            <a:off x="4859683" y="1381911"/>
            <a:ext cx="1373838" cy="688366"/>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Elbow Connector 44"/>
          <p:cNvCxnSpPr/>
          <p:nvPr/>
        </p:nvCxnSpPr>
        <p:spPr>
          <a:xfrm rot="10800000">
            <a:off x="5613873" y="2445470"/>
            <a:ext cx="586114" cy="21008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Elbow Connector 45"/>
          <p:cNvCxnSpPr>
            <a:stCxn id="47" idx="1"/>
          </p:cNvCxnSpPr>
          <p:nvPr/>
        </p:nvCxnSpPr>
        <p:spPr>
          <a:xfrm rot="10800000">
            <a:off x="5005435" y="3734860"/>
            <a:ext cx="1229075" cy="381428"/>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758045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right)">
                                      <p:cBhvr>
                                        <p:cTn id="57" dur="500"/>
                                        <p:tgtEl>
                                          <p:spTgt spid="50"/>
                                        </p:tgtEl>
                                      </p:cBhvr>
                                    </p:animEffect>
                                  </p:childTnLst>
                                </p:cTn>
                              </p:par>
                            </p:childTnLst>
                          </p:cTn>
                        </p:par>
                        <p:par>
                          <p:cTn id="58" fill="hold">
                            <p:stCondLst>
                              <p:cond delay="7000"/>
                            </p:stCondLst>
                            <p:childTnLst>
                              <p:par>
                                <p:cTn id="59" presetID="22" presetClass="entr" presetSubtype="2"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right)">
                                      <p:cBhvr>
                                        <p:cTn id="61" dur="500"/>
                                        <p:tgtEl>
                                          <p:spTgt spid="51"/>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left)">
                                      <p:cBhvr>
                                        <p:cTn id="65" dur="500"/>
                                        <p:tgtEl>
                                          <p:spTgt spid="52"/>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8500"/>
                            </p:stCondLst>
                            <p:childTnLst>
                              <p:par>
                                <p:cTn id="71" presetID="22" presetClass="entr" presetSubtype="8" fill="hold"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wipe(left)">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P spid="41" grpId="0"/>
      <p:bldP spid="42" grpId="0"/>
      <p:bldP spid="43" grpId="0"/>
      <p:bldP spid="44" grpId="0"/>
      <p:bldP spid="45" grpId="0"/>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33"/>
          <p:cNvSpPr>
            <a:spLocks/>
          </p:cNvSpPr>
          <p:nvPr/>
        </p:nvSpPr>
        <p:spPr bwMode="auto">
          <a:xfrm>
            <a:off x="4927872" y="2853940"/>
            <a:ext cx="550039" cy="78577"/>
          </a:xfrm>
          <a:custGeom>
            <a:avLst/>
            <a:gdLst>
              <a:gd name="T0" fmla="*/ 246 w 246"/>
              <a:gd name="T1" fmla="*/ 0 h 35"/>
              <a:gd name="T2" fmla="*/ 3 w 246"/>
              <a:gd name="T3" fmla="*/ 0 h 35"/>
              <a:gd name="T4" fmla="*/ 3 w 246"/>
              <a:gd name="T5" fmla="*/ 9 h 35"/>
              <a:gd name="T6" fmla="*/ 0 w 246"/>
              <a:gd name="T7" fmla="*/ 35 h 35"/>
              <a:gd name="T8" fmla="*/ 246 w 246"/>
              <a:gd name="T9" fmla="*/ 35 h 35"/>
              <a:gd name="T10" fmla="*/ 244 w 246"/>
              <a:gd name="T11" fmla="*/ 19 h 35"/>
              <a:gd name="T12" fmla="*/ 246 w 246"/>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46" h="35">
                <a:moveTo>
                  <a:pt x="246" y="0"/>
                </a:moveTo>
                <a:cubicBezTo>
                  <a:pt x="3" y="0"/>
                  <a:pt x="3" y="0"/>
                  <a:pt x="3" y="0"/>
                </a:cubicBezTo>
                <a:cubicBezTo>
                  <a:pt x="3" y="3"/>
                  <a:pt x="3" y="6"/>
                  <a:pt x="3" y="9"/>
                </a:cubicBezTo>
                <a:cubicBezTo>
                  <a:pt x="3" y="18"/>
                  <a:pt x="2" y="27"/>
                  <a:pt x="0" y="35"/>
                </a:cubicBezTo>
                <a:cubicBezTo>
                  <a:pt x="246" y="35"/>
                  <a:pt x="246" y="35"/>
                  <a:pt x="246" y="35"/>
                </a:cubicBezTo>
                <a:cubicBezTo>
                  <a:pt x="245" y="30"/>
                  <a:pt x="244" y="25"/>
                  <a:pt x="244" y="19"/>
                </a:cubicBezTo>
                <a:cubicBezTo>
                  <a:pt x="244" y="13"/>
                  <a:pt x="245" y="7"/>
                  <a:pt x="24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4"/>
          <p:cNvSpPr>
            <a:spLocks/>
          </p:cNvSpPr>
          <p:nvPr/>
        </p:nvSpPr>
        <p:spPr bwMode="auto">
          <a:xfrm>
            <a:off x="3826605" y="2853940"/>
            <a:ext cx="577422" cy="78577"/>
          </a:xfrm>
          <a:custGeom>
            <a:avLst/>
            <a:gdLst>
              <a:gd name="T0" fmla="*/ 255 w 258"/>
              <a:gd name="T1" fmla="*/ 0 h 35"/>
              <a:gd name="T2" fmla="*/ 0 w 258"/>
              <a:gd name="T3" fmla="*/ 0 h 35"/>
              <a:gd name="T4" fmla="*/ 2 w 258"/>
              <a:gd name="T5" fmla="*/ 19 h 35"/>
              <a:gd name="T6" fmla="*/ 0 w 258"/>
              <a:gd name="T7" fmla="*/ 35 h 35"/>
              <a:gd name="T8" fmla="*/ 258 w 258"/>
              <a:gd name="T9" fmla="*/ 35 h 35"/>
              <a:gd name="T10" fmla="*/ 255 w 258"/>
              <a:gd name="T11" fmla="*/ 9 h 35"/>
              <a:gd name="T12" fmla="*/ 255 w 25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58" h="35">
                <a:moveTo>
                  <a:pt x="255" y="0"/>
                </a:moveTo>
                <a:cubicBezTo>
                  <a:pt x="0" y="0"/>
                  <a:pt x="0" y="0"/>
                  <a:pt x="0" y="0"/>
                </a:cubicBezTo>
                <a:cubicBezTo>
                  <a:pt x="1" y="7"/>
                  <a:pt x="2" y="13"/>
                  <a:pt x="2" y="19"/>
                </a:cubicBezTo>
                <a:cubicBezTo>
                  <a:pt x="2" y="25"/>
                  <a:pt x="1" y="30"/>
                  <a:pt x="0" y="35"/>
                </a:cubicBezTo>
                <a:cubicBezTo>
                  <a:pt x="258" y="35"/>
                  <a:pt x="258" y="35"/>
                  <a:pt x="258" y="35"/>
                </a:cubicBezTo>
                <a:cubicBezTo>
                  <a:pt x="256" y="27"/>
                  <a:pt x="255" y="18"/>
                  <a:pt x="255" y="9"/>
                </a:cubicBezTo>
                <a:cubicBezTo>
                  <a:pt x="255" y="6"/>
                  <a:pt x="255" y="3"/>
                  <a:pt x="25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5"/>
          <p:cNvSpPr>
            <a:spLocks/>
          </p:cNvSpPr>
          <p:nvPr/>
        </p:nvSpPr>
        <p:spPr bwMode="auto">
          <a:xfrm>
            <a:off x="5900560" y="2853940"/>
            <a:ext cx="591708" cy="78577"/>
          </a:xfrm>
          <a:custGeom>
            <a:avLst/>
            <a:gdLst>
              <a:gd name="T0" fmla="*/ 264 w 264"/>
              <a:gd name="T1" fmla="*/ 0 h 35"/>
              <a:gd name="T2" fmla="*/ 0 w 264"/>
              <a:gd name="T3" fmla="*/ 0 h 35"/>
              <a:gd name="T4" fmla="*/ 2 w 264"/>
              <a:gd name="T5" fmla="*/ 19 h 35"/>
              <a:gd name="T6" fmla="*/ 0 w 264"/>
              <a:gd name="T7" fmla="*/ 35 h 35"/>
              <a:gd name="T8" fmla="*/ 263 w 264"/>
              <a:gd name="T9" fmla="*/ 35 h 35"/>
              <a:gd name="T10" fmla="*/ 262 w 264"/>
              <a:gd name="T11" fmla="*/ 19 h 35"/>
              <a:gd name="T12" fmla="*/ 264 w 264"/>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64" h="35">
                <a:moveTo>
                  <a:pt x="264" y="0"/>
                </a:moveTo>
                <a:cubicBezTo>
                  <a:pt x="0" y="0"/>
                  <a:pt x="0" y="0"/>
                  <a:pt x="0" y="0"/>
                </a:cubicBezTo>
                <a:cubicBezTo>
                  <a:pt x="1" y="7"/>
                  <a:pt x="2" y="13"/>
                  <a:pt x="2" y="19"/>
                </a:cubicBezTo>
                <a:cubicBezTo>
                  <a:pt x="2" y="25"/>
                  <a:pt x="1" y="30"/>
                  <a:pt x="0" y="35"/>
                </a:cubicBezTo>
                <a:cubicBezTo>
                  <a:pt x="263" y="35"/>
                  <a:pt x="263" y="35"/>
                  <a:pt x="263" y="35"/>
                </a:cubicBezTo>
                <a:cubicBezTo>
                  <a:pt x="262" y="30"/>
                  <a:pt x="262" y="25"/>
                  <a:pt x="262" y="19"/>
                </a:cubicBezTo>
                <a:cubicBezTo>
                  <a:pt x="262" y="13"/>
                  <a:pt x="263" y="7"/>
                  <a:pt x="26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6"/>
          <p:cNvSpPr>
            <a:spLocks/>
          </p:cNvSpPr>
          <p:nvPr/>
        </p:nvSpPr>
        <p:spPr bwMode="auto">
          <a:xfrm>
            <a:off x="1721696" y="2853940"/>
            <a:ext cx="627425" cy="78577"/>
          </a:xfrm>
          <a:custGeom>
            <a:avLst/>
            <a:gdLst>
              <a:gd name="T0" fmla="*/ 280 w 280"/>
              <a:gd name="T1" fmla="*/ 0 h 35"/>
              <a:gd name="T2" fmla="*/ 2 w 280"/>
              <a:gd name="T3" fmla="*/ 0 h 35"/>
              <a:gd name="T4" fmla="*/ 2 w 280"/>
              <a:gd name="T5" fmla="*/ 9 h 35"/>
              <a:gd name="T6" fmla="*/ 0 w 280"/>
              <a:gd name="T7" fmla="*/ 35 h 35"/>
              <a:gd name="T8" fmla="*/ 279 w 280"/>
              <a:gd name="T9" fmla="*/ 35 h 35"/>
              <a:gd name="T10" fmla="*/ 278 w 280"/>
              <a:gd name="T11" fmla="*/ 19 h 35"/>
              <a:gd name="T12" fmla="*/ 280 w 280"/>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80" h="35">
                <a:moveTo>
                  <a:pt x="280" y="0"/>
                </a:moveTo>
                <a:cubicBezTo>
                  <a:pt x="2" y="0"/>
                  <a:pt x="2" y="0"/>
                  <a:pt x="2" y="0"/>
                </a:cubicBezTo>
                <a:cubicBezTo>
                  <a:pt x="2" y="3"/>
                  <a:pt x="2" y="6"/>
                  <a:pt x="2" y="9"/>
                </a:cubicBezTo>
                <a:cubicBezTo>
                  <a:pt x="2" y="18"/>
                  <a:pt x="1" y="27"/>
                  <a:pt x="0" y="35"/>
                </a:cubicBezTo>
                <a:cubicBezTo>
                  <a:pt x="279" y="35"/>
                  <a:pt x="279" y="35"/>
                  <a:pt x="279" y="35"/>
                </a:cubicBezTo>
                <a:cubicBezTo>
                  <a:pt x="278" y="30"/>
                  <a:pt x="278" y="25"/>
                  <a:pt x="278" y="19"/>
                </a:cubicBezTo>
                <a:cubicBezTo>
                  <a:pt x="278" y="13"/>
                  <a:pt x="278" y="7"/>
                  <a:pt x="28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7"/>
          <p:cNvSpPr>
            <a:spLocks/>
          </p:cNvSpPr>
          <p:nvPr/>
        </p:nvSpPr>
        <p:spPr bwMode="auto">
          <a:xfrm>
            <a:off x="2769388" y="2853940"/>
            <a:ext cx="633377" cy="78577"/>
          </a:xfrm>
          <a:custGeom>
            <a:avLst/>
            <a:gdLst>
              <a:gd name="T0" fmla="*/ 283 w 283"/>
              <a:gd name="T1" fmla="*/ 0 h 35"/>
              <a:gd name="T2" fmla="*/ 0 w 283"/>
              <a:gd name="T3" fmla="*/ 0 h 35"/>
              <a:gd name="T4" fmla="*/ 2 w 283"/>
              <a:gd name="T5" fmla="*/ 19 h 35"/>
              <a:gd name="T6" fmla="*/ 1 w 283"/>
              <a:gd name="T7" fmla="*/ 35 h 35"/>
              <a:gd name="T8" fmla="*/ 283 w 283"/>
              <a:gd name="T9" fmla="*/ 35 h 35"/>
              <a:gd name="T10" fmla="*/ 281 w 283"/>
              <a:gd name="T11" fmla="*/ 19 h 35"/>
              <a:gd name="T12" fmla="*/ 283 w 283"/>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83" h="35">
                <a:moveTo>
                  <a:pt x="283" y="0"/>
                </a:moveTo>
                <a:cubicBezTo>
                  <a:pt x="0" y="0"/>
                  <a:pt x="0" y="0"/>
                  <a:pt x="0" y="0"/>
                </a:cubicBezTo>
                <a:cubicBezTo>
                  <a:pt x="1" y="7"/>
                  <a:pt x="2" y="13"/>
                  <a:pt x="2" y="19"/>
                </a:cubicBezTo>
                <a:cubicBezTo>
                  <a:pt x="2" y="25"/>
                  <a:pt x="1" y="30"/>
                  <a:pt x="1" y="35"/>
                </a:cubicBezTo>
                <a:cubicBezTo>
                  <a:pt x="283" y="35"/>
                  <a:pt x="283" y="35"/>
                  <a:pt x="283" y="35"/>
                </a:cubicBezTo>
                <a:cubicBezTo>
                  <a:pt x="282" y="30"/>
                  <a:pt x="281" y="25"/>
                  <a:pt x="281" y="19"/>
                </a:cubicBezTo>
                <a:cubicBezTo>
                  <a:pt x="281" y="13"/>
                  <a:pt x="282" y="7"/>
                  <a:pt x="2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8"/>
          <p:cNvSpPr>
            <a:spLocks/>
          </p:cNvSpPr>
          <p:nvPr/>
        </p:nvSpPr>
        <p:spPr bwMode="auto">
          <a:xfrm>
            <a:off x="6912534" y="2853940"/>
            <a:ext cx="571469" cy="78577"/>
          </a:xfrm>
          <a:custGeom>
            <a:avLst/>
            <a:gdLst>
              <a:gd name="T0" fmla="*/ 252 w 255"/>
              <a:gd name="T1" fmla="*/ 0 h 35"/>
              <a:gd name="T2" fmla="*/ 0 w 255"/>
              <a:gd name="T3" fmla="*/ 0 h 35"/>
              <a:gd name="T4" fmla="*/ 2 w 255"/>
              <a:gd name="T5" fmla="*/ 19 h 35"/>
              <a:gd name="T6" fmla="*/ 1 w 255"/>
              <a:gd name="T7" fmla="*/ 35 h 35"/>
              <a:gd name="T8" fmla="*/ 255 w 255"/>
              <a:gd name="T9" fmla="*/ 35 h 35"/>
              <a:gd name="T10" fmla="*/ 252 w 255"/>
              <a:gd name="T11" fmla="*/ 9 h 35"/>
              <a:gd name="T12" fmla="*/ 252 w 255"/>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55" h="35">
                <a:moveTo>
                  <a:pt x="252" y="0"/>
                </a:moveTo>
                <a:cubicBezTo>
                  <a:pt x="0" y="0"/>
                  <a:pt x="0" y="0"/>
                  <a:pt x="0" y="0"/>
                </a:cubicBezTo>
                <a:cubicBezTo>
                  <a:pt x="2" y="7"/>
                  <a:pt x="2" y="13"/>
                  <a:pt x="2" y="19"/>
                </a:cubicBezTo>
                <a:cubicBezTo>
                  <a:pt x="2" y="25"/>
                  <a:pt x="2" y="30"/>
                  <a:pt x="1" y="35"/>
                </a:cubicBezTo>
                <a:cubicBezTo>
                  <a:pt x="255" y="35"/>
                  <a:pt x="255" y="35"/>
                  <a:pt x="255" y="35"/>
                </a:cubicBezTo>
                <a:cubicBezTo>
                  <a:pt x="253" y="27"/>
                  <a:pt x="252" y="18"/>
                  <a:pt x="252" y="9"/>
                </a:cubicBezTo>
                <a:cubicBezTo>
                  <a:pt x="252" y="6"/>
                  <a:pt x="252" y="3"/>
                  <a:pt x="252"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744345" y="3319447"/>
            <a:ext cx="1427279" cy="813209"/>
            <a:chOff x="1135479" y="4289425"/>
            <a:chExt cx="1903144" cy="1084338"/>
          </a:xfrm>
        </p:grpSpPr>
        <p:sp>
          <p:nvSpPr>
            <p:cNvPr id="14" name="矩形 13"/>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1845613" y="1676720"/>
            <a:ext cx="1427279" cy="813209"/>
            <a:chOff x="1135479" y="4289425"/>
            <a:chExt cx="1903144" cy="1084338"/>
          </a:xfrm>
        </p:grpSpPr>
        <p:sp>
          <p:nvSpPr>
            <p:cNvPr id="17" name="矩形 16"/>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2901043" y="3289684"/>
            <a:ext cx="1427279" cy="813209"/>
            <a:chOff x="1135479" y="4289425"/>
            <a:chExt cx="1903144" cy="1084338"/>
          </a:xfrm>
        </p:grpSpPr>
        <p:sp>
          <p:nvSpPr>
            <p:cNvPr id="23" name="矩形 22"/>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3951713" y="1676720"/>
            <a:ext cx="1427279" cy="813209"/>
            <a:chOff x="1135479" y="4289425"/>
            <a:chExt cx="1903144" cy="1084338"/>
          </a:xfrm>
        </p:grpSpPr>
        <p:sp>
          <p:nvSpPr>
            <p:cNvPr id="26" name="矩形 25"/>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4975594" y="3319447"/>
            <a:ext cx="1427279" cy="813209"/>
            <a:chOff x="1135479" y="4289425"/>
            <a:chExt cx="1903144" cy="1084338"/>
          </a:xfrm>
        </p:grpSpPr>
        <p:sp>
          <p:nvSpPr>
            <p:cNvPr id="29" name="矩形 28"/>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5988760" y="1676720"/>
            <a:ext cx="1427279" cy="813209"/>
            <a:chOff x="1135479" y="4289425"/>
            <a:chExt cx="1903144" cy="1084338"/>
          </a:xfrm>
        </p:grpSpPr>
        <p:sp>
          <p:nvSpPr>
            <p:cNvPr id="32" name="矩形 31"/>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6"/>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7031691" y="3319447"/>
            <a:ext cx="1427279" cy="813209"/>
            <a:chOff x="1135479" y="4289425"/>
            <a:chExt cx="1903144" cy="1084338"/>
          </a:xfrm>
        </p:grpSpPr>
        <p:sp>
          <p:nvSpPr>
            <p:cNvPr id="35" name="矩形 34"/>
            <p:cNvSpPr/>
            <p:nvPr/>
          </p:nvSpPr>
          <p:spPr>
            <a:xfrm>
              <a:off x="1905850" y="4289425"/>
              <a:ext cx="1118316" cy="385768"/>
            </a:xfrm>
            <a:prstGeom prst="rect">
              <a:avLst/>
            </a:prstGeom>
          </p:spPr>
          <p:txBody>
            <a:bodyPr wrap="none">
              <a:spAutoFit/>
            </a:bodyPr>
            <a:lstStyle/>
            <a:p>
              <a:pPr algn="r"/>
              <a:r>
                <a:rPr lang="zh-CN" altLang="en-US" sz="128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1135479" y="4620695"/>
              <a:ext cx="1903144" cy="753068"/>
            </a:xfrm>
            <a:prstGeom prst="rect">
              <a:avLst/>
            </a:prstGeom>
          </p:spPr>
          <p:txBody>
            <a:bodyPr wrap="square">
              <a:spAutoFit/>
            </a:bodyPr>
            <a:lstStyle/>
            <a:p>
              <a:pPr algn="ctr">
                <a:lnSpc>
                  <a:spcPct val="130000"/>
                </a:lnSpc>
              </a:pPr>
              <a:r>
                <a:rPr lang="zh-CN" altLang="en-US" sz="787" dirty="0" smtClean="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787"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5473148" y="2680117"/>
            <a:ext cx="432174" cy="435745"/>
            <a:chOff x="7286625" y="3570288"/>
            <a:chExt cx="576263" cy="581025"/>
          </a:xfrm>
        </p:grpSpPr>
        <p:sp>
          <p:nvSpPr>
            <p:cNvPr id="38" name="Freeform 44"/>
            <p:cNvSpPr>
              <a:spLocks/>
            </p:cNvSpPr>
            <p:nvPr/>
          </p:nvSpPr>
          <p:spPr bwMode="auto">
            <a:xfrm>
              <a:off x="7286625" y="3570288"/>
              <a:ext cx="576263" cy="581025"/>
            </a:xfrm>
            <a:custGeom>
              <a:avLst/>
              <a:gdLst>
                <a:gd name="T0" fmla="*/ 191 w 193"/>
                <a:gd name="T1" fmla="*/ 77 h 193"/>
                <a:gd name="T2" fmla="*/ 97 w 193"/>
                <a:gd name="T3" fmla="*/ 0 h 193"/>
                <a:gd name="T4" fmla="*/ 2 w 193"/>
                <a:gd name="T5" fmla="*/ 77 h 193"/>
                <a:gd name="T6" fmla="*/ 0 w 193"/>
                <a:gd name="T7" fmla="*/ 96 h 193"/>
                <a:gd name="T8" fmla="*/ 2 w 193"/>
                <a:gd name="T9" fmla="*/ 112 h 193"/>
                <a:gd name="T10" fmla="*/ 97 w 193"/>
                <a:gd name="T11" fmla="*/ 193 h 193"/>
                <a:gd name="T12" fmla="*/ 191 w 193"/>
                <a:gd name="T13" fmla="*/ 112 h 193"/>
                <a:gd name="T14" fmla="*/ 193 w 193"/>
                <a:gd name="T15" fmla="*/ 96 h 193"/>
                <a:gd name="T16" fmla="*/ 191 w 193"/>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7" y="0"/>
                  </a:cubicBezTo>
                  <a:cubicBezTo>
                    <a:pt x="50" y="0"/>
                    <a:pt x="11" y="33"/>
                    <a:pt x="2" y="77"/>
                  </a:cubicBezTo>
                  <a:cubicBezTo>
                    <a:pt x="1" y="84"/>
                    <a:pt x="0" y="90"/>
                    <a:pt x="0" y="96"/>
                  </a:cubicBezTo>
                  <a:cubicBezTo>
                    <a:pt x="0" y="102"/>
                    <a:pt x="1" y="107"/>
                    <a:pt x="2" y="112"/>
                  </a:cubicBezTo>
                  <a:cubicBezTo>
                    <a:pt x="9" y="158"/>
                    <a:pt x="49" y="193"/>
                    <a:pt x="97" y="193"/>
                  </a:cubicBezTo>
                  <a:cubicBezTo>
                    <a:pt x="144" y="193"/>
                    <a:pt x="184" y="158"/>
                    <a:pt x="191" y="112"/>
                  </a:cubicBezTo>
                  <a:cubicBezTo>
                    <a:pt x="192" y="107"/>
                    <a:pt x="193" y="102"/>
                    <a:pt x="193" y="96"/>
                  </a:cubicBezTo>
                  <a:cubicBezTo>
                    <a:pt x="193" y="90"/>
                    <a:pt x="192" y="84"/>
                    <a:pt x="191" y="7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72"/>
            <p:cNvSpPr>
              <a:spLocks noChangeAspect="1" noEditPoints="1"/>
            </p:cNvSpPr>
            <p:nvPr/>
          </p:nvSpPr>
          <p:spPr bwMode="auto">
            <a:xfrm>
              <a:off x="7476256" y="3756143"/>
              <a:ext cx="197001" cy="20931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7476860" y="2602731"/>
            <a:ext cx="536943" cy="542895"/>
            <a:chOff x="9958388" y="3467100"/>
            <a:chExt cx="715963" cy="723900"/>
          </a:xfrm>
        </p:grpSpPr>
        <p:sp>
          <p:nvSpPr>
            <p:cNvPr id="41" name="Freeform 41"/>
            <p:cNvSpPr>
              <a:spLocks/>
            </p:cNvSpPr>
            <p:nvPr/>
          </p:nvSpPr>
          <p:spPr bwMode="auto">
            <a:xfrm>
              <a:off x="9958388" y="3467100"/>
              <a:ext cx="715963" cy="723900"/>
            </a:xfrm>
            <a:custGeom>
              <a:avLst/>
              <a:gdLst>
                <a:gd name="T0" fmla="*/ 120 w 240"/>
                <a:gd name="T1" fmla="*/ 0 h 240"/>
                <a:gd name="T2" fmla="*/ 0 w 240"/>
                <a:gd name="T3" fmla="*/ 111 h 240"/>
                <a:gd name="T4" fmla="*/ 0 w 240"/>
                <a:gd name="T5" fmla="*/ 120 h 240"/>
                <a:gd name="T6" fmla="*/ 3 w 240"/>
                <a:gd name="T7" fmla="*/ 146 h 240"/>
                <a:gd name="T8" fmla="*/ 120 w 240"/>
                <a:gd name="T9" fmla="*/ 240 h 240"/>
                <a:gd name="T10" fmla="*/ 240 w 240"/>
                <a:gd name="T11" fmla="*/ 120 h 240"/>
                <a:gd name="T12" fmla="*/ 120 w 240"/>
                <a:gd name="T13" fmla="*/ 0 h 240"/>
              </a:gdLst>
              <a:ahLst/>
              <a:cxnLst>
                <a:cxn ang="0">
                  <a:pos x="T0" y="T1"/>
                </a:cxn>
                <a:cxn ang="0">
                  <a:pos x="T2" y="T3"/>
                </a:cxn>
                <a:cxn ang="0">
                  <a:pos x="T4" y="T5"/>
                </a:cxn>
                <a:cxn ang="0">
                  <a:pos x="T6" y="T7"/>
                </a:cxn>
                <a:cxn ang="0">
                  <a:pos x="T8" y="T9"/>
                </a:cxn>
                <a:cxn ang="0">
                  <a:pos x="T10" y="T11"/>
                </a:cxn>
                <a:cxn ang="0">
                  <a:pos x="T12" y="T13"/>
                </a:cxn>
              </a:cxnLst>
              <a:rect l="0" t="0" r="r" b="b"/>
              <a:pathLst>
                <a:path w="240" h="240">
                  <a:moveTo>
                    <a:pt x="120" y="0"/>
                  </a:moveTo>
                  <a:cubicBezTo>
                    <a:pt x="57" y="0"/>
                    <a:pt x="5" y="49"/>
                    <a:pt x="0" y="111"/>
                  </a:cubicBezTo>
                  <a:cubicBezTo>
                    <a:pt x="0" y="114"/>
                    <a:pt x="0" y="117"/>
                    <a:pt x="0" y="120"/>
                  </a:cubicBezTo>
                  <a:cubicBezTo>
                    <a:pt x="0" y="129"/>
                    <a:pt x="1" y="138"/>
                    <a:pt x="3" y="146"/>
                  </a:cubicBezTo>
                  <a:cubicBezTo>
                    <a:pt x="15" y="200"/>
                    <a:pt x="63" y="240"/>
                    <a:pt x="120" y="240"/>
                  </a:cubicBezTo>
                  <a:cubicBezTo>
                    <a:pt x="186" y="240"/>
                    <a:pt x="240" y="186"/>
                    <a:pt x="240" y="120"/>
                  </a:cubicBezTo>
                  <a:cubicBezTo>
                    <a:pt x="240" y="54"/>
                    <a:pt x="186" y="0"/>
                    <a:pt x="1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19"/>
            <p:cNvSpPr>
              <a:spLocks noChangeAspect="1" noEditPoints="1"/>
            </p:cNvSpPr>
            <p:nvPr/>
          </p:nvSpPr>
          <p:spPr bwMode="auto">
            <a:xfrm>
              <a:off x="10217869" y="3759698"/>
              <a:ext cx="197001" cy="13870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487505" y="2680117"/>
            <a:ext cx="429793" cy="435745"/>
            <a:chOff x="8639175" y="3570288"/>
            <a:chExt cx="573088" cy="581025"/>
          </a:xfrm>
        </p:grpSpPr>
        <p:sp>
          <p:nvSpPr>
            <p:cNvPr id="44" name="Freeform 45"/>
            <p:cNvSpPr>
              <a:spLocks/>
            </p:cNvSpPr>
            <p:nvPr/>
          </p:nvSpPr>
          <p:spPr bwMode="auto">
            <a:xfrm>
              <a:off x="8639175" y="3570288"/>
              <a:ext cx="573088" cy="581025"/>
            </a:xfrm>
            <a:custGeom>
              <a:avLst/>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2" y="33"/>
                    <a:pt x="143" y="0"/>
                    <a:pt x="96" y="0"/>
                  </a:cubicBezTo>
                  <a:cubicBezTo>
                    <a:pt x="50" y="0"/>
                    <a:pt x="11" y="33"/>
                    <a:pt x="2" y="77"/>
                  </a:cubicBezTo>
                  <a:cubicBezTo>
                    <a:pt x="1" y="84"/>
                    <a:pt x="0" y="90"/>
                    <a:pt x="0" y="96"/>
                  </a:cubicBezTo>
                  <a:cubicBezTo>
                    <a:pt x="0" y="102"/>
                    <a:pt x="0" y="107"/>
                    <a:pt x="1" y="112"/>
                  </a:cubicBezTo>
                  <a:cubicBezTo>
                    <a:pt x="9" y="158"/>
                    <a:pt x="48" y="193"/>
                    <a:pt x="96" y="193"/>
                  </a:cubicBezTo>
                  <a:cubicBezTo>
                    <a:pt x="144" y="193"/>
                    <a:pt x="184" y="158"/>
                    <a:pt x="191" y="112"/>
                  </a:cubicBezTo>
                  <a:cubicBezTo>
                    <a:pt x="192" y="107"/>
                    <a:pt x="192" y="102"/>
                    <a:pt x="192" y="96"/>
                  </a:cubicBezTo>
                  <a:cubicBezTo>
                    <a:pt x="192" y="90"/>
                    <a:pt x="192" y="84"/>
                    <a:pt x="190" y="77"/>
                  </a:cubicBez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57"/>
            <p:cNvSpPr>
              <a:spLocks noChangeAspect="1" noEditPoints="1"/>
            </p:cNvSpPr>
            <p:nvPr/>
          </p:nvSpPr>
          <p:spPr bwMode="auto">
            <a:xfrm>
              <a:off x="8827219" y="3752126"/>
              <a:ext cx="197001" cy="217349"/>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68576" tIns="34288" rIns="68576" bIns="3428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2344357" y="2680117"/>
            <a:ext cx="429793" cy="435745"/>
            <a:chOff x="3114675" y="3570288"/>
            <a:chExt cx="573088" cy="581025"/>
          </a:xfrm>
        </p:grpSpPr>
        <p:sp>
          <p:nvSpPr>
            <p:cNvPr id="47" name="Freeform 42"/>
            <p:cNvSpPr>
              <a:spLocks/>
            </p:cNvSpPr>
            <p:nvPr/>
          </p:nvSpPr>
          <p:spPr bwMode="auto">
            <a:xfrm>
              <a:off x="3114675" y="3570288"/>
              <a:ext cx="573088" cy="581025"/>
            </a:xfrm>
            <a:custGeom>
              <a:avLst/>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1" y="33"/>
                    <a:pt x="142" y="0"/>
                    <a:pt x="96" y="0"/>
                  </a:cubicBezTo>
                  <a:cubicBezTo>
                    <a:pt x="49" y="0"/>
                    <a:pt x="10" y="33"/>
                    <a:pt x="2" y="77"/>
                  </a:cubicBezTo>
                  <a:cubicBezTo>
                    <a:pt x="0" y="84"/>
                    <a:pt x="0" y="90"/>
                    <a:pt x="0" y="96"/>
                  </a:cubicBezTo>
                  <a:cubicBezTo>
                    <a:pt x="0" y="102"/>
                    <a:pt x="0" y="107"/>
                    <a:pt x="1" y="112"/>
                  </a:cubicBezTo>
                  <a:cubicBezTo>
                    <a:pt x="8" y="158"/>
                    <a:pt x="48" y="193"/>
                    <a:pt x="96" y="193"/>
                  </a:cubicBezTo>
                  <a:cubicBezTo>
                    <a:pt x="144" y="193"/>
                    <a:pt x="183" y="158"/>
                    <a:pt x="191" y="112"/>
                  </a:cubicBezTo>
                  <a:cubicBezTo>
                    <a:pt x="191" y="107"/>
                    <a:pt x="192" y="102"/>
                    <a:pt x="192" y="96"/>
                  </a:cubicBezTo>
                  <a:cubicBezTo>
                    <a:pt x="192" y="90"/>
                    <a:pt x="191" y="84"/>
                    <a:pt x="190" y="7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a:grpSpLocks noChangeAspect="1"/>
            </p:cNvGrpSpPr>
            <p:nvPr/>
          </p:nvGrpSpPr>
          <p:grpSpPr>
            <a:xfrm>
              <a:off x="3302719" y="3762657"/>
              <a:ext cx="197001" cy="196287"/>
              <a:chOff x="3618897" y="2279040"/>
              <a:chExt cx="706229" cy="703668"/>
            </a:xfrm>
            <a:solidFill>
              <a:schemeClr val="bg1"/>
            </a:solidFill>
          </p:grpSpPr>
          <p:sp>
            <p:nvSpPr>
              <p:cNvPr id="4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2" name="组合 51"/>
          <p:cNvGrpSpPr/>
          <p:nvPr/>
        </p:nvGrpSpPr>
        <p:grpSpPr>
          <a:xfrm>
            <a:off x="4396882" y="2602731"/>
            <a:ext cx="536943" cy="542895"/>
            <a:chOff x="5851525" y="3467100"/>
            <a:chExt cx="715963" cy="723900"/>
          </a:xfrm>
        </p:grpSpPr>
        <p:sp>
          <p:nvSpPr>
            <p:cNvPr id="53" name="Freeform 40"/>
            <p:cNvSpPr>
              <a:spLocks/>
            </p:cNvSpPr>
            <p:nvPr/>
          </p:nvSpPr>
          <p:spPr bwMode="auto">
            <a:xfrm>
              <a:off x="5851525" y="3467100"/>
              <a:ext cx="715963" cy="723900"/>
            </a:xfrm>
            <a:custGeom>
              <a:avLst/>
              <a:gdLst>
                <a:gd name="T0" fmla="*/ 240 w 240"/>
                <a:gd name="T1" fmla="*/ 111 h 240"/>
                <a:gd name="T2" fmla="*/ 120 w 240"/>
                <a:gd name="T3" fmla="*/ 0 h 240"/>
                <a:gd name="T4" fmla="*/ 0 w 240"/>
                <a:gd name="T5" fmla="*/ 111 h 240"/>
                <a:gd name="T6" fmla="*/ 0 w 240"/>
                <a:gd name="T7" fmla="*/ 120 h 240"/>
                <a:gd name="T8" fmla="*/ 3 w 240"/>
                <a:gd name="T9" fmla="*/ 146 h 240"/>
                <a:gd name="T10" fmla="*/ 120 w 240"/>
                <a:gd name="T11" fmla="*/ 240 h 240"/>
                <a:gd name="T12" fmla="*/ 237 w 240"/>
                <a:gd name="T13" fmla="*/ 146 h 240"/>
                <a:gd name="T14" fmla="*/ 240 w 240"/>
                <a:gd name="T15" fmla="*/ 120 h 240"/>
                <a:gd name="T16" fmla="*/ 240 w 240"/>
                <a:gd name="T17" fmla="*/ 1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40" y="111"/>
                  </a:moveTo>
                  <a:cubicBezTo>
                    <a:pt x="236" y="49"/>
                    <a:pt x="184" y="0"/>
                    <a:pt x="120" y="0"/>
                  </a:cubicBezTo>
                  <a:cubicBezTo>
                    <a:pt x="57" y="0"/>
                    <a:pt x="5" y="49"/>
                    <a:pt x="0" y="111"/>
                  </a:cubicBezTo>
                  <a:cubicBezTo>
                    <a:pt x="0" y="114"/>
                    <a:pt x="0" y="117"/>
                    <a:pt x="0" y="120"/>
                  </a:cubicBezTo>
                  <a:cubicBezTo>
                    <a:pt x="0" y="129"/>
                    <a:pt x="1" y="138"/>
                    <a:pt x="3" y="146"/>
                  </a:cubicBezTo>
                  <a:cubicBezTo>
                    <a:pt x="15" y="200"/>
                    <a:pt x="63" y="240"/>
                    <a:pt x="120" y="240"/>
                  </a:cubicBezTo>
                  <a:cubicBezTo>
                    <a:pt x="178" y="240"/>
                    <a:pt x="226" y="200"/>
                    <a:pt x="237" y="146"/>
                  </a:cubicBezTo>
                  <a:cubicBezTo>
                    <a:pt x="239" y="138"/>
                    <a:pt x="240" y="129"/>
                    <a:pt x="240" y="120"/>
                  </a:cubicBezTo>
                  <a:cubicBezTo>
                    <a:pt x="240" y="117"/>
                    <a:pt x="240" y="114"/>
                    <a:pt x="240" y="11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a:grpSpLocks noChangeAspect="1"/>
            </p:cNvGrpSpPr>
            <p:nvPr/>
          </p:nvGrpSpPr>
          <p:grpSpPr>
            <a:xfrm>
              <a:off x="6111005" y="3696276"/>
              <a:ext cx="197002" cy="265549"/>
              <a:chOff x="3722033" y="3714538"/>
              <a:chExt cx="500321" cy="674410"/>
            </a:xfrm>
            <a:solidFill>
              <a:schemeClr val="bg1"/>
            </a:solidFill>
          </p:grpSpPr>
          <p:sp>
            <p:nvSpPr>
              <p:cNvPr id="5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3399194" y="2680117"/>
            <a:ext cx="430982" cy="435745"/>
            <a:chOff x="4521200" y="3570288"/>
            <a:chExt cx="574675" cy="581025"/>
          </a:xfrm>
        </p:grpSpPr>
        <p:sp>
          <p:nvSpPr>
            <p:cNvPr id="59" name="Freeform 43"/>
            <p:cNvSpPr>
              <a:spLocks/>
            </p:cNvSpPr>
            <p:nvPr/>
          </p:nvSpPr>
          <p:spPr bwMode="auto">
            <a:xfrm>
              <a:off x="4521200" y="3570288"/>
              <a:ext cx="574675" cy="581025"/>
            </a:xfrm>
            <a:custGeom>
              <a:avLst/>
              <a:gdLst>
                <a:gd name="T0" fmla="*/ 191 w 193"/>
                <a:gd name="T1" fmla="*/ 77 h 193"/>
                <a:gd name="T2" fmla="*/ 96 w 193"/>
                <a:gd name="T3" fmla="*/ 0 h 193"/>
                <a:gd name="T4" fmla="*/ 2 w 193"/>
                <a:gd name="T5" fmla="*/ 77 h 193"/>
                <a:gd name="T6" fmla="*/ 0 w 193"/>
                <a:gd name="T7" fmla="*/ 96 h 193"/>
                <a:gd name="T8" fmla="*/ 2 w 193"/>
                <a:gd name="T9" fmla="*/ 112 h 193"/>
                <a:gd name="T10" fmla="*/ 96 w 193"/>
                <a:gd name="T11" fmla="*/ 193 h 193"/>
                <a:gd name="T12" fmla="*/ 191 w 193"/>
                <a:gd name="T13" fmla="*/ 112 h 193"/>
                <a:gd name="T14" fmla="*/ 193 w 193"/>
                <a:gd name="T15" fmla="*/ 96 h 193"/>
                <a:gd name="T16" fmla="*/ 191 w 193"/>
                <a:gd name="T17"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6" y="0"/>
                  </a:cubicBezTo>
                  <a:cubicBezTo>
                    <a:pt x="50" y="0"/>
                    <a:pt x="11" y="33"/>
                    <a:pt x="2" y="77"/>
                  </a:cubicBezTo>
                  <a:cubicBezTo>
                    <a:pt x="1" y="84"/>
                    <a:pt x="0" y="90"/>
                    <a:pt x="0" y="96"/>
                  </a:cubicBezTo>
                  <a:cubicBezTo>
                    <a:pt x="0" y="102"/>
                    <a:pt x="1" y="107"/>
                    <a:pt x="2" y="112"/>
                  </a:cubicBezTo>
                  <a:cubicBezTo>
                    <a:pt x="9" y="158"/>
                    <a:pt x="49" y="193"/>
                    <a:pt x="96" y="193"/>
                  </a:cubicBezTo>
                  <a:cubicBezTo>
                    <a:pt x="144" y="193"/>
                    <a:pt x="184" y="158"/>
                    <a:pt x="191" y="112"/>
                  </a:cubicBezTo>
                  <a:cubicBezTo>
                    <a:pt x="192" y="107"/>
                    <a:pt x="193" y="102"/>
                    <a:pt x="193" y="96"/>
                  </a:cubicBezTo>
                  <a:cubicBezTo>
                    <a:pt x="193" y="90"/>
                    <a:pt x="192" y="84"/>
                    <a:pt x="191" y="7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a:grpSpLocks noChangeAspect="1"/>
            </p:cNvGrpSpPr>
            <p:nvPr/>
          </p:nvGrpSpPr>
          <p:grpSpPr>
            <a:xfrm>
              <a:off x="4710037" y="3776988"/>
              <a:ext cx="197001" cy="167624"/>
              <a:chOff x="7909299" y="3772690"/>
              <a:chExt cx="667095" cy="567616"/>
            </a:xfrm>
            <a:solidFill>
              <a:schemeClr val="bg1"/>
            </a:solidFill>
          </p:grpSpPr>
          <p:sp>
            <p:nvSpPr>
              <p:cNvPr id="6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3" name="组合 62"/>
          <p:cNvGrpSpPr/>
          <p:nvPr/>
        </p:nvGrpSpPr>
        <p:grpSpPr>
          <a:xfrm>
            <a:off x="1189514" y="2602731"/>
            <a:ext cx="536943" cy="542895"/>
            <a:chOff x="1574800" y="3467100"/>
            <a:chExt cx="715963" cy="723900"/>
          </a:xfrm>
        </p:grpSpPr>
        <p:sp>
          <p:nvSpPr>
            <p:cNvPr id="64" name="Freeform 39"/>
            <p:cNvSpPr>
              <a:spLocks/>
            </p:cNvSpPr>
            <p:nvPr/>
          </p:nvSpPr>
          <p:spPr bwMode="auto">
            <a:xfrm>
              <a:off x="1574800" y="3467100"/>
              <a:ext cx="715963" cy="723900"/>
            </a:xfrm>
            <a:custGeom>
              <a:avLst/>
              <a:gdLst>
                <a:gd name="T0" fmla="*/ 240 w 240"/>
                <a:gd name="T1" fmla="*/ 111 h 240"/>
                <a:gd name="T2" fmla="*/ 120 w 240"/>
                <a:gd name="T3" fmla="*/ 0 h 240"/>
                <a:gd name="T4" fmla="*/ 0 w 240"/>
                <a:gd name="T5" fmla="*/ 120 h 240"/>
                <a:gd name="T6" fmla="*/ 120 w 240"/>
                <a:gd name="T7" fmla="*/ 240 h 240"/>
                <a:gd name="T8" fmla="*/ 238 w 240"/>
                <a:gd name="T9" fmla="*/ 146 h 240"/>
                <a:gd name="T10" fmla="*/ 240 w 240"/>
                <a:gd name="T11" fmla="*/ 120 h 240"/>
                <a:gd name="T12" fmla="*/ 240 w 240"/>
                <a:gd name="T13" fmla="*/ 111 h 240"/>
              </a:gdLst>
              <a:ahLst/>
              <a:cxnLst>
                <a:cxn ang="0">
                  <a:pos x="T0" y="T1"/>
                </a:cxn>
                <a:cxn ang="0">
                  <a:pos x="T2" y="T3"/>
                </a:cxn>
                <a:cxn ang="0">
                  <a:pos x="T4" y="T5"/>
                </a:cxn>
                <a:cxn ang="0">
                  <a:pos x="T6" y="T7"/>
                </a:cxn>
                <a:cxn ang="0">
                  <a:pos x="T8" y="T9"/>
                </a:cxn>
                <a:cxn ang="0">
                  <a:pos x="T10" y="T11"/>
                </a:cxn>
                <a:cxn ang="0">
                  <a:pos x="T12" y="T13"/>
                </a:cxn>
              </a:cxnLst>
              <a:rect l="0" t="0" r="r" b="b"/>
              <a:pathLst>
                <a:path w="240" h="240">
                  <a:moveTo>
                    <a:pt x="240" y="111"/>
                  </a:moveTo>
                  <a:cubicBezTo>
                    <a:pt x="236" y="49"/>
                    <a:pt x="184" y="0"/>
                    <a:pt x="120" y="0"/>
                  </a:cubicBezTo>
                  <a:cubicBezTo>
                    <a:pt x="54" y="0"/>
                    <a:pt x="0" y="54"/>
                    <a:pt x="0" y="120"/>
                  </a:cubicBezTo>
                  <a:cubicBezTo>
                    <a:pt x="0" y="186"/>
                    <a:pt x="54" y="240"/>
                    <a:pt x="120" y="240"/>
                  </a:cubicBezTo>
                  <a:cubicBezTo>
                    <a:pt x="178" y="240"/>
                    <a:pt x="226" y="200"/>
                    <a:pt x="238" y="146"/>
                  </a:cubicBezTo>
                  <a:cubicBezTo>
                    <a:pt x="239" y="138"/>
                    <a:pt x="240" y="129"/>
                    <a:pt x="240" y="120"/>
                  </a:cubicBezTo>
                  <a:cubicBezTo>
                    <a:pt x="240" y="117"/>
                    <a:pt x="240" y="114"/>
                    <a:pt x="240" y="1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1839715" y="3735893"/>
              <a:ext cx="186133" cy="186314"/>
              <a:chOff x="5240338" y="2657475"/>
              <a:chExt cx="1630363" cy="1631951"/>
            </a:xfrm>
            <a:solidFill>
              <a:schemeClr val="bg1"/>
            </a:solidFill>
          </p:grpSpPr>
          <p:sp>
            <p:nvSpPr>
              <p:cNvPr id="6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0" name="矩形 69"/>
          <p:cNvSpPr/>
          <p:nvPr/>
        </p:nvSpPr>
        <p:spPr>
          <a:xfrm>
            <a:off x="822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720602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250"/>
                                        <p:tgtEl>
                                          <p:spTgt spid="13"/>
                                        </p:tgtEl>
                                      </p:cBhvr>
                                    </p:animEffect>
                                  </p:childTnLst>
                                </p:cTn>
                              </p:par>
                            </p:childTnLst>
                          </p:cTn>
                        </p:par>
                        <p:par>
                          <p:cTn id="63" fill="hold">
                            <p:stCondLst>
                              <p:cond delay="6750"/>
                            </p:stCondLst>
                            <p:childTnLst>
                              <p:par>
                                <p:cTn id="64" presetID="10" presetClass="entr" presetSubtype="0"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50"/>
                                        <p:tgtEl>
                                          <p:spTgt spid="16"/>
                                        </p:tgtEl>
                                      </p:cBhvr>
                                    </p:animEffect>
                                  </p:childTnLst>
                                </p:cTn>
                              </p:par>
                            </p:childTnLst>
                          </p:cTn>
                        </p:par>
                        <p:par>
                          <p:cTn id="67" fill="hold">
                            <p:stCondLst>
                              <p:cond delay="7000"/>
                            </p:stCondLst>
                            <p:childTnLst>
                              <p:par>
                                <p:cTn id="68" presetID="10" presetClass="entr" presetSubtype="0"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250"/>
                                        <p:tgtEl>
                                          <p:spTgt spid="22"/>
                                        </p:tgtEl>
                                      </p:cBhvr>
                                    </p:animEffect>
                                  </p:childTnLst>
                                </p:cTn>
                              </p:par>
                            </p:childTnLst>
                          </p:cTn>
                        </p:par>
                        <p:par>
                          <p:cTn id="71" fill="hold">
                            <p:stCondLst>
                              <p:cond delay="7250"/>
                            </p:stCondLst>
                            <p:childTnLst>
                              <p:par>
                                <p:cTn id="72" presetID="10" presetClass="entr" presetSubtype="0"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250"/>
                                        <p:tgtEl>
                                          <p:spTgt spid="25"/>
                                        </p:tgtEl>
                                      </p:cBhvr>
                                    </p:animEffect>
                                  </p:childTnLst>
                                </p:cTn>
                              </p:par>
                            </p:childTnLst>
                          </p:cTn>
                        </p:par>
                        <p:par>
                          <p:cTn id="75" fill="hold">
                            <p:stCondLst>
                              <p:cond delay="7500"/>
                            </p:stCondLst>
                            <p:childTnLst>
                              <p:par>
                                <p:cTn id="76" presetID="10" presetClass="entr" presetSubtype="0"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250"/>
                                        <p:tgtEl>
                                          <p:spTgt spid="28"/>
                                        </p:tgtEl>
                                      </p:cBhvr>
                                    </p:animEffect>
                                  </p:childTnLst>
                                </p:cTn>
                              </p:par>
                            </p:childTnLst>
                          </p:cTn>
                        </p:par>
                        <p:par>
                          <p:cTn id="79" fill="hold">
                            <p:stCondLst>
                              <p:cond delay="7750"/>
                            </p:stCondLst>
                            <p:childTnLst>
                              <p:par>
                                <p:cTn id="80" presetID="10" presetClass="entr" presetSubtype="0"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250"/>
                                        <p:tgtEl>
                                          <p:spTgt spid="31"/>
                                        </p:tgtEl>
                                      </p:cBhvr>
                                    </p:animEffect>
                                  </p:childTnLst>
                                </p:cTn>
                              </p:par>
                            </p:childTnLst>
                          </p:cTn>
                        </p:par>
                        <p:par>
                          <p:cTn id="83" fill="hold">
                            <p:stCondLst>
                              <p:cond delay="8000"/>
                            </p:stCondLst>
                            <p:childTnLst>
                              <p:par>
                                <p:cTn id="84" presetID="10" presetClass="entr" presetSubtype="0" fill="hold"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706123" y="3143364"/>
            <a:ext cx="1586415" cy="938499"/>
            <a:chOff x="6685961" y="2819082"/>
            <a:chExt cx="2115220" cy="1251332"/>
          </a:xfrm>
        </p:grpSpPr>
        <p:sp>
          <p:nvSpPr>
            <p:cNvPr id="8" name="矩形 7"/>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788234" y="2819082"/>
              <a:ext cx="1910675" cy="4606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文字添加</a:t>
              </a:r>
            </a:p>
          </p:txBody>
        </p:sp>
      </p:grpSp>
      <p:grpSp>
        <p:nvGrpSpPr>
          <p:cNvPr id="10" name="组合 9"/>
          <p:cNvGrpSpPr/>
          <p:nvPr/>
        </p:nvGrpSpPr>
        <p:grpSpPr>
          <a:xfrm>
            <a:off x="2754568" y="3143364"/>
            <a:ext cx="1586415" cy="938499"/>
            <a:chOff x="6685961" y="2819082"/>
            <a:chExt cx="2115220" cy="1251332"/>
          </a:xfrm>
        </p:grpSpPr>
        <p:sp>
          <p:nvSpPr>
            <p:cNvPr id="11" name="矩形 10"/>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6788234" y="2819082"/>
              <a:ext cx="1910675" cy="4606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文字添加</a:t>
              </a:r>
            </a:p>
          </p:txBody>
        </p:sp>
      </p:grpSp>
      <p:grpSp>
        <p:nvGrpSpPr>
          <p:cNvPr id="13" name="组合 12"/>
          <p:cNvGrpSpPr/>
          <p:nvPr/>
        </p:nvGrpSpPr>
        <p:grpSpPr>
          <a:xfrm>
            <a:off x="4803013" y="3143364"/>
            <a:ext cx="1586415" cy="938499"/>
            <a:chOff x="6685961" y="2819082"/>
            <a:chExt cx="2115220" cy="1251332"/>
          </a:xfrm>
        </p:grpSpPr>
        <p:sp>
          <p:nvSpPr>
            <p:cNvPr id="14" name="矩形 13"/>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6788234" y="2819082"/>
              <a:ext cx="1910675" cy="4606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文字添加</a:t>
              </a:r>
            </a:p>
          </p:txBody>
        </p:sp>
      </p:grpSp>
      <p:grpSp>
        <p:nvGrpSpPr>
          <p:cNvPr id="16" name="组合 15"/>
          <p:cNvGrpSpPr/>
          <p:nvPr/>
        </p:nvGrpSpPr>
        <p:grpSpPr>
          <a:xfrm>
            <a:off x="6851460" y="3143364"/>
            <a:ext cx="1586415" cy="938499"/>
            <a:chOff x="6685961" y="2819082"/>
            <a:chExt cx="2115220" cy="1251332"/>
          </a:xfrm>
        </p:grpSpPr>
        <p:sp>
          <p:nvSpPr>
            <p:cNvPr id="17" name="矩形 16"/>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6788234" y="2819082"/>
              <a:ext cx="1910675" cy="4606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文字添加</a:t>
              </a:r>
            </a:p>
          </p:txBody>
        </p:sp>
      </p:grpSp>
      <p:grpSp>
        <p:nvGrpSpPr>
          <p:cNvPr id="22" name="组合 21"/>
          <p:cNvGrpSpPr/>
          <p:nvPr/>
        </p:nvGrpSpPr>
        <p:grpSpPr>
          <a:xfrm>
            <a:off x="922614" y="1590973"/>
            <a:ext cx="1153433" cy="1170671"/>
            <a:chOff x="1230153" y="2118087"/>
            <a:chExt cx="1537911" cy="1560894"/>
          </a:xfrm>
        </p:grpSpPr>
        <p:sp>
          <p:nvSpPr>
            <p:cNvPr id="23" name="Oval 1"/>
            <p:cNvSpPr/>
            <p:nvPr/>
          </p:nvSpPr>
          <p:spPr>
            <a:xfrm>
              <a:off x="1341310"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15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rc 2"/>
            <p:cNvSpPr/>
            <p:nvPr/>
          </p:nvSpPr>
          <p:spPr>
            <a:xfrm>
              <a:off x="1230153" y="2118087"/>
              <a:ext cx="1537911" cy="1537911"/>
            </a:xfrm>
            <a:prstGeom prst="arc">
              <a:avLst>
                <a:gd name="adj1" fmla="val 16200000"/>
                <a:gd name="adj2" fmla="val 10960510"/>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1574502" y="2569276"/>
              <a:ext cx="841320" cy="11097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70%</a:t>
              </a:r>
              <a:endParaRPr lang="zh-CN" altLang="en-US" sz="21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2971060" y="1584034"/>
            <a:ext cx="1153433" cy="1177610"/>
            <a:chOff x="3961414" y="2108835"/>
            <a:chExt cx="1537911" cy="1570146"/>
          </a:xfrm>
        </p:grpSpPr>
        <p:sp>
          <p:nvSpPr>
            <p:cNvPr id="27" name="Oval 3"/>
            <p:cNvSpPr/>
            <p:nvPr/>
          </p:nvSpPr>
          <p:spPr>
            <a:xfrm>
              <a:off x="4072571" y="2219992"/>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15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rc 4"/>
            <p:cNvSpPr/>
            <p:nvPr/>
          </p:nvSpPr>
          <p:spPr>
            <a:xfrm>
              <a:off x="3961414" y="2108835"/>
              <a:ext cx="1537911" cy="1537911"/>
            </a:xfrm>
            <a:prstGeom prst="arc">
              <a:avLst>
                <a:gd name="adj1" fmla="val 16200000"/>
                <a:gd name="adj2" fmla="val 2367902"/>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4309709" y="2569276"/>
              <a:ext cx="841320" cy="11097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40%</a:t>
              </a:r>
              <a:endParaRPr lang="zh-CN" altLang="en-US" sz="21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5019506" y="1590973"/>
            <a:ext cx="1153433" cy="1170671"/>
            <a:chOff x="6692675" y="2118087"/>
            <a:chExt cx="1537911" cy="1560894"/>
          </a:xfrm>
        </p:grpSpPr>
        <p:sp>
          <p:nvSpPr>
            <p:cNvPr id="31" name="Oval 5"/>
            <p:cNvSpPr/>
            <p:nvPr/>
          </p:nvSpPr>
          <p:spPr>
            <a:xfrm>
              <a:off x="6803831"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15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rc 6"/>
            <p:cNvSpPr/>
            <p:nvPr/>
          </p:nvSpPr>
          <p:spPr>
            <a:xfrm>
              <a:off x="6692675" y="2118087"/>
              <a:ext cx="1537911" cy="1537911"/>
            </a:xfrm>
            <a:prstGeom prst="arc">
              <a:avLst>
                <a:gd name="adj1" fmla="val 16200000"/>
                <a:gd name="adj2" fmla="val 13327544"/>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7040968" y="2569276"/>
              <a:ext cx="841320" cy="11097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80%</a:t>
              </a:r>
              <a:endParaRPr lang="zh-CN" altLang="en-US" sz="21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7067952" y="1597505"/>
            <a:ext cx="1153433" cy="1164141"/>
            <a:chOff x="9423936" y="2126794"/>
            <a:chExt cx="1537911" cy="1552187"/>
          </a:xfrm>
        </p:grpSpPr>
        <p:sp>
          <p:nvSpPr>
            <p:cNvPr id="35" name="Oval 7"/>
            <p:cNvSpPr/>
            <p:nvPr/>
          </p:nvSpPr>
          <p:spPr>
            <a:xfrm>
              <a:off x="9535093" y="2237951"/>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15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rc 8"/>
            <p:cNvSpPr/>
            <p:nvPr/>
          </p:nvSpPr>
          <p:spPr>
            <a:xfrm>
              <a:off x="9423936" y="2126794"/>
              <a:ext cx="1537911" cy="1537911"/>
            </a:xfrm>
            <a:prstGeom prst="arc">
              <a:avLst>
                <a:gd name="adj1" fmla="val 16200000"/>
                <a:gd name="adj2" fmla="val 8018721"/>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9772231" y="2569276"/>
              <a:ext cx="841320" cy="11097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60%</a:t>
              </a:r>
              <a:endParaRPr lang="zh-CN" altLang="en-US" sz="21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矩形 37"/>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4738876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heel(1)">
                                      <p:cBhvr>
                                        <p:cTn id="11" dur="2000"/>
                                        <p:tgtEl>
                                          <p:spTgt spid="22"/>
                                        </p:tgtEl>
                                      </p:cBhvr>
                                    </p:animEffect>
                                  </p:childTnLst>
                                </p:cTn>
                              </p:par>
                              <p:par>
                                <p:cTn id="12" presetID="21" presetClass="entr" presetSubtype="1"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heel(1)">
                                      <p:cBhvr>
                                        <p:cTn id="14" dur="2000"/>
                                        <p:tgtEl>
                                          <p:spTgt spid="26"/>
                                        </p:tgtEl>
                                      </p:cBhvr>
                                    </p:animEffect>
                                  </p:childTnLst>
                                </p:cTn>
                              </p:par>
                              <p:par>
                                <p:cTn id="15" presetID="21" presetClass="entr" presetSubtype="1"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heel(1)">
                                      <p:cBhvr>
                                        <p:cTn id="17" dur="2000"/>
                                        <p:tgtEl>
                                          <p:spTgt spid="30"/>
                                        </p:tgtEl>
                                      </p:cBhvr>
                                    </p:animEffect>
                                  </p:childTnLst>
                                </p:cTn>
                              </p:par>
                              <p:par>
                                <p:cTn id="18" presetID="21" presetClass="entr" presetSubtype="1"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heel(1)">
                                      <p:cBhvr>
                                        <p:cTn id="20" dur="2000"/>
                                        <p:tgtEl>
                                          <p:spTgt spid="34"/>
                                        </p:tgtEl>
                                      </p:cBhvr>
                                    </p:animEffect>
                                  </p:childTnLst>
                                </p:cTn>
                              </p:par>
                            </p:childTnLst>
                          </p:cTn>
                        </p:par>
                        <p:par>
                          <p:cTn id="21" fill="hold">
                            <p:stCondLst>
                              <p:cond delay="2500"/>
                            </p:stCondLst>
                            <p:childTnLst>
                              <p:par>
                                <p:cTn id="22" presetID="14" presetClass="entr" presetSubtype="1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4000"/>
                            </p:stCondLst>
                            <p:childTnLst>
                              <p:par>
                                <p:cTn id="34" presetID="14" presetClass="entr" presetSubtype="1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07896"/>
            <a:ext cx="223224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zh-CN" altLang="en-US"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 y="5020022"/>
            <a:ext cx="7056409" cy="123478"/>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6660231" y="5020022"/>
            <a:ext cx="2491997" cy="12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339502"/>
            <a:ext cx="46754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676456" y="339502"/>
            <a:ext cx="467544" cy="216024"/>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017341" y="1319238"/>
            <a:ext cx="2282003" cy="15134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68025" y="2903279"/>
            <a:ext cx="2282003" cy="15134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占位符 16"/>
          <p:cNvPicPr>
            <a:picLocks noChangeAspect="1"/>
          </p:cNvPicPr>
          <p:nvPr/>
        </p:nvPicPr>
        <p:blipFill>
          <a:blip r:embed="rId3" cstate="print">
            <a:extLst>
              <a:ext uri="{28A0092B-C50C-407E-A947-70E740481C1C}">
                <a14:useLocalDpi xmlns:a14="http://schemas.microsoft.com/office/drawing/2010/main" val="0"/>
              </a:ext>
            </a:extLst>
          </a:blip>
          <a:srcRect l="2833" r="2833"/>
          <a:stretch>
            <a:fillRect/>
          </a:stretch>
        </p:blipFill>
        <p:spPr>
          <a:xfrm>
            <a:off x="668025" y="1319238"/>
            <a:ext cx="2282003" cy="1513454"/>
          </a:xfrm>
          <a:custGeom>
            <a:avLst/>
            <a:gdLst>
              <a:gd name="connsiteX0" fmla="*/ 0 w 3042671"/>
              <a:gd name="connsiteY0" fmla="*/ 0 h 2017938"/>
              <a:gd name="connsiteX1" fmla="*/ 3042671 w 3042671"/>
              <a:gd name="connsiteY1" fmla="*/ 0 h 2017938"/>
              <a:gd name="connsiteX2" fmla="*/ 3042671 w 3042671"/>
              <a:gd name="connsiteY2" fmla="*/ 2017938 h 2017938"/>
              <a:gd name="connsiteX3" fmla="*/ 0 w 3042671"/>
              <a:gd name="connsiteY3" fmla="*/ 2017938 h 2017938"/>
            </a:gdLst>
            <a:ahLst/>
            <a:cxnLst>
              <a:cxn ang="0">
                <a:pos x="connsiteX0" y="connsiteY0"/>
              </a:cxn>
              <a:cxn ang="0">
                <a:pos x="connsiteX1" y="connsiteY1"/>
              </a:cxn>
              <a:cxn ang="0">
                <a:pos x="connsiteX2" y="connsiteY2"/>
              </a:cxn>
              <a:cxn ang="0">
                <a:pos x="connsiteX3" y="connsiteY3"/>
              </a:cxn>
            </a:cxnLst>
            <a:rect l="l" t="t" r="r" b="b"/>
            <a:pathLst>
              <a:path w="3042671" h="2017938">
                <a:moveTo>
                  <a:pt x="0" y="0"/>
                </a:moveTo>
                <a:lnTo>
                  <a:pt x="3042671" y="0"/>
                </a:lnTo>
                <a:lnTo>
                  <a:pt x="3042671" y="2017938"/>
                </a:lnTo>
                <a:lnTo>
                  <a:pt x="0" y="2017938"/>
                </a:lnTo>
                <a:close/>
              </a:path>
            </a:pathLst>
          </a:custGeom>
        </p:spPr>
      </p:pic>
      <p:pic>
        <p:nvPicPr>
          <p:cNvPr id="10" name="图片占位符 18"/>
          <p:cNvPicPr>
            <a:picLocks noChangeAspect="1"/>
          </p:cNvPicPr>
          <p:nvPr/>
        </p:nvPicPr>
        <p:blipFill>
          <a:blip r:embed="rId4" cstate="print">
            <a:extLst>
              <a:ext uri="{28A0092B-C50C-407E-A947-70E740481C1C}">
                <a14:useLocalDpi xmlns:a14="http://schemas.microsoft.com/office/drawing/2010/main" val="0"/>
              </a:ext>
            </a:extLst>
          </a:blip>
          <a:srcRect t="1328" b="1328"/>
          <a:stretch>
            <a:fillRect/>
          </a:stretch>
        </p:blipFill>
        <p:spPr>
          <a:xfrm>
            <a:off x="3017341" y="2903279"/>
            <a:ext cx="2282003" cy="1513454"/>
          </a:xfrm>
          <a:custGeom>
            <a:avLst/>
            <a:gdLst>
              <a:gd name="connsiteX0" fmla="*/ 0 w 3042671"/>
              <a:gd name="connsiteY0" fmla="*/ 0 h 2017938"/>
              <a:gd name="connsiteX1" fmla="*/ 3042671 w 3042671"/>
              <a:gd name="connsiteY1" fmla="*/ 0 h 2017938"/>
              <a:gd name="connsiteX2" fmla="*/ 3042671 w 3042671"/>
              <a:gd name="connsiteY2" fmla="*/ 2017938 h 2017938"/>
              <a:gd name="connsiteX3" fmla="*/ 0 w 3042671"/>
              <a:gd name="connsiteY3" fmla="*/ 2017938 h 2017938"/>
            </a:gdLst>
            <a:ahLst/>
            <a:cxnLst>
              <a:cxn ang="0">
                <a:pos x="connsiteX0" y="connsiteY0"/>
              </a:cxn>
              <a:cxn ang="0">
                <a:pos x="connsiteX1" y="connsiteY1"/>
              </a:cxn>
              <a:cxn ang="0">
                <a:pos x="connsiteX2" y="connsiteY2"/>
              </a:cxn>
              <a:cxn ang="0">
                <a:pos x="connsiteX3" y="connsiteY3"/>
              </a:cxn>
            </a:cxnLst>
            <a:rect l="l" t="t" r="r" b="b"/>
            <a:pathLst>
              <a:path w="3042671" h="2017938">
                <a:moveTo>
                  <a:pt x="0" y="0"/>
                </a:moveTo>
                <a:lnTo>
                  <a:pt x="3042671" y="0"/>
                </a:lnTo>
                <a:lnTo>
                  <a:pt x="3042671" y="2017938"/>
                </a:lnTo>
                <a:lnTo>
                  <a:pt x="0" y="2017938"/>
                </a:lnTo>
                <a:close/>
              </a:path>
            </a:pathLst>
          </a:custGeom>
        </p:spPr>
      </p:pic>
      <p:pic>
        <p:nvPicPr>
          <p:cNvPr id="11" name="图片占位符 20"/>
          <p:cNvPicPr>
            <a:picLocks noChangeAspect="1"/>
          </p:cNvPicPr>
          <p:nvPr/>
        </p:nvPicPr>
        <p:blipFill>
          <a:blip r:embed="rId5">
            <a:extLst>
              <a:ext uri="{28A0092B-C50C-407E-A947-70E740481C1C}">
                <a14:useLocalDpi xmlns:a14="http://schemas.microsoft.com/office/drawing/2010/main" val="0"/>
              </a:ext>
            </a:extLst>
          </a:blip>
          <a:srcRect l="16380" r="16380"/>
          <a:stretch>
            <a:fillRect/>
          </a:stretch>
        </p:blipFill>
        <p:spPr>
          <a:xfrm>
            <a:off x="5366656" y="1319239"/>
            <a:ext cx="3121308" cy="3097495"/>
          </a:xfrm>
          <a:custGeom>
            <a:avLst/>
            <a:gdLst>
              <a:gd name="connsiteX0" fmla="*/ 0 w 4161744"/>
              <a:gd name="connsiteY0" fmla="*/ 0 h 4129993"/>
              <a:gd name="connsiteX1" fmla="*/ 4161744 w 4161744"/>
              <a:gd name="connsiteY1" fmla="*/ 0 h 4129993"/>
              <a:gd name="connsiteX2" fmla="*/ 4161744 w 4161744"/>
              <a:gd name="connsiteY2" fmla="*/ 4129993 h 4129993"/>
              <a:gd name="connsiteX3" fmla="*/ 0 w 4161744"/>
              <a:gd name="connsiteY3" fmla="*/ 4129993 h 4129993"/>
            </a:gdLst>
            <a:ahLst/>
            <a:cxnLst>
              <a:cxn ang="0">
                <a:pos x="connsiteX0" y="connsiteY0"/>
              </a:cxn>
              <a:cxn ang="0">
                <a:pos x="connsiteX1" y="connsiteY1"/>
              </a:cxn>
              <a:cxn ang="0">
                <a:pos x="connsiteX2" y="connsiteY2"/>
              </a:cxn>
              <a:cxn ang="0">
                <a:pos x="connsiteX3" y="connsiteY3"/>
              </a:cxn>
            </a:cxnLst>
            <a:rect l="l" t="t" r="r" b="b"/>
            <a:pathLst>
              <a:path w="4161744" h="4129993">
                <a:moveTo>
                  <a:pt x="0" y="0"/>
                </a:moveTo>
                <a:lnTo>
                  <a:pt x="4161744" y="0"/>
                </a:lnTo>
                <a:lnTo>
                  <a:pt x="4161744" y="4129993"/>
                </a:lnTo>
                <a:lnTo>
                  <a:pt x="0" y="4129993"/>
                </a:lnTo>
                <a:close/>
              </a:path>
            </a:pathLst>
          </a:custGeom>
        </p:spPr>
      </p:pic>
      <p:grpSp>
        <p:nvGrpSpPr>
          <p:cNvPr id="12" name="组合 11"/>
          <p:cNvGrpSpPr/>
          <p:nvPr/>
        </p:nvGrpSpPr>
        <p:grpSpPr>
          <a:xfrm>
            <a:off x="3278055" y="1677451"/>
            <a:ext cx="1836776" cy="537211"/>
            <a:chOff x="2291702" y="1996460"/>
            <a:chExt cx="2449035" cy="716281"/>
          </a:xfrm>
        </p:grpSpPr>
        <p:sp>
          <p:nvSpPr>
            <p:cNvPr id="13" name="TextBox 11"/>
            <p:cNvSpPr txBox="1"/>
            <p:nvPr/>
          </p:nvSpPr>
          <p:spPr>
            <a:xfrm>
              <a:off x="2291703" y="2336569"/>
              <a:ext cx="2347564" cy="376172"/>
            </a:xfrm>
            <a:prstGeom prst="rect">
              <a:avLst/>
            </a:prstGeom>
            <a:noFill/>
          </p:spPr>
          <p:txBody>
            <a:bodyPr wrap="square" lIns="0" tIns="0" rIns="0" bIns="0" rtlCol="0">
              <a:spAutoFit/>
              <a:scene3d>
                <a:camera prst="orthographicFront"/>
                <a:lightRig rig="threePt" dir="t"/>
              </a:scene3d>
              <a:sp3d contourW="12700"/>
            </a:bodyPr>
            <a:lstStyle/>
            <a:p>
              <a:pPr>
                <a:lnSpc>
                  <a:spcPts val="105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890639" y="3263163"/>
            <a:ext cx="1836776" cy="537211"/>
            <a:chOff x="2291702" y="1996460"/>
            <a:chExt cx="2449035" cy="716281"/>
          </a:xfrm>
        </p:grpSpPr>
        <p:sp>
          <p:nvSpPr>
            <p:cNvPr id="16" name="TextBox 11"/>
            <p:cNvSpPr txBox="1"/>
            <p:nvPr/>
          </p:nvSpPr>
          <p:spPr>
            <a:xfrm>
              <a:off x="2291703" y="2336569"/>
              <a:ext cx="2347564" cy="376172"/>
            </a:xfrm>
            <a:prstGeom prst="rect">
              <a:avLst/>
            </a:prstGeom>
            <a:noFill/>
          </p:spPr>
          <p:txBody>
            <a:bodyPr wrap="square" lIns="0" tIns="0" rIns="0" bIns="0" rtlCol="0">
              <a:spAutoFit/>
              <a:scene3d>
                <a:camera prst="orthographicFront"/>
                <a:lightRig rig="threePt" dir="t"/>
              </a:scene3d>
              <a:sp3d contourW="12700"/>
            </a:bodyPr>
            <a:lstStyle/>
            <a:p>
              <a:pPr>
                <a:lnSpc>
                  <a:spcPts val="105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endParaRPr 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矩形 17"/>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55365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par>
                                <p:cTn id="34" presetID="14" presetClass="entr" presetSubtype="1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652BDC1-3194-4F2F-ADE1-894EFB7FFF9C"/>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IOAj0X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G1ZvkiKVzElYjAAABFcAAAXAAAAdW5pdmVyc2FsL3VuaXZlcnNhbC5wbmftfHtYU1fWtx072pmijNPpC+GStIOVVi0YIkIkJLW2ULVKvWDsCKQ2At5IhHCL5NKOU2hrILWIEbmkHVQUNCm1EgK51FITJJDjjUYbIEJIjhKTkBxDEnL7ErDVOu3zzfe87/s938U/eM5zDnutvfa6/NZaO/ucT97ZkDrvj2F/nDVr1rw1b72xadas32NnzZpd+Mwc/5MGccJh/+UpyqbU12fxlBF3/TdP565av2rWrDb2s+4dv/ff/2H/W+9SZs2a3x34e0pOPr1z1qztp9a8sWpLaZZxiMw+l0vVkLM2Z72W9drCxm82fdqCPeM+21Kf+upfV61f98kLm8KjF6SHNS944cXri94888kb/xj9oWbX79IX7D738ZEf5qQ/teqVY6dW+DLuuBmaHQS91UgxUXL6G+nnhKDjrYrJvqmEvTlm4RXv1zmuyJDNOK+FHTtcqq08hPBOVHAkPo95tl/EWfUn24g51/va0Xb9RO2S1qTph4NzbyWmcrpBNuN+k7U88GSWfU27UjEC+TxSH354+sltbK/eOR83Oj9wE7FmBVDivj0X9zL/6cB9B/trqqSp83czA1G0xi/d0Q7fWJr3hKhKC7mC/Y/3l5UDqJ2OAzfd3sCkg8NEGBZ3/8tg8aVmnGd3d/+rmE9GDGm++2kafZ3GnUNVR3VcBu1OgOm1ThK8Vo7CYP6x2uEB7HejsZZPrJ0ZjIGiBoxJ6+3UCftAxb0bIHoMudWDDTAvMbQFcXEQCkexrJPeX0euWiCdeFa633Jjc1pmCwmQRCNpnvPMSSBm7ngQzWnTInwOXXas+P4mqut57NRVNrZ942KuughuaCV4xnV5bCxNX7ainbh/GNA1M8x6CdslBLpBwDMIZGIFFm9eBdBVKvHP+y21dF83WIzp+cAK4XwQp+lHGlocHU8jVYhZjbBwULG107SNGqminx1cFLW/aKjaeqIcoDFJFd0inOyS02roNLyYz2ocKGpeRvPr8tv8oVsTMNhW2VuHn7qfy5zMjSWHw/AyY0HmMELVT+xLxVoPJ8SyRV8XZnDsIDsp6/dHBajPaBMHESLReiwpJrxJ2bFv0H4DLMZvncel4jig0bL2isbZoBGKlq4ujlGoV/MQ9v4ibbsznl8fodLtXaEhi1qW2y9fWZmVt5KQoMnFAGL5LawqA1uHiCb7RhDekTp2Ndsn9dl9DDXIUeux2nztmqDutD2OPvsPxbcjNAmQztkYxvRC9DiJ3BpB6aJx2XIFXysE7UsECGma0FhaH6pZN6Ads64lJWC9S/lxfHgSr6y8j30Y3ORBB3zIxE5ybrT3fPzZVSJrPSwY/HIf/E3KUOhiGfvHHFYPHZrsyOTVzVXkd4kitUTQGLRQ206tp90T4RpXY4dDE9OoJG17yciaeVynYCl0ARY3pwooYn0AO1eQibUHfQB7hkJn9Nu0naIGAmWI6eH7bFaPqMEF8L/oK9Lmy+Q92cIYIFpVqa6SA2oVtd6SIc/LgYg6I41HlQiZsj7avQyOuq/pXZ4iTw42GKwWmW1mulDIvovRz7VnNJq5GUcFkGeZicPPNyXxFGrYWjkUya7jbzYlwMtEOHguDae3f3GgvnVLdy68zDusJLLkSjlALMl9C06sn9sWyXxq1qwPXGDbfC7s2bjFb2Rlx5d/hTy6871QWR6FPqeCFURkhcZtHSuGsqm4pj3DcDaapzDKvz0sDxccGiS7tgnNZwBjTPKZEcqS7tHSkzkyMfUffcuOGVAL58EOyV4+5sotDZOCq3mADvJYO7S4F47IQwWRbNQwoBZ6iuC5DF6Ns00v0F4KIdAofX06LVpnpO6rRHYoOcmktAK/vY2lH2X7V+vJkER6ZK/BhOSYcDJYtmswxgwiIQ/K926P/f0YBHuBtv40HFxMzVKPoDiVVyk9PcflEhMsTnZ9kOHKDQ3AB9c0ljqE2t/HN4V1p8z59FwG98PdrJeIiZcdy4JrVw8j7GrGoHNS2E/TGF3dZ4A8VyL7enUYFrSQ9yatrcpHcvrjwvRTQadg0VAH8bM+nXB9VrxQTEjhGeUfDzIZZRj5oGkR+3w87odJCuCJIoNWyzZIvTqmjqvNLP28O3dOt0V8nADZ/Kv0A87Z3IURmignvFctJNHMLDlLxJXXEl6JFJoduAU5wvW2RPxlertGLtznsoUJwvUGK4MHqJ0dWgk1hmoSLgWKkk4F3NiuaPCEc2F/ki05F3dqbAX03jGBnC7ja7+2rP2q50qi6TlqX/6tSa0ySl78wuXS83Qdngd05PdSwgXiZ8FEWhWephRcVi08mJt1Bg1fwtHZk9hcAaq8Kr+wh14wtL4cqMMqf3BvUwOelhEUW+pJSIY+BYzZbHV1BFaudmJ7bnLsFGfoHBCfmiIZFno6hkrLQtnhziwYARx3xTI3FND9S7nFIKTCy1wuLhTNybQHXYZCgXhgieAyxDXPDQB1bMkKWs4bPTpt+mZYuv6p9+Gvxy3ra+opvXCzlIXcs/Oznjy5vJfIWrAzo2RgolbeYxMOlTKDkpsxfmTMTJSPoA7iTSgJA5YE9SqDPvQH35BDsFKeR6kbxAoUeQWZjH6XCoaVL0lNo9afc0INmqrWcqCnB+0NAqk73ZEC8ZK0A44+rt2NRhxkxCC6c3l10gRrsamOX0biCORFbfRBS6LzuFLDdMabQUNmsjK9ZYTiuqn1YOQYBrzM3VjFTmrUlkqcg3IIxkYqA6u6zTiwtDtX9jFyZV/cop3uHrWQ4Q7d3Ud8n6foWcarqzjK2gBbKCsifhtqD1fpvM5S7RTGS1P3vBcHjxYgAGcAUxu/n6jh94cuWOIUCfhfRfgk2eXdyLVVButkR4xMtSLuL1UK1MIq9nY6y2nfF3Sc+I74snZfP9cccEE51K/zI4qH1aDVFiPA/NI/S32QfZ8fMb2hngKnA96j9nuiRCWzFzYSeOHd+mU4UrlchCvXis1Sozbj5JSkqhWeNKn8zOnUt8nzClxO5KwZvAjiYrLS3neM0pyewEo7krtBWBwteR/D5weUWSRggloeRAiu0zAD49X+XP1it6pbb0cEtDIZxA2k8G9HQrGBwR90I2nTOb2C6JjO8/PlE3+Yzv9VI88FrokR3dGB6/5EsyOQ8Z4N3HwQ9W9TladNVwz7/9em3WbScQiSUtsAPjaL6bE9u6b33c9QL+auLsrJqJgZMH6I4B69FMx0dKdSKhZ6vqmfh45qOd80w+7oVKt0qjX1uYqFYnH9goFbV2dmW7dmE76ouHBalG83fX4jvSEyclrOr44sLErPTZ2RYelLazKfkPwfQmJK5Ysnf7wEATimpdEuAq91Ddt4h0okUEPuS8BujBSjwuRGNo3fuzPtVx+cLPRmv0abutusaLPU69DhOPbGh4xX+hqp+tqCbaJg62CRr1VZ9cDX1oIatHebq0gn5F57NlY0cefVhtUPZbvrbp1zyTV2Kvs+Rsfo7HroY9ecgsg/m+vqlqcAdcNpJdsfnUi/IP+or2Bqnb/ivLPVcEBXg4/hrrNFaDv7m8D1puYu/sqkldOR8d4rDUwoNDFJ0AKGqnYnHciyMw7EPdTSSYic9Mx8cKstoqk1LJlPwSULHxUAX/n3fFI6gJzs3HM/qCHtF0KnXEwMMMVfSDhQrmx+VEPpTe/Vbx+gsFpIv0Wk5qF+i0hoqGr8EjrzqPwDL4cGJCQWVl9FFWIfFZ4f9nvtYEsj8UTdbxFpj/wGjTbvDq3lERMR4v8oE6Yny9VXnFseuodSuucvLErrgSrBr7MnrwY3P2qXlo3LlOfG0cO/sbjcRuopkajpV1lFNcQxxn9VpNChQveNX5UKWVJt2fyrEsjaDVXcldxfM2YLD/UbE3W0kH5jojbVsOPMr4rdZGj5LRGKWmRpv7S/ev7fu/2h5rvzH4aykY9Cev0+mZf0mDAazJzh1ITdcFzRL8xGhi8wN9WteJxjmT8WNSsWDYdQTc1HHhekscwkLNjyK+G4ly8uDrRyNd2jaAVFSVF5HgmYIXbcC4FuN3aujHIE3HMfs+H/A1A8QKNrwzUdpXdPcob1L97/cS8/k8FzXtiTweWVJf1C5RbbIAXIFEENZlpdc+OB8dEafBa1sBVaDDjzj1y0ZpoPqC5N2/hzwVE2FMBUq5G2nheWQKHyVNRHBIMTiI56xQvHLsY23UZPJqbK/NGhH73bzGXcH96ucLi+ezY2QyK2f5rWDVK3PkrmrxGxrltAVlYjnq73V4ez9F8PMkRWpFTveVEQnr2wjy4rUl/dL4nhd9TzEex4HiCP1Hkw/Py6b+wYa74VzTK06zoxwzTuEXl9hcaoVbLRkq1NtBhnvcxGxET2c7ez+M1w8qOLrhk5F4ZF/aCzsgoO43EpWX84/iU5qBzAuu7piCyD/INa/MaAz0hFJNEBfy+9cZkZ7BzEkcH2JgxpzFJQl4GTARYatHfO9ybqGBH0uFcyWUKMarAkhv90P7HKipS9VgvGmVDYHB5Cp2UZoEQhyZ1Ib1SVVgkZNK8Tc7/0EQ9m81lk4lv12axw3O8aL8YKagmWYy/mZ+DCiFm9RrnjWAEVHs3RtYEbkew6NXtHPoa7kVTHTui1Nflnn2Kxy7LH+ukpWrSSa3a79S+uyL4RAeymndMbIIcwDV7iEp7AqIzZnfRfaODqq6szywXv+utnXSikl9ELul6cvTNmnTOeSMjyHBvx94uwWaBL3+6M100h405lYOEJ/YBuJUDEmNIrv6SIxuOAEm/pbkwz8hopnKPzN8NO5xgl0s5vTLPZBoy/WB7yhjF9HoWK45+onyvp2ZUYNvt9Uh1+iz5fRswzhwhjdFOW4t4i6E9oHMdEzch1vA2x20EsBB6WUcIAprpjKWKvaLRwSdOZEejyL1wONtJ59VyYPs6UJ7/oLi3ZeVtdVQZzW8cBy6eXnfKezYwMmmg0TkUocQyWwe92dudiJ0sHchlDKxo3Z0V20r1aylpqDMTubx6MBl6U5mQMee/QixBDkodof9+xssjR59EjggE+lHjMIFvy8maGmxb0GSwKYpA4cW7dpNZjSWwaJCfRcl6OPDiaDkRlljje1qaOgWDycQSqO3tMm2riGDYPA1CtvD9IonWCyAJP6VnWKUiVwuY/OlXvnUT2p+mw51rVO88qbofAID0+S4+lPq/tYMAn4+bnBEWodMXEjred2yAXdZDK6jt9TM3CF5mS2YNkBpOPyfIbe8+N5bhmI6RhzKN0IctTeAp6ijOR2iiM4ZbFfzM++aSifELy75PcMPCl3l0/fnZCwEH98+eceoZDYDhHU3FTV5s+Wf0542/K8ke6JgX97jpCp2PYLrHvGv/sxCHFLxqx/3Sr9z9j8MH5CV0s0zmapHEqL/mlZ6whGysThkuhvdX86z4HwtfkXjn8PYi1Cw9pfB6N1HGlAlto2Sud3BtiZti7gpdwNZ8BaG6ZLX4kcUYhBTBrIRTIBgSR26rQqb6BRoKZHRHPID71L1HMIRwc39uNfBDCkqkBPva4pXBtM4tL/Sg3fg72Daot1xY/6kXNaDq747qxl32RaTlEWCqVbJd61NLM+R8E32rG2s5Y917y5Dwo77Sv+DJes9kaxBPfPaubsF/RyYdb+SH2up8hNdavZp2qNHGK+e2dFY1Mr9O6V+bJ/ol6iS9rjy2+yo3va73I5vbgnnqHPtQh/bk4EHunDDpVInyKecmzUjLxUewRQpIp+idUJeM9HS6X34AF97TN7g5X24PFbTCGaxyyS/4upfAVMuDvs/ZyOFJr7xJ2jHONWgEZSllrSTiscpLYV6lmt5vZvM7MbLPWaDtHphvyCNrNvqYUqdcgZTijbkvdCintnEJ7EOG+rSs6rM4synxJBSJbDeVOIgkRawYQ5lNW8hckafEg4YHP1R3F68SGTHNnKei37X8EcnXTdvfOd/qyzVSgDJ5prW7ngConsr3ABforRavRfSBdO9lkYcyRC1tJ+Fuu0jKxRRZOdoXl/uVsuUQZ+jHO5wQ4HIBdJyDQbQMKBWi1yLc55Uy3nB1zTmGj1otl8r4e5wU+3Xj1JM5oZ5jtw7QNzT3Sjzo9U/k42IxWSJtSANbfYVhU0HziM5GrtUUVwCADI9ucllxEHUIBGEifTR3IZvTrnLaWAjpL5qJmUQfu3GlRV7ITFJTkC4FYepWgDfiSrkdVS0AmsevVIyj+vQi6HsUVRiwjBlUTE/uN8iIt0mroWKpK7f14ZQy3El9Udbgoo5F92E9oHhqv4ToF74D8SDvnwYZHZ/Y/ImaDuTjXrVSO94SIq0BlnTLM51K0A1z1RWTUzhiAj68xEJcPs501p/FDpvwEX0eZbHTP7a4qqqPvY6GYFsQl3u67gyY9B3sB9cYpY2htW5xO5bQiaXpiHwfQ5xdKMFyySeBZ4Krz62SlpHiQ/MBWhhVZRrSsP0/7fB1Mosx2+MsRd1kDfigGQTGs6MeZvF8G009HOHjEoHrtQI1W3gOOUBgXcm1rFZa1fWkMazVZKArHok7pjbdCl0NNEPGdSH5Qv01APQku5T/d6GMV/KR9njr0hdarcf3d2VsE4nFrYUg3WPrSuKMUP8QrUFu1JoLju5DeHeZO2be1F1GriTsL6yuA0HR2/sC3t+Zx050d2mLYKvOoxsHCVIwDi+2HflLekL8QFQcqQFoZ64sBo4zSONTuD4U8Rl+y/kMU/+bbzvzJaCTNJB6llLlELYXwVZRbk8UJNVc7pqBez46ZOOwkERMHvXMPbhpG+Ly5w8r9xwTADkeEb8VdR5u9lWTvcFnYTNo0+OhOl2RC39ba5R2JjPvJHPD5L5r27I9gW66yGfdf5ZR0g+5x5bnBRXY1Nifl1jce/hXuX5vybWCNq3sGzouqZaXHfNapjGFAB32BTrmEFJ3M79rzvah1BFUpv+OfSz3/YMKFSKz8ZXQYh82Uo7p3lV/J97lvUsNwf8XFsNVBXKcoBdJW4U/qgQGaa/PO5cPed3WMBxli6ARrh7amIQ3nua/bVkuAGDHcVCVyZ8pwo4bPOOI31hJhWpjZH/XNFkyrOl1G1JxSS6z5STRZaXp2GCeXVk+Yd9zVLw0ZkHb5NY+PJ0ntFlKSYz7XNQj24s4PBv8c5ohsbmof8s8kpjs5L1XBYg/cqW2kT95SyGvnfnPE952/xB7D7hbhfpRwrfl8P8RgJvN6l7zauspvZCmI9qmPw9DyKx2ehARw4/LsI2e9mcqe0OPym1X/FHpK3b0d9EZ56cm7LxPvaMOStd0I735n7lHXxQd9aZcxf/6Hwf0B8LMCS+0HH8BtiVrrCPZgdlIvkW3gUSj3AcwOCTzBz+bTnQmprThBPe6nPSgJ08b3pqPHr5aZyzTbvUKd+4GzFtp1uD9uqTyQAUzDPRAD9j+YN/r6XOzEhwU3mkD5kPknIG58m+vsy+3dyDY4vwuRvON16mgPGN3fecA2gFesYhuoXieowEnrY3+iyfC5uT7Iz8keiDE3pHDGPSj5L9ucAFMSYeuA40wM6QNMX7hbHUiSTgA1ndyE+ZEP2uY1nS2BH4pDCO7REMXP2w6fnxB7x/neFszP7fWa8Ue6/c87Wx4ZyntY2i4807ryf07yo8GfqTscyhIJxTLeys9yAz4n7sODl+3FEjkkljxSo5QFfqOTxkhcQ+Ys90QFjlb4yYmoGrORxgbL6I+U1JO9S75bGCk1lYkfFi/iIO617p5pxUcos8rT7u7YOT39/NzY7ub7y2bUVXGeM7L5QOiMvrtvKSZeSWbNzD1yL9txRCn1J665IbHi+9cuIbwjCMnd61zv/Uscyf2TqYI7qAcsVNowrHTyAl+8O9vpgH1youk+0wv4hI6eVGyB5d554KjXJvWq2CQhd1oZifViEoqW8577Os5zXWF5qfvtOcfcx/Gnzr08e2PjOkZN1TsSuZVeg1NxfW5QEzcOAtQsW60hi2a5lMrJaniUx+2+iThO/qLVfZ/iGQzdEoIwIutk03IJlxe2AtzxjavxZwnzygF30kHqJbA9A+tTH4TtjLv9/aRmYV/rD7IiJDtBGCNA2BGq7HuX73TSRSIu2+NP5q00zF3J9LZBlRNakizQAY6iLNvuB0rkqyWjqIPrGOI9xy4vO27JCTospJdf3ph17j+EpMHiI/L+Y9Uj0Qdzyq+wMFQchy1XLEneTKqWh/mzfkUhQcE1G9z+nGH8SdlFdSOofp8MLJ7V/0KtQc+koAQIHJyL30tibsE26UprcmT9IpyJK1fKYatze4ksfIO+01Icxv9HtWnvtMU/iCwbKg40ZABqk/55jvb5Bqg1toKFgl6rzi+QYGcrQ7EUnzP1FlQc09qbeNyl5C/q12YWld3FHsFJnRSxvcmk9b13LNW3eDrG9ieWNayk5WypJ1xGh+HKG+NkLMQabj//Tt9X1Yq4YRaiIQ12oP1gGok50FHtyt3ZoPj2x8pV19Acc6WFvqXGzEZWKZuYNT9Za0MkFvXNztODRxfksJarEeuAt6pfjD64O36LfxV7rrCahL4MniIvhVqfsQJekjRfh1YiCJ3syh0U97uI7Dt99nd4hwZJEkbdo/zico71sbm5J1iWT/stnyrdrgYi6xPqX/rzKD7L4gvu466qHRT4qlSqTR+6Tn4HDScnfVolr6v4AqMaR4Iu3aRwvX0cfXdNDa7amRU2G2wUW67/FC7N87kwvMyBZseo8aXKg/2YZacGmRmcp+KId0qf301K8rkad7M+12Kp95DWMSOy4xSGjfy0ynpMrbCWQhQlcZ98492IXu51960Iay5aEwXZ38uIZ4Q9CDPDjZHN16hH8NGAFnSvHUf/pHAY9qRLE4rjhyVX/7TO/4IghqdM+8ft/ZMBNI0NgAn2QNq1BQp7qURlf4hRe/j+/kE7Wqdx63WtFz8g9j72//8s7P3vIRmf8ie1EgvZZ5SKHSG+UUKGu5ppTYsZ9ie739kzJBwouSEAoCUPe8QLKoHEdu5QidQ1FOLP/Mv3v+OEA/aprIeNo9HWxqafjVj7AfHyL5/rBhonlo39Eotb5vz59rHJR/W6J+Kpqt2/GCI77NjLNPLz9w+Yk+TtjyJ+uvatnaGuSYG0fxXdWs1dytSg28WP5I7WsNTvJqj7yoGKxzkuo8HrRqAdP7Y+kgNa8hcGceU5DtrjAv2hG2yDYRGnnrB+wvoJ63+b9VCOw31Tji0+00kySD0C3+SKWIljtE6VR9Y4+zXufqu1dYzo8ZeO4zo1ni6qo2G7uzQeUwKiROLDuSt8E9cmrZS2x+I9FMs23hiBnuM6vtdx69Lo45t1tu2vEHX7gsoTIpFR6RzCS0TQkejnR4tReWjlTix0E80UbYbbecZH9rCyBhL/XA4Qk7Id7lifTprh1hG8Oh1fFXl/0svq796RBXMmSaEkTtNIabwudH5gW1d9YpwIrhBiVbp8mU79YoG/z65VgGwUT5EtJGE4+c7PXPp8ORHwwyM5k2aicLtE/ZP5oLqfbV/461NH8G8Mzj9Qdg3juBT63GZGfzYsKIr4fkp3YNOJg4jCtTQKKO9iGb1GkL0AFi5/oS6/2Js/le86QoAs8tdgu2lY6pt7sVkmHHwvbXi1CWdKCq6nJgkA4tgKrXUwGngVQck4KmjdaPu1pXf1Sy3o4AMNy7Mi0awXkTpVUPXuoA9h81F/qZKfll07x6rR5svfOi7wN4sA3StIQL1XBUQfHJvsDDUHQ6r3GGXeUq0Vwz1CkHsECHDNrX91i8mFFcC4NVSV/XLfe4kxCP7pvmN+hX24fzB3CW64Eb+9Cl9QdbgtDAsq3vfSWvTg1qFcRhnjXj51mB9mp37+Kx7VAE2gFUWw5XIH2kSpCWqkXto154qIMI8LSwGZcwu9NFneSoiuF/DDsPwpd+M3v+LYbIqj72aiFKd2oVbw/P0vbBGquMoOEc0wFFQc1j26jHGExqp1Iu2ivy0n47tBx8YpS8sV1gmtk82MLnTv8reKDvvrucL+0uzdw3A7IG/1VgIYrsVdkHlcrorO/tegUfvradFUgdcCBVXixf/MN9dUaTsHmfAQVFDO/ghdMfHjvmVoKW7MyYqLqwI58gafGMh3ZWBJdU9RBrHsOjayJQXo2VUrV/SgmclxhXprBo7QCC7DNjudybvLHknN+Piqf4xAN/3FfgHzVyyOomHf/pXhQdzg64+m6fTKqB0OzIpusPubf429/gnnsiesn7B+wvo/xRqGRfOklgRvitOlbPvFPwPYr/jw6cSjNL750ecI10157+F/fa6Z+kEgGn9ufoxG68zSPALCvMB+usgRSLQFy54yCWhksEz039RHrDzJ9Jl9yXOj+x/qqmgtTCbxGMmUd7jusWiEZ8M63MPDJWc2xwWqic3qR3i8NF2NXDj3ZNCTQf/GoIY4GmP6PMvIRyExgWNA6/gia2/TXp7pPNdz75JL4/MesovAZE5gozhVdXYJ4FoEECV0hngcUoIl3IeHEcaP+IuV4t4JZ+DNj/ncwAaeboLa8KX5bjNXEvEshdujhr2OPwrmVx8ukNBTAFVWmdFqzDPTwCSEuAj3OKPrIyitJvAjzx0x98Y8OvWjXaRqAqi/iowaDX1TwD/R5+F1kjKwuGLZzXyuZXKXNzF/YKKWjcq6unKO0jkJY4DySDZHrSSwnUJAgAMfW/fQpMbRN6u0Ab9e/zxXmMkYo2+XfSf6dLkqd1c9Yd5KnuLmccOwjVciRmfpjflUEuSGAMJwdDcRmxUDaMc6N2JTTNXswy48kDw7mxcOvERmB+oMqd5zRF3J5rDjywFWMzVwGD4XI6fwfmmHQC0TVAabaud/d7Z3G3rOd6wPhZrQ+ahGpXZnimxwkVSPFTKOjCxHxBJHac7Q1zeb6tgJYat3kqpdlbywPNQGJa6c66psuxCGbQUbrW3tCLLEKHx49OfGK7Dp+p7CKlXBkluta3uD/gELRpH0xnPI5VUf5vM6MfZaZmSlHcp/fzmcuT1FGXRU+/yXxPcayDgswxaq1eqsInGR6VEYmqm1+/6UyHC7VuomB5g9u9yljuLP6sNna18mg5YCp5sIwZaAeJrSz3etMojXtOebwaPqMaqeqBQggCWEgxm4BOzwpFDDedwWhY4IXG/DAmTT8DJe65w+5Noq/IZTrKNEzJC3x00bcrRBooa4RXrivlhgyXL5aerABBqr7Egz+UtW6llqX59RBnZFYjc3GkJ3QGjlaoM7AnK3R91FP66RU925MhGLsf2V7tHSsu0yKYsB+33UwdtuopV4r69IjfgS+BPalCB9nyLBsBO8mYCRckwDLKuVI9jxuOGX2SicahDH0aEr1aDKEgEZSvuMx44fLnYlglkP01XzTgemXe2WVxb2/dcErTqvArAQVmiKB3Qrff8avUrfgLV1WMm8lGE//zDhbLjsL9Kbg7j4yuOQrhxwbX9MwLr53OkjWafRWUPoOcrWmDQA53PrdBavXaphX+RSH6blhs8DxbDrU8BkxGdRdVYjsljvKREbMjlkA+bxqFV1gxQguWT67S/vyr7Vp5X8x4RKe9/Rx+4AunNpAdgRZYH4x0TrgmMJfjQ6FDjkZjUGDtjBsIDo8aXN5w4wvz/diVkNXk/D0Z2I+N7btQbwxS3/wm5zOeCe+6mVXJhzo953LrBSZ2xXrqNvyWtFw//q3zfaHltRjuNG+2Nzl6flPRn0ZNB/16A4WkGG7y7O05wqvX4t7f+2vfAnJE9InpA8IXlC8oTkCckTkickT0iekDwheULyhOQJyf97JAc8NhViffjn9ycLUrb8vJ1msypiCe47qbgDy/PfupamuPXZI+84CQMv2IRoXMN2+PrIzwvzqYvG9p1WsgzL/nu/ZDErsb6E5nNppNOf2Er883/Zy1LR87gap7IkxnuH7b0zKmAYBDHYiQ+DM0SBU49J1Cwqg9pIlQyAAbbfeuLMmwYWFRLGnHKE+yJicFdXbx6Fm+8bbzMfwvi6Bk0kDI3hMRCkjsBRGuvlxlaMBmMeh56a/pCKoxcvKWiP/a6rch/eOdgCUI+qBwWZppXWsgMNgO9UgNatRcRybwsVEA/LVU99H43NDxwc4jDucmIkbl2s1GjFOatxwumXs+5GIZw9ah5oEt2/to7MMOI8d9Okuk6n/SVBHb9OZ983aAoczdzOC+cQ7HZbCy6KrSUWCly35+I6XNThH9y+nuQq3+GVtvShxrmBxR0JuZBcJcU1tAY+B6IDkxV5LS74KgYZYX82hIyhDavS0UDXFI0UNfsa4O4DMqrWDNi2pyXbbqhjFLuOK1BfX5r+0Je3UxxZEkVwBTU6j/u+i3V/V6fNlV2ylC3A+SAcU7erwaVTDSYIwlU64E3Z9xkJw43m7We8LEwVu62ki8ajut3vKm2QB87pYpwshbtWVjQFlL8fp/s9HMBAbztLvog6g7W/W8SNumy2aGlIoLICGF8zFDIAUlqC3oR9Yd1bfmJ8xXlWzsDLNXhHP3Ez3LCSLTfqDFj2x9QLRJlSJI6ciyoA7YvJuWfh0lxiYqRAwa2w/PF20CdQK4o5mctsj0iraPWy6qeQVjRLYCdxAKqbKmkdgdaINrlX8scnMYFvbzW7C7fbSrhNM9I0XTYX2YTc7yao/7REXVRFLkbV92sH0kWj0OXL5suT9pjZOxhD869Ry0RhKO1YKBz1QpX6ewf02cZ813i/SGovKxvgHt6MSxlWcq+biomzGmLLBk3WgcrV2BRbW+6MhaqZrrapMmBBOtd3thO4OmY+zzZoXMtpw9dCv2wx5FDfHHJ/2rVW1m5ped2UZStLKAeMzxwTCLQ7WOpgLbJVXdI9ms5MIbmQvLIuk3MoxeYpDWlhJ7eaKA8v8/y65o7JG9lu8wFSOuFgQNG9bBGe61sPw5J3s94ZKDpvnFiuuFljqGxM22orExQ4zsJxQVwVnn7PP7jrnelL65RY4xJbJ1Ub6fsCn9sZ6/EhuWtt8cfS7egWnOMg7mXpnIQdDtFJ5OvpqnlOi66VVH0V5Wt/30ZOKhBYtePQTYwvnCukuRPL+nwycKkAgVsM12o0fdnatnIxU0sxAz15OFkRWXDAMQ1WFpDpBUMCP4BeJhL8Khugm16fvrSQUAf8OvQ7kekQwJg8r9MUVZ2dWtnX4oq4xfXc4tYQKgx/W0EjdZmKBBvpWEFRwwiqSe9IWCWIO1XpO933VeSJjnDnytxZEdIEpzhUm1N+yS3ZeQyuvR/6OmQIfQZ0jeXrVyGJWhrX6Eg0+P3GirSC1kVA9sCE0yD1GkIIrh9VcLrAdwLn1eJiyOoz2MmznWlgC/h5i6Jp6ub5cax6gyesb0b5CJofQZh/9dH/QdlMfzVngF61lDnHmvvl1N8yKkago3F/rVx1d7EagYLL2B3kIrZcW80vYhzByK6geYqbiTxF61K5DmIO7mL9U1sMmYdCX6FQGUPhz0OurEx4M4OF0Ydu5kMZkzKVukWCiJp7s5UvmbqT5Bm1Gsef5wbOKcTyFboyX/eMOVvHtGPCE+NTrTHscSLQ4toXeAeoBP1HvEDMGyfODnwT0ZkAb5WCGalZb31dw42LUIFmKVTkTALJvkmy1Gh+D8rLcXbdLWWNR9us24QxUhLfsIVwyM97Q+M6rNz5tSUCoo55aHCq9HMDZFOoIRXS2iHEMCsazeeLelXvd/RL7bsdT5sybJ5Q4ra30c+0qt9gPM0wQVwfDf3HrYiydrEnveCF3NKIflWlXc6vmRaUZRVWWiMmy4c3TJtemenNk4+bE1VF6US3QuPkLWb67sGjmZx+m9ZcqZYKKrl7IppG128hsP2SKXfBEVDJhPNrpxlUF9C98xv10uacp9drDW2qYY2Tr73BNF+f+MOgcNyF9JGvvUwkFNWNtLTPzfU7HJQnmPxxmOS9sGlagcu93O+ce6t9FzFF7rPYFf4wRrsOSR2HrOaEhMOy0BAYBlTIJtC+hrgoneOT75HbTjnz22XP4vX4zXrJK0xOHbksc0C1c+tQM6oXTIjp2uOIUOFldCsVNJ8hOobmi7SGLvuFpDe9+7YQqpPL024r0zVsbXo9utReLrb4Xqgs+Er/1Tkv97xfK+0CrjGex2ec24Io2zqU69IucDKvW4WyMzhr1nSYUiYTvUtMu5M6K/E79MY9DhZA06M4HDZymbGyRJv+GdSDTvnBqLHwWqeO++OnUC8Dab0TMK0hkST1hMky53Gd5zfS10+GYj9MwtNxVVbc0gFbt7tJs9vsi28NeD3wlapDMvVAN2u9qfdvXEXN+L2yRaoe3NKriUR9eyl0OfTd5xm4YArM9H5ZnSUxHbqZkPXSSq9pRfnFrqnL4nFswxEgHniVS8h6q3BgQpiXlFXVltDPf6FhaGAC5lcXe4QiD5zH8YzeyuWK3bORimwhrzN4onjArj09xazIETLcUb1N48UbpwXZwc+n2/aenA5FVQ3qdKdo04w+tnqG9Kd4e9wVVNmyhBTFkVXLcLWJvoa9GY1PkVdIj1OCTjnj7euHcGB784xGNjXaHSKImhVPU3Jz9xHOLvd9XMbj8sODuD5pnkpsWtECNH++EcXcxmVM3T1E8AwQxI5KjaNS4KghOGsOSaESr1KXF/TFlVYJIlW9+v5iLfPtTUX0GYPd3JtB8PxtGj2AojEmBsItU+M/zLK1XJkOxfrzwbTbs3UaMumv/XxHhHZ4WbnQ8no98nckH+N4p4Uk+l0cEx+O00s8sVzNG7b42nT73RMWKovb0ufaTcuTuSDPYgi3naNnagpDCRp5Mk0PpNjibxEdg45JgZRusXuHNV0RCdBc22Kpq0taRq0bXGE/A3/W8cm4Kz+iBS9eztjr7niNcY43AxZBZXnkBN+MwGm57uDU43LAfdwuELAfyBtCoLW5Xf3rT4iv5iXRZI4kcFI6zmiwkBi6O0W+qrKa8b1xrabra7TQMUJbLSmOVuX7E5mUFCxRh2gHByZqceEzto7i33FfIrgvFdw7O9YuTLNt+zZti4YNMYU0L6JurUSVMuCrWz6tw+Y4r0ZylTZUynT/pMg+wnk3e90wwncwfUgyddOf2kFToBDslWoz8D+GD7WMUNzHDoQR3+vVCK3btmsZyKy7tTzX5kr8GQnc7zANy3Gg03xTPULxRlQE1TmnxvYuoCbZYVz75O/XliD9SnzDZvMX5tHTp2rYXwHd+iL3OalNEOPtlzoTQnxOnC/XVDv92r07el7H3+Z3jLt0i1rM8mM+QlurDKCxK/NjpSbP7KsD8sZ0u3Dt/HFLfquB34mZydqZkAONH2p/IHrgDf/Lvvwvem63J7ymNwuF672MeELji7EctpSrN7b22RV/SoxBNN0+08KX++0SDex12XrYItBq2dOfgcNWnBtcRKgWienIa6X17iF6xgqJRBD5YYX73R7uJ+OGq0jaBivi1V7pXTT7+GHNoG8C4e0+KRKLvQiflkmzsL1XcYsr4pWE+EnL1gG7Yr3fEIe797MOveKL3SiRl1vIFSyrZ2uycqZOSEZnULbhVSfHraenrbF+bO/5c52ZM+n6oB8npS/7GimFA6r3tw6Bd7z3AO9Z998y5F+PUD4ah2o9Q1JXSSxBF88+/u7XgtXvxtSRqznqabVqipNMFXvuaM+1mDl1pyWICrd0h1azSdjCatLq7GW/KHsy1W2lWx4o0H4J4bmKqGGq0F+PG5b5/7kT4XPIFfzuIhg2OlDtbp/Tf7r865vDpsCrllnDVRB+Hl2UbvMUPOfHlqX8s32+L5f57pT1uqi73UXMLV9Mg0rJlzPYkj9wp7ZFjUeEBz7/S9XX5vZKzRHpD8oiN34wzbPAfnECjaRh3x64It+erolN2EjHDX80HU6DDy+BxBtN8E2pyDYzfThhQPWeXz2nJdYa/hHCwbpltA0tiCJAelIQ2VtwixaOG2dI01cjyOl06eD31Q7EGRrLzwkTHCjMon0yos3eGNWC9QVKval7ubjtDG9CtqPeLSO7U5yIhKkSn0kjRn+uMxptTna4ZzTWO7pdttzE/km7PdLLG+lp2A0qZwluhundNe7k8YgtXFegTMUopcBwqYP2Z/6WzmdVVNv1wFcmFIdzk/YVeyc1XnWIz0rwKgq2aEUeuc+B0KywWrZOY7fVHwWmqdTnrDedoX7Pp8ID5sEzRtunkq5sHNN8cxZrfpe0ecj+srUsgz7c3GmZoBJCJg28S77bCPfBQ348JbwyV7mWVOfawv69e4s3r6rLv3aMfr13KBiYHWjJOg0hh88WNxjHe/g08aEQy2CpQ8Rm9pCsH7nG8dIDTjJdYqabl1QoR0qY9pJYcrVajx0gBtq5CcfYR/DUCBy/KzOyyN0PFobEjgotE7AS29qTXft7W7lxO/UaVx/boVcZ7zjTfHdxYveC2xm59wP9aGmB6XpMUWTCEA8+BTKf8/egwZcOxUpKLReDGROjZ5obDxzKOGpocU03uwbYb/S0YCTOcTG4d8n0KFPTvkZzqbYyoXfJUz/fOyxsZkbWdOe7H5EN0eSXfFw8fZpL6mfnUJnzuXd9Xo1v+/CfZr5H3SNDH6A43sZNXWXHMBzdiKMl02MTU28tP5/n/ebQIV9wzPff83637c3UwPM1b254g/f6e3//H1BLAwQUAAIACABtWb5IkXUJiEwAAABrAAAAGwAAAHVuaXZlcnNhbC91bml2ZXJzYWwucG5nLnhtbLOxr8jNUShLLSrOzM+zVTLUM1Cyt+PlsikoSi3LTC1XqACKAQUhQEmh0lbJxAjBLc9MKckAqjAwMUAIZqRmpmeU2CqZWyAE9YFmAgBQSwECAAAUAAIACACDgI9FzoIJN+wCAACICAAAFAAAAAAAAAABAAAAAAAAAAAAdW5pdmVyc2FsL3BsYXllci54bWxQSwECAAAUAAIACABtWb5IilcxJWIwAAARXAAAFwAAAAAAAAAAAAAAAAAeAwAAdW5pdmVyc2FsL3VuaXZlcnNhbC5wbmdQSwECAAAUAAIACABtWb5IkXUJiEwAAABrAAAAGwAAAAAAAAABAAAAAAC1MwAAdW5pdmVyc2FsL3VuaXZlcnNhbC5wbmcueG1sUEsFBgAAAAADAAMA0AAAADo0AAAAAA=="/>
  <p:tag name="ISPRING_RESOURCE_PATHS_HASH_PRESENTER" val="aa54b298e0ded49adf438348cbd7a4e5e45faf"/>
  <p:tag name="ISPRING_SCORM_ENDPOINT" val="&lt;endpoint&gt;&lt;enable&gt;0&lt;/enable&gt;&lt;lrs&gt;http://&lt;/lrs&gt;&lt;auth&gt;0&lt;/auth&gt;&lt;login&gt;&lt;/login&gt;&lt;password&gt;&lt;/password&gt;&lt;key&gt;&lt;/key&gt;&lt;name&gt;&lt;/name&gt;&lt;email&gt;&lt;/email&gt;&lt;/endpoint&gt;&#10;"/>
  <p:tag name="ISPRING_PRESENTATION_TITLE" val="V0550教学教育"/>
</p:tagLst>
</file>

<file path=ppt/tags/tag10.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11.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12.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13.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14.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15.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16.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17.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18.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19.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21.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22.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4.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5.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6.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7.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8.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9.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heme/theme1.xml><?xml version="1.0" encoding="utf-8"?>
<a:theme xmlns:a="http://schemas.openxmlformats.org/drawingml/2006/main" name="2_Office 主题">
  <a:themeElements>
    <a:clrScheme name="自定义 15">
      <a:dk1>
        <a:sysClr val="windowText" lastClr="000000"/>
      </a:dk1>
      <a:lt1>
        <a:sysClr val="window" lastClr="FFFFFF"/>
      </a:lt1>
      <a:dk2>
        <a:srgbClr val="595959"/>
      </a:dk2>
      <a:lt2>
        <a:srgbClr val="E7E6E6"/>
      </a:lt2>
      <a:accent1>
        <a:srgbClr val="00B0F0"/>
      </a:accent1>
      <a:accent2>
        <a:srgbClr val="DD4679"/>
      </a:accent2>
      <a:accent3>
        <a:srgbClr val="00B0F0"/>
      </a:accent3>
      <a:accent4>
        <a:srgbClr val="DD4679"/>
      </a:accent4>
      <a:accent5>
        <a:srgbClr val="00B0F0"/>
      </a:accent5>
      <a:accent6>
        <a:srgbClr val="DD4679"/>
      </a:accent6>
      <a:hlink>
        <a:srgbClr val="3B8D00"/>
      </a:hlink>
      <a:folHlink>
        <a:srgbClr val="595959"/>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TotalTime>
  <Words>2366</Words>
  <Application>Microsoft Office PowerPoint</Application>
  <PresentationFormat>全屏显示(16:9)</PresentationFormat>
  <Paragraphs>323</Paragraphs>
  <Slides>30</Slides>
  <Notes>30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Gill Sans</vt:lpstr>
      <vt:lpstr>Lato Light</vt:lpstr>
      <vt:lpstr>맑은 고딕</vt:lpstr>
      <vt:lpstr>Open Sans</vt:lpstr>
      <vt:lpstr>Roboto condensed</vt:lpstr>
      <vt:lpstr>宋体</vt:lpstr>
      <vt:lpstr>微软雅黑</vt:lpstr>
      <vt:lpstr>Arial</vt:lpstr>
      <vt:lpstr>Calibri</vt:lpstr>
      <vt:lpstr>Calibri Light</vt:lpstr>
      <vt:lpstr>Times New Roman</vt:lpstr>
      <vt:lpstr>Wingdings</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V0550教学教育</dc:title>
  <cp:lastModifiedBy>Windows 用户</cp:lastModifiedBy>
  <cp:revision>12</cp:revision>
  <dcterms:created xsi:type="dcterms:W3CDTF">2016-06-17T11:25:25Z</dcterms:created>
  <dcterms:modified xsi:type="dcterms:W3CDTF">2018-08-07T07:42:38Z</dcterms:modified>
</cp:coreProperties>
</file>