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256" r:id="rId2"/>
    <p:sldId id="307" r:id="rId3"/>
    <p:sldId id="257" r:id="rId4"/>
    <p:sldId id="260" r:id="rId5"/>
    <p:sldId id="263" r:id="rId6"/>
    <p:sldId id="264" r:id="rId7"/>
    <p:sldId id="266" r:id="rId8"/>
    <p:sldId id="269" r:id="rId9"/>
    <p:sldId id="308" r:id="rId10"/>
    <p:sldId id="272" r:id="rId11"/>
    <p:sldId id="276" r:id="rId12"/>
    <p:sldId id="277" r:id="rId13"/>
    <p:sldId id="279" r:id="rId14"/>
    <p:sldId id="309" r:id="rId15"/>
    <p:sldId id="280" r:id="rId16"/>
    <p:sldId id="282" r:id="rId17"/>
    <p:sldId id="292" r:id="rId18"/>
    <p:sldId id="286" r:id="rId19"/>
    <p:sldId id="310" r:id="rId20"/>
    <p:sldId id="287" r:id="rId21"/>
    <p:sldId id="289" r:id="rId22"/>
    <p:sldId id="293" r:id="rId23"/>
    <p:sldId id="294" r:id="rId24"/>
    <p:sldId id="311" r:id="rId25"/>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AE93"/>
    <a:srgbClr val="A87D53"/>
    <a:srgbClr val="14223C"/>
    <a:srgbClr val="233053"/>
    <a:srgbClr val="C1CAE5"/>
    <a:srgbClr val="90A1D0"/>
    <a:srgbClr val="C2813A"/>
    <a:srgbClr val="A38D5D"/>
    <a:srgbClr val="74B361"/>
    <a:srgbClr val="F0DD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03" autoAdjust="0"/>
    <p:restoredTop sz="94139" autoAdjust="0"/>
  </p:normalViewPr>
  <p:slideViewPr>
    <p:cSldViewPr snapToGrid="0">
      <p:cViewPr varScale="1">
        <p:scale>
          <a:sx n="92" d="100"/>
          <a:sy n="92" d="100"/>
        </p:scale>
        <p:origin x="96" y="600"/>
      </p:cViewPr>
      <p:guideLst/>
    </p:cSldViewPr>
  </p:slideViewPr>
  <p:outlineViewPr>
    <p:cViewPr>
      <p:scale>
        <a:sx n="33" d="100"/>
        <a:sy n="33" d="100"/>
      </p:scale>
      <p:origin x="0" y="-684"/>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54" d="100"/>
          <a:sy n="54" d="100"/>
        </p:scale>
        <p:origin x="289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0B910A-3162-4AC7-A57A-98D8FA48F38F}" type="datetimeFigureOut">
              <a:rPr lang="zh-CN" altLang="en-US" smtClean="0"/>
              <a:t>2019/6/6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9DFEBCB-DBDF-45A6-8841-FC651EEF5C11}" type="slidenum">
              <a:rPr lang="zh-CN" altLang="en-US" smtClean="0"/>
              <a:t>‹#›</a:t>
            </a:fld>
            <a:endParaRPr lang="zh-CN" altLang="en-US"/>
          </a:p>
        </p:txBody>
      </p:sp>
    </p:spTree>
    <p:extLst>
      <p:ext uri="{BB962C8B-B14F-4D97-AF65-F5344CB8AC3E}">
        <p14:creationId xmlns:p14="http://schemas.microsoft.com/office/powerpoint/2010/main" val="1418826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3B9DAB-63B0-4B93-A023-384BB31359A6}" type="datetimeFigureOut">
              <a:rPr lang="zh-CN" altLang="en-US" smtClean="0"/>
              <a:t>2019/6/6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02BEB9-F123-4F18-828B-50DE46269ECA}" type="slidenum">
              <a:rPr lang="zh-CN" altLang="en-US" smtClean="0"/>
              <a:t>‹#›</a:t>
            </a:fld>
            <a:endParaRPr lang="zh-CN" altLang="en-US"/>
          </a:p>
        </p:txBody>
      </p:sp>
    </p:spTree>
    <p:extLst>
      <p:ext uri="{BB962C8B-B14F-4D97-AF65-F5344CB8AC3E}">
        <p14:creationId xmlns:p14="http://schemas.microsoft.com/office/powerpoint/2010/main" val="620805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a:t>
            </a:fld>
            <a:endParaRPr lang="zh-CN" altLang="en-US"/>
          </a:p>
        </p:txBody>
      </p:sp>
    </p:spTree>
    <p:extLst>
      <p:ext uri="{BB962C8B-B14F-4D97-AF65-F5344CB8AC3E}">
        <p14:creationId xmlns:p14="http://schemas.microsoft.com/office/powerpoint/2010/main" val="2729769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10</a:t>
            </a:fld>
            <a:endParaRPr lang="zh-CN" altLang="en-US"/>
          </a:p>
        </p:txBody>
      </p:sp>
    </p:spTree>
    <p:extLst>
      <p:ext uri="{BB962C8B-B14F-4D97-AF65-F5344CB8AC3E}">
        <p14:creationId xmlns:p14="http://schemas.microsoft.com/office/powerpoint/2010/main" val="928117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11</a:t>
            </a:fld>
            <a:endParaRPr lang="zh-CN" altLang="en-US"/>
          </a:p>
        </p:txBody>
      </p:sp>
    </p:spTree>
    <p:extLst>
      <p:ext uri="{BB962C8B-B14F-4D97-AF65-F5344CB8AC3E}">
        <p14:creationId xmlns:p14="http://schemas.microsoft.com/office/powerpoint/2010/main" val="3239052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12</a:t>
            </a:fld>
            <a:endParaRPr lang="zh-CN" altLang="en-US"/>
          </a:p>
        </p:txBody>
      </p:sp>
    </p:spTree>
    <p:extLst>
      <p:ext uri="{BB962C8B-B14F-4D97-AF65-F5344CB8AC3E}">
        <p14:creationId xmlns:p14="http://schemas.microsoft.com/office/powerpoint/2010/main" val="40068693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13</a:t>
            </a:fld>
            <a:endParaRPr lang="zh-CN" altLang="en-US"/>
          </a:p>
        </p:txBody>
      </p:sp>
    </p:spTree>
    <p:extLst>
      <p:ext uri="{BB962C8B-B14F-4D97-AF65-F5344CB8AC3E}">
        <p14:creationId xmlns:p14="http://schemas.microsoft.com/office/powerpoint/2010/main" val="30737859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14</a:t>
            </a:fld>
            <a:endParaRPr lang="zh-CN" altLang="en-US"/>
          </a:p>
        </p:txBody>
      </p:sp>
    </p:spTree>
    <p:extLst>
      <p:ext uri="{BB962C8B-B14F-4D97-AF65-F5344CB8AC3E}">
        <p14:creationId xmlns:p14="http://schemas.microsoft.com/office/powerpoint/2010/main" val="69119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15</a:t>
            </a:fld>
            <a:endParaRPr lang="zh-CN" altLang="en-US"/>
          </a:p>
        </p:txBody>
      </p:sp>
    </p:spTree>
    <p:extLst>
      <p:ext uri="{BB962C8B-B14F-4D97-AF65-F5344CB8AC3E}">
        <p14:creationId xmlns:p14="http://schemas.microsoft.com/office/powerpoint/2010/main" val="3691734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16</a:t>
            </a:fld>
            <a:endParaRPr lang="zh-CN" altLang="en-US"/>
          </a:p>
        </p:txBody>
      </p:sp>
    </p:spTree>
    <p:extLst>
      <p:ext uri="{BB962C8B-B14F-4D97-AF65-F5344CB8AC3E}">
        <p14:creationId xmlns:p14="http://schemas.microsoft.com/office/powerpoint/2010/main" val="1211670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17</a:t>
            </a:fld>
            <a:endParaRPr lang="zh-CN" altLang="en-US"/>
          </a:p>
        </p:txBody>
      </p:sp>
    </p:spTree>
    <p:extLst>
      <p:ext uri="{BB962C8B-B14F-4D97-AF65-F5344CB8AC3E}">
        <p14:creationId xmlns:p14="http://schemas.microsoft.com/office/powerpoint/2010/main" val="3971689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18</a:t>
            </a:fld>
            <a:endParaRPr lang="zh-CN" altLang="en-US"/>
          </a:p>
        </p:txBody>
      </p:sp>
    </p:spTree>
    <p:extLst>
      <p:ext uri="{BB962C8B-B14F-4D97-AF65-F5344CB8AC3E}">
        <p14:creationId xmlns:p14="http://schemas.microsoft.com/office/powerpoint/2010/main" val="3004567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19</a:t>
            </a:fld>
            <a:endParaRPr lang="zh-CN" altLang="en-US"/>
          </a:p>
        </p:txBody>
      </p:sp>
    </p:spTree>
    <p:extLst>
      <p:ext uri="{BB962C8B-B14F-4D97-AF65-F5344CB8AC3E}">
        <p14:creationId xmlns:p14="http://schemas.microsoft.com/office/powerpoint/2010/main" val="3192876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a:t>
            </a:fld>
            <a:endParaRPr lang="zh-CN" altLang="en-US"/>
          </a:p>
        </p:txBody>
      </p:sp>
    </p:spTree>
    <p:extLst>
      <p:ext uri="{BB962C8B-B14F-4D97-AF65-F5344CB8AC3E}">
        <p14:creationId xmlns:p14="http://schemas.microsoft.com/office/powerpoint/2010/main" val="772374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20</a:t>
            </a:fld>
            <a:endParaRPr lang="zh-CN" altLang="en-US"/>
          </a:p>
        </p:txBody>
      </p:sp>
    </p:spTree>
    <p:extLst>
      <p:ext uri="{BB962C8B-B14F-4D97-AF65-F5344CB8AC3E}">
        <p14:creationId xmlns:p14="http://schemas.microsoft.com/office/powerpoint/2010/main" val="1557029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21</a:t>
            </a:fld>
            <a:endParaRPr lang="zh-CN" altLang="en-US"/>
          </a:p>
        </p:txBody>
      </p:sp>
    </p:spTree>
    <p:extLst>
      <p:ext uri="{BB962C8B-B14F-4D97-AF65-F5344CB8AC3E}">
        <p14:creationId xmlns:p14="http://schemas.microsoft.com/office/powerpoint/2010/main" val="28250886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22</a:t>
            </a:fld>
            <a:endParaRPr lang="zh-CN" altLang="en-US"/>
          </a:p>
        </p:txBody>
      </p:sp>
    </p:spTree>
    <p:extLst>
      <p:ext uri="{BB962C8B-B14F-4D97-AF65-F5344CB8AC3E}">
        <p14:creationId xmlns:p14="http://schemas.microsoft.com/office/powerpoint/2010/main" val="813049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23</a:t>
            </a:fld>
            <a:endParaRPr lang="zh-CN" altLang="en-US"/>
          </a:p>
        </p:txBody>
      </p:sp>
    </p:spTree>
    <p:extLst>
      <p:ext uri="{BB962C8B-B14F-4D97-AF65-F5344CB8AC3E}">
        <p14:creationId xmlns:p14="http://schemas.microsoft.com/office/powerpoint/2010/main" val="3375442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24</a:t>
            </a:fld>
            <a:endParaRPr lang="zh-CN" altLang="en-US"/>
          </a:p>
        </p:txBody>
      </p:sp>
    </p:spTree>
    <p:extLst>
      <p:ext uri="{BB962C8B-B14F-4D97-AF65-F5344CB8AC3E}">
        <p14:creationId xmlns:p14="http://schemas.microsoft.com/office/powerpoint/2010/main" val="2705748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3</a:t>
            </a:fld>
            <a:endParaRPr lang="zh-CN" altLang="en-US"/>
          </a:p>
        </p:txBody>
      </p:sp>
    </p:spTree>
    <p:extLst>
      <p:ext uri="{BB962C8B-B14F-4D97-AF65-F5344CB8AC3E}">
        <p14:creationId xmlns:p14="http://schemas.microsoft.com/office/powerpoint/2010/main" val="2870260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4</a:t>
            </a:fld>
            <a:endParaRPr lang="zh-CN" altLang="en-US"/>
          </a:p>
        </p:txBody>
      </p:sp>
    </p:spTree>
    <p:extLst>
      <p:ext uri="{BB962C8B-B14F-4D97-AF65-F5344CB8AC3E}">
        <p14:creationId xmlns:p14="http://schemas.microsoft.com/office/powerpoint/2010/main" val="962829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5</a:t>
            </a:fld>
            <a:endParaRPr lang="zh-CN" altLang="en-US"/>
          </a:p>
        </p:txBody>
      </p:sp>
    </p:spTree>
    <p:extLst>
      <p:ext uri="{BB962C8B-B14F-4D97-AF65-F5344CB8AC3E}">
        <p14:creationId xmlns:p14="http://schemas.microsoft.com/office/powerpoint/2010/main" val="833071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6</a:t>
            </a:fld>
            <a:endParaRPr lang="zh-CN" altLang="en-US"/>
          </a:p>
        </p:txBody>
      </p:sp>
    </p:spTree>
    <p:extLst>
      <p:ext uri="{BB962C8B-B14F-4D97-AF65-F5344CB8AC3E}">
        <p14:creationId xmlns:p14="http://schemas.microsoft.com/office/powerpoint/2010/main" val="4020774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7</a:t>
            </a:fld>
            <a:endParaRPr lang="zh-CN" altLang="en-US"/>
          </a:p>
        </p:txBody>
      </p:sp>
    </p:spTree>
    <p:extLst>
      <p:ext uri="{BB962C8B-B14F-4D97-AF65-F5344CB8AC3E}">
        <p14:creationId xmlns:p14="http://schemas.microsoft.com/office/powerpoint/2010/main" val="2472016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8</a:t>
            </a:fld>
            <a:endParaRPr lang="zh-CN" altLang="en-US"/>
          </a:p>
        </p:txBody>
      </p:sp>
    </p:spTree>
    <p:extLst>
      <p:ext uri="{BB962C8B-B14F-4D97-AF65-F5344CB8AC3E}">
        <p14:creationId xmlns:p14="http://schemas.microsoft.com/office/powerpoint/2010/main" val="2092086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9</a:t>
            </a:fld>
            <a:endParaRPr lang="zh-CN" altLang="en-US"/>
          </a:p>
        </p:txBody>
      </p:sp>
    </p:spTree>
    <p:extLst>
      <p:ext uri="{BB962C8B-B14F-4D97-AF65-F5344CB8AC3E}">
        <p14:creationId xmlns:p14="http://schemas.microsoft.com/office/powerpoint/2010/main" val="3110370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14223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2019/6/6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2019/6/6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2019/6/6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2019/6/6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2019/6/6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2019/6/6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2019/6/6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2019/6/6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4223C"/>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4223C"/>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EC12ECF1-5158-4E59-ACDF-6A1DA8731043}"/>
              </a:ext>
            </a:extLst>
          </p:cNvPr>
          <p:cNvSpPr/>
          <p:nvPr/>
        </p:nvSpPr>
        <p:spPr>
          <a:xfrm>
            <a:off x="3121891" y="1175327"/>
            <a:ext cx="5948218" cy="4507346"/>
          </a:xfrm>
          <a:prstGeom prst="rect">
            <a:avLst/>
          </a:prstGeom>
          <a:solidFill>
            <a:srgbClr val="233053"/>
          </a:solidFill>
          <a:ln w="31750">
            <a:gradFill>
              <a:gsLst>
                <a:gs pos="0">
                  <a:srgbClr val="A87D53"/>
                </a:gs>
                <a:gs pos="70813">
                  <a:srgbClr val="C2813A"/>
                </a:gs>
                <a:gs pos="31000">
                  <a:srgbClr val="C9AE93"/>
                </a:gs>
                <a:gs pos="100000">
                  <a:srgbClr val="C9AE93"/>
                </a:gs>
              </a:gsLst>
              <a:lin ang="5400000" scaled="1"/>
            </a:gradFill>
          </a:ln>
          <a:effectLst>
            <a:outerShdw blurRad="50800"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862A1663-4362-494F-8A5E-BEC40A6F871B}"/>
              </a:ext>
            </a:extLst>
          </p:cNvPr>
          <p:cNvSpPr/>
          <p:nvPr/>
        </p:nvSpPr>
        <p:spPr>
          <a:xfrm>
            <a:off x="0" y="1477817"/>
            <a:ext cx="3881581" cy="3902365"/>
          </a:xfrm>
          <a:prstGeom prst="rect">
            <a:avLst/>
          </a:prstGeom>
          <a:blipFill dpi="0" rotWithShape="1">
            <a:blip r:embed="rId3">
              <a:alphaModFix amt="65000"/>
            </a:blip>
            <a:srcRect/>
            <a:stretch>
              <a:fillRect l="-1000" t="-1000"/>
            </a:stretch>
          </a:blipFill>
          <a:ln>
            <a:no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A97E5C64-3906-4DEC-BF27-9A83FBB7AB9B}"/>
              </a:ext>
            </a:extLst>
          </p:cNvPr>
          <p:cNvSpPr/>
          <p:nvPr/>
        </p:nvSpPr>
        <p:spPr>
          <a:xfrm rot="10800000">
            <a:off x="8310419" y="1477817"/>
            <a:ext cx="3881581" cy="3902365"/>
          </a:xfrm>
          <a:prstGeom prst="rect">
            <a:avLst/>
          </a:prstGeom>
          <a:blipFill dpi="0" rotWithShape="1">
            <a:blip r:embed="rId3">
              <a:alphaModFix amt="65000"/>
            </a:blip>
            <a:srcRect/>
            <a:stretch>
              <a:fillRect l="-1000" t="-1000"/>
            </a:stretch>
          </a:blipFill>
          <a:ln>
            <a:noFill/>
          </a:ln>
          <a:effectLst>
            <a:outerShdw blurRad="508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7E09B230-0996-48D4-B7F5-F15254847CAB}"/>
              </a:ext>
            </a:extLst>
          </p:cNvPr>
          <p:cNvGrpSpPr/>
          <p:nvPr/>
        </p:nvGrpSpPr>
        <p:grpSpPr>
          <a:xfrm>
            <a:off x="4613563" y="1385455"/>
            <a:ext cx="2985529" cy="4082472"/>
            <a:chOff x="4613563" y="1385455"/>
            <a:chExt cx="2985529" cy="4082472"/>
          </a:xfrm>
        </p:grpSpPr>
        <p:sp>
          <p:nvSpPr>
            <p:cNvPr id="8" name="矩形 7">
              <a:extLst>
                <a:ext uri="{FF2B5EF4-FFF2-40B4-BE49-F238E27FC236}">
                  <a16:creationId xmlns:a16="http://schemas.microsoft.com/office/drawing/2014/main" xmlns="" id="{D36D9E06-E9DB-4EC0-96E1-3F448003E7B7}"/>
                </a:ext>
              </a:extLst>
            </p:cNvPr>
            <p:cNvSpPr/>
            <p:nvPr/>
          </p:nvSpPr>
          <p:spPr>
            <a:xfrm>
              <a:off x="4613563" y="1385455"/>
              <a:ext cx="2964873" cy="4082472"/>
            </a:xfrm>
            <a:prstGeom prst="rect">
              <a:avLst/>
            </a:prstGeom>
            <a:noFill/>
            <a:ln w="31750">
              <a:gradFill flip="none" rotWithShape="1">
                <a:gsLst>
                  <a:gs pos="0">
                    <a:srgbClr val="C2813A"/>
                  </a:gs>
                  <a:gs pos="63000">
                    <a:srgbClr val="C9AE93"/>
                  </a:gs>
                  <a:gs pos="100000">
                    <a:srgbClr val="A87D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59">
              <a:extLst>
                <a:ext uri="{FF2B5EF4-FFF2-40B4-BE49-F238E27FC236}">
                  <a16:creationId xmlns:a16="http://schemas.microsoft.com/office/drawing/2014/main" xmlns="" id="{4443682B-DE6F-42FE-AA87-BF23822A5A0E}"/>
                </a:ext>
              </a:extLst>
            </p:cNvPr>
            <p:cNvSpPr>
              <a:spLocks noChangeArrowheads="1"/>
            </p:cNvSpPr>
            <p:nvPr/>
          </p:nvSpPr>
          <p:spPr bwMode="auto">
            <a:xfrm flipH="1">
              <a:off x="4795773" y="1465115"/>
              <a:ext cx="280331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a:gradFill>
                    <a:gsLst>
                      <a:gs pos="0">
                        <a:srgbClr val="A38D5D"/>
                      </a:gs>
                      <a:gs pos="70813">
                        <a:srgbClr val="A38D5D"/>
                      </a:gs>
                      <a:gs pos="31000">
                        <a:srgbClr val="C9AE93"/>
                      </a:gs>
                      <a:gs pos="100000">
                        <a:srgbClr val="C9AE93"/>
                      </a:gs>
                    </a:gsLst>
                    <a:lin ang="5400000" scaled="1"/>
                  </a:gradFill>
                  <a:latin typeface="字魂32号-汪子义星座体" panose="00000500000000000000" pitchFamily="2" charset="-122"/>
                  <a:ea typeface="字魂32号-汪子义星座体" panose="00000500000000000000" pitchFamily="2" charset="-122"/>
                  <a:sym typeface="方正兰亭黑_GBK" pitchFamily="2" charset="-122"/>
                </a:rPr>
                <a:t>毕业</a:t>
              </a:r>
            </a:p>
          </p:txBody>
        </p:sp>
        <p:sp>
          <p:nvSpPr>
            <p:cNvPr id="21" name="TextBox 59">
              <a:extLst>
                <a:ext uri="{FF2B5EF4-FFF2-40B4-BE49-F238E27FC236}">
                  <a16:creationId xmlns:a16="http://schemas.microsoft.com/office/drawing/2014/main" xmlns="" id="{ECD898F5-66BB-4376-843F-786037AE31D4}"/>
                </a:ext>
              </a:extLst>
            </p:cNvPr>
            <p:cNvSpPr>
              <a:spLocks noChangeArrowheads="1"/>
            </p:cNvSpPr>
            <p:nvPr/>
          </p:nvSpPr>
          <p:spPr bwMode="auto">
            <a:xfrm flipH="1">
              <a:off x="6250753" y="2809307"/>
              <a:ext cx="125169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7200" dirty="0">
                  <a:gradFill>
                    <a:gsLst>
                      <a:gs pos="0">
                        <a:srgbClr val="A38D5D"/>
                      </a:gs>
                      <a:gs pos="70813">
                        <a:srgbClr val="A38D5D"/>
                      </a:gs>
                      <a:gs pos="31000">
                        <a:srgbClr val="C9AE93"/>
                      </a:gs>
                      <a:gs pos="100000">
                        <a:srgbClr val="C9AE93"/>
                      </a:gs>
                    </a:gsLst>
                    <a:lin ang="5400000" scaled="1"/>
                  </a:gradFill>
                  <a:latin typeface="字魂32号-汪子义星座体" panose="00000500000000000000" pitchFamily="2" charset="-122"/>
                  <a:ea typeface="字魂32号-汪子义星座体" panose="00000500000000000000" pitchFamily="2" charset="-122"/>
                  <a:sym typeface="方正兰亭黑_GBK" pitchFamily="2" charset="-122"/>
                </a:rPr>
                <a:t>答辩</a:t>
              </a:r>
            </a:p>
          </p:txBody>
        </p:sp>
      </p:grpSp>
      <p:sp>
        <p:nvSpPr>
          <p:cNvPr id="22" name="Rectangle 20">
            <a:extLst>
              <a:ext uri="{FF2B5EF4-FFF2-40B4-BE49-F238E27FC236}">
                <a16:creationId xmlns:a16="http://schemas.microsoft.com/office/drawing/2014/main" xmlns="" id="{2FAE70F6-108B-4DDA-8618-06D59AA18FD9}"/>
              </a:ext>
            </a:extLst>
          </p:cNvPr>
          <p:cNvSpPr>
            <a:spLocks noChangeArrowheads="1"/>
          </p:cNvSpPr>
          <p:nvPr/>
        </p:nvSpPr>
        <p:spPr bwMode="auto">
          <a:xfrm>
            <a:off x="5338238" y="3113888"/>
            <a:ext cx="792525" cy="1846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fontAlgn="base">
              <a:lnSpc>
                <a:spcPct val="150000"/>
              </a:lnSpc>
              <a:spcBef>
                <a:spcPct val="0"/>
              </a:spcBef>
              <a:spcAft>
                <a:spcPct val="0"/>
              </a:spcAft>
              <a:buFont typeface="Arial" panose="020B0604020202020204" pitchFamily="34" charset="0"/>
              <a:buNone/>
            </a:pPr>
            <a:r>
              <a:rPr lang="zh-CN" altLang="en-US" sz="1200" dirty="0">
                <a:solidFill>
                  <a:schemeClr val="bg1">
                    <a:lumMod val="85000"/>
                  </a:schemeClr>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8" presetClass="entr" presetSubtype="1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strips(downLeft)">
                                      <p:cBhvr>
                                        <p:cTn id="23" dur="500"/>
                                        <p:tgtEl>
                                          <p:spTgt spid="2"/>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9" grpId="0" animBg="1"/>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Freeform 5"/>
          <p:cNvSpPr/>
          <p:nvPr/>
        </p:nvSpPr>
        <p:spPr bwMode="auto">
          <a:xfrm>
            <a:off x="6523996" y="2543213"/>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C9AE93"/>
              </a:gs>
              <a:gs pos="32000">
                <a:srgbClr val="A38D5D"/>
              </a:gs>
              <a:gs pos="63000">
                <a:srgbClr val="C9AE93"/>
              </a:gs>
              <a:gs pos="100000">
                <a:srgbClr val="A87D53"/>
              </a:gs>
            </a:gsLst>
            <a:lin ang="5400000" scaled="1"/>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6" name="Freeform 5"/>
          <p:cNvSpPr/>
          <p:nvPr/>
        </p:nvSpPr>
        <p:spPr bwMode="auto">
          <a:xfrm>
            <a:off x="4467930" y="2527690"/>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C9AE93"/>
              </a:gs>
              <a:gs pos="32000">
                <a:srgbClr val="A38D5D"/>
              </a:gs>
              <a:gs pos="63000">
                <a:srgbClr val="C9AE93"/>
              </a:gs>
              <a:gs pos="100000">
                <a:srgbClr val="A87D53"/>
              </a:gs>
            </a:gsLst>
            <a:lin ang="5400000" scaled="1"/>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0" name="Freeform 5"/>
          <p:cNvSpPr>
            <a:spLocks noEditPoints="1"/>
          </p:cNvSpPr>
          <p:nvPr/>
        </p:nvSpPr>
        <p:spPr bwMode="auto">
          <a:xfrm>
            <a:off x="6907801" y="2884916"/>
            <a:ext cx="442824" cy="443654"/>
          </a:xfrm>
          <a:custGeom>
            <a:avLst/>
            <a:gdLst>
              <a:gd name="T0" fmla="*/ 136 w 226"/>
              <a:gd name="T1" fmla="*/ 0 h 226"/>
              <a:gd name="T2" fmla="*/ 226 w 226"/>
              <a:gd name="T3" fmla="*/ 90 h 226"/>
              <a:gd name="T4" fmla="*/ 196 w 226"/>
              <a:gd name="T5" fmla="*/ 100 h 226"/>
              <a:gd name="T6" fmla="*/ 126 w 226"/>
              <a:gd name="T7" fmla="*/ 30 h 226"/>
              <a:gd name="T8" fmla="*/ 136 w 226"/>
              <a:gd name="T9" fmla="*/ 0 h 226"/>
              <a:gd name="T10" fmla="*/ 179 w 226"/>
              <a:gd name="T11" fmla="*/ 116 h 226"/>
              <a:gd name="T12" fmla="*/ 110 w 226"/>
              <a:gd name="T13" fmla="*/ 46 h 226"/>
              <a:gd name="T14" fmla="*/ 40 w 226"/>
              <a:gd name="T15" fmla="*/ 76 h 226"/>
              <a:gd name="T16" fmla="*/ 0 w 226"/>
              <a:gd name="T17" fmla="*/ 196 h 226"/>
              <a:gd name="T18" fmla="*/ 30 w 226"/>
              <a:gd name="T19" fmla="*/ 226 h 226"/>
              <a:gd name="T20" fmla="*/ 150 w 226"/>
              <a:gd name="T21" fmla="*/ 186 h 226"/>
              <a:gd name="T22" fmla="*/ 179 w 226"/>
              <a:gd name="T23" fmla="*/ 116 h 226"/>
              <a:gd name="T24" fmla="*/ 34 w 226"/>
              <a:gd name="T25" fmla="*/ 210 h 226"/>
              <a:gd name="T26" fmla="*/ 30 w 226"/>
              <a:gd name="T27" fmla="*/ 206 h 226"/>
              <a:gd name="T28" fmla="*/ 92 w 226"/>
              <a:gd name="T29" fmla="*/ 144 h 226"/>
              <a:gd name="T30" fmla="*/ 116 w 226"/>
              <a:gd name="T31" fmla="*/ 140 h 226"/>
              <a:gd name="T32" fmla="*/ 116 w 226"/>
              <a:gd name="T33" fmla="*/ 110 h 226"/>
              <a:gd name="T34" fmla="*/ 86 w 226"/>
              <a:gd name="T35" fmla="*/ 110 h 226"/>
              <a:gd name="T36" fmla="*/ 82 w 226"/>
              <a:gd name="T37" fmla="*/ 134 h 226"/>
              <a:gd name="T38" fmla="*/ 20 w 226"/>
              <a:gd name="T39" fmla="*/ 196 h 226"/>
              <a:gd name="T40" fmla="*/ 16 w 226"/>
              <a:gd name="T41" fmla="*/ 192 h 226"/>
              <a:gd name="T42" fmla="*/ 51 w 226"/>
              <a:gd name="T43" fmla="*/ 87 h 226"/>
              <a:gd name="T44" fmla="*/ 106 w 226"/>
              <a:gd name="T45" fmla="*/ 63 h 226"/>
              <a:gd name="T46" fmla="*/ 163 w 226"/>
              <a:gd name="T47" fmla="*/ 119 h 226"/>
              <a:gd name="T48" fmla="*/ 139 w 226"/>
              <a:gd name="T49" fmla="*/ 174 h 226"/>
              <a:gd name="T50" fmla="*/ 34 w 226"/>
              <a:gd name="T51" fmla="*/ 21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6" h="226">
                <a:moveTo>
                  <a:pt x="136" y="0"/>
                </a:moveTo>
                <a:cubicBezTo>
                  <a:pt x="226" y="90"/>
                  <a:pt x="226" y="90"/>
                  <a:pt x="226" y="90"/>
                </a:cubicBezTo>
                <a:cubicBezTo>
                  <a:pt x="196" y="100"/>
                  <a:pt x="196" y="100"/>
                  <a:pt x="196" y="100"/>
                </a:cubicBezTo>
                <a:cubicBezTo>
                  <a:pt x="126" y="30"/>
                  <a:pt x="126" y="30"/>
                  <a:pt x="126" y="30"/>
                </a:cubicBezTo>
                <a:lnTo>
                  <a:pt x="136" y="0"/>
                </a:lnTo>
                <a:close/>
                <a:moveTo>
                  <a:pt x="179" y="116"/>
                </a:moveTo>
                <a:cubicBezTo>
                  <a:pt x="110" y="46"/>
                  <a:pt x="110" y="46"/>
                  <a:pt x="110" y="46"/>
                </a:cubicBezTo>
                <a:cubicBezTo>
                  <a:pt x="40" y="76"/>
                  <a:pt x="40" y="76"/>
                  <a:pt x="40" y="76"/>
                </a:cubicBezTo>
                <a:cubicBezTo>
                  <a:pt x="0" y="196"/>
                  <a:pt x="0" y="196"/>
                  <a:pt x="0" y="196"/>
                </a:cubicBezTo>
                <a:cubicBezTo>
                  <a:pt x="30" y="226"/>
                  <a:pt x="30" y="226"/>
                  <a:pt x="30" y="226"/>
                </a:cubicBezTo>
                <a:cubicBezTo>
                  <a:pt x="150" y="186"/>
                  <a:pt x="150" y="186"/>
                  <a:pt x="150" y="186"/>
                </a:cubicBezTo>
                <a:cubicBezTo>
                  <a:pt x="179" y="116"/>
                  <a:pt x="179" y="116"/>
                  <a:pt x="179" y="116"/>
                </a:cubicBezTo>
                <a:close/>
                <a:moveTo>
                  <a:pt x="34" y="210"/>
                </a:moveTo>
                <a:cubicBezTo>
                  <a:pt x="30" y="206"/>
                  <a:pt x="30" y="206"/>
                  <a:pt x="30" y="206"/>
                </a:cubicBezTo>
                <a:cubicBezTo>
                  <a:pt x="92" y="144"/>
                  <a:pt x="92" y="144"/>
                  <a:pt x="92" y="144"/>
                </a:cubicBezTo>
                <a:cubicBezTo>
                  <a:pt x="99" y="148"/>
                  <a:pt x="109" y="147"/>
                  <a:pt x="116" y="140"/>
                </a:cubicBezTo>
                <a:cubicBezTo>
                  <a:pt x="124" y="132"/>
                  <a:pt x="124" y="118"/>
                  <a:pt x="116" y="110"/>
                </a:cubicBezTo>
                <a:cubicBezTo>
                  <a:pt x="107" y="102"/>
                  <a:pt x="94" y="102"/>
                  <a:pt x="86" y="110"/>
                </a:cubicBezTo>
                <a:cubicBezTo>
                  <a:pt x="79" y="117"/>
                  <a:pt x="78" y="126"/>
                  <a:pt x="82" y="134"/>
                </a:cubicBezTo>
                <a:cubicBezTo>
                  <a:pt x="20" y="196"/>
                  <a:pt x="20" y="196"/>
                  <a:pt x="20" y="196"/>
                </a:cubicBezTo>
                <a:cubicBezTo>
                  <a:pt x="16" y="192"/>
                  <a:pt x="16" y="192"/>
                  <a:pt x="16" y="192"/>
                </a:cubicBezTo>
                <a:cubicBezTo>
                  <a:pt x="51" y="87"/>
                  <a:pt x="51" y="87"/>
                  <a:pt x="51" y="87"/>
                </a:cubicBezTo>
                <a:cubicBezTo>
                  <a:pt x="106" y="63"/>
                  <a:pt x="106" y="63"/>
                  <a:pt x="106" y="63"/>
                </a:cubicBezTo>
                <a:cubicBezTo>
                  <a:pt x="163" y="119"/>
                  <a:pt x="163" y="119"/>
                  <a:pt x="163" y="119"/>
                </a:cubicBezTo>
                <a:cubicBezTo>
                  <a:pt x="139" y="174"/>
                  <a:pt x="139" y="174"/>
                  <a:pt x="139" y="174"/>
                </a:cubicBezTo>
                <a:lnTo>
                  <a:pt x="34" y="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0" name="Freeform 5"/>
          <p:cNvSpPr/>
          <p:nvPr/>
        </p:nvSpPr>
        <p:spPr bwMode="auto">
          <a:xfrm>
            <a:off x="6518584" y="3735325"/>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CAE5"/>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1" name="Freeform 6"/>
          <p:cNvSpPr>
            <a:spLocks noEditPoints="1"/>
          </p:cNvSpPr>
          <p:nvPr/>
        </p:nvSpPr>
        <p:spPr bwMode="auto">
          <a:xfrm>
            <a:off x="6967195" y="4077992"/>
            <a:ext cx="441164" cy="442822"/>
          </a:xfrm>
          <a:custGeom>
            <a:avLst/>
            <a:gdLst>
              <a:gd name="T0" fmla="*/ 107 w 225"/>
              <a:gd name="T1" fmla="*/ 116 h 226"/>
              <a:gd name="T2" fmla="*/ 163 w 225"/>
              <a:gd name="T3" fmla="*/ 214 h 226"/>
              <a:gd name="T4" fmla="*/ 113 w 225"/>
              <a:gd name="T5" fmla="*/ 226 h 226"/>
              <a:gd name="T6" fmla="*/ 0 w 225"/>
              <a:gd name="T7" fmla="*/ 113 h 226"/>
              <a:gd name="T8" fmla="*/ 106 w 225"/>
              <a:gd name="T9" fmla="*/ 0 h 226"/>
              <a:gd name="T10" fmla="*/ 106 w 225"/>
              <a:gd name="T11" fmla="*/ 113 h 226"/>
              <a:gd name="T12" fmla="*/ 107 w 225"/>
              <a:gd name="T13" fmla="*/ 116 h 226"/>
              <a:gd name="T14" fmla="*/ 225 w 225"/>
              <a:gd name="T15" fmla="*/ 106 h 226"/>
              <a:gd name="T16" fmla="*/ 120 w 225"/>
              <a:gd name="T17" fmla="*/ 106 h 226"/>
              <a:gd name="T18" fmla="*/ 120 w 225"/>
              <a:gd name="T19" fmla="*/ 0 h 226"/>
              <a:gd name="T20" fmla="*/ 225 w 225"/>
              <a:gd name="T21" fmla="*/ 106 h 226"/>
              <a:gd name="T22" fmla="*/ 134 w 225"/>
              <a:gd name="T23" fmla="*/ 92 h 226"/>
              <a:gd name="T24" fmla="*/ 209 w 225"/>
              <a:gd name="T25" fmla="*/ 92 h 226"/>
              <a:gd name="T26" fmla="*/ 134 w 225"/>
              <a:gd name="T27" fmla="*/ 16 h 226"/>
              <a:gd name="T28" fmla="*/ 134 w 225"/>
              <a:gd name="T29" fmla="*/ 92 h 226"/>
              <a:gd name="T30" fmla="*/ 175 w 225"/>
              <a:gd name="T31" fmla="*/ 207 h 226"/>
              <a:gd name="T32" fmla="*/ 225 w 225"/>
              <a:gd name="T33" fmla="*/ 120 h 226"/>
              <a:gd name="T34" fmla="*/ 125 w 225"/>
              <a:gd name="T35" fmla="*/ 120 h 226"/>
              <a:gd name="T36" fmla="*/ 175 w 225"/>
              <a:gd name="T37" fmla="*/ 20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26">
                <a:moveTo>
                  <a:pt x="107" y="116"/>
                </a:moveTo>
                <a:cubicBezTo>
                  <a:pt x="163" y="214"/>
                  <a:pt x="163" y="214"/>
                  <a:pt x="163" y="214"/>
                </a:cubicBezTo>
                <a:cubicBezTo>
                  <a:pt x="148" y="221"/>
                  <a:pt x="131" y="226"/>
                  <a:pt x="113" y="226"/>
                </a:cubicBezTo>
                <a:cubicBezTo>
                  <a:pt x="51" y="226"/>
                  <a:pt x="0" y="175"/>
                  <a:pt x="0" y="113"/>
                </a:cubicBezTo>
                <a:cubicBezTo>
                  <a:pt x="0" y="53"/>
                  <a:pt x="47" y="4"/>
                  <a:pt x="106" y="0"/>
                </a:cubicBezTo>
                <a:cubicBezTo>
                  <a:pt x="106" y="113"/>
                  <a:pt x="106" y="113"/>
                  <a:pt x="106" y="113"/>
                </a:cubicBezTo>
                <a:cubicBezTo>
                  <a:pt x="106" y="114"/>
                  <a:pt x="106" y="115"/>
                  <a:pt x="107" y="116"/>
                </a:cubicBezTo>
                <a:close/>
                <a:moveTo>
                  <a:pt x="225" y="106"/>
                </a:moveTo>
                <a:cubicBezTo>
                  <a:pt x="120" y="106"/>
                  <a:pt x="120" y="106"/>
                  <a:pt x="120" y="106"/>
                </a:cubicBezTo>
                <a:cubicBezTo>
                  <a:pt x="120" y="0"/>
                  <a:pt x="120" y="0"/>
                  <a:pt x="120" y="0"/>
                </a:cubicBezTo>
                <a:cubicBezTo>
                  <a:pt x="177" y="4"/>
                  <a:pt x="222" y="49"/>
                  <a:pt x="225" y="106"/>
                </a:cubicBezTo>
                <a:moveTo>
                  <a:pt x="134" y="92"/>
                </a:moveTo>
                <a:cubicBezTo>
                  <a:pt x="209" y="92"/>
                  <a:pt x="209" y="92"/>
                  <a:pt x="209" y="92"/>
                </a:cubicBezTo>
                <a:cubicBezTo>
                  <a:pt x="201" y="54"/>
                  <a:pt x="172" y="25"/>
                  <a:pt x="134" y="16"/>
                </a:cubicBezTo>
                <a:lnTo>
                  <a:pt x="134" y="92"/>
                </a:lnTo>
                <a:close/>
                <a:moveTo>
                  <a:pt x="175" y="207"/>
                </a:moveTo>
                <a:cubicBezTo>
                  <a:pt x="204" y="188"/>
                  <a:pt x="223" y="156"/>
                  <a:pt x="225" y="120"/>
                </a:cubicBezTo>
                <a:cubicBezTo>
                  <a:pt x="125" y="120"/>
                  <a:pt x="125" y="120"/>
                  <a:pt x="125" y="120"/>
                </a:cubicBezTo>
                <a:lnTo>
                  <a:pt x="175" y="207"/>
                </a:lnTo>
                <a:close/>
              </a:path>
            </a:pathLst>
          </a:custGeom>
          <a:solidFill>
            <a:srgbClr val="142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2" name="Freeform 7"/>
          <p:cNvSpPr/>
          <p:nvPr/>
        </p:nvSpPr>
        <p:spPr bwMode="auto">
          <a:xfrm>
            <a:off x="4883456" y="2889137"/>
            <a:ext cx="446972" cy="378142"/>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1" name="Freeform 5"/>
          <p:cNvSpPr/>
          <p:nvPr/>
        </p:nvSpPr>
        <p:spPr bwMode="auto">
          <a:xfrm>
            <a:off x="5474469" y="4284331"/>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C9AE93"/>
              </a:gs>
              <a:gs pos="32000">
                <a:srgbClr val="A38D5D"/>
              </a:gs>
              <a:gs pos="63000">
                <a:srgbClr val="C9AE93"/>
              </a:gs>
              <a:gs pos="100000">
                <a:srgbClr val="A87D53"/>
              </a:gs>
            </a:gsLst>
            <a:lin ang="5400000" scaled="1"/>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72" name="Freeform 5"/>
          <p:cNvSpPr/>
          <p:nvPr/>
        </p:nvSpPr>
        <p:spPr bwMode="auto">
          <a:xfrm>
            <a:off x="4437490" y="3719802"/>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CAE5"/>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3" name="Freeform 8"/>
          <p:cNvSpPr/>
          <p:nvPr/>
        </p:nvSpPr>
        <p:spPr bwMode="auto">
          <a:xfrm>
            <a:off x="5896979" y="4662445"/>
            <a:ext cx="398042" cy="354922"/>
          </a:xfrm>
          <a:custGeom>
            <a:avLst/>
            <a:gdLst>
              <a:gd name="T0" fmla="*/ 196 w 203"/>
              <a:gd name="T1" fmla="*/ 152 h 181"/>
              <a:gd name="T2" fmla="*/ 182 w 203"/>
              <a:gd name="T3" fmla="*/ 140 h 181"/>
              <a:gd name="T4" fmla="*/ 148 w 203"/>
              <a:gd name="T5" fmla="*/ 127 h 181"/>
              <a:gd name="T6" fmla="*/ 147 w 203"/>
              <a:gd name="T7" fmla="*/ 126 h 181"/>
              <a:gd name="T8" fmla="*/ 147 w 203"/>
              <a:gd name="T9" fmla="*/ 126 h 181"/>
              <a:gd name="T10" fmla="*/ 133 w 203"/>
              <a:gd name="T11" fmla="*/ 117 h 181"/>
              <a:gd name="T12" fmla="*/ 133 w 203"/>
              <a:gd name="T13" fmla="*/ 117 h 181"/>
              <a:gd name="T14" fmla="*/ 133 w 203"/>
              <a:gd name="T15" fmla="*/ 117 h 181"/>
              <a:gd name="T16" fmla="*/ 133 w 203"/>
              <a:gd name="T17" fmla="*/ 116 h 181"/>
              <a:gd name="T18" fmla="*/ 133 w 203"/>
              <a:gd name="T19" fmla="*/ 116 h 181"/>
              <a:gd name="T20" fmla="*/ 133 w 203"/>
              <a:gd name="T21" fmla="*/ 116 h 181"/>
              <a:gd name="T22" fmla="*/ 133 w 203"/>
              <a:gd name="T23" fmla="*/ 116 h 181"/>
              <a:gd name="T24" fmla="*/ 133 w 203"/>
              <a:gd name="T25" fmla="*/ 116 h 181"/>
              <a:gd name="T26" fmla="*/ 130 w 203"/>
              <a:gd name="T27" fmla="*/ 114 h 181"/>
              <a:gd name="T28" fmla="*/ 130 w 203"/>
              <a:gd name="T29" fmla="*/ 114 h 181"/>
              <a:gd name="T30" fmla="*/ 130 w 203"/>
              <a:gd name="T31" fmla="*/ 114 h 181"/>
              <a:gd name="T32" fmla="*/ 130 w 203"/>
              <a:gd name="T33" fmla="*/ 114 h 181"/>
              <a:gd name="T34" fmla="*/ 130 w 203"/>
              <a:gd name="T35" fmla="*/ 114 h 181"/>
              <a:gd name="T36" fmla="*/ 130 w 203"/>
              <a:gd name="T37" fmla="*/ 114 h 181"/>
              <a:gd name="T38" fmla="*/ 130 w 203"/>
              <a:gd name="T39" fmla="*/ 114 h 181"/>
              <a:gd name="T40" fmla="*/ 129 w 203"/>
              <a:gd name="T41" fmla="*/ 113 h 181"/>
              <a:gd name="T42" fmla="*/ 126 w 203"/>
              <a:gd name="T43" fmla="*/ 105 h 181"/>
              <a:gd name="T44" fmla="*/ 125 w 203"/>
              <a:gd name="T45" fmla="*/ 104 h 181"/>
              <a:gd name="T46" fmla="*/ 126 w 203"/>
              <a:gd name="T47" fmla="*/ 97 h 181"/>
              <a:gd name="T48" fmla="*/ 127 w 203"/>
              <a:gd name="T49" fmla="*/ 96 h 181"/>
              <a:gd name="T50" fmla="*/ 130 w 203"/>
              <a:gd name="T51" fmla="*/ 85 h 181"/>
              <a:gd name="T52" fmla="*/ 136 w 203"/>
              <a:gd name="T53" fmla="*/ 75 h 181"/>
              <a:gd name="T54" fmla="*/ 138 w 203"/>
              <a:gd name="T55" fmla="*/ 57 h 181"/>
              <a:gd name="T56" fmla="*/ 136 w 203"/>
              <a:gd name="T57" fmla="*/ 58 h 181"/>
              <a:gd name="T58" fmla="*/ 138 w 203"/>
              <a:gd name="T59" fmla="*/ 44 h 181"/>
              <a:gd name="T60" fmla="*/ 133 w 203"/>
              <a:gd name="T61" fmla="*/ 17 h 181"/>
              <a:gd name="T62" fmla="*/ 122 w 203"/>
              <a:gd name="T63" fmla="*/ 7 h 181"/>
              <a:gd name="T64" fmla="*/ 115 w 203"/>
              <a:gd name="T65" fmla="*/ 3 h 181"/>
              <a:gd name="T66" fmla="*/ 82 w 203"/>
              <a:gd name="T67" fmla="*/ 3 h 181"/>
              <a:gd name="T68" fmla="*/ 65 w 203"/>
              <a:gd name="T69" fmla="*/ 15 h 181"/>
              <a:gd name="T70" fmla="*/ 60 w 203"/>
              <a:gd name="T71" fmla="*/ 44 h 181"/>
              <a:gd name="T72" fmla="*/ 63 w 203"/>
              <a:gd name="T73" fmla="*/ 54 h 181"/>
              <a:gd name="T74" fmla="*/ 63 w 203"/>
              <a:gd name="T75" fmla="*/ 57 h 181"/>
              <a:gd name="T76" fmla="*/ 62 w 203"/>
              <a:gd name="T77" fmla="*/ 57 h 181"/>
              <a:gd name="T78" fmla="*/ 64 w 203"/>
              <a:gd name="T79" fmla="*/ 75 h 181"/>
              <a:gd name="T80" fmla="*/ 70 w 203"/>
              <a:gd name="T81" fmla="*/ 85 h 181"/>
              <a:gd name="T82" fmla="*/ 73 w 203"/>
              <a:gd name="T83" fmla="*/ 96 h 181"/>
              <a:gd name="T84" fmla="*/ 75 w 203"/>
              <a:gd name="T85" fmla="*/ 97 h 181"/>
              <a:gd name="T86" fmla="*/ 75 w 203"/>
              <a:gd name="T87" fmla="*/ 103 h 181"/>
              <a:gd name="T88" fmla="*/ 76 w 203"/>
              <a:gd name="T89" fmla="*/ 106 h 181"/>
              <a:gd name="T90" fmla="*/ 75 w 203"/>
              <a:gd name="T91" fmla="*/ 105 h 181"/>
              <a:gd name="T92" fmla="*/ 72 w 203"/>
              <a:gd name="T93" fmla="*/ 114 h 181"/>
              <a:gd name="T94" fmla="*/ 72 w 203"/>
              <a:gd name="T95" fmla="*/ 114 h 181"/>
              <a:gd name="T96" fmla="*/ 68 w 203"/>
              <a:gd name="T97" fmla="*/ 116 h 181"/>
              <a:gd name="T98" fmla="*/ 55 w 203"/>
              <a:gd name="T99" fmla="*/ 125 h 181"/>
              <a:gd name="T100" fmla="*/ 55 w 203"/>
              <a:gd name="T101" fmla="*/ 126 h 181"/>
              <a:gd name="T102" fmla="*/ 54 w 203"/>
              <a:gd name="T103" fmla="*/ 126 h 181"/>
              <a:gd name="T104" fmla="*/ 54 w 203"/>
              <a:gd name="T105" fmla="*/ 126 h 181"/>
              <a:gd name="T106" fmla="*/ 53 w 203"/>
              <a:gd name="T107" fmla="*/ 127 h 181"/>
              <a:gd name="T108" fmla="*/ 19 w 203"/>
              <a:gd name="T109" fmla="*/ 140 h 181"/>
              <a:gd name="T110" fmla="*/ 6 w 203"/>
              <a:gd name="T111" fmla="*/ 152 h 181"/>
              <a:gd name="T112" fmla="*/ 0 w 203"/>
              <a:gd name="T113" fmla="*/ 181 h 181"/>
              <a:gd name="T114" fmla="*/ 203 w 203"/>
              <a:gd name="T115" fmla="*/ 181 h 181"/>
              <a:gd name="T116" fmla="*/ 196 w 203"/>
              <a:gd name="T117" fmla="*/ 1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 h="181">
                <a:moveTo>
                  <a:pt x="196" y="152"/>
                </a:moveTo>
                <a:cubicBezTo>
                  <a:pt x="196" y="143"/>
                  <a:pt x="189" y="143"/>
                  <a:pt x="182" y="140"/>
                </a:cubicBezTo>
                <a:cubicBezTo>
                  <a:pt x="148" y="127"/>
                  <a:pt x="148" y="127"/>
                  <a:pt x="148" y="127"/>
                </a:cubicBezTo>
                <a:cubicBezTo>
                  <a:pt x="148" y="126"/>
                  <a:pt x="147" y="126"/>
                  <a:pt x="147" y="126"/>
                </a:cubicBezTo>
                <a:cubicBezTo>
                  <a:pt x="147" y="126"/>
                  <a:pt x="147" y="126"/>
                  <a:pt x="147" y="126"/>
                </a:cubicBezTo>
                <a:cubicBezTo>
                  <a:pt x="141" y="123"/>
                  <a:pt x="135" y="119"/>
                  <a:pt x="133" y="117"/>
                </a:cubicBezTo>
                <a:cubicBezTo>
                  <a:pt x="133" y="117"/>
                  <a:pt x="133" y="117"/>
                  <a:pt x="133" y="117"/>
                </a:cubicBezTo>
                <a:cubicBezTo>
                  <a:pt x="133" y="117"/>
                  <a:pt x="133" y="117"/>
                  <a:pt x="133" y="117"/>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2" y="114"/>
                  <a:pt x="131"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29" y="115"/>
                  <a:pt x="129" y="114"/>
                  <a:pt x="129" y="113"/>
                </a:cubicBezTo>
                <a:cubicBezTo>
                  <a:pt x="128" y="111"/>
                  <a:pt x="126" y="106"/>
                  <a:pt x="126" y="105"/>
                </a:cubicBezTo>
                <a:cubicBezTo>
                  <a:pt x="126" y="104"/>
                  <a:pt x="125" y="107"/>
                  <a:pt x="125" y="104"/>
                </a:cubicBezTo>
                <a:cubicBezTo>
                  <a:pt x="126" y="97"/>
                  <a:pt x="126" y="97"/>
                  <a:pt x="126" y="97"/>
                </a:cubicBezTo>
                <a:cubicBezTo>
                  <a:pt x="126" y="97"/>
                  <a:pt x="127" y="96"/>
                  <a:pt x="127" y="96"/>
                </a:cubicBezTo>
                <a:cubicBezTo>
                  <a:pt x="129" y="93"/>
                  <a:pt x="129" y="86"/>
                  <a:pt x="130" y="85"/>
                </a:cubicBezTo>
                <a:cubicBezTo>
                  <a:pt x="132" y="83"/>
                  <a:pt x="134" y="83"/>
                  <a:pt x="136" y="75"/>
                </a:cubicBezTo>
                <a:cubicBezTo>
                  <a:pt x="138" y="68"/>
                  <a:pt x="141" y="57"/>
                  <a:pt x="138" y="57"/>
                </a:cubicBezTo>
                <a:cubicBezTo>
                  <a:pt x="137" y="57"/>
                  <a:pt x="137" y="57"/>
                  <a:pt x="136" y="58"/>
                </a:cubicBezTo>
                <a:cubicBezTo>
                  <a:pt x="136" y="55"/>
                  <a:pt x="137" y="49"/>
                  <a:pt x="138" y="44"/>
                </a:cubicBezTo>
                <a:cubicBezTo>
                  <a:pt x="138" y="38"/>
                  <a:pt x="137" y="22"/>
                  <a:pt x="133" y="17"/>
                </a:cubicBezTo>
                <a:cubicBezTo>
                  <a:pt x="131" y="13"/>
                  <a:pt x="127" y="9"/>
                  <a:pt x="122" y="7"/>
                </a:cubicBezTo>
                <a:cubicBezTo>
                  <a:pt x="120" y="5"/>
                  <a:pt x="117" y="4"/>
                  <a:pt x="115" y="3"/>
                </a:cubicBezTo>
                <a:cubicBezTo>
                  <a:pt x="109" y="0"/>
                  <a:pt x="89" y="1"/>
                  <a:pt x="82" y="3"/>
                </a:cubicBezTo>
                <a:cubicBezTo>
                  <a:pt x="74" y="4"/>
                  <a:pt x="69" y="9"/>
                  <a:pt x="65" y="15"/>
                </a:cubicBezTo>
                <a:cubicBezTo>
                  <a:pt x="62" y="21"/>
                  <a:pt x="60" y="38"/>
                  <a:pt x="60" y="44"/>
                </a:cubicBezTo>
                <a:cubicBezTo>
                  <a:pt x="61" y="47"/>
                  <a:pt x="62" y="52"/>
                  <a:pt x="63" y="54"/>
                </a:cubicBezTo>
                <a:cubicBezTo>
                  <a:pt x="63" y="56"/>
                  <a:pt x="63" y="56"/>
                  <a:pt x="63" y="57"/>
                </a:cubicBezTo>
                <a:cubicBezTo>
                  <a:pt x="63" y="57"/>
                  <a:pt x="63" y="57"/>
                  <a:pt x="62" y="57"/>
                </a:cubicBezTo>
                <a:cubicBezTo>
                  <a:pt x="60" y="57"/>
                  <a:pt x="62" y="68"/>
                  <a:pt x="64" y="75"/>
                </a:cubicBezTo>
                <a:cubicBezTo>
                  <a:pt x="67" y="83"/>
                  <a:pt x="69" y="83"/>
                  <a:pt x="70" y="85"/>
                </a:cubicBezTo>
                <a:cubicBezTo>
                  <a:pt x="71" y="86"/>
                  <a:pt x="71" y="93"/>
                  <a:pt x="73" y="96"/>
                </a:cubicBezTo>
                <a:cubicBezTo>
                  <a:pt x="74" y="96"/>
                  <a:pt x="74" y="97"/>
                  <a:pt x="75" y="97"/>
                </a:cubicBezTo>
                <a:cubicBezTo>
                  <a:pt x="75" y="103"/>
                  <a:pt x="75" y="103"/>
                  <a:pt x="75" y="103"/>
                </a:cubicBezTo>
                <a:cubicBezTo>
                  <a:pt x="76" y="106"/>
                  <a:pt x="76" y="106"/>
                  <a:pt x="76" y="106"/>
                </a:cubicBezTo>
                <a:cubicBezTo>
                  <a:pt x="76" y="105"/>
                  <a:pt x="75" y="104"/>
                  <a:pt x="75" y="105"/>
                </a:cubicBezTo>
                <a:cubicBezTo>
                  <a:pt x="74" y="108"/>
                  <a:pt x="73" y="111"/>
                  <a:pt x="72" y="114"/>
                </a:cubicBezTo>
                <a:cubicBezTo>
                  <a:pt x="72" y="114"/>
                  <a:pt x="72" y="114"/>
                  <a:pt x="72" y="114"/>
                </a:cubicBezTo>
                <a:cubicBezTo>
                  <a:pt x="71" y="113"/>
                  <a:pt x="69" y="114"/>
                  <a:pt x="68" y="116"/>
                </a:cubicBezTo>
                <a:cubicBezTo>
                  <a:pt x="67" y="118"/>
                  <a:pt x="61" y="122"/>
                  <a:pt x="55" y="125"/>
                </a:cubicBezTo>
                <a:cubicBezTo>
                  <a:pt x="55" y="126"/>
                  <a:pt x="55" y="126"/>
                  <a:pt x="55" y="126"/>
                </a:cubicBezTo>
                <a:cubicBezTo>
                  <a:pt x="54" y="126"/>
                  <a:pt x="54" y="126"/>
                  <a:pt x="54" y="126"/>
                </a:cubicBezTo>
                <a:cubicBezTo>
                  <a:pt x="54" y="126"/>
                  <a:pt x="54" y="126"/>
                  <a:pt x="54" y="126"/>
                </a:cubicBezTo>
                <a:cubicBezTo>
                  <a:pt x="54" y="126"/>
                  <a:pt x="53" y="126"/>
                  <a:pt x="53" y="127"/>
                </a:cubicBezTo>
                <a:cubicBezTo>
                  <a:pt x="19" y="140"/>
                  <a:pt x="19" y="140"/>
                  <a:pt x="19" y="140"/>
                </a:cubicBezTo>
                <a:cubicBezTo>
                  <a:pt x="12" y="143"/>
                  <a:pt x="6" y="143"/>
                  <a:pt x="6" y="152"/>
                </a:cubicBezTo>
                <a:cubicBezTo>
                  <a:pt x="0" y="181"/>
                  <a:pt x="0" y="181"/>
                  <a:pt x="0" y="181"/>
                </a:cubicBezTo>
                <a:cubicBezTo>
                  <a:pt x="203" y="181"/>
                  <a:pt x="203" y="181"/>
                  <a:pt x="203" y="181"/>
                </a:cubicBezTo>
                <a:cubicBezTo>
                  <a:pt x="196" y="152"/>
                  <a:pt x="196" y="152"/>
                  <a:pt x="196" y="1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8" name="Freeform 5"/>
          <p:cNvSpPr/>
          <p:nvPr/>
        </p:nvSpPr>
        <p:spPr bwMode="auto">
          <a:xfrm>
            <a:off x="5499044" y="1936480"/>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CAE5"/>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4" name="Freeform 9"/>
          <p:cNvSpPr/>
          <p:nvPr/>
        </p:nvSpPr>
        <p:spPr bwMode="auto">
          <a:xfrm>
            <a:off x="4812510" y="4123820"/>
            <a:ext cx="441164" cy="305996"/>
          </a:xfrm>
          <a:custGeom>
            <a:avLst/>
            <a:gdLst>
              <a:gd name="T0" fmla="*/ 211 w 225"/>
              <a:gd name="T1" fmla="*/ 0 h 156"/>
              <a:gd name="T2" fmla="*/ 169 w 225"/>
              <a:gd name="T3" fmla="*/ 0 h 156"/>
              <a:gd name="T4" fmla="*/ 155 w 225"/>
              <a:gd name="T5" fmla="*/ 15 h 156"/>
              <a:gd name="T6" fmla="*/ 42 w 225"/>
              <a:gd name="T7" fmla="*/ 15 h 156"/>
              <a:gd name="T8" fmla="*/ 42 w 225"/>
              <a:gd name="T9" fmla="*/ 29 h 156"/>
              <a:gd name="T10" fmla="*/ 208 w 225"/>
              <a:gd name="T11" fmla="*/ 29 h 156"/>
              <a:gd name="T12" fmla="*/ 189 w 225"/>
              <a:gd name="T13" fmla="*/ 124 h 156"/>
              <a:gd name="T14" fmla="*/ 169 w 225"/>
              <a:gd name="T15" fmla="*/ 43 h 156"/>
              <a:gd name="T16" fmla="*/ 0 w 225"/>
              <a:gd name="T17" fmla="*/ 43 h 156"/>
              <a:gd name="T18" fmla="*/ 28 w 225"/>
              <a:gd name="T19" fmla="*/ 156 h 156"/>
              <a:gd name="T20" fmla="*/ 197 w 225"/>
              <a:gd name="T21" fmla="*/ 156 h 156"/>
              <a:gd name="T22" fmla="*/ 225 w 225"/>
              <a:gd name="T23" fmla="*/ 15 h 156"/>
              <a:gd name="T24" fmla="*/ 211 w 225"/>
              <a:gd name="T2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56">
                <a:moveTo>
                  <a:pt x="211" y="0"/>
                </a:moveTo>
                <a:cubicBezTo>
                  <a:pt x="169" y="0"/>
                  <a:pt x="169" y="0"/>
                  <a:pt x="169" y="0"/>
                </a:cubicBezTo>
                <a:cubicBezTo>
                  <a:pt x="161" y="0"/>
                  <a:pt x="155" y="7"/>
                  <a:pt x="155" y="15"/>
                </a:cubicBezTo>
                <a:cubicBezTo>
                  <a:pt x="42" y="15"/>
                  <a:pt x="42" y="15"/>
                  <a:pt x="42" y="15"/>
                </a:cubicBezTo>
                <a:cubicBezTo>
                  <a:pt x="42" y="29"/>
                  <a:pt x="42" y="29"/>
                  <a:pt x="42" y="29"/>
                </a:cubicBezTo>
                <a:cubicBezTo>
                  <a:pt x="208" y="29"/>
                  <a:pt x="208" y="29"/>
                  <a:pt x="208" y="29"/>
                </a:cubicBezTo>
                <a:cubicBezTo>
                  <a:pt x="189" y="124"/>
                  <a:pt x="189" y="124"/>
                  <a:pt x="189" y="124"/>
                </a:cubicBezTo>
                <a:cubicBezTo>
                  <a:pt x="169" y="43"/>
                  <a:pt x="169" y="43"/>
                  <a:pt x="169" y="43"/>
                </a:cubicBezTo>
                <a:cubicBezTo>
                  <a:pt x="0" y="43"/>
                  <a:pt x="0" y="43"/>
                  <a:pt x="0" y="43"/>
                </a:cubicBezTo>
                <a:cubicBezTo>
                  <a:pt x="28" y="156"/>
                  <a:pt x="28" y="156"/>
                  <a:pt x="28" y="156"/>
                </a:cubicBezTo>
                <a:cubicBezTo>
                  <a:pt x="197" y="156"/>
                  <a:pt x="197" y="156"/>
                  <a:pt x="197" y="156"/>
                </a:cubicBezTo>
                <a:cubicBezTo>
                  <a:pt x="225" y="15"/>
                  <a:pt x="225" y="15"/>
                  <a:pt x="225" y="15"/>
                </a:cubicBezTo>
                <a:cubicBezTo>
                  <a:pt x="225" y="7"/>
                  <a:pt x="219" y="0"/>
                  <a:pt x="211" y="0"/>
                </a:cubicBezTo>
                <a:close/>
              </a:path>
            </a:pathLst>
          </a:custGeom>
          <a:solidFill>
            <a:srgbClr val="142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5" name="Freeform 13"/>
          <p:cNvSpPr>
            <a:spLocks noEditPoints="1"/>
          </p:cNvSpPr>
          <p:nvPr/>
        </p:nvSpPr>
        <p:spPr bwMode="auto">
          <a:xfrm>
            <a:off x="5862917" y="2283491"/>
            <a:ext cx="448628" cy="422920"/>
          </a:xfrm>
          <a:custGeom>
            <a:avLst/>
            <a:gdLst>
              <a:gd name="T0" fmla="*/ 113 w 226"/>
              <a:gd name="T1" fmla="*/ 114 h 213"/>
              <a:gd name="T2" fmla="*/ 104 w 226"/>
              <a:gd name="T3" fmla="*/ 111 h 213"/>
              <a:gd name="T4" fmla="*/ 102 w 226"/>
              <a:gd name="T5" fmla="*/ 91 h 213"/>
              <a:gd name="T6" fmla="*/ 173 w 226"/>
              <a:gd name="T7" fmla="*/ 6 h 213"/>
              <a:gd name="T8" fmla="*/ 192 w 226"/>
              <a:gd name="T9" fmla="*/ 5 h 213"/>
              <a:gd name="T10" fmla="*/ 194 w 226"/>
              <a:gd name="T11" fmla="*/ 24 h 213"/>
              <a:gd name="T12" fmla="*/ 124 w 226"/>
              <a:gd name="T13" fmla="*/ 109 h 213"/>
              <a:gd name="T14" fmla="*/ 113 w 226"/>
              <a:gd name="T15" fmla="*/ 114 h 213"/>
              <a:gd name="T16" fmla="*/ 226 w 226"/>
              <a:gd name="T17" fmla="*/ 100 h 213"/>
              <a:gd name="T18" fmla="*/ 226 w 226"/>
              <a:gd name="T19" fmla="*/ 114 h 213"/>
              <a:gd name="T20" fmla="*/ 212 w 226"/>
              <a:gd name="T21" fmla="*/ 128 h 213"/>
              <a:gd name="T22" fmla="*/ 197 w 226"/>
              <a:gd name="T23" fmla="*/ 213 h 213"/>
              <a:gd name="T24" fmla="*/ 28 w 226"/>
              <a:gd name="T25" fmla="*/ 213 h 213"/>
              <a:gd name="T26" fmla="*/ 14 w 226"/>
              <a:gd name="T27" fmla="*/ 128 h 213"/>
              <a:gd name="T28" fmla="*/ 0 w 226"/>
              <a:gd name="T29" fmla="*/ 114 h 213"/>
              <a:gd name="T30" fmla="*/ 0 w 226"/>
              <a:gd name="T31" fmla="*/ 100 h 213"/>
              <a:gd name="T32" fmla="*/ 14 w 226"/>
              <a:gd name="T33" fmla="*/ 86 h 213"/>
              <a:gd name="T34" fmla="*/ 97 w 226"/>
              <a:gd name="T35" fmla="*/ 86 h 213"/>
              <a:gd name="T36" fmla="*/ 97 w 226"/>
              <a:gd name="T37" fmla="*/ 86 h 213"/>
              <a:gd name="T38" fmla="*/ 99 w 226"/>
              <a:gd name="T39" fmla="*/ 116 h 213"/>
              <a:gd name="T40" fmla="*/ 113 w 226"/>
              <a:gd name="T41" fmla="*/ 121 h 213"/>
              <a:gd name="T42" fmla="*/ 129 w 226"/>
              <a:gd name="T43" fmla="*/ 114 h 213"/>
              <a:gd name="T44" fmla="*/ 152 w 226"/>
              <a:gd name="T45" fmla="*/ 86 h 213"/>
              <a:gd name="T46" fmla="*/ 212 w 226"/>
              <a:gd name="T47" fmla="*/ 86 h 213"/>
              <a:gd name="T48" fmla="*/ 226 w 226"/>
              <a:gd name="T49" fmla="*/ 100 h 213"/>
              <a:gd name="T50" fmla="*/ 63 w 226"/>
              <a:gd name="T51" fmla="*/ 149 h 213"/>
              <a:gd name="T52" fmla="*/ 56 w 226"/>
              <a:gd name="T53" fmla="*/ 142 h 213"/>
              <a:gd name="T54" fmla="*/ 49 w 226"/>
              <a:gd name="T55" fmla="*/ 149 h 213"/>
              <a:gd name="T56" fmla="*/ 49 w 226"/>
              <a:gd name="T57" fmla="*/ 192 h 213"/>
              <a:gd name="T58" fmla="*/ 56 w 226"/>
              <a:gd name="T59" fmla="*/ 199 h 213"/>
              <a:gd name="T60" fmla="*/ 63 w 226"/>
              <a:gd name="T61" fmla="*/ 192 h 213"/>
              <a:gd name="T62" fmla="*/ 63 w 226"/>
              <a:gd name="T63" fmla="*/ 149 h 213"/>
              <a:gd name="T64" fmla="*/ 92 w 226"/>
              <a:gd name="T65" fmla="*/ 149 h 213"/>
              <a:gd name="T66" fmla="*/ 85 w 226"/>
              <a:gd name="T67" fmla="*/ 142 h 213"/>
              <a:gd name="T68" fmla="*/ 78 w 226"/>
              <a:gd name="T69" fmla="*/ 149 h 213"/>
              <a:gd name="T70" fmla="*/ 78 w 226"/>
              <a:gd name="T71" fmla="*/ 192 h 213"/>
              <a:gd name="T72" fmla="*/ 85 w 226"/>
              <a:gd name="T73" fmla="*/ 199 h 213"/>
              <a:gd name="T74" fmla="*/ 92 w 226"/>
              <a:gd name="T75" fmla="*/ 192 h 213"/>
              <a:gd name="T76" fmla="*/ 92 w 226"/>
              <a:gd name="T77" fmla="*/ 149 h 213"/>
              <a:gd name="T78" fmla="*/ 120 w 226"/>
              <a:gd name="T79" fmla="*/ 149 h 213"/>
              <a:gd name="T80" fmla="*/ 113 w 226"/>
              <a:gd name="T81" fmla="*/ 142 h 213"/>
              <a:gd name="T82" fmla="*/ 106 w 226"/>
              <a:gd name="T83" fmla="*/ 149 h 213"/>
              <a:gd name="T84" fmla="*/ 106 w 226"/>
              <a:gd name="T85" fmla="*/ 192 h 213"/>
              <a:gd name="T86" fmla="*/ 113 w 226"/>
              <a:gd name="T87" fmla="*/ 199 h 213"/>
              <a:gd name="T88" fmla="*/ 120 w 226"/>
              <a:gd name="T89" fmla="*/ 192 h 213"/>
              <a:gd name="T90" fmla="*/ 120 w 226"/>
              <a:gd name="T91" fmla="*/ 149 h 213"/>
              <a:gd name="T92" fmla="*/ 148 w 226"/>
              <a:gd name="T93" fmla="*/ 149 h 213"/>
              <a:gd name="T94" fmla="*/ 141 w 226"/>
              <a:gd name="T95" fmla="*/ 142 h 213"/>
              <a:gd name="T96" fmla="*/ 134 w 226"/>
              <a:gd name="T97" fmla="*/ 149 h 213"/>
              <a:gd name="T98" fmla="*/ 134 w 226"/>
              <a:gd name="T99" fmla="*/ 192 h 213"/>
              <a:gd name="T100" fmla="*/ 141 w 226"/>
              <a:gd name="T101" fmla="*/ 199 h 213"/>
              <a:gd name="T102" fmla="*/ 148 w 226"/>
              <a:gd name="T103" fmla="*/ 192 h 213"/>
              <a:gd name="T104" fmla="*/ 148 w 226"/>
              <a:gd name="T105" fmla="*/ 149 h 213"/>
              <a:gd name="T106" fmla="*/ 176 w 226"/>
              <a:gd name="T107" fmla="*/ 149 h 213"/>
              <a:gd name="T108" fmla="*/ 169 w 226"/>
              <a:gd name="T109" fmla="*/ 142 h 213"/>
              <a:gd name="T110" fmla="*/ 162 w 226"/>
              <a:gd name="T111" fmla="*/ 149 h 213"/>
              <a:gd name="T112" fmla="*/ 162 w 226"/>
              <a:gd name="T113" fmla="*/ 192 h 213"/>
              <a:gd name="T114" fmla="*/ 169 w 226"/>
              <a:gd name="T115" fmla="*/ 199 h 213"/>
              <a:gd name="T116" fmla="*/ 176 w 226"/>
              <a:gd name="T117" fmla="*/ 192 h 213"/>
              <a:gd name="T118" fmla="*/ 176 w 226"/>
              <a:gd name="T119" fmla="*/ 14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 h="213">
                <a:moveTo>
                  <a:pt x="113" y="114"/>
                </a:moveTo>
                <a:cubicBezTo>
                  <a:pt x="110" y="114"/>
                  <a:pt x="106" y="113"/>
                  <a:pt x="104" y="111"/>
                </a:cubicBezTo>
                <a:cubicBezTo>
                  <a:pt x="98" y="106"/>
                  <a:pt x="97" y="97"/>
                  <a:pt x="102" y="91"/>
                </a:cubicBezTo>
                <a:cubicBezTo>
                  <a:pt x="173" y="6"/>
                  <a:pt x="173" y="6"/>
                  <a:pt x="173" y="6"/>
                </a:cubicBezTo>
                <a:cubicBezTo>
                  <a:pt x="177" y="0"/>
                  <a:pt x="186" y="0"/>
                  <a:pt x="192" y="5"/>
                </a:cubicBezTo>
                <a:cubicBezTo>
                  <a:pt x="198" y="10"/>
                  <a:pt x="199" y="18"/>
                  <a:pt x="194" y="24"/>
                </a:cubicBezTo>
                <a:cubicBezTo>
                  <a:pt x="124" y="109"/>
                  <a:pt x="124" y="109"/>
                  <a:pt x="124" y="109"/>
                </a:cubicBezTo>
                <a:cubicBezTo>
                  <a:pt x="121" y="112"/>
                  <a:pt x="117" y="114"/>
                  <a:pt x="113" y="114"/>
                </a:cubicBezTo>
                <a:moveTo>
                  <a:pt x="226" y="100"/>
                </a:moveTo>
                <a:cubicBezTo>
                  <a:pt x="226" y="114"/>
                  <a:pt x="226" y="114"/>
                  <a:pt x="226" y="114"/>
                </a:cubicBezTo>
                <a:cubicBezTo>
                  <a:pt x="226" y="122"/>
                  <a:pt x="219" y="128"/>
                  <a:pt x="212" y="128"/>
                </a:cubicBezTo>
                <a:cubicBezTo>
                  <a:pt x="197" y="213"/>
                  <a:pt x="197" y="213"/>
                  <a:pt x="197" y="213"/>
                </a:cubicBezTo>
                <a:cubicBezTo>
                  <a:pt x="28" y="213"/>
                  <a:pt x="28" y="213"/>
                  <a:pt x="28" y="213"/>
                </a:cubicBezTo>
                <a:cubicBezTo>
                  <a:pt x="14" y="128"/>
                  <a:pt x="14" y="128"/>
                  <a:pt x="14" y="128"/>
                </a:cubicBezTo>
                <a:cubicBezTo>
                  <a:pt x="6" y="128"/>
                  <a:pt x="0" y="122"/>
                  <a:pt x="0" y="114"/>
                </a:cubicBezTo>
                <a:cubicBezTo>
                  <a:pt x="0" y="100"/>
                  <a:pt x="0" y="100"/>
                  <a:pt x="0" y="100"/>
                </a:cubicBezTo>
                <a:cubicBezTo>
                  <a:pt x="0" y="92"/>
                  <a:pt x="6" y="86"/>
                  <a:pt x="14" y="86"/>
                </a:cubicBezTo>
                <a:cubicBezTo>
                  <a:pt x="97" y="86"/>
                  <a:pt x="97" y="86"/>
                  <a:pt x="97" y="86"/>
                </a:cubicBezTo>
                <a:cubicBezTo>
                  <a:pt x="97" y="86"/>
                  <a:pt x="97" y="86"/>
                  <a:pt x="97" y="86"/>
                </a:cubicBezTo>
                <a:cubicBezTo>
                  <a:pt x="89" y="95"/>
                  <a:pt x="90" y="109"/>
                  <a:pt x="99" y="116"/>
                </a:cubicBezTo>
                <a:cubicBezTo>
                  <a:pt x="103" y="119"/>
                  <a:pt x="108" y="121"/>
                  <a:pt x="113" y="121"/>
                </a:cubicBezTo>
                <a:cubicBezTo>
                  <a:pt x="119" y="121"/>
                  <a:pt x="125" y="118"/>
                  <a:pt x="129" y="114"/>
                </a:cubicBezTo>
                <a:cubicBezTo>
                  <a:pt x="152" y="86"/>
                  <a:pt x="152" y="86"/>
                  <a:pt x="152" y="86"/>
                </a:cubicBezTo>
                <a:cubicBezTo>
                  <a:pt x="212" y="86"/>
                  <a:pt x="212" y="86"/>
                  <a:pt x="212" y="86"/>
                </a:cubicBezTo>
                <a:cubicBezTo>
                  <a:pt x="219" y="86"/>
                  <a:pt x="226" y="92"/>
                  <a:pt x="226" y="100"/>
                </a:cubicBezTo>
                <a:close/>
                <a:moveTo>
                  <a:pt x="63" y="149"/>
                </a:moveTo>
                <a:cubicBezTo>
                  <a:pt x="63" y="145"/>
                  <a:pt x="60" y="142"/>
                  <a:pt x="56" y="142"/>
                </a:cubicBezTo>
                <a:cubicBezTo>
                  <a:pt x="53" y="142"/>
                  <a:pt x="49" y="145"/>
                  <a:pt x="49" y="149"/>
                </a:cubicBezTo>
                <a:cubicBezTo>
                  <a:pt x="49" y="192"/>
                  <a:pt x="49" y="192"/>
                  <a:pt x="49" y="192"/>
                </a:cubicBezTo>
                <a:cubicBezTo>
                  <a:pt x="49" y="196"/>
                  <a:pt x="53" y="199"/>
                  <a:pt x="56" y="199"/>
                </a:cubicBezTo>
                <a:cubicBezTo>
                  <a:pt x="60" y="199"/>
                  <a:pt x="63" y="196"/>
                  <a:pt x="63" y="192"/>
                </a:cubicBezTo>
                <a:lnTo>
                  <a:pt x="63" y="149"/>
                </a:lnTo>
                <a:close/>
                <a:moveTo>
                  <a:pt x="92" y="149"/>
                </a:moveTo>
                <a:cubicBezTo>
                  <a:pt x="92" y="145"/>
                  <a:pt x="89" y="142"/>
                  <a:pt x="85" y="142"/>
                </a:cubicBezTo>
                <a:cubicBezTo>
                  <a:pt x="81" y="142"/>
                  <a:pt x="78" y="145"/>
                  <a:pt x="78" y="149"/>
                </a:cubicBezTo>
                <a:cubicBezTo>
                  <a:pt x="78" y="192"/>
                  <a:pt x="78" y="192"/>
                  <a:pt x="78" y="192"/>
                </a:cubicBezTo>
                <a:cubicBezTo>
                  <a:pt x="78" y="196"/>
                  <a:pt x="81" y="199"/>
                  <a:pt x="85" y="199"/>
                </a:cubicBezTo>
                <a:cubicBezTo>
                  <a:pt x="89" y="199"/>
                  <a:pt x="92" y="196"/>
                  <a:pt x="92" y="192"/>
                </a:cubicBezTo>
                <a:lnTo>
                  <a:pt x="92" y="149"/>
                </a:lnTo>
                <a:close/>
                <a:moveTo>
                  <a:pt x="120" y="149"/>
                </a:moveTo>
                <a:cubicBezTo>
                  <a:pt x="120" y="145"/>
                  <a:pt x="117" y="142"/>
                  <a:pt x="113" y="142"/>
                </a:cubicBezTo>
                <a:cubicBezTo>
                  <a:pt x="109" y="142"/>
                  <a:pt x="106" y="145"/>
                  <a:pt x="106" y="149"/>
                </a:cubicBezTo>
                <a:cubicBezTo>
                  <a:pt x="106" y="192"/>
                  <a:pt x="106" y="192"/>
                  <a:pt x="106" y="192"/>
                </a:cubicBezTo>
                <a:cubicBezTo>
                  <a:pt x="106" y="196"/>
                  <a:pt x="109" y="199"/>
                  <a:pt x="113" y="199"/>
                </a:cubicBezTo>
                <a:cubicBezTo>
                  <a:pt x="117" y="199"/>
                  <a:pt x="120" y="196"/>
                  <a:pt x="120" y="192"/>
                </a:cubicBezTo>
                <a:lnTo>
                  <a:pt x="120" y="149"/>
                </a:lnTo>
                <a:close/>
                <a:moveTo>
                  <a:pt x="148" y="149"/>
                </a:moveTo>
                <a:cubicBezTo>
                  <a:pt x="148" y="145"/>
                  <a:pt x="145" y="142"/>
                  <a:pt x="141" y="142"/>
                </a:cubicBezTo>
                <a:cubicBezTo>
                  <a:pt x="137" y="142"/>
                  <a:pt x="134" y="145"/>
                  <a:pt x="134" y="149"/>
                </a:cubicBezTo>
                <a:cubicBezTo>
                  <a:pt x="134" y="192"/>
                  <a:pt x="134" y="192"/>
                  <a:pt x="134" y="192"/>
                </a:cubicBezTo>
                <a:cubicBezTo>
                  <a:pt x="134" y="196"/>
                  <a:pt x="137" y="199"/>
                  <a:pt x="141" y="199"/>
                </a:cubicBezTo>
                <a:cubicBezTo>
                  <a:pt x="145" y="199"/>
                  <a:pt x="148" y="196"/>
                  <a:pt x="148" y="192"/>
                </a:cubicBezTo>
                <a:lnTo>
                  <a:pt x="148" y="149"/>
                </a:lnTo>
                <a:close/>
                <a:moveTo>
                  <a:pt x="176" y="149"/>
                </a:moveTo>
                <a:cubicBezTo>
                  <a:pt x="176" y="145"/>
                  <a:pt x="173" y="142"/>
                  <a:pt x="169" y="142"/>
                </a:cubicBezTo>
                <a:cubicBezTo>
                  <a:pt x="165" y="142"/>
                  <a:pt x="162" y="145"/>
                  <a:pt x="162" y="149"/>
                </a:cubicBezTo>
                <a:cubicBezTo>
                  <a:pt x="162" y="192"/>
                  <a:pt x="162" y="192"/>
                  <a:pt x="162" y="192"/>
                </a:cubicBezTo>
                <a:cubicBezTo>
                  <a:pt x="162" y="196"/>
                  <a:pt x="165" y="199"/>
                  <a:pt x="169" y="199"/>
                </a:cubicBezTo>
                <a:cubicBezTo>
                  <a:pt x="173" y="199"/>
                  <a:pt x="176" y="196"/>
                  <a:pt x="176" y="192"/>
                </a:cubicBezTo>
                <a:lnTo>
                  <a:pt x="176" y="149"/>
                </a:lnTo>
                <a:close/>
              </a:path>
            </a:pathLst>
          </a:custGeom>
          <a:solidFill>
            <a:srgbClr val="142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3" name="矩形 62"/>
          <p:cNvSpPr>
            <a:spLocks noChangeArrowheads="1"/>
          </p:cNvSpPr>
          <p:nvPr/>
        </p:nvSpPr>
        <p:spPr bwMode="auto">
          <a:xfrm>
            <a:off x="5696418" y="3249949"/>
            <a:ext cx="923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a:solidFill>
                  <a:srgbClr val="C1CAE5"/>
                </a:solidFill>
                <a:latin typeface="微软雅黑" panose="020B0503020204020204" pitchFamily="34" charset="-122"/>
                <a:ea typeface="微软雅黑" panose="020B0503020204020204" pitchFamily="34" charset="-122"/>
              </a:rPr>
              <a:t>六大</a:t>
            </a:r>
            <a:endParaRPr lang="en-US" altLang="zh-CN" sz="2400" b="1" dirty="0">
              <a:solidFill>
                <a:srgbClr val="C1CAE5"/>
              </a:solidFill>
              <a:latin typeface="微软雅黑" panose="020B0503020204020204" pitchFamily="34" charset="-122"/>
              <a:ea typeface="微软雅黑" panose="020B0503020204020204" pitchFamily="34" charset="-122"/>
            </a:endParaRPr>
          </a:p>
          <a:p>
            <a:pPr algn="ctr"/>
            <a:r>
              <a:rPr lang="zh-CN" altLang="en-US" sz="2400" b="1" dirty="0">
                <a:solidFill>
                  <a:srgbClr val="C1CAE5"/>
                </a:solidFill>
                <a:latin typeface="微软雅黑" panose="020B0503020204020204" pitchFamily="34" charset="-122"/>
                <a:ea typeface="微软雅黑" panose="020B0503020204020204" pitchFamily="34" charset="-122"/>
              </a:rPr>
              <a:t>亮点</a:t>
            </a:r>
          </a:p>
        </p:txBody>
      </p:sp>
      <p:sp>
        <p:nvSpPr>
          <p:cNvPr id="274" name="TextBox 22"/>
          <p:cNvSpPr txBox="1">
            <a:spLocks noChangeArrowheads="1"/>
          </p:cNvSpPr>
          <p:nvPr/>
        </p:nvSpPr>
        <p:spPr bwMode="auto">
          <a:xfrm>
            <a:off x="5253117" y="1269840"/>
            <a:ext cx="171390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sp>
        <p:nvSpPr>
          <p:cNvPr id="275" name="TextBox 22"/>
          <p:cNvSpPr txBox="1">
            <a:spLocks noChangeArrowheads="1"/>
          </p:cNvSpPr>
          <p:nvPr/>
        </p:nvSpPr>
        <p:spPr bwMode="auto">
          <a:xfrm>
            <a:off x="7754270" y="2782044"/>
            <a:ext cx="1769616"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sp>
        <p:nvSpPr>
          <p:cNvPr id="276" name="TextBox 22"/>
          <p:cNvSpPr txBox="1">
            <a:spLocks noChangeArrowheads="1"/>
          </p:cNvSpPr>
          <p:nvPr/>
        </p:nvSpPr>
        <p:spPr bwMode="auto">
          <a:xfrm>
            <a:off x="7855021" y="4347873"/>
            <a:ext cx="1769616"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sp>
        <p:nvSpPr>
          <p:cNvPr id="277" name="TextBox 22"/>
          <p:cNvSpPr txBox="1">
            <a:spLocks noChangeArrowheads="1"/>
          </p:cNvSpPr>
          <p:nvPr/>
        </p:nvSpPr>
        <p:spPr bwMode="auto">
          <a:xfrm>
            <a:off x="2668115" y="2783071"/>
            <a:ext cx="1778796"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sp>
        <p:nvSpPr>
          <p:cNvPr id="278" name="TextBox 22"/>
          <p:cNvSpPr txBox="1">
            <a:spLocks noChangeArrowheads="1"/>
          </p:cNvSpPr>
          <p:nvPr/>
        </p:nvSpPr>
        <p:spPr bwMode="auto">
          <a:xfrm>
            <a:off x="2752436" y="4388515"/>
            <a:ext cx="1723389"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sp>
        <p:nvSpPr>
          <p:cNvPr id="279" name="TextBox 22"/>
          <p:cNvSpPr txBox="1">
            <a:spLocks noChangeArrowheads="1"/>
          </p:cNvSpPr>
          <p:nvPr/>
        </p:nvSpPr>
        <p:spPr bwMode="auto">
          <a:xfrm>
            <a:off x="5200694" y="5683157"/>
            <a:ext cx="173632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14:presetBounceEnd="66000">
                                      <p:stCondLst>
                                        <p:cond delay="0"/>
                                      </p:stCondLst>
                                      <p:childTnLst>
                                        <p:set>
                                          <p:cBhvr>
                                            <p:cTn id="6" dur="1" fill="hold">
                                              <p:stCondLst>
                                                <p:cond delay="0"/>
                                              </p:stCondLst>
                                            </p:cTn>
                                            <p:tgtEl>
                                              <p:spTgt spid="266"/>
                                            </p:tgtEl>
                                            <p:attrNameLst>
                                              <p:attrName>style.visibility</p:attrName>
                                            </p:attrNameLst>
                                          </p:cBhvr>
                                          <p:to>
                                            <p:strVal val="visible"/>
                                          </p:to>
                                        </p:set>
                                        <p:anim calcmode="lin" valueType="num" p14:bounceEnd="66000">
                                          <p:cBhvr additive="base">
                                            <p:cTn id="7" dur="1500" fill="hold"/>
                                            <p:tgtEl>
                                              <p:spTgt spid="266"/>
                                            </p:tgtEl>
                                            <p:attrNameLst>
                                              <p:attrName>ppt_x</p:attrName>
                                            </p:attrNameLst>
                                          </p:cBhvr>
                                          <p:tavLst>
                                            <p:tav tm="0">
                                              <p:val>
                                                <p:strVal val="1+#ppt_w/2"/>
                                              </p:val>
                                            </p:tav>
                                            <p:tav tm="100000">
                                              <p:val>
                                                <p:strVal val="#ppt_x"/>
                                              </p:val>
                                            </p:tav>
                                          </p:tavLst>
                                        </p:anim>
                                        <p:anim calcmode="lin" valueType="num" p14:bounceEnd="66000">
                                          <p:cBhvr additive="base">
                                            <p:cTn id="8" dur="1500" fill="hold"/>
                                            <p:tgtEl>
                                              <p:spTgt spid="2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6000">
                                      <p:stCondLst>
                                        <p:cond delay="0"/>
                                      </p:stCondLst>
                                      <p:childTnLst>
                                        <p:set>
                                          <p:cBhvr>
                                            <p:cTn id="10" dur="1" fill="hold">
                                              <p:stCondLst>
                                                <p:cond delay="0"/>
                                              </p:stCondLst>
                                            </p:cTn>
                                            <p:tgtEl>
                                              <p:spTgt spid="268"/>
                                            </p:tgtEl>
                                            <p:attrNameLst>
                                              <p:attrName>style.visibility</p:attrName>
                                            </p:attrNameLst>
                                          </p:cBhvr>
                                          <p:to>
                                            <p:strVal val="visible"/>
                                          </p:to>
                                        </p:set>
                                        <p:anim calcmode="lin" valueType="num" p14:bounceEnd="66000">
                                          <p:cBhvr additive="base">
                                            <p:cTn id="11" dur="1500" fill="hold"/>
                                            <p:tgtEl>
                                              <p:spTgt spid="268"/>
                                            </p:tgtEl>
                                            <p:attrNameLst>
                                              <p:attrName>ppt_x</p:attrName>
                                            </p:attrNameLst>
                                          </p:cBhvr>
                                          <p:tavLst>
                                            <p:tav tm="0">
                                              <p:val>
                                                <p:strVal val="#ppt_x"/>
                                              </p:val>
                                            </p:tav>
                                            <p:tav tm="100000">
                                              <p:val>
                                                <p:strVal val="#ppt_x"/>
                                              </p:val>
                                            </p:tav>
                                          </p:tavLst>
                                        </p:anim>
                                        <p:anim calcmode="lin" valueType="num" p14:bounceEnd="66000">
                                          <p:cBhvr additive="base">
                                            <p:cTn id="12" dur="1500" fill="hold"/>
                                            <p:tgtEl>
                                              <p:spTgt spid="268"/>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14:presetBounceEnd="66000">
                                      <p:stCondLst>
                                        <p:cond delay="0"/>
                                      </p:stCondLst>
                                      <p:childTnLst>
                                        <p:set>
                                          <p:cBhvr>
                                            <p:cTn id="14" dur="1" fill="hold">
                                              <p:stCondLst>
                                                <p:cond delay="0"/>
                                              </p:stCondLst>
                                            </p:cTn>
                                            <p:tgtEl>
                                              <p:spTgt spid="269"/>
                                            </p:tgtEl>
                                            <p:attrNameLst>
                                              <p:attrName>style.visibility</p:attrName>
                                            </p:attrNameLst>
                                          </p:cBhvr>
                                          <p:to>
                                            <p:strVal val="visible"/>
                                          </p:to>
                                        </p:set>
                                        <p:anim calcmode="lin" valueType="num" p14:bounceEnd="66000">
                                          <p:cBhvr additive="base">
                                            <p:cTn id="15" dur="1500" fill="hold"/>
                                            <p:tgtEl>
                                              <p:spTgt spid="269"/>
                                            </p:tgtEl>
                                            <p:attrNameLst>
                                              <p:attrName>ppt_x</p:attrName>
                                            </p:attrNameLst>
                                          </p:cBhvr>
                                          <p:tavLst>
                                            <p:tav tm="0">
                                              <p:val>
                                                <p:strVal val="0-#ppt_w/2"/>
                                              </p:val>
                                            </p:tav>
                                            <p:tav tm="100000">
                                              <p:val>
                                                <p:strVal val="#ppt_x"/>
                                              </p:val>
                                            </p:tav>
                                          </p:tavLst>
                                        </p:anim>
                                        <p:anim calcmode="lin" valueType="num" p14:bounceEnd="66000">
                                          <p:cBhvr additive="base">
                                            <p:cTn id="16" dur="1500" fill="hold"/>
                                            <p:tgtEl>
                                              <p:spTgt spid="269"/>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14:presetBounceEnd="66000">
                                      <p:stCondLst>
                                        <p:cond delay="0"/>
                                      </p:stCondLst>
                                      <p:childTnLst>
                                        <p:set>
                                          <p:cBhvr>
                                            <p:cTn id="18" dur="1" fill="hold">
                                              <p:stCondLst>
                                                <p:cond delay="0"/>
                                              </p:stCondLst>
                                            </p:cTn>
                                            <p:tgtEl>
                                              <p:spTgt spid="270"/>
                                            </p:tgtEl>
                                            <p:attrNameLst>
                                              <p:attrName>style.visibility</p:attrName>
                                            </p:attrNameLst>
                                          </p:cBhvr>
                                          <p:to>
                                            <p:strVal val="visible"/>
                                          </p:to>
                                        </p:set>
                                        <p:anim calcmode="lin" valueType="num" p14:bounceEnd="66000">
                                          <p:cBhvr additive="base">
                                            <p:cTn id="19" dur="1500" fill="hold"/>
                                            <p:tgtEl>
                                              <p:spTgt spid="270"/>
                                            </p:tgtEl>
                                            <p:attrNameLst>
                                              <p:attrName>ppt_x</p:attrName>
                                            </p:attrNameLst>
                                          </p:cBhvr>
                                          <p:tavLst>
                                            <p:tav tm="0">
                                              <p:val>
                                                <p:strVal val="0-#ppt_w/2"/>
                                              </p:val>
                                            </p:tav>
                                            <p:tav tm="100000">
                                              <p:val>
                                                <p:strVal val="#ppt_x"/>
                                              </p:val>
                                            </p:tav>
                                          </p:tavLst>
                                        </p:anim>
                                        <p:anim calcmode="lin" valueType="num" p14:bounceEnd="66000">
                                          <p:cBhvr additive="base">
                                            <p:cTn id="20" dur="1500" fill="hold"/>
                                            <p:tgtEl>
                                              <p:spTgt spid="27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6000">
                                      <p:stCondLst>
                                        <p:cond delay="0"/>
                                      </p:stCondLst>
                                      <p:childTnLst>
                                        <p:set>
                                          <p:cBhvr>
                                            <p:cTn id="22" dur="1" fill="hold">
                                              <p:stCondLst>
                                                <p:cond delay="0"/>
                                              </p:stCondLst>
                                            </p:cTn>
                                            <p:tgtEl>
                                              <p:spTgt spid="271"/>
                                            </p:tgtEl>
                                            <p:attrNameLst>
                                              <p:attrName>style.visibility</p:attrName>
                                            </p:attrNameLst>
                                          </p:cBhvr>
                                          <p:to>
                                            <p:strVal val="visible"/>
                                          </p:to>
                                        </p:set>
                                        <p:anim calcmode="lin" valueType="num" p14:bounceEnd="66000">
                                          <p:cBhvr additive="base">
                                            <p:cTn id="23" dur="1500" fill="hold"/>
                                            <p:tgtEl>
                                              <p:spTgt spid="271"/>
                                            </p:tgtEl>
                                            <p:attrNameLst>
                                              <p:attrName>ppt_x</p:attrName>
                                            </p:attrNameLst>
                                          </p:cBhvr>
                                          <p:tavLst>
                                            <p:tav tm="0">
                                              <p:val>
                                                <p:strVal val="#ppt_x"/>
                                              </p:val>
                                            </p:tav>
                                            <p:tav tm="100000">
                                              <p:val>
                                                <p:strVal val="#ppt_x"/>
                                              </p:val>
                                            </p:tav>
                                          </p:tavLst>
                                        </p:anim>
                                        <p:anim calcmode="lin" valueType="num" p14:bounceEnd="66000">
                                          <p:cBhvr additive="base">
                                            <p:cTn id="24" dur="1500" fill="hold"/>
                                            <p:tgtEl>
                                              <p:spTgt spid="271"/>
                                            </p:tgtEl>
                                            <p:attrNameLst>
                                              <p:attrName>ppt_y</p:attrName>
                                            </p:attrNameLst>
                                          </p:cBhvr>
                                          <p:tavLst>
                                            <p:tav tm="0">
                                              <p:val>
                                                <p:strVal val="0-#ppt_h/2"/>
                                              </p:val>
                                            </p:tav>
                                            <p:tav tm="100000">
                                              <p:val>
                                                <p:strVal val="#ppt_y"/>
                                              </p:val>
                                            </p:tav>
                                          </p:tavLst>
                                        </p:anim>
                                      </p:childTnLst>
                                    </p:cTn>
                                  </p:par>
                                  <p:par>
                                    <p:cTn id="25" presetID="2" presetClass="entr" presetSubtype="3" fill="hold" grpId="0" nodeType="withEffect" p14:presetBounceEnd="66000">
                                      <p:stCondLst>
                                        <p:cond delay="0"/>
                                      </p:stCondLst>
                                      <p:childTnLst>
                                        <p:set>
                                          <p:cBhvr>
                                            <p:cTn id="26" dur="1" fill="hold">
                                              <p:stCondLst>
                                                <p:cond delay="0"/>
                                              </p:stCondLst>
                                            </p:cTn>
                                            <p:tgtEl>
                                              <p:spTgt spid="272"/>
                                            </p:tgtEl>
                                            <p:attrNameLst>
                                              <p:attrName>style.visibility</p:attrName>
                                            </p:attrNameLst>
                                          </p:cBhvr>
                                          <p:to>
                                            <p:strVal val="visible"/>
                                          </p:to>
                                        </p:set>
                                        <p:anim calcmode="lin" valueType="num" p14:bounceEnd="66000">
                                          <p:cBhvr additive="base">
                                            <p:cTn id="27" dur="1500" fill="hold"/>
                                            <p:tgtEl>
                                              <p:spTgt spid="272"/>
                                            </p:tgtEl>
                                            <p:attrNameLst>
                                              <p:attrName>ppt_x</p:attrName>
                                            </p:attrNameLst>
                                          </p:cBhvr>
                                          <p:tavLst>
                                            <p:tav tm="0">
                                              <p:val>
                                                <p:strVal val="1+#ppt_w/2"/>
                                              </p:val>
                                            </p:tav>
                                            <p:tav tm="100000">
                                              <p:val>
                                                <p:strVal val="#ppt_x"/>
                                              </p:val>
                                            </p:tav>
                                          </p:tavLst>
                                        </p:anim>
                                        <p:anim calcmode="lin" valueType="num" p14:bounceEnd="66000">
                                          <p:cBhvr additive="base">
                                            <p:cTn id="28" dur="1500" fill="hold"/>
                                            <p:tgtEl>
                                              <p:spTgt spid="272"/>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14" presetClass="entr" presetSubtype="5" fill="hold" grpId="0" nodeType="afterEffect">
                                      <p:stCondLst>
                                        <p:cond delay="0"/>
                                      </p:stCondLst>
                                      <p:childTnLst>
                                        <p:set>
                                          <p:cBhvr>
                                            <p:cTn id="31" dur="1" fill="hold">
                                              <p:stCondLst>
                                                <p:cond delay="0"/>
                                              </p:stCondLst>
                                            </p:cTn>
                                            <p:tgtEl>
                                              <p:spTgt spid="262"/>
                                            </p:tgtEl>
                                            <p:attrNameLst>
                                              <p:attrName>style.visibility</p:attrName>
                                            </p:attrNameLst>
                                          </p:cBhvr>
                                          <p:to>
                                            <p:strVal val="visible"/>
                                          </p:to>
                                        </p:set>
                                        <p:animEffect transition="in" filter="randombar(vertical)">
                                          <p:cBhvr>
                                            <p:cTn id="32" dur="500"/>
                                            <p:tgtEl>
                                              <p:spTgt spid="262"/>
                                            </p:tgtEl>
                                          </p:cBhvr>
                                        </p:animEffect>
                                      </p:childTnLst>
                                    </p:cTn>
                                  </p:par>
                                  <p:par>
                                    <p:cTn id="33" presetID="14" presetClass="entr" presetSubtype="5" fill="hold" grpId="0" nodeType="withEffect">
                                      <p:stCondLst>
                                        <p:cond delay="0"/>
                                      </p:stCondLst>
                                      <p:childTnLst>
                                        <p:set>
                                          <p:cBhvr>
                                            <p:cTn id="34" dur="1" fill="hold">
                                              <p:stCondLst>
                                                <p:cond delay="0"/>
                                              </p:stCondLst>
                                            </p:cTn>
                                            <p:tgtEl>
                                              <p:spTgt spid="265"/>
                                            </p:tgtEl>
                                            <p:attrNameLst>
                                              <p:attrName>style.visibility</p:attrName>
                                            </p:attrNameLst>
                                          </p:cBhvr>
                                          <p:to>
                                            <p:strVal val="visible"/>
                                          </p:to>
                                        </p:set>
                                        <p:animEffect transition="in" filter="randombar(vertical)">
                                          <p:cBhvr>
                                            <p:cTn id="35" dur="500"/>
                                            <p:tgtEl>
                                              <p:spTgt spid="265"/>
                                            </p:tgtEl>
                                          </p:cBhvr>
                                        </p:animEffect>
                                      </p:childTnLst>
                                    </p:cTn>
                                  </p:par>
                                  <p:par>
                                    <p:cTn id="36" presetID="14" presetClass="entr" presetSubtype="5" fill="hold" grpId="0" nodeType="withEffect">
                                      <p:stCondLst>
                                        <p:cond delay="0"/>
                                      </p:stCondLst>
                                      <p:childTnLst>
                                        <p:set>
                                          <p:cBhvr>
                                            <p:cTn id="37" dur="1" fill="hold">
                                              <p:stCondLst>
                                                <p:cond delay="0"/>
                                              </p:stCondLst>
                                            </p:cTn>
                                            <p:tgtEl>
                                              <p:spTgt spid="260"/>
                                            </p:tgtEl>
                                            <p:attrNameLst>
                                              <p:attrName>style.visibility</p:attrName>
                                            </p:attrNameLst>
                                          </p:cBhvr>
                                          <p:to>
                                            <p:strVal val="visible"/>
                                          </p:to>
                                        </p:set>
                                        <p:animEffect transition="in" filter="randombar(vertical)">
                                          <p:cBhvr>
                                            <p:cTn id="38" dur="500"/>
                                            <p:tgtEl>
                                              <p:spTgt spid="260"/>
                                            </p:tgtEl>
                                          </p:cBhvr>
                                        </p:animEffect>
                                      </p:childTnLst>
                                    </p:cTn>
                                  </p:par>
                                  <p:par>
                                    <p:cTn id="39" presetID="14" presetClass="entr" presetSubtype="5" fill="hold" grpId="0" nodeType="withEffect">
                                      <p:stCondLst>
                                        <p:cond delay="0"/>
                                      </p:stCondLst>
                                      <p:childTnLst>
                                        <p:set>
                                          <p:cBhvr>
                                            <p:cTn id="40" dur="1" fill="hold">
                                              <p:stCondLst>
                                                <p:cond delay="0"/>
                                              </p:stCondLst>
                                            </p:cTn>
                                            <p:tgtEl>
                                              <p:spTgt spid="261"/>
                                            </p:tgtEl>
                                            <p:attrNameLst>
                                              <p:attrName>style.visibility</p:attrName>
                                            </p:attrNameLst>
                                          </p:cBhvr>
                                          <p:to>
                                            <p:strVal val="visible"/>
                                          </p:to>
                                        </p:set>
                                        <p:animEffect transition="in" filter="randombar(vertical)">
                                          <p:cBhvr>
                                            <p:cTn id="41" dur="500"/>
                                            <p:tgtEl>
                                              <p:spTgt spid="261"/>
                                            </p:tgtEl>
                                          </p:cBhvr>
                                        </p:animEffect>
                                      </p:childTnLst>
                                    </p:cTn>
                                  </p:par>
                                  <p:par>
                                    <p:cTn id="42" presetID="14" presetClass="entr" presetSubtype="5" fill="hold" grpId="0" nodeType="withEffect">
                                      <p:stCondLst>
                                        <p:cond delay="0"/>
                                      </p:stCondLst>
                                      <p:childTnLst>
                                        <p:set>
                                          <p:cBhvr>
                                            <p:cTn id="43" dur="1" fill="hold">
                                              <p:stCondLst>
                                                <p:cond delay="0"/>
                                              </p:stCondLst>
                                            </p:cTn>
                                            <p:tgtEl>
                                              <p:spTgt spid="263"/>
                                            </p:tgtEl>
                                            <p:attrNameLst>
                                              <p:attrName>style.visibility</p:attrName>
                                            </p:attrNameLst>
                                          </p:cBhvr>
                                          <p:to>
                                            <p:strVal val="visible"/>
                                          </p:to>
                                        </p:set>
                                        <p:animEffect transition="in" filter="randombar(vertical)">
                                          <p:cBhvr>
                                            <p:cTn id="44" dur="500"/>
                                            <p:tgtEl>
                                              <p:spTgt spid="263"/>
                                            </p:tgtEl>
                                          </p:cBhvr>
                                        </p:animEffect>
                                      </p:childTnLst>
                                    </p:cTn>
                                  </p:par>
                                  <p:par>
                                    <p:cTn id="45" presetID="14" presetClass="entr" presetSubtype="5" fill="hold" grpId="0" nodeType="withEffect">
                                      <p:stCondLst>
                                        <p:cond delay="0"/>
                                      </p:stCondLst>
                                      <p:childTnLst>
                                        <p:set>
                                          <p:cBhvr>
                                            <p:cTn id="46" dur="1" fill="hold">
                                              <p:stCondLst>
                                                <p:cond delay="0"/>
                                              </p:stCondLst>
                                            </p:cTn>
                                            <p:tgtEl>
                                              <p:spTgt spid="264"/>
                                            </p:tgtEl>
                                            <p:attrNameLst>
                                              <p:attrName>style.visibility</p:attrName>
                                            </p:attrNameLst>
                                          </p:cBhvr>
                                          <p:to>
                                            <p:strVal val="visible"/>
                                          </p:to>
                                        </p:set>
                                        <p:animEffect transition="in" filter="randombar(vertical)">
                                          <p:cBhvr>
                                            <p:cTn id="47" dur="500"/>
                                            <p:tgtEl>
                                              <p:spTgt spid="264"/>
                                            </p:tgtEl>
                                          </p:cBhvr>
                                        </p:animEffect>
                                      </p:childTnLst>
                                    </p:cTn>
                                  </p:par>
                                </p:childTnLst>
                              </p:cTn>
                            </p:par>
                            <p:par>
                              <p:cTn id="48" fill="hold">
                                <p:stCondLst>
                                  <p:cond delay="2000"/>
                                </p:stCondLst>
                                <p:childTnLst>
                                  <p:par>
                                    <p:cTn id="49" presetID="2" presetClass="entr" presetSubtype="8" fill="hold" grpId="0" nodeType="afterEffect">
                                      <p:stCondLst>
                                        <p:cond delay="0"/>
                                      </p:stCondLst>
                                      <p:iterate type="lt">
                                        <p:tmPct val="10000"/>
                                      </p:iterate>
                                      <p:childTnLst>
                                        <p:set>
                                          <p:cBhvr>
                                            <p:cTn id="50" dur="1" fill="hold">
                                              <p:stCondLst>
                                                <p:cond delay="0"/>
                                              </p:stCondLst>
                                            </p:cTn>
                                            <p:tgtEl>
                                              <p:spTgt spid="273"/>
                                            </p:tgtEl>
                                            <p:attrNameLst>
                                              <p:attrName>style.visibility</p:attrName>
                                            </p:attrNameLst>
                                          </p:cBhvr>
                                          <p:to>
                                            <p:strVal val="visible"/>
                                          </p:to>
                                        </p:set>
                                        <p:anim calcmode="lin" valueType="num">
                                          <p:cBhvr>
                                            <p:cTn id="51" dur="500" fill="hold"/>
                                            <p:tgtEl>
                                              <p:spTgt spid="273"/>
                                            </p:tgtEl>
                                            <p:attrNameLst>
                                              <p:attrName>ppt_x</p:attrName>
                                            </p:attrNameLst>
                                          </p:cBhvr>
                                          <p:tavLst>
                                            <p:tav tm="0">
                                              <p:val>
                                                <p:strVal val="0-#ppt_w/2"/>
                                              </p:val>
                                            </p:tav>
                                            <p:tav tm="100000">
                                              <p:val>
                                                <p:strVal val="#ppt_x"/>
                                              </p:val>
                                            </p:tav>
                                          </p:tavLst>
                                        </p:anim>
                                        <p:anim calcmode="lin" valueType="num">
                                          <p:cBhvr>
                                            <p:cTn id="52" dur="500" fill="hold"/>
                                            <p:tgtEl>
                                              <p:spTgt spid="273"/>
                                            </p:tgtEl>
                                            <p:attrNameLst>
                                              <p:attrName>ppt_y</p:attrName>
                                            </p:attrNameLst>
                                          </p:cBhvr>
                                          <p:tavLst>
                                            <p:tav tm="0">
                                              <p:val>
                                                <p:strVal val="#ppt_y"/>
                                              </p:val>
                                            </p:tav>
                                            <p:tav tm="100000">
                                              <p:val>
                                                <p:strVal val="#ppt_y"/>
                                              </p:val>
                                            </p:tav>
                                          </p:tavLst>
                                        </p:anim>
                                      </p:childTnLst>
                                    </p:cTn>
                                  </p:par>
                                </p:childTnLst>
                              </p:cTn>
                            </p:par>
                            <p:par>
                              <p:cTn id="53" fill="hold">
                                <p:stCondLst>
                                  <p:cond delay="2650"/>
                                </p:stCondLst>
                                <p:childTnLst>
                                  <p:par>
                                    <p:cTn id="54" presetID="26" presetClass="emph" presetSubtype="0" fill="hold" grpId="1" nodeType="afterEffect">
                                      <p:stCondLst>
                                        <p:cond delay="0"/>
                                      </p:stCondLst>
                                      <p:iterate type="lt">
                                        <p:tmPct val="10000"/>
                                      </p:iterate>
                                      <p:childTnLst>
                                        <p:animEffect transition="out" filter="fade">
                                          <p:cBhvr>
                                            <p:cTn id="55" dur="500" tmFilter="0, 0; .2, .5; .8, .5; 1, 0"/>
                                            <p:tgtEl>
                                              <p:spTgt spid="273"/>
                                            </p:tgtEl>
                                          </p:cBhvr>
                                        </p:animEffect>
                                        <p:animScale>
                                          <p:cBhvr>
                                            <p:cTn id="56" dur="250" autoRev="1" fill="hold"/>
                                            <p:tgtEl>
                                              <p:spTgt spid="273"/>
                                            </p:tgtEl>
                                          </p:cBhvr>
                                          <p:by x="105000" y="105000"/>
                                        </p:animScale>
                                      </p:childTnLst>
                                    </p:cTn>
                                  </p:par>
                                </p:childTnLst>
                              </p:cTn>
                            </p:par>
                            <p:par>
                              <p:cTn id="57" fill="hold">
                                <p:stCondLst>
                                  <p:cond delay="3300"/>
                                </p:stCondLst>
                                <p:childTnLst>
                                  <p:par>
                                    <p:cTn id="58" presetID="14" presetClass="entr" presetSubtype="10" fill="hold" grpId="0" nodeType="afterEffect">
                                      <p:stCondLst>
                                        <p:cond delay="0"/>
                                      </p:stCondLst>
                                      <p:childTnLst>
                                        <p:set>
                                          <p:cBhvr>
                                            <p:cTn id="59" dur="1" fill="hold">
                                              <p:stCondLst>
                                                <p:cond delay="0"/>
                                              </p:stCondLst>
                                            </p:cTn>
                                            <p:tgtEl>
                                              <p:spTgt spid="274"/>
                                            </p:tgtEl>
                                            <p:attrNameLst>
                                              <p:attrName>style.visibility</p:attrName>
                                            </p:attrNameLst>
                                          </p:cBhvr>
                                          <p:to>
                                            <p:strVal val="visible"/>
                                          </p:to>
                                        </p:set>
                                        <p:animEffect transition="in" filter="randombar(horizontal)">
                                          <p:cBhvr>
                                            <p:cTn id="60" dur="500"/>
                                            <p:tgtEl>
                                              <p:spTgt spid="274"/>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77"/>
                                            </p:tgtEl>
                                            <p:attrNameLst>
                                              <p:attrName>style.visibility</p:attrName>
                                            </p:attrNameLst>
                                          </p:cBhvr>
                                          <p:to>
                                            <p:strVal val="visible"/>
                                          </p:to>
                                        </p:set>
                                        <p:animEffect transition="in" filter="randombar(horizontal)">
                                          <p:cBhvr>
                                            <p:cTn id="63" dur="500"/>
                                            <p:tgtEl>
                                              <p:spTgt spid="27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78"/>
                                            </p:tgtEl>
                                            <p:attrNameLst>
                                              <p:attrName>style.visibility</p:attrName>
                                            </p:attrNameLst>
                                          </p:cBhvr>
                                          <p:to>
                                            <p:strVal val="visible"/>
                                          </p:to>
                                        </p:set>
                                        <p:animEffect transition="in" filter="randombar(horizontal)">
                                          <p:cBhvr>
                                            <p:cTn id="66" dur="500"/>
                                            <p:tgtEl>
                                              <p:spTgt spid="27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79"/>
                                            </p:tgtEl>
                                            <p:attrNameLst>
                                              <p:attrName>style.visibility</p:attrName>
                                            </p:attrNameLst>
                                          </p:cBhvr>
                                          <p:to>
                                            <p:strVal val="visible"/>
                                          </p:to>
                                        </p:set>
                                        <p:animEffect transition="in" filter="randombar(horizontal)">
                                          <p:cBhvr>
                                            <p:cTn id="69" dur="500"/>
                                            <p:tgtEl>
                                              <p:spTgt spid="27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276"/>
                                            </p:tgtEl>
                                            <p:attrNameLst>
                                              <p:attrName>style.visibility</p:attrName>
                                            </p:attrNameLst>
                                          </p:cBhvr>
                                          <p:to>
                                            <p:strVal val="visible"/>
                                          </p:to>
                                        </p:set>
                                        <p:animEffect transition="in" filter="randombar(horizontal)">
                                          <p:cBhvr>
                                            <p:cTn id="72" dur="500"/>
                                            <p:tgtEl>
                                              <p:spTgt spid="276"/>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275"/>
                                            </p:tgtEl>
                                            <p:attrNameLst>
                                              <p:attrName>style.visibility</p:attrName>
                                            </p:attrNameLst>
                                          </p:cBhvr>
                                          <p:to>
                                            <p:strVal val="visible"/>
                                          </p:to>
                                        </p:set>
                                        <p:animEffect transition="in" filter="randombar(horizontal)">
                                          <p:cBhvr>
                                            <p:cTn id="75" dur="5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 grpId="0" animBg="1"/>
          <p:bldP spid="266" grpId="0" animBg="1"/>
          <p:bldP spid="260" grpId="0" animBg="1"/>
          <p:bldP spid="270" grpId="0" animBg="1"/>
          <p:bldP spid="261" grpId="0" animBg="1"/>
          <p:bldP spid="262" grpId="0" animBg="1"/>
          <p:bldP spid="271" grpId="0" animBg="1"/>
          <p:bldP spid="272" grpId="0" animBg="1"/>
          <p:bldP spid="263" grpId="0" animBg="1"/>
          <p:bldP spid="268" grpId="0" animBg="1"/>
          <p:bldP spid="264" grpId="0" animBg="1"/>
          <p:bldP spid="265" grpId="0" animBg="1"/>
          <p:bldP spid="273" grpId="0"/>
          <p:bldP spid="273" grpId="1"/>
          <p:bldP spid="274" grpId="0"/>
          <p:bldP spid="275" grpId="0"/>
          <p:bldP spid="276" grpId="0"/>
          <p:bldP spid="277" grpId="0"/>
          <p:bldP spid="278" grpId="0"/>
          <p:bldP spid="2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266"/>
                                            </p:tgtEl>
                                            <p:attrNameLst>
                                              <p:attrName>style.visibility</p:attrName>
                                            </p:attrNameLst>
                                          </p:cBhvr>
                                          <p:to>
                                            <p:strVal val="visible"/>
                                          </p:to>
                                        </p:set>
                                        <p:anim calcmode="lin" valueType="num">
                                          <p:cBhvr additive="base">
                                            <p:cTn id="7" dur="1500" fill="hold"/>
                                            <p:tgtEl>
                                              <p:spTgt spid="266"/>
                                            </p:tgtEl>
                                            <p:attrNameLst>
                                              <p:attrName>ppt_x</p:attrName>
                                            </p:attrNameLst>
                                          </p:cBhvr>
                                          <p:tavLst>
                                            <p:tav tm="0">
                                              <p:val>
                                                <p:strVal val="1+#ppt_w/2"/>
                                              </p:val>
                                            </p:tav>
                                            <p:tav tm="100000">
                                              <p:val>
                                                <p:strVal val="#ppt_x"/>
                                              </p:val>
                                            </p:tav>
                                          </p:tavLst>
                                        </p:anim>
                                        <p:anim calcmode="lin" valueType="num">
                                          <p:cBhvr additive="base">
                                            <p:cTn id="8" dur="1500" fill="hold"/>
                                            <p:tgtEl>
                                              <p:spTgt spid="2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8"/>
                                            </p:tgtEl>
                                            <p:attrNameLst>
                                              <p:attrName>style.visibility</p:attrName>
                                            </p:attrNameLst>
                                          </p:cBhvr>
                                          <p:to>
                                            <p:strVal val="visible"/>
                                          </p:to>
                                        </p:set>
                                        <p:anim calcmode="lin" valueType="num">
                                          <p:cBhvr additive="base">
                                            <p:cTn id="11" dur="1500" fill="hold"/>
                                            <p:tgtEl>
                                              <p:spTgt spid="268"/>
                                            </p:tgtEl>
                                            <p:attrNameLst>
                                              <p:attrName>ppt_x</p:attrName>
                                            </p:attrNameLst>
                                          </p:cBhvr>
                                          <p:tavLst>
                                            <p:tav tm="0">
                                              <p:val>
                                                <p:strVal val="#ppt_x"/>
                                              </p:val>
                                            </p:tav>
                                            <p:tav tm="100000">
                                              <p:val>
                                                <p:strVal val="#ppt_x"/>
                                              </p:val>
                                            </p:tav>
                                          </p:tavLst>
                                        </p:anim>
                                        <p:anim calcmode="lin" valueType="num">
                                          <p:cBhvr additive="base">
                                            <p:cTn id="12" dur="1500" fill="hold"/>
                                            <p:tgtEl>
                                              <p:spTgt spid="268"/>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269"/>
                                            </p:tgtEl>
                                            <p:attrNameLst>
                                              <p:attrName>style.visibility</p:attrName>
                                            </p:attrNameLst>
                                          </p:cBhvr>
                                          <p:to>
                                            <p:strVal val="visible"/>
                                          </p:to>
                                        </p:set>
                                        <p:anim calcmode="lin" valueType="num">
                                          <p:cBhvr additive="base">
                                            <p:cTn id="15" dur="1500" fill="hold"/>
                                            <p:tgtEl>
                                              <p:spTgt spid="269"/>
                                            </p:tgtEl>
                                            <p:attrNameLst>
                                              <p:attrName>ppt_x</p:attrName>
                                            </p:attrNameLst>
                                          </p:cBhvr>
                                          <p:tavLst>
                                            <p:tav tm="0">
                                              <p:val>
                                                <p:strVal val="0-#ppt_w/2"/>
                                              </p:val>
                                            </p:tav>
                                            <p:tav tm="100000">
                                              <p:val>
                                                <p:strVal val="#ppt_x"/>
                                              </p:val>
                                            </p:tav>
                                          </p:tavLst>
                                        </p:anim>
                                        <p:anim calcmode="lin" valueType="num">
                                          <p:cBhvr additive="base">
                                            <p:cTn id="16" dur="1500" fill="hold"/>
                                            <p:tgtEl>
                                              <p:spTgt spid="269"/>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70"/>
                                            </p:tgtEl>
                                            <p:attrNameLst>
                                              <p:attrName>style.visibility</p:attrName>
                                            </p:attrNameLst>
                                          </p:cBhvr>
                                          <p:to>
                                            <p:strVal val="visible"/>
                                          </p:to>
                                        </p:set>
                                        <p:anim calcmode="lin" valueType="num">
                                          <p:cBhvr additive="base">
                                            <p:cTn id="19" dur="1500" fill="hold"/>
                                            <p:tgtEl>
                                              <p:spTgt spid="270"/>
                                            </p:tgtEl>
                                            <p:attrNameLst>
                                              <p:attrName>ppt_x</p:attrName>
                                            </p:attrNameLst>
                                          </p:cBhvr>
                                          <p:tavLst>
                                            <p:tav tm="0">
                                              <p:val>
                                                <p:strVal val="0-#ppt_w/2"/>
                                              </p:val>
                                            </p:tav>
                                            <p:tav tm="100000">
                                              <p:val>
                                                <p:strVal val="#ppt_x"/>
                                              </p:val>
                                            </p:tav>
                                          </p:tavLst>
                                        </p:anim>
                                        <p:anim calcmode="lin" valueType="num">
                                          <p:cBhvr additive="base">
                                            <p:cTn id="20" dur="1500" fill="hold"/>
                                            <p:tgtEl>
                                              <p:spTgt spid="27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271"/>
                                            </p:tgtEl>
                                            <p:attrNameLst>
                                              <p:attrName>style.visibility</p:attrName>
                                            </p:attrNameLst>
                                          </p:cBhvr>
                                          <p:to>
                                            <p:strVal val="visible"/>
                                          </p:to>
                                        </p:set>
                                        <p:anim calcmode="lin" valueType="num">
                                          <p:cBhvr additive="base">
                                            <p:cTn id="23" dur="1500" fill="hold"/>
                                            <p:tgtEl>
                                              <p:spTgt spid="271"/>
                                            </p:tgtEl>
                                            <p:attrNameLst>
                                              <p:attrName>ppt_x</p:attrName>
                                            </p:attrNameLst>
                                          </p:cBhvr>
                                          <p:tavLst>
                                            <p:tav tm="0">
                                              <p:val>
                                                <p:strVal val="#ppt_x"/>
                                              </p:val>
                                            </p:tav>
                                            <p:tav tm="100000">
                                              <p:val>
                                                <p:strVal val="#ppt_x"/>
                                              </p:val>
                                            </p:tav>
                                          </p:tavLst>
                                        </p:anim>
                                        <p:anim calcmode="lin" valueType="num">
                                          <p:cBhvr additive="base">
                                            <p:cTn id="24" dur="1500" fill="hold"/>
                                            <p:tgtEl>
                                              <p:spTgt spid="271"/>
                                            </p:tgtEl>
                                            <p:attrNameLst>
                                              <p:attrName>ppt_y</p:attrName>
                                            </p:attrNameLst>
                                          </p:cBhvr>
                                          <p:tavLst>
                                            <p:tav tm="0">
                                              <p:val>
                                                <p:strVal val="0-#ppt_h/2"/>
                                              </p:val>
                                            </p:tav>
                                            <p:tav tm="100000">
                                              <p:val>
                                                <p:strVal val="#ppt_y"/>
                                              </p:val>
                                            </p:tav>
                                          </p:tavLst>
                                        </p:anim>
                                      </p:childTnLst>
                                    </p:cTn>
                                  </p:par>
                                  <p:par>
                                    <p:cTn id="25" presetID="2" presetClass="entr" presetSubtype="3" fill="hold" grpId="0" nodeType="withEffect">
                                      <p:stCondLst>
                                        <p:cond delay="0"/>
                                      </p:stCondLst>
                                      <p:childTnLst>
                                        <p:set>
                                          <p:cBhvr>
                                            <p:cTn id="26" dur="1" fill="hold">
                                              <p:stCondLst>
                                                <p:cond delay="0"/>
                                              </p:stCondLst>
                                            </p:cTn>
                                            <p:tgtEl>
                                              <p:spTgt spid="272"/>
                                            </p:tgtEl>
                                            <p:attrNameLst>
                                              <p:attrName>style.visibility</p:attrName>
                                            </p:attrNameLst>
                                          </p:cBhvr>
                                          <p:to>
                                            <p:strVal val="visible"/>
                                          </p:to>
                                        </p:set>
                                        <p:anim calcmode="lin" valueType="num">
                                          <p:cBhvr additive="base">
                                            <p:cTn id="27" dur="1500" fill="hold"/>
                                            <p:tgtEl>
                                              <p:spTgt spid="272"/>
                                            </p:tgtEl>
                                            <p:attrNameLst>
                                              <p:attrName>ppt_x</p:attrName>
                                            </p:attrNameLst>
                                          </p:cBhvr>
                                          <p:tavLst>
                                            <p:tav tm="0">
                                              <p:val>
                                                <p:strVal val="1+#ppt_w/2"/>
                                              </p:val>
                                            </p:tav>
                                            <p:tav tm="100000">
                                              <p:val>
                                                <p:strVal val="#ppt_x"/>
                                              </p:val>
                                            </p:tav>
                                          </p:tavLst>
                                        </p:anim>
                                        <p:anim calcmode="lin" valueType="num">
                                          <p:cBhvr additive="base">
                                            <p:cTn id="28" dur="1500" fill="hold"/>
                                            <p:tgtEl>
                                              <p:spTgt spid="272"/>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14" presetClass="entr" presetSubtype="5" fill="hold" grpId="0" nodeType="afterEffect">
                                      <p:stCondLst>
                                        <p:cond delay="0"/>
                                      </p:stCondLst>
                                      <p:childTnLst>
                                        <p:set>
                                          <p:cBhvr>
                                            <p:cTn id="31" dur="1" fill="hold">
                                              <p:stCondLst>
                                                <p:cond delay="0"/>
                                              </p:stCondLst>
                                            </p:cTn>
                                            <p:tgtEl>
                                              <p:spTgt spid="262"/>
                                            </p:tgtEl>
                                            <p:attrNameLst>
                                              <p:attrName>style.visibility</p:attrName>
                                            </p:attrNameLst>
                                          </p:cBhvr>
                                          <p:to>
                                            <p:strVal val="visible"/>
                                          </p:to>
                                        </p:set>
                                        <p:animEffect transition="in" filter="randombar(vertical)">
                                          <p:cBhvr>
                                            <p:cTn id="32" dur="500"/>
                                            <p:tgtEl>
                                              <p:spTgt spid="262"/>
                                            </p:tgtEl>
                                          </p:cBhvr>
                                        </p:animEffect>
                                      </p:childTnLst>
                                    </p:cTn>
                                  </p:par>
                                  <p:par>
                                    <p:cTn id="33" presetID="14" presetClass="entr" presetSubtype="5" fill="hold" grpId="0" nodeType="withEffect">
                                      <p:stCondLst>
                                        <p:cond delay="0"/>
                                      </p:stCondLst>
                                      <p:childTnLst>
                                        <p:set>
                                          <p:cBhvr>
                                            <p:cTn id="34" dur="1" fill="hold">
                                              <p:stCondLst>
                                                <p:cond delay="0"/>
                                              </p:stCondLst>
                                            </p:cTn>
                                            <p:tgtEl>
                                              <p:spTgt spid="265"/>
                                            </p:tgtEl>
                                            <p:attrNameLst>
                                              <p:attrName>style.visibility</p:attrName>
                                            </p:attrNameLst>
                                          </p:cBhvr>
                                          <p:to>
                                            <p:strVal val="visible"/>
                                          </p:to>
                                        </p:set>
                                        <p:animEffect transition="in" filter="randombar(vertical)">
                                          <p:cBhvr>
                                            <p:cTn id="35" dur="500"/>
                                            <p:tgtEl>
                                              <p:spTgt spid="265"/>
                                            </p:tgtEl>
                                          </p:cBhvr>
                                        </p:animEffect>
                                      </p:childTnLst>
                                    </p:cTn>
                                  </p:par>
                                  <p:par>
                                    <p:cTn id="36" presetID="14" presetClass="entr" presetSubtype="5" fill="hold" grpId="0" nodeType="withEffect">
                                      <p:stCondLst>
                                        <p:cond delay="0"/>
                                      </p:stCondLst>
                                      <p:childTnLst>
                                        <p:set>
                                          <p:cBhvr>
                                            <p:cTn id="37" dur="1" fill="hold">
                                              <p:stCondLst>
                                                <p:cond delay="0"/>
                                              </p:stCondLst>
                                            </p:cTn>
                                            <p:tgtEl>
                                              <p:spTgt spid="260"/>
                                            </p:tgtEl>
                                            <p:attrNameLst>
                                              <p:attrName>style.visibility</p:attrName>
                                            </p:attrNameLst>
                                          </p:cBhvr>
                                          <p:to>
                                            <p:strVal val="visible"/>
                                          </p:to>
                                        </p:set>
                                        <p:animEffect transition="in" filter="randombar(vertical)">
                                          <p:cBhvr>
                                            <p:cTn id="38" dur="500"/>
                                            <p:tgtEl>
                                              <p:spTgt spid="260"/>
                                            </p:tgtEl>
                                          </p:cBhvr>
                                        </p:animEffect>
                                      </p:childTnLst>
                                    </p:cTn>
                                  </p:par>
                                  <p:par>
                                    <p:cTn id="39" presetID="14" presetClass="entr" presetSubtype="5" fill="hold" grpId="0" nodeType="withEffect">
                                      <p:stCondLst>
                                        <p:cond delay="0"/>
                                      </p:stCondLst>
                                      <p:childTnLst>
                                        <p:set>
                                          <p:cBhvr>
                                            <p:cTn id="40" dur="1" fill="hold">
                                              <p:stCondLst>
                                                <p:cond delay="0"/>
                                              </p:stCondLst>
                                            </p:cTn>
                                            <p:tgtEl>
                                              <p:spTgt spid="261"/>
                                            </p:tgtEl>
                                            <p:attrNameLst>
                                              <p:attrName>style.visibility</p:attrName>
                                            </p:attrNameLst>
                                          </p:cBhvr>
                                          <p:to>
                                            <p:strVal val="visible"/>
                                          </p:to>
                                        </p:set>
                                        <p:animEffect transition="in" filter="randombar(vertical)">
                                          <p:cBhvr>
                                            <p:cTn id="41" dur="500"/>
                                            <p:tgtEl>
                                              <p:spTgt spid="261"/>
                                            </p:tgtEl>
                                          </p:cBhvr>
                                        </p:animEffect>
                                      </p:childTnLst>
                                    </p:cTn>
                                  </p:par>
                                  <p:par>
                                    <p:cTn id="42" presetID="14" presetClass="entr" presetSubtype="5" fill="hold" grpId="0" nodeType="withEffect">
                                      <p:stCondLst>
                                        <p:cond delay="0"/>
                                      </p:stCondLst>
                                      <p:childTnLst>
                                        <p:set>
                                          <p:cBhvr>
                                            <p:cTn id="43" dur="1" fill="hold">
                                              <p:stCondLst>
                                                <p:cond delay="0"/>
                                              </p:stCondLst>
                                            </p:cTn>
                                            <p:tgtEl>
                                              <p:spTgt spid="263"/>
                                            </p:tgtEl>
                                            <p:attrNameLst>
                                              <p:attrName>style.visibility</p:attrName>
                                            </p:attrNameLst>
                                          </p:cBhvr>
                                          <p:to>
                                            <p:strVal val="visible"/>
                                          </p:to>
                                        </p:set>
                                        <p:animEffect transition="in" filter="randombar(vertical)">
                                          <p:cBhvr>
                                            <p:cTn id="44" dur="500"/>
                                            <p:tgtEl>
                                              <p:spTgt spid="263"/>
                                            </p:tgtEl>
                                          </p:cBhvr>
                                        </p:animEffect>
                                      </p:childTnLst>
                                    </p:cTn>
                                  </p:par>
                                  <p:par>
                                    <p:cTn id="45" presetID="14" presetClass="entr" presetSubtype="5" fill="hold" grpId="0" nodeType="withEffect">
                                      <p:stCondLst>
                                        <p:cond delay="0"/>
                                      </p:stCondLst>
                                      <p:childTnLst>
                                        <p:set>
                                          <p:cBhvr>
                                            <p:cTn id="46" dur="1" fill="hold">
                                              <p:stCondLst>
                                                <p:cond delay="0"/>
                                              </p:stCondLst>
                                            </p:cTn>
                                            <p:tgtEl>
                                              <p:spTgt spid="264"/>
                                            </p:tgtEl>
                                            <p:attrNameLst>
                                              <p:attrName>style.visibility</p:attrName>
                                            </p:attrNameLst>
                                          </p:cBhvr>
                                          <p:to>
                                            <p:strVal val="visible"/>
                                          </p:to>
                                        </p:set>
                                        <p:animEffect transition="in" filter="randombar(vertical)">
                                          <p:cBhvr>
                                            <p:cTn id="47" dur="500"/>
                                            <p:tgtEl>
                                              <p:spTgt spid="264"/>
                                            </p:tgtEl>
                                          </p:cBhvr>
                                        </p:animEffect>
                                      </p:childTnLst>
                                    </p:cTn>
                                  </p:par>
                                </p:childTnLst>
                              </p:cTn>
                            </p:par>
                            <p:par>
                              <p:cTn id="48" fill="hold">
                                <p:stCondLst>
                                  <p:cond delay="2000"/>
                                </p:stCondLst>
                                <p:childTnLst>
                                  <p:par>
                                    <p:cTn id="49" presetID="2" presetClass="entr" presetSubtype="8" fill="hold" grpId="0" nodeType="afterEffect">
                                      <p:stCondLst>
                                        <p:cond delay="0"/>
                                      </p:stCondLst>
                                      <p:iterate type="lt">
                                        <p:tmPct val="10000"/>
                                      </p:iterate>
                                      <p:childTnLst>
                                        <p:set>
                                          <p:cBhvr>
                                            <p:cTn id="50" dur="1" fill="hold">
                                              <p:stCondLst>
                                                <p:cond delay="0"/>
                                              </p:stCondLst>
                                            </p:cTn>
                                            <p:tgtEl>
                                              <p:spTgt spid="273"/>
                                            </p:tgtEl>
                                            <p:attrNameLst>
                                              <p:attrName>style.visibility</p:attrName>
                                            </p:attrNameLst>
                                          </p:cBhvr>
                                          <p:to>
                                            <p:strVal val="visible"/>
                                          </p:to>
                                        </p:set>
                                        <p:anim calcmode="lin" valueType="num">
                                          <p:cBhvr>
                                            <p:cTn id="51" dur="500" fill="hold"/>
                                            <p:tgtEl>
                                              <p:spTgt spid="273"/>
                                            </p:tgtEl>
                                            <p:attrNameLst>
                                              <p:attrName>ppt_x</p:attrName>
                                            </p:attrNameLst>
                                          </p:cBhvr>
                                          <p:tavLst>
                                            <p:tav tm="0">
                                              <p:val>
                                                <p:strVal val="0-#ppt_w/2"/>
                                              </p:val>
                                            </p:tav>
                                            <p:tav tm="100000">
                                              <p:val>
                                                <p:strVal val="#ppt_x"/>
                                              </p:val>
                                            </p:tav>
                                          </p:tavLst>
                                        </p:anim>
                                        <p:anim calcmode="lin" valueType="num">
                                          <p:cBhvr>
                                            <p:cTn id="52" dur="500" fill="hold"/>
                                            <p:tgtEl>
                                              <p:spTgt spid="273"/>
                                            </p:tgtEl>
                                            <p:attrNameLst>
                                              <p:attrName>ppt_y</p:attrName>
                                            </p:attrNameLst>
                                          </p:cBhvr>
                                          <p:tavLst>
                                            <p:tav tm="0">
                                              <p:val>
                                                <p:strVal val="#ppt_y"/>
                                              </p:val>
                                            </p:tav>
                                            <p:tav tm="100000">
                                              <p:val>
                                                <p:strVal val="#ppt_y"/>
                                              </p:val>
                                            </p:tav>
                                          </p:tavLst>
                                        </p:anim>
                                      </p:childTnLst>
                                    </p:cTn>
                                  </p:par>
                                </p:childTnLst>
                              </p:cTn>
                            </p:par>
                            <p:par>
                              <p:cTn id="53" fill="hold">
                                <p:stCondLst>
                                  <p:cond delay="2650"/>
                                </p:stCondLst>
                                <p:childTnLst>
                                  <p:par>
                                    <p:cTn id="54" presetID="26" presetClass="emph" presetSubtype="0" fill="hold" grpId="1" nodeType="afterEffect">
                                      <p:stCondLst>
                                        <p:cond delay="0"/>
                                      </p:stCondLst>
                                      <p:iterate type="lt">
                                        <p:tmPct val="10000"/>
                                      </p:iterate>
                                      <p:childTnLst>
                                        <p:animEffect transition="out" filter="fade">
                                          <p:cBhvr>
                                            <p:cTn id="55" dur="500" tmFilter="0, 0; .2, .5; .8, .5; 1, 0"/>
                                            <p:tgtEl>
                                              <p:spTgt spid="273"/>
                                            </p:tgtEl>
                                          </p:cBhvr>
                                        </p:animEffect>
                                        <p:animScale>
                                          <p:cBhvr>
                                            <p:cTn id="56" dur="250" autoRev="1" fill="hold"/>
                                            <p:tgtEl>
                                              <p:spTgt spid="273"/>
                                            </p:tgtEl>
                                          </p:cBhvr>
                                          <p:by x="105000" y="105000"/>
                                        </p:animScale>
                                      </p:childTnLst>
                                    </p:cTn>
                                  </p:par>
                                </p:childTnLst>
                              </p:cTn>
                            </p:par>
                            <p:par>
                              <p:cTn id="57" fill="hold">
                                <p:stCondLst>
                                  <p:cond delay="3300"/>
                                </p:stCondLst>
                                <p:childTnLst>
                                  <p:par>
                                    <p:cTn id="58" presetID="14" presetClass="entr" presetSubtype="10" fill="hold" grpId="0" nodeType="afterEffect">
                                      <p:stCondLst>
                                        <p:cond delay="0"/>
                                      </p:stCondLst>
                                      <p:childTnLst>
                                        <p:set>
                                          <p:cBhvr>
                                            <p:cTn id="59" dur="1" fill="hold">
                                              <p:stCondLst>
                                                <p:cond delay="0"/>
                                              </p:stCondLst>
                                            </p:cTn>
                                            <p:tgtEl>
                                              <p:spTgt spid="274"/>
                                            </p:tgtEl>
                                            <p:attrNameLst>
                                              <p:attrName>style.visibility</p:attrName>
                                            </p:attrNameLst>
                                          </p:cBhvr>
                                          <p:to>
                                            <p:strVal val="visible"/>
                                          </p:to>
                                        </p:set>
                                        <p:animEffect transition="in" filter="randombar(horizontal)">
                                          <p:cBhvr>
                                            <p:cTn id="60" dur="500"/>
                                            <p:tgtEl>
                                              <p:spTgt spid="274"/>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77"/>
                                            </p:tgtEl>
                                            <p:attrNameLst>
                                              <p:attrName>style.visibility</p:attrName>
                                            </p:attrNameLst>
                                          </p:cBhvr>
                                          <p:to>
                                            <p:strVal val="visible"/>
                                          </p:to>
                                        </p:set>
                                        <p:animEffect transition="in" filter="randombar(horizontal)">
                                          <p:cBhvr>
                                            <p:cTn id="63" dur="500"/>
                                            <p:tgtEl>
                                              <p:spTgt spid="27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78"/>
                                            </p:tgtEl>
                                            <p:attrNameLst>
                                              <p:attrName>style.visibility</p:attrName>
                                            </p:attrNameLst>
                                          </p:cBhvr>
                                          <p:to>
                                            <p:strVal val="visible"/>
                                          </p:to>
                                        </p:set>
                                        <p:animEffect transition="in" filter="randombar(horizontal)">
                                          <p:cBhvr>
                                            <p:cTn id="66" dur="500"/>
                                            <p:tgtEl>
                                              <p:spTgt spid="27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79"/>
                                            </p:tgtEl>
                                            <p:attrNameLst>
                                              <p:attrName>style.visibility</p:attrName>
                                            </p:attrNameLst>
                                          </p:cBhvr>
                                          <p:to>
                                            <p:strVal val="visible"/>
                                          </p:to>
                                        </p:set>
                                        <p:animEffect transition="in" filter="randombar(horizontal)">
                                          <p:cBhvr>
                                            <p:cTn id="69" dur="500"/>
                                            <p:tgtEl>
                                              <p:spTgt spid="27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276"/>
                                            </p:tgtEl>
                                            <p:attrNameLst>
                                              <p:attrName>style.visibility</p:attrName>
                                            </p:attrNameLst>
                                          </p:cBhvr>
                                          <p:to>
                                            <p:strVal val="visible"/>
                                          </p:to>
                                        </p:set>
                                        <p:animEffect transition="in" filter="randombar(horizontal)">
                                          <p:cBhvr>
                                            <p:cTn id="72" dur="500"/>
                                            <p:tgtEl>
                                              <p:spTgt spid="276"/>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275"/>
                                            </p:tgtEl>
                                            <p:attrNameLst>
                                              <p:attrName>style.visibility</p:attrName>
                                            </p:attrNameLst>
                                          </p:cBhvr>
                                          <p:to>
                                            <p:strVal val="visible"/>
                                          </p:to>
                                        </p:set>
                                        <p:animEffect transition="in" filter="randombar(horizontal)">
                                          <p:cBhvr>
                                            <p:cTn id="75" dur="5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 grpId="0" animBg="1"/>
          <p:bldP spid="266" grpId="0" animBg="1"/>
          <p:bldP spid="260" grpId="0" animBg="1"/>
          <p:bldP spid="270" grpId="0" animBg="1"/>
          <p:bldP spid="261" grpId="0" animBg="1"/>
          <p:bldP spid="262" grpId="0" animBg="1"/>
          <p:bldP spid="271" grpId="0" animBg="1"/>
          <p:bldP spid="272" grpId="0" animBg="1"/>
          <p:bldP spid="263" grpId="0" animBg="1"/>
          <p:bldP spid="268" grpId="0" animBg="1"/>
          <p:bldP spid="264" grpId="0" animBg="1"/>
          <p:bldP spid="265" grpId="0" animBg="1"/>
          <p:bldP spid="273" grpId="0"/>
          <p:bldP spid="273" grpId="1"/>
          <p:bldP spid="274" grpId="0"/>
          <p:bldP spid="275" grpId="0"/>
          <p:bldP spid="276" grpId="0"/>
          <p:bldP spid="277" grpId="0"/>
          <p:bldP spid="278" grpId="0"/>
          <p:bldP spid="27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2E251BC-B548-4ACF-B566-414298A28FBB}"/>
              </a:ext>
            </a:extLst>
          </p:cNvPr>
          <p:cNvGrpSpPr/>
          <p:nvPr/>
        </p:nvGrpSpPr>
        <p:grpSpPr>
          <a:xfrm>
            <a:off x="5123519" y="1352065"/>
            <a:ext cx="1946549" cy="5012167"/>
            <a:chOff x="5123519" y="1352065"/>
            <a:chExt cx="1946549" cy="5012167"/>
          </a:xfrm>
          <a:blipFill dpi="0" rotWithShape="1">
            <a:blip r:embed="rId3">
              <a:alphaModFix amt="65000"/>
            </a:blip>
            <a:srcRect/>
            <a:stretch>
              <a:fillRect l="-44000" r="-77000"/>
            </a:stretch>
          </a:blipFill>
        </p:grpSpPr>
        <p:sp>
          <p:nvSpPr>
            <p:cNvPr id="186" name="10"/>
            <p:cNvSpPr/>
            <p:nvPr/>
          </p:nvSpPr>
          <p:spPr>
            <a:xfrm>
              <a:off x="5123519" y="1352065"/>
              <a:ext cx="1946549" cy="888109"/>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grp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7" name="梯形 186"/>
            <p:cNvSpPr/>
            <p:nvPr/>
          </p:nvSpPr>
          <p:spPr>
            <a:xfrm flipV="1">
              <a:off x="5123519" y="2321067"/>
              <a:ext cx="1946549" cy="806190"/>
            </a:xfrm>
            <a:prstGeom prst="trapezoid">
              <a:avLst/>
            </a:prstGeom>
            <a:grp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8" name="梯形 187"/>
            <p:cNvSpPr/>
            <p:nvPr/>
          </p:nvSpPr>
          <p:spPr>
            <a:xfrm flipV="1">
              <a:off x="5341065" y="3208149"/>
              <a:ext cx="1519404" cy="806190"/>
            </a:xfrm>
            <a:prstGeom prst="trapezoid">
              <a:avLst/>
            </a:prstGeom>
            <a:grp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9" name="13"/>
            <p:cNvSpPr/>
            <p:nvPr/>
          </p:nvSpPr>
          <p:spPr>
            <a:xfrm flipV="1">
              <a:off x="5554357" y="4095231"/>
              <a:ext cx="1092820" cy="1076082"/>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grp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p:nvPr/>
          </p:nvGrpSpPr>
          <p:grpSpPr>
            <a:xfrm>
              <a:off x="5573911" y="5318848"/>
              <a:ext cx="1045762" cy="1045384"/>
              <a:chOff x="5573911" y="5318848"/>
              <a:chExt cx="1045762" cy="1045384"/>
            </a:xfrm>
            <a:grpFill/>
          </p:grpSpPr>
          <p:sp>
            <p:nvSpPr>
              <p:cNvPr id="359" name="淘宝网chenying0907出品 14"/>
              <p:cNvSpPr/>
              <p:nvPr/>
            </p:nvSpPr>
            <p:spPr>
              <a:xfrm>
                <a:off x="5573911" y="5318848"/>
                <a:ext cx="1045762" cy="1045384"/>
              </a:xfrm>
              <a:prstGeom prst="ellipse">
                <a:avLst/>
              </a:prstGeom>
              <a:grp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1" name="矩形 62"/>
              <p:cNvSpPr>
                <a:spLocks noChangeArrowheads="1"/>
              </p:cNvSpPr>
              <p:nvPr/>
            </p:nvSpPr>
            <p:spPr bwMode="auto">
              <a:xfrm>
                <a:off x="5643672" y="5672263"/>
                <a:ext cx="923288" cy="338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标题</a:t>
                </a:r>
              </a:p>
            </p:txBody>
          </p:sp>
        </p:grpSp>
      </p:grpSp>
      <p:grpSp>
        <p:nvGrpSpPr>
          <p:cNvPr id="126" name="1"/>
          <p:cNvGrpSpPr/>
          <p:nvPr/>
        </p:nvGrpSpPr>
        <p:grpSpPr>
          <a:xfrm flipH="1">
            <a:off x="6583033" y="4884415"/>
            <a:ext cx="2851395" cy="149731"/>
            <a:chOff x="7872142" y="1716173"/>
            <a:chExt cx="2851024" cy="149766"/>
          </a:xfrm>
        </p:grpSpPr>
        <p:cxnSp>
          <p:nvCxnSpPr>
            <p:cNvPr id="127" name="直接连接符 126"/>
            <p:cNvCxnSpPr>
              <a:endCxn id="176" idx="6"/>
            </p:cNvCxnSpPr>
            <p:nvPr/>
          </p:nvCxnSpPr>
          <p:spPr>
            <a:xfrm flipH="1">
              <a:off x="8021908" y="1791055"/>
              <a:ext cx="2701258" cy="1"/>
            </a:xfrm>
            <a:prstGeom prst="line">
              <a:avLst/>
            </a:prstGeom>
            <a:ln w="25400">
              <a:solidFill>
                <a:srgbClr val="A87D53"/>
              </a:solidFill>
              <a:prstDash val="sysDot"/>
            </a:ln>
          </p:spPr>
          <p:style>
            <a:lnRef idx="1">
              <a:schemeClr val="accent1"/>
            </a:lnRef>
            <a:fillRef idx="0">
              <a:schemeClr val="accent1"/>
            </a:fillRef>
            <a:effectRef idx="0">
              <a:schemeClr val="accent1"/>
            </a:effectRef>
            <a:fontRef idx="minor">
              <a:schemeClr val="tx1"/>
            </a:fontRef>
          </p:style>
        </p:cxnSp>
        <p:sp>
          <p:nvSpPr>
            <p:cNvPr id="176" name="3"/>
            <p:cNvSpPr/>
            <p:nvPr/>
          </p:nvSpPr>
          <p:spPr>
            <a:xfrm>
              <a:off x="7872142" y="1716173"/>
              <a:ext cx="149766" cy="149766"/>
            </a:xfrm>
            <a:prstGeom prst="ellipse">
              <a:avLst/>
            </a:prstGeom>
            <a:solidFill>
              <a:srgbClr val="C9A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193" name="42"/>
          <p:cNvGrpSpPr/>
          <p:nvPr/>
        </p:nvGrpSpPr>
        <p:grpSpPr>
          <a:xfrm>
            <a:off x="3098615" y="2146135"/>
            <a:ext cx="2024904" cy="149731"/>
            <a:chOff x="3326780" y="1905274"/>
            <a:chExt cx="2024640" cy="149766"/>
          </a:xfrm>
        </p:grpSpPr>
        <p:cxnSp>
          <p:nvCxnSpPr>
            <p:cNvPr id="194" name="直接连接符 193"/>
            <p:cNvCxnSpPr/>
            <p:nvPr/>
          </p:nvCxnSpPr>
          <p:spPr>
            <a:xfrm flipH="1">
              <a:off x="3401664" y="1999335"/>
              <a:ext cx="1949756" cy="3"/>
            </a:xfrm>
            <a:prstGeom prst="line">
              <a:avLst/>
            </a:prstGeom>
            <a:ln w="25400">
              <a:solidFill>
                <a:srgbClr val="A87D53"/>
              </a:solidFill>
              <a:prstDash val="sysDot"/>
            </a:ln>
          </p:spPr>
          <p:style>
            <a:lnRef idx="1">
              <a:schemeClr val="accent1"/>
            </a:lnRef>
            <a:fillRef idx="0">
              <a:schemeClr val="accent1"/>
            </a:fillRef>
            <a:effectRef idx="0">
              <a:schemeClr val="accent1"/>
            </a:effectRef>
            <a:fontRef idx="minor">
              <a:schemeClr val="tx1"/>
            </a:fontRef>
          </p:style>
        </p:cxnSp>
        <p:sp>
          <p:nvSpPr>
            <p:cNvPr id="195" name="35"/>
            <p:cNvSpPr/>
            <p:nvPr/>
          </p:nvSpPr>
          <p:spPr>
            <a:xfrm>
              <a:off x="3326780" y="1905274"/>
              <a:ext cx="149766" cy="149766"/>
            </a:xfrm>
            <a:prstGeom prst="ellipse">
              <a:avLst/>
            </a:prstGeom>
            <a:solidFill>
              <a:srgbClr val="C9A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196" name="43"/>
          <p:cNvGrpSpPr/>
          <p:nvPr/>
        </p:nvGrpSpPr>
        <p:grpSpPr>
          <a:xfrm>
            <a:off x="3025968" y="3870658"/>
            <a:ext cx="2476848" cy="149731"/>
            <a:chOff x="1557067" y="3682197"/>
            <a:chExt cx="2476526" cy="149766"/>
          </a:xfrm>
        </p:grpSpPr>
        <p:cxnSp>
          <p:nvCxnSpPr>
            <p:cNvPr id="197" name="直接连接符 196"/>
            <p:cNvCxnSpPr/>
            <p:nvPr/>
          </p:nvCxnSpPr>
          <p:spPr>
            <a:xfrm flipH="1">
              <a:off x="1642534" y="3773912"/>
              <a:ext cx="2391059" cy="0"/>
            </a:xfrm>
            <a:prstGeom prst="line">
              <a:avLst/>
            </a:prstGeom>
            <a:ln w="25400">
              <a:solidFill>
                <a:srgbClr val="A87D53"/>
              </a:solidFill>
              <a:prstDash val="sysDot"/>
            </a:ln>
          </p:spPr>
          <p:style>
            <a:lnRef idx="1">
              <a:schemeClr val="accent1"/>
            </a:lnRef>
            <a:fillRef idx="0">
              <a:schemeClr val="accent1"/>
            </a:fillRef>
            <a:effectRef idx="0">
              <a:schemeClr val="accent1"/>
            </a:effectRef>
            <a:fontRef idx="minor">
              <a:schemeClr val="tx1"/>
            </a:fontRef>
          </p:style>
        </p:cxnSp>
        <p:sp>
          <p:nvSpPr>
            <p:cNvPr id="198" name="36"/>
            <p:cNvSpPr/>
            <p:nvPr/>
          </p:nvSpPr>
          <p:spPr>
            <a:xfrm>
              <a:off x="1557067" y="3682197"/>
              <a:ext cx="149766" cy="149766"/>
            </a:xfrm>
            <a:prstGeom prst="ellipse">
              <a:avLst/>
            </a:prstGeom>
            <a:solidFill>
              <a:srgbClr val="C9A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199" name="52"/>
          <p:cNvSpPr txBox="1"/>
          <p:nvPr/>
        </p:nvSpPr>
        <p:spPr>
          <a:xfrm>
            <a:off x="3227294" y="1844911"/>
            <a:ext cx="1896225"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00" name="53"/>
          <p:cNvSpPr txBox="1"/>
          <p:nvPr/>
        </p:nvSpPr>
        <p:spPr>
          <a:xfrm>
            <a:off x="3156125" y="3603487"/>
            <a:ext cx="196739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01" name="54"/>
          <p:cNvSpPr txBox="1"/>
          <p:nvPr/>
        </p:nvSpPr>
        <p:spPr>
          <a:xfrm>
            <a:off x="7318003" y="2724162"/>
            <a:ext cx="1765206" cy="307777"/>
          </a:xfrm>
          <a:prstGeom prst="rect">
            <a:avLst/>
          </a:prstGeom>
          <a:noFill/>
        </p:spPr>
        <p:txBody>
          <a:bodyPr wrap="square" rtlCol="0">
            <a:spAutoFit/>
          </a:bodyPr>
          <a:lstStyle/>
          <a:p>
            <a:pPr algn="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02" name="55"/>
          <p:cNvSpPr txBox="1"/>
          <p:nvPr/>
        </p:nvSpPr>
        <p:spPr>
          <a:xfrm>
            <a:off x="7264935" y="4591952"/>
            <a:ext cx="1765206" cy="307777"/>
          </a:xfrm>
          <a:prstGeom prst="rect">
            <a:avLst/>
          </a:prstGeom>
          <a:noFill/>
        </p:spPr>
        <p:txBody>
          <a:bodyPr wrap="square" rtlCol="0">
            <a:spAutoFit/>
          </a:bodyPr>
          <a:lstStyle/>
          <a:p>
            <a:pPr algn="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03" name="129"/>
          <p:cNvSpPr txBox="1"/>
          <p:nvPr/>
        </p:nvSpPr>
        <p:spPr>
          <a:xfrm>
            <a:off x="3248401" y="2386202"/>
            <a:ext cx="1725332" cy="526811"/>
          </a:xfrm>
          <a:prstGeom prst="rect">
            <a:avLst/>
          </a:prstGeom>
          <a:noFill/>
        </p:spPr>
        <p:txBody>
          <a:bodyPr wrap="square" rtlCol="0">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04" name="129"/>
          <p:cNvSpPr txBox="1"/>
          <p:nvPr/>
        </p:nvSpPr>
        <p:spPr>
          <a:xfrm>
            <a:off x="3248401" y="4071948"/>
            <a:ext cx="2051454" cy="757643"/>
          </a:xfrm>
          <a:prstGeom prst="rect">
            <a:avLst/>
          </a:prstGeom>
          <a:noFill/>
        </p:spPr>
        <p:txBody>
          <a:bodyPr wrap="square" rtlCol="0">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点击添加文字说明详情介绍点击添加文字说明详情介绍点击添加文字</a:t>
            </a:r>
          </a:p>
        </p:txBody>
      </p:sp>
      <p:sp>
        <p:nvSpPr>
          <p:cNvPr id="205" name="129"/>
          <p:cNvSpPr txBox="1"/>
          <p:nvPr/>
        </p:nvSpPr>
        <p:spPr>
          <a:xfrm>
            <a:off x="7212355" y="3154652"/>
            <a:ext cx="1870854" cy="526811"/>
          </a:xfrm>
          <a:prstGeom prst="rect">
            <a:avLst/>
          </a:prstGeom>
          <a:noFill/>
        </p:spPr>
        <p:txBody>
          <a:bodyPr wrap="square" rtlCol="0">
            <a:spAutoFit/>
          </a:bodyPr>
          <a:lstStyle/>
          <a:p>
            <a:pPr algn="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06" name="129"/>
          <p:cNvSpPr txBox="1"/>
          <p:nvPr/>
        </p:nvSpPr>
        <p:spPr>
          <a:xfrm>
            <a:off x="7096731" y="5078377"/>
            <a:ext cx="1960073" cy="526811"/>
          </a:xfrm>
          <a:prstGeom prst="rect">
            <a:avLst/>
          </a:prstGeom>
          <a:noFill/>
        </p:spPr>
        <p:txBody>
          <a:bodyPr wrap="square" rtlCol="0">
            <a:spAutoFit/>
          </a:bodyPr>
          <a:lstStyle/>
          <a:p>
            <a:pPr algn="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点击添加文字说明详情介绍点击添加文字说明</a:t>
            </a:r>
          </a:p>
        </p:txBody>
      </p:sp>
      <p:sp>
        <p:nvSpPr>
          <p:cNvPr id="207" name="48"/>
          <p:cNvSpPr txBox="1"/>
          <p:nvPr/>
        </p:nvSpPr>
        <p:spPr>
          <a:xfrm>
            <a:off x="5585151" y="1612005"/>
            <a:ext cx="97248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LiHei Pro" panose="020B0500000000000000" pitchFamily="34" charset="-122"/>
              </a:rPr>
              <a:t>01</a:t>
            </a:r>
            <a:endParaRPr lang="zh-CN" altLang="en-US" sz="2800" dirty="0">
              <a:solidFill>
                <a:schemeClr val="bg1"/>
              </a:solidFill>
              <a:latin typeface="Impact" panose="020B0806030902050204" pitchFamily="34" charset="0"/>
              <a:ea typeface="LiHei Pro" panose="020B0500000000000000" pitchFamily="34" charset="-122"/>
            </a:endParaRPr>
          </a:p>
        </p:txBody>
      </p:sp>
      <p:sp>
        <p:nvSpPr>
          <p:cNvPr id="208" name="48"/>
          <p:cNvSpPr txBox="1"/>
          <p:nvPr/>
        </p:nvSpPr>
        <p:spPr>
          <a:xfrm>
            <a:off x="5614525" y="2462552"/>
            <a:ext cx="97248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LiHei Pro" panose="020B0500000000000000" pitchFamily="34" charset="-122"/>
              </a:rPr>
              <a:t>02</a:t>
            </a:r>
            <a:endParaRPr lang="zh-CN" altLang="en-US" sz="2800" dirty="0">
              <a:solidFill>
                <a:schemeClr val="bg1"/>
              </a:solidFill>
              <a:latin typeface="Impact" panose="020B0806030902050204" pitchFamily="34" charset="0"/>
              <a:ea typeface="LiHei Pro" panose="020B0500000000000000" pitchFamily="34" charset="-122"/>
            </a:endParaRPr>
          </a:p>
        </p:txBody>
      </p:sp>
      <p:sp>
        <p:nvSpPr>
          <p:cNvPr id="209" name="48"/>
          <p:cNvSpPr txBox="1"/>
          <p:nvPr/>
        </p:nvSpPr>
        <p:spPr>
          <a:xfrm>
            <a:off x="5614525" y="3349634"/>
            <a:ext cx="97248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LiHei Pro" panose="020B0500000000000000" pitchFamily="34" charset="-122"/>
              </a:rPr>
              <a:t>03</a:t>
            </a:r>
            <a:endParaRPr lang="zh-CN" altLang="en-US" sz="2800" dirty="0">
              <a:solidFill>
                <a:schemeClr val="bg1"/>
              </a:solidFill>
              <a:latin typeface="Impact" panose="020B0806030902050204" pitchFamily="34" charset="0"/>
              <a:ea typeface="LiHei Pro" panose="020B0500000000000000" pitchFamily="34" charset="-122"/>
            </a:endParaRPr>
          </a:p>
        </p:txBody>
      </p:sp>
      <p:sp>
        <p:nvSpPr>
          <p:cNvPr id="210" name="48"/>
          <p:cNvSpPr txBox="1"/>
          <p:nvPr/>
        </p:nvSpPr>
        <p:spPr>
          <a:xfrm>
            <a:off x="5610551" y="4302206"/>
            <a:ext cx="97248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LiHei Pro" panose="020B0500000000000000" pitchFamily="34" charset="-122"/>
              </a:rPr>
              <a:t>04</a:t>
            </a:r>
            <a:endParaRPr lang="zh-CN" altLang="en-US" sz="2800" dirty="0">
              <a:solidFill>
                <a:schemeClr val="bg1"/>
              </a:solidFill>
              <a:latin typeface="Impact" panose="020B0806030902050204" pitchFamily="34" charset="0"/>
              <a:ea typeface="LiHei Pro" panose="020B0500000000000000" pitchFamily="34" charset="-122"/>
            </a:endParaRPr>
          </a:p>
        </p:txBody>
      </p:sp>
      <p:grpSp>
        <p:nvGrpSpPr>
          <p:cNvPr id="362" name="1"/>
          <p:cNvGrpSpPr/>
          <p:nvPr/>
        </p:nvGrpSpPr>
        <p:grpSpPr>
          <a:xfrm flipH="1">
            <a:off x="6876000" y="3006591"/>
            <a:ext cx="2549208" cy="149731"/>
            <a:chOff x="7872142" y="1716173"/>
            <a:chExt cx="2548876" cy="149766"/>
          </a:xfrm>
        </p:grpSpPr>
        <p:cxnSp>
          <p:nvCxnSpPr>
            <p:cNvPr id="363" name="直接连接符 362"/>
            <p:cNvCxnSpPr>
              <a:endCxn id="364" idx="6"/>
            </p:cNvCxnSpPr>
            <p:nvPr/>
          </p:nvCxnSpPr>
          <p:spPr>
            <a:xfrm flipH="1">
              <a:off x="8021908" y="1788350"/>
              <a:ext cx="2399110" cy="2707"/>
            </a:xfrm>
            <a:prstGeom prst="line">
              <a:avLst/>
            </a:prstGeom>
            <a:ln w="25400">
              <a:solidFill>
                <a:srgbClr val="A87D53"/>
              </a:solidFill>
              <a:prstDash val="sysDot"/>
            </a:ln>
          </p:spPr>
          <p:style>
            <a:lnRef idx="1">
              <a:schemeClr val="accent1"/>
            </a:lnRef>
            <a:fillRef idx="0">
              <a:schemeClr val="accent1"/>
            </a:fillRef>
            <a:effectRef idx="0">
              <a:schemeClr val="accent1"/>
            </a:effectRef>
            <a:fontRef idx="minor">
              <a:schemeClr val="tx1"/>
            </a:fontRef>
          </p:style>
        </p:cxnSp>
        <p:sp>
          <p:nvSpPr>
            <p:cNvPr id="364" name="3"/>
            <p:cNvSpPr/>
            <p:nvPr/>
          </p:nvSpPr>
          <p:spPr>
            <a:xfrm>
              <a:off x="7872142" y="1716173"/>
              <a:ext cx="149766" cy="149766"/>
            </a:xfrm>
            <a:prstGeom prst="ellipse">
              <a:avLst/>
            </a:prstGeom>
            <a:solidFill>
              <a:srgbClr val="C9A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randombar(horizontal)">
                                      <p:cBhvr>
                                        <p:cTn id="7" dur="500"/>
                                        <p:tgtEl>
                                          <p:spTgt spid="20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08"/>
                                        </p:tgtEl>
                                        <p:attrNameLst>
                                          <p:attrName>style.visibility</p:attrName>
                                        </p:attrNameLst>
                                      </p:cBhvr>
                                      <p:to>
                                        <p:strVal val="visible"/>
                                      </p:to>
                                    </p:set>
                                    <p:animEffect transition="in" filter="randombar(horizontal)">
                                      <p:cBhvr>
                                        <p:cTn id="11" dur="500"/>
                                        <p:tgtEl>
                                          <p:spTgt spid="20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09"/>
                                        </p:tgtEl>
                                        <p:attrNameLst>
                                          <p:attrName>style.visibility</p:attrName>
                                        </p:attrNameLst>
                                      </p:cBhvr>
                                      <p:to>
                                        <p:strVal val="visible"/>
                                      </p:to>
                                    </p:set>
                                    <p:animEffect transition="in" filter="randombar(horizontal)">
                                      <p:cBhvr>
                                        <p:cTn id="15" dur="500"/>
                                        <p:tgtEl>
                                          <p:spTgt spid="209"/>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10"/>
                                        </p:tgtEl>
                                        <p:attrNameLst>
                                          <p:attrName>style.visibility</p:attrName>
                                        </p:attrNameLst>
                                      </p:cBhvr>
                                      <p:to>
                                        <p:strVal val="visible"/>
                                      </p:to>
                                    </p:set>
                                    <p:animEffect transition="in" filter="randombar(horizontal)">
                                      <p:cBhvr>
                                        <p:cTn id="19" dur="500"/>
                                        <p:tgtEl>
                                          <p:spTgt spid="210"/>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93"/>
                                        </p:tgtEl>
                                        <p:attrNameLst>
                                          <p:attrName>style.visibility</p:attrName>
                                        </p:attrNameLst>
                                      </p:cBhvr>
                                      <p:to>
                                        <p:strVal val="visible"/>
                                      </p:to>
                                    </p:set>
                                    <p:animEffect transition="in" filter="wipe(right)">
                                      <p:cBhvr>
                                        <p:cTn id="23" dur="500"/>
                                        <p:tgtEl>
                                          <p:spTgt spid="193"/>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199"/>
                                        </p:tgtEl>
                                        <p:attrNameLst>
                                          <p:attrName>style.visibility</p:attrName>
                                        </p:attrNameLst>
                                      </p:cBhvr>
                                      <p:to>
                                        <p:strVal val="visible"/>
                                      </p:to>
                                    </p:set>
                                    <p:animEffect transition="in" filter="fade">
                                      <p:cBhvr>
                                        <p:cTn id="27" dur="500"/>
                                        <p:tgtEl>
                                          <p:spTgt spid="199"/>
                                        </p:tgtEl>
                                      </p:cBhvr>
                                    </p:animEffect>
                                    <p:anim calcmode="lin" valueType="num">
                                      <p:cBhvr>
                                        <p:cTn id="28" dur="500" fill="hold"/>
                                        <p:tgtEl>
                                          <p:spTgt spid="199"/>
                                        </p:tgtEl>
                                        <p:attrNameLst>
                                          <p:attrName>ppt_x</p:attrName>
                                        </p:attrNameLst>
                                      </p:cBhvr>
                                      <p:tavLst>
                                        <p:tav tm="0">
                                          <p:val>
                                            <p:strVal val="#ppt_x"/>
                                          </p:val>
                                        </p:tav>
                                        <p:tav tm="100000">
                                          <p:val>
                                            <p:strVal val="#ppt_x"/>
                                          </p:val>
                                        </p:tav>
                                      </p:tavLst>
                                    </p:anim>
                                    <p:anim calcmode="lin" valueType="num">
                                      <p:cBhvr>
                                        <p:cTn id="29" dur="500" fill="hold"/>
                                        <p:tgtEl>
                                          <p:spTgt spid="19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03"/>
                                        </p:tgtEl>
                                        <p:attrNameLst>
                                          <p:attrName>style.visibility</p:attrName>
                                        </p:attrNameLst>
                                      </p:cBhvr>
                                      <p:to>
                                        <p:strVal val="visible"/>
                                      </p:to>
                                    </p:set>
                                    <p:animEffect transition="in" filter="fade">
                                      <p:cBhvr>
                                        <p:cTn id="32" dur="500"/>
                                        <p:tgtEl>
                                          <p:spTgt spid="203"/>
                                        </p:tgtEl>
                                      </p:cBhvr>
                                    </p:animEffect>
                                    <p:anim calcmode="lin" valueType="num">
                                      <p:cBhvr>
                                        <p:cTn id="33" dur="500" fill="hold"/>
                                        <p:tgtEl>
                                          <p:spTgt spid="203"/>
                                        </p:tgtEl>
                                        <p:attrNameLst>
                                          <p:attrName>ppt_x</p:attrName>
                                        </p:attrNameLst>
                                      </p:cBhvr>
                                      <p:tavLst>
                                        <p:tav tm="0">
                                          <p:val>
                                            <p:strVal val="#ppt_x"/>
                                          </p:val>
                                        </p:tav>
                                        <p:tav tm="100000">
                                          <p:val>
                                            <p:strVal val="#ppt_x"/>
                                          </p:val>
                                        </p:tav>
                                      </p:tavLst>
                                    </p:anim>
                                    <p:anim calcmode="lin" valueType="num">
                                      <p:cBhvr>
                                        <p:cTn id="34" dur="500" fill="hold"/>
                                        <p:tgtEl>
                                          <p:spTgt spid="20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362"/>
                                        </p:tgtEl>
                                        <p:attrNameLst>
                                          <p:attrName>style.visibility</p:attrName>
                                        </p:attrNameLst>
                                      </p:cBhvr>
                                      <p:to>
                                        <p:strVal val="visible"/>
                                      </p:to>
                                    </p:set>
                                    <p:animEffect transition="in" filter="wipe(left)">
                                      <p:cBhvr>
                                        <p:cTn id="38" dur="500"/>
                                        <p:tgtEl>
                                          <p:spTgt spid="362"/>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201"/>
                                        </p:tgtEl>
                                        <p:attrNameLst>
                                          <p:attrName>style.visibility</p:attrName>
                                        </p:attrNameLst>
                                      </p:cBhvr>
                                      <p:to>
                                        <p:strVal val="visible"/>
                                      </p:to>
                                    </p:set>
                                    <p:animEffect transition="in" filter="fade">
                                      <p:cBhvr>
                                        <p:cTn id="42" dur="500"/>
                                        <p:tgtEl>
                                          <p:spTgt spid="201"/>
                                        </p:tgtEl>
                                      </p:cBhvr>
                                    </p:animEffect>
                                    <p:anim calcmode="lin" valueType="num">
                                      <p:cBhvr>
                                        <p:cTn id="43" dur="500" fill="hold"/>
                                        <p:tgtEl>
                                          <p:spTgt spid="201"/>
                                        </p:tgtEl>
                                        <p:attrNameLst>
                                          <p:attrName>ppt_x</p:attrName>
                                        </p:attrNameLst>
                                      </p:cBhvr>
                                      <p:tavLst>
                                        <p:tav tm="0">
                                          <p:val>
                                            <p:strVal val="#ppt_x"/>
                                          </p:val>
                                        </p:tav>
                                        <p:tav tm="100000">
                                          <p:val>
                                            <p:strVal val="#ppt_x"/>
                                          </p:val>
                                        </p:tav>
                                      </p:tavLst>
                                    </p:anim>
                                    <p:anim calcmode="lin" valueType="num">
                                      <p:cBhvr>
                                        <p:cTn id="44" dur="500" fill="hold"/>
                                        <p:tgtEl>
                                          <p:spTgt spid="201"/>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205"/>
                                        </p:tgtEl>
                                        <p:attrNameLst>
                                          <p:attrName>style.visibility</p:attrName>
                                        </p:attrNameLst>
                                      </p:cBhvr>
                                      <p:to>
                                        <p:strVal val="visible"/>
                                      </p:to>
                                    </p:set>
                                    <p:animEffect transition="in" filter="fade">
                                      <p:cBhvr>
                                        <p:cTn id="47" dur="500"/>
                                        <p:tgtEl>
                                          <p:spTgt spid="205"/>
                                        </p:tgtEl>
                                      </p:cBhvr>
                                    </p:animEffect>
                                    <p:anim calcmode="lin" valueType="num">
                                      <p:cBhvr>
                                        <p:cTn id="48" dur="500" fill="hold"/>
                                        <p:tgtEl>
                                          <p:spTgt spid="205"/>
                                        </p:tgtEl>
                                        <p:attrNameLst>
                                          <p:attrName>ppt_x</p:attrName>
                                        </p:attrNameLst>
                                      </p:cBhvr>
                                      <p:tavLst>
                                        <p:tav tm="0">
                                          <p:val>
                                            <p:strVal val="#ppt_x"/>
                                          </p:val>
                                        </p:tav>
                                        <p:tav tm="100000">
                                          <p:val>
                                            <p:strVal val="#ppt_x"/>
                                          </p:val>
                                        </p:tav>
                                      </p:tavLst>
                                    </p:anim>
                                    <p:anim calcmode="lin" valueType="num">
                                      <p:cBhvr>
                                        <p:cTn id="49" dur="500" fill="hold"/>
                                        <p:tgtEl>
                                          <p:spTgt spid="205"/>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2" fill="hold" nodeType="afterEffect">
                                  <p:stCondLst>
                                    <p:cond delay="0"/>
                                  </p:stCondLst>
                                  <p:childTnLst>
                                    <p:set>
                                      <p:cBhvr>
                                        <p:cTn id="52" dur="1" fill="hold">
                                          <p:stCondLst>
                                            <p:cond delay="0"/>
                                          </p:stCondLst>
                                        </p:cTn>
                                        <p:tgtEl>
                                          <p:spTgt spid="196"/>
                                        </p:tgtEl>
                                        <p:attrNameLst>
                                          <p:attrName>style.visibility</p:attrName>
                                        </p:attrNameLst>
                                      </p:cBhvr>
                                      <p:to>
                                        <p:strVal val="visible"/>
                                      </p:to>
                                    </p:set>
                                    <p:animEffect transition="in" filter="wipe(right)">
                                      <p:cBhvr>
                                        <p:cTn id="53" dur="500"/>
                                        <p:tgtEl>
                                          <p:spTgt spid="196"/>
                                        </p:tgtEl>
                                      </p:cBhvr>
                                    </p:animEffect>
                                  </p:childTnLst>
                                </p:cTn>
                              </p:par>
                            </p:childTnLst>
                          </p:cTn>
                        </p:par>
                        <p:par>
                          <p:cTn id="54" fill="hold">
                            <p:stCondLst>
                              <p:cond delay="4500"/>
                            </p:stCondLst>
                            <p:childTnLst>
                              <p:par>
                                <p:cTn id="55" presetID="42" presetClass="entr" presetSubtype="0" fill="hold" grpId="0" nodeType="afterEffect">
                                  <p:stCondLst>
                                    <p:cond delay="0"/>
                                  </p:stCondLst>
                                  <p:childTnLst>
                                    <p:set>
                                      <p:cBhvr>
                                        <p:cTn id="56" dur="1" fill="hold">
                                          <p:stCondLst>
                                            <p:cond delay="0"/>
                                          </p:stCondLst>
                                        </p:cTn>
                                        <p:tgtEl>
                                          <p:spTgt spid="200"/>
                                        </p:tgtEl>
                                        <p:attrNameLst>
                                          <p:attrName>style.visibility</p:attrName>
                                        </p:attrNameLst>
                                      </p:cBhvr>
                                      <p:to>
                                        <p:strVal val="visible"/>
                                      </p:to>
                                    </p:set>
                                    <p:animEffect transition="in" filter="fade">
                                      <p:cBhvr>
                                        <p:cTn id="57" dur="500"/>
                                        <p:tgtEl>
                                          <p:spTgt spid="200"/>
                                        </p:tgtEl>
                                      </p:cBhvr>
                                    </p:animEffect>
                                    <p:anim calcmode="lin" valueType="num">
                                      <p:cBhvr>
                                        <p:cTn id="58" dur="500" fill="hold"/>
                                        <p:tgtEl>
                                          <p:spTgt spid="200"/>
                                        </p:tgtEl>
                                        <p:attrNameLst>
                                          <p:attrName>ppt_x</p:attrName>
                                        </p:attrNameLst>
                                      </p:cBhvr>
                                      <p:tavLst>
                                        <p:tav tm="0">
                                          <p:val>
                                            <p:strVal val="#ppt_x"/>
                                          </p:val>
                                        </p:tav>
                                        <p:tav tm="100000">
                                          <p:val>
                                            <p:strVal val="#ppt_x"/>
                                          </p:val>
                                        </p:tav>
                                      </p:tavLst>
                                    </p:anim>
                                    <p:anim calcmode="lin" valueType="num">
                                      <p:cBhvr>
                                        <p:cTn id="59" dur="500" fill="hold"/>
                                        <p:tgtEl>
                                          <p:spTgt spid="20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04"/>
                                        </p:tgtEl>
                                        <p:attrNameLst>
                                          <p:attrName>style.visibility</p:attrName>
                                        </p:attrNameLst>
                                      </p:cBhvr>
                                      <p:to>
                                        <p:strVal val="visible"/>
                                      </p:to>
                                    </p:set>
                                    <p:animEffect transition="in" filter="fade">
                                      <p:cBhvr>
                                        <p:cTn id="62" dur="500"/>
                                        <p:tgtEl>
                                          <p:spTgt spid="204"/>
                                        </p:tgtEl>
                                      </p:cBhvr>
                                    </p:animEffect>
                                    <p:anim calcmode="lin" valueType="num">
                                      <p:cBhvr>
                                        <p:cTn id="63" dur="500" fill="hold"/>
                                        <p:tgtEl>
                                          <p:spTgt spid="204"/>
                                        </p:tgtEl>
                                        <p:attrNameLst>
                                          <p:attrName>ppt_x</p:attrName>
                                        </p:attrNameLst>
                                      </p:cBhvr>
                                      <p:tavLst>
                                        <p:tav tm="0">
                                          <p:val>
                                            <p:strVal val="#ppt_x"/>
                                          </p:val>
                                        </p:tav>
                                        <p:tav tm="100000">
                                          <p:val>
                                            <p:strVal val="#ppt_x"/>
                                          </p:val>
                                        </p:tav>
                                      </p:tavLst>
                                    </p:anim>
                                    <p:anim calcmode="lin" valueType="num">
                                      <p:cBhvr>
                                        <p:cTn id="64" dur="500" fill="hold"/>
                                        <p:tgtEl>
                                          <p:spTgt spid="204"/>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126"/>
                                        </p:tgtEl>
                                        <p:attrNameLst>
                                          <p:attrName>style.visibility</p:attrName>
                                        </p:attrNameLst>
                                      </p:cBhvr>
                                      <p:to>
                                        <p:strVal val="visible"/>
                                      </p:to>
                                    </p:set>
                                    <p:animEffect transition="in" filter="wipe(left)">
                                      <p:cBhvr>
                                        <p:cTn id="68" dur="500"/>
                                        <p:tgtEl>
                                          <p:spTgt spid="126"/>
                                        </p:tgtEl>
                                      </p:cBhvr>
                                    </p:animEffect>
                                  </p:childTnLst>
                                </p:cTn>
                              </p:par>
                            </p:childTnLst>
                          </p:cTn>
                        </p:par>
                        <p:par>
                          <p:cTn id="69" fill="hold">
                            <p:stCondLst>
                              <p:cond delay="5500"/>
                            </p:stCondLst>
                            <p:childTnLst>
                              <p:par>
                                <p:cTn id="70" presetID="42" presetClass="entr" presetSubtype="0" fill="hold" grpId="0" nodeType="afterEffect">
                                  <p:stCondLst>
                                    <p:cond delay="0"/>
                                  </p:stCondLst>
                                  <p:childTnLst>
                                    <p:set>
                                      <p:cBhvr>
                                        <p:cTn id="71" dur="1" fill="hold">
                                          <p:stCondLst>
                                            <p:cond delay="0"/>
                                          </p:stCondLst>
                                        </p:cTn>
                                        <p:tgtEl>
                                          <p:spTgt spid="202"/>
                                        </p:tgtEl>
                                        <p:attrNameLst>
                                          <p:attrName>style.visibility</p:attrName>
                                        </p:attrNameLst>
                                      </p:cBhvr>
                                      <p:to>
                                        <p:strVal val="visible"/>
                                      </p:to>
                                    </p:set>
                                    <p:animEffect transition="in" filter="fade">
                                      <p:cBhvr>
                                        <p:cTn id="72" dur="500"/>
                                        <p:tgtEl>
                                          <p:spTgt spid="202"/>
                                        </p:tgtEl>
                                      </p:cBhvr>
                                    </p:animEffect>
                                    <p:anim calcmode="lin" valueType="num">
                                      <p:cBhvr>
                                        <p:cTn id="73" dur="500" fill="hold"/>
                                        <p:tgtEl>
                                          <p:spTgt spid="202"/>
                                        </p:tgtEl>
                                        <p:attrNameLst>
                                          <p:attrName>ppt_x</p:attrName>
                                        </p:attrNameLst>
                                      </p:cBhvr>
                                      <p:tavLst>
                                        <p:tav tm="0">
                                          <p:val>
                                            <p:strVal val="#ppt_x"/>
                                          </p:val>
                                        </p:tav>
                                        <p:tav tm="100000">
                                          <p:val>
                                            <p:strVal val="#ppt_x"/>
                                          </p:val>
                                        </p:tav>
                                      </p:tavLst>
                                    </p:anim>
                                    <p:anim calcmode="lin" valueType="num">
                                      <p:cBhvr>
                                        <p:cTn id="74" dur="500" fill="hold"/>
                                        <p:tgtEl>
                                          <p:spTgt spid="202"/>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06"/>
                                        </p:tgtEl>
                                        <p:attrNameLst>
                                          <p:attrName>style.visibility</p:attrName>
                                        </p:attrNameLst>
                                      </p:cBhvr>
                                      <p:to>
                                        <p:strVal val="visible"/>
                                      </p:to>
                                    </p:set>
                                    <p:animEffect transition="in" filter="fade">
                                      <p:cBhvr>
                                        <p:cTn id="77" dur="500"/>
                                        <p:tgtEl>
                                          <p:spTgt spid="206"/>
                                        </p:tgtEl>
                                      </p:cBhvr>
                                    </p:animEffect>
                                    <p:anim calcmode="lin" valueType="num">
                                      <p:cBhvr>
                                        <p:cTn id="78" dur="500" fill="hold"/>
                                        <p:tgtEl>
                                          <p:spTgt spid="206"/>
                                        </p:tgtEl>
                                        <p:attrNameLst>
                                          <p:attrName>ppt_x</p:attrName>
                                        </p:attrNameLst>
                                      </p:cBhvr>
                                      <p:tavLst>
                                        <p:tav tm="0">
                                          <p:val>
                                            <p:strVal val="#ppt_x"/>
                                          </p:val>
                                        </p:tav>
                                        <p:tav tm="100000">
                                          <p:val>
                                            <p:strVal val="#ppt_x"/>
                                          </p:val>
                                        </p:tav>
                                      </p:tavLst>
                                    </p:anim>
                                    <p:anim calcmode="lin" valueType="num">
                                      <p:cBhvr>
                                        <p:cTn id="79" dur="500" fill="hold"/>
                                        <p:tgtEl>
                                          <p:spTgt spid="2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p:bldP spid="200" grpId="0"/>
      <p:bldP spid="201" grpId="0"/>
      <p:bldP spid="202" grpId="0"/>
      <p:bldP spid="203" grpId="0"/>
      <p:bldP spid="204" grpId="0"/>
      <p:bldP spid="205" grpId="0"/>
      <p:bldP spid="206" grpId="0"/>
      <p:bldP spid="207" grpId="0"/>
      <p:bldP spid="208" grpId="0"/>
      <p:bldP spid="209" grpId="0"/>
      <p:bldP spid="2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7233" y="1548128"/>
            <a:ext cx="5519737" cy="4281487"/>
            <a:chOff x="566738" y="1935163"/>
            <a:chExt cx="5519737" cy="4281487"/>
          </a:xfrm>
          <a:blipFill>
            <a:blip r:embed="rId3"/>
            <a:stretch>
              <a:fillRect t="-24000"/>
            </a:stretch>
          </a:blipFill>
        </p:grpSpPr>
        <p:sp>
          <p:nvSpPr>
            <p:cNvPr id="372" name="Freeform 5"/>
            <p:cNvSpPr>
              <a:spLocks noEditPoints="1"/>
            </p:cNvSpPr>
            <p:nvPr/>
          </p:nvSpPr>
          <p:spPr bwMode="auto">
            <a:xfrm>
              <a:off x="566738" y="1935163"/>
              <a:ext cx="4779962" cy="4281487"/>
            </a:xfrm>
            <a:custGeom>
              <a:avLst/>
              <a:gdLst>
                <a:gd name="T0" fmla="*/ 1419 w 4728"/>
                <a:gd name="T1" fmla="*/ 121 h 4244"/>
                <a:gd name="T2" fmla="*/ 1301 w 4728"/>
                <a:gd name="T3" fmla="*/ 0 h 4244"/>
                <a:gd name="T4" fmla="*/ 126 w 4728"/>
                <a:gd name="T5" fmla="*/ 0 h 4244"/>
                <a:gd name="T6" fmla="*/ 0 w 4728"/>
                <a:gd name="T7" fmla="*/ 154 h 4244"/>
                <a:gd name="T8" fmla="*/ 195 w 4728"/>
                <a:gd name="T9" fmla="*/ 293 h 4244"/>
                <a:gd name="T10" fmla="*/ 1163 w 4728"/>
                <a:gd name="T11" fmla="*/ 293 h 4244"/>
                <a:gd name="T12" fmla="*/ 1198 w 4728"/>
                <a:gd name="T13" fmla="*/ 498 h 4244"/>
                <a:gd name="T14" fmla="*/ 1602 w 4728"/>
                <a:gd name="T15" fmla="*/ 3146 h 4244"/>
                <a:gd name="T16" fmla="*/ 1638 w 4728"/>
                <a:gd name="T17" fmla="*/ 3278 h 4244"/>
                <a:gd name="T18" fmla="*/ 1747 w 4728"/>
                <a:gd name="T19" fmla="*/ 3358 h 4244"/>
                <a:gd name="T20" fmla="*/ 4569 w 4728"/>
                <a:gd name="T21" fmla="*/ 3358 h 4244"/>
                <a:gd name="T22" fmla="*/ 4678 w 4728"/>
                <a:gd name="T23" fmla="*/ 3278 h 4244"/>
                <a:gd name="T24" fmla="*/ 4714 w 4728"/>
                <a:gd name="T25" fmla="*/ 3146 h 4244"/>
                <a:gd name="T26" fmla="*/ 4728 w 4728"/>
                <a:gd name="T27" fmla="*/ 3049 h 4244"/>
                <a:gd name="T28" fmla="*/ 1873 w 4728"/>
                <a:gd name="T29" fmla="*/ 3049 h 4244"/>
                <a:gd name="T30" fmla="*/ 1419 w 4728"/>
                <a:gd name="T31" fmla="*/ 121 h 4244"/>
                <a:gd name="T32" fmla="*/ 3982 w 4728"/>
                <a:gd name="T33" fmla="*/ 3548 h 4244"/>
                <a:gd name="T34" fmla="*/ 4330 w 4728"/>
                <a:gd name="T35" fmla="*/ 3896 h 4244"/>
                <a:gd name="T36" fmla="*/ 3982 w 4728"/>
                <a:gd name="T37" fmla="*/ 4244 h 4244"/>
                <a:gd name="T38" fmla="*/ 3634 w 4728"/>
                <a:gd name="T39" fmla="*/ 3896 h 4244"/>
                <a:gd name="T40" fmla="*/ 3982 w 4728"/>
                <a:gd name="T41" fmla="*/ 3548 h 4244"/>
                <a:gd name="T42" fmla="*/ 2469 w 4728"/>
                <a:gd name="T43" fmla="*/ 3536 h 4244"/>
                <a:gd name="T44" fmla="*/ 2817 w 4728"/>
                <a:gd name="T45" fmla="*/ 3884 h 4244"/>
                <a:gd name="T46" fmla="*/ 2469 w 4728"/>
                <a:gd name="T47" fmla="*/ 4232 h 4244"/>
                <a:gd name="T48" fmla="*/ 2121 w 4728"/>
                <a:gd name="T49" fmla="*/ 3884 h 4244"/>
                <a:gd name="T50" fmla="*/ 2469 w 4728"/>
                <a:gd name="T51" fmla="*/ 3536 h 4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8" h="4244">
                  <a:moveTo>
                    <a:pt x="1419" y="121"/>
                  </a:moveTo>
                  <a:cubicBezTo>
                    <a:pt x="1405" y="30"/>
                    <a:pt x="1355" y="0"/>
                    <a:pt x="1301" y="0"/>
                  </a:cubicBezTo>
                  <a:lnTo>
                    <a:pt x="126" y="0"/>
                  </a:lnTo>
                  <a:cubicBezTo>
                    <a:pt x="54" y="0"/>
                    <a:pt x="0" y="35"/>
                    <a:pt x="0" y="154"/>
                  </a:cubicBezTo>
                  <a:cubicBezTo>
                    <a:pt x="0" y="280"/>
                    <a:pt x="123" y="294"/>
                    <a:pt x="195" y="293"/>
                  </a:cubicBezTo>
                  <a:lnTo>
                    <a:pt x="1163" y="293"/>
                  </a:lnTo>
                  <a:cubicBezTo>
                    <a:pt x="1176" y="331"/>
                    <a:pt x="1190" y="443"/>
                    <a:pt x="1198" y="498"/>
                  </a:cubicBezTo>
                  <a:cubicBezTo>
                    <a:pt x="1322" y="1376"/>
                    <a:pt x="1468" y="2269"/>
                    <a:pt x="1602" y="3146"/>
                  </a:cubicBezTo>
                  <a:cubicBezTo>
                    <a:pt x="1610" y="3199"/>
                    <a:pt x="1622" y="3238"/>
                    <a:pt x="1638" y="3278"/>
                  </a:cubicBezTo>
                  <a:cubicBezTo>
                    <a:pt x="1657" y="3324"/>
                    <a:pt x="1698" y="3358"/>
                    <a:pt x="1747" y="3358"/>
                  </a:cubicBezTo>
                  <a:cubicBezTo>
                    <a:pt x="2688" y="3358"/>
                    <a:pt x="3628" y="3358"/>
                    <a:pt x="4569" y="3358"/>
                  </a:cubicBezTo>
                  <a:cubicBezTo>
                    <a:pt x="4618" y="3358"/>
                    <a:pt x="4659" y="3324"/>
                    <a:pt x="4678" y="3278"/>
                  </a:cubicBezTo>
                  <a:cubicBezTo>
                    <a:pt x="4694" y="3238"/>
                    <a:pt x="4706" y="3199"/>
                    <a:pt x="4714" y="3146"/>
                  </a:cubicBezTo>
                  <a:cubicBezTo>
                    <a:pt x="4719" y="3113"/>
                    <a:pt x="4723" y="3081"/>
                    <a:pt x="4728" y="3049"/>
                  </a:cubicBezTo>
                  <a:cubicBezTo>
                    <a:pt x="3776" y="3049"/>
                    <a:pt x="2825" y="3049"/>
                    <a:pt x="1873" y="3049"/>
                  </a:cubicBezTo>
                  <a:cubicBezTo>
                    <a:pt x="1713" y="2016"/>
                    <a:pt x="1568" y="1120"/>
                    <a:pt x="1419" y="121"/>
                  </a:cubicBezTo>
                  <a:close/>
                  <a:moveTo>
                    <a:pt x="3982" y="3548"/>
                  </a:moveTo>
                  <a:cubicBezTo>
                    <a:pt x="4174" y="3548"/>
                    <a:pt x="4330" y="3704"/>
                    <a:pt x="4330" y="3896"/>
                  </a:cubicBezTo>
                  <a:cubicBezTo>
                    <a:pt x="4330" y="4089"/>
                    <a:pt x="4174" y="4244"/>
                    <a:pt x="3982" y="4244"/>
                  </a:cubicBezTo>
                  <a:cubicBezTo>
                    <a:pt x="3789" y="4244"/>
                    <a:pt x="3634" y="4089"/>
                    <a:pt x="3634" y="3896"/>
                  </a:cubicBezTo>
                  <a:cubicBezTo>
                    <a:pt x="3634" y="3704"/>
                    <a:pt x="3789" y="3548"/>
                    <a:pt x="3982" y="3548"/>
                  </a:cubicBezTo>
                  <a:close/>
                  <a:moveTo>
                    <a:pt x="2469" y="3536"/>
                  </a:moveTo>
                  <a:cubicBezTo>
                    <a:pt x="2661" y="3536"/>
                    <a:pt x="2817" y="3692"/>
                    <a:pt x="2817" y="3884"/>
                  </a:cubicBezTo>
                  <a:cubicBezTo>
                    <a:pt x="2817" y="4076"/>
                    <a:pt x="2661" y="4232"/>
                    <a:pt x="2469" y="4232"/>
                  </a:cubicBezTo>
                  <a:cubicBezTo>
                    <a:pt x="2276" y="4232"/>
                    <a:pt x="2121" y="4076"/>
                    <a:pt x="2121" y="3884"/>
                  </a:cubicBezTo>
                  <a:cubicBezTo>
                    <a:pt x="2121" y="3692"/>
                    <a:pt x="2276" y="3536"/>
                    <a:pt x="2469" y="3536"/>
                  </a:cubicBezTo>
                  <a:close/>
                </a:path>
              </a:pathLst>
            </a:custGeom>
            <a:grp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3" name="Freeform 6"/>
            <p:cNvSpPr/>
            <p:nvPr/>
          </p:nvSpPr>
          <p:spPr bwMode="auto">
            <a:xfrm>
              <a:off x="2087563" y="2235200"/>
              <a:ext cx="3998912" cy="512763"/>
            </a:xfrm>
            <a:custGeom>
              <a:avLst/>
              <a:gdLst>
                <a:gd name="T0" fmla="*/ 3818 w 3954"/>
                <a:gd name="T1" fmla="*/ 509 h 509"/>
                <a:gd name="T2" fmla="*/ 3954 w 3954"/>
                <a:gd name="T3" fmla="*/ 0 h 509"/>
                <a:gd name="T4" fmla="*/ 0 w 3954"/>
                <a:gd name="T5" fmla="*/ 0 h 509"/>
                <a:gd name="T6" fmla="*/ 77 w 3954"/>
                <a:gd name="T7" fmla="*/ 509 h 509"/>
                <a:gd name="T8" fmla="*/ 3818 w 3954"/>
                <a:gd name="T9" fmla="*/ 509 h 509"/>
              </a:gdLst>
              <a:ahLst/>
              <a:cxnLst>
                <a:cxn ang="0">
                  <a:pos x="T0" y="T1"/>
                </a:cxn>
                <a:cxn ang="0">
                  <a:pos x="T2" y="T3"/>
                </a:cxn>
                <a:cxn ang="0">
                  <a:pos x="T4" y="T5"/>
                </a:cxn>
                <a:cxn ang="0">
                  <a:pos x="T6" y="T7"/>
                </a:cxn>
                <a:cxn ang="0">
                  <a:pos x="T8" y="T9"/>
                </a:cxn>
              </a:cxnLst>
              <a:rect l="0" t="0" r="r" b="b"/>
              <a:pathLst>
                <a:path w="3954" h="509">
                  <a:moveTo>
                    <a:pt x="3818" y="509"/>
                  </a:moveTo>
                  <a:lnTo>
                    <a:pt x="3954" y="0"/>
                  </a:lnTo>
                  <a:lnTo>
                    <a:pt x="0" y="0"/>
                  </a:lnTo>
                  <a:lnTo>
                    <a:pt x="77" y="509"/>
                  </a:lnTo>
                  <a:lnTo>
                    <a:pt x="3818" y="509"/>
                  </a:lnTo>
                  <a:close/>
                </a:path>
              </a:pathLst>
            </a:custGeom>
            <a:grp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4" name="Freeform 7"/>
            <p:cNvSpPr/>
            <p:nvPr/>
          </p:nvSpPr>
          <p:spPr bwMode="auto">
            <a:xfrm>
              <a:off x="2174875" y="2800350"/>
              <a:ext cx="3759200" cy="488950"/>
            </a:xfrm>
            <a:custGeom>
              <a:avLst/>
              <a:gdLst>
                <a:gd name="T0" fmla="*/ 3589 w 3719"/>
                <a:gd name="T1" fmla="*/ 485 h 485"/>
                <a:gd name="T2" fmla="*/ 3719 w 3719"/>
                <a:gd name="T3" fmla="*/ 0 h 485"/>
                <a:gd name="T4" fmla="*/ 0 w 3719"/>
                <a:gd name="T5" fmla="*/ 0 h 485"/>
                <a:gd name="T6" fmla="*/ 73 w 3719"/>
                <a:gd name="T7" fmla="*/ 485 h 485"/>
                <a:gd name="T8" fmla="*/ 3589 w 3719"/>
                <a:gd name="T9" fmla="*/ 485 h 485"/>
              </a:gdLst>
              <a:ahLst/>
              <a:cxnLst>
                <a:cxn ang="0">
                  <a:pos x="T0" y="T1"/>
                </a:cxn>
                <a:cxn ang="0">
                  <a:pos x="T2" y="T3"/>
                </a:cxn>
                <a:cxn ang="0">
                  <a:pos x="T4" y="T5"/>
                </a:cxn>
                <a:cxn ang="0">
                  <a:pos x="T6" y="T7"/>
                </a:cxn>
                <a:cxn ang="0">
                  <a:pos x="T8" y="T9"/>
                </a:cxn>
              </a:cxnLst>
              <a:rect l="0" t="0" r="r" b="b"/>
              <a:pathLst>
                <a:path w="3719" h="485">
                  <a:moveTo>
                    <a:pt x="3589" y="485"/>
                  </a:moveTo>
                  <a:lnTo>
                    <a:pt x="3719" y="0"/>
                  </a:lnTo>
                  <a:lnTo>
                    <a:pt x="0" y="0"/>
                  </a:lnTo>
                  <a:lnTo>
                    <a:pt x="73" y="485"/>
                  </a:lnTo>
                  <a:lnTo>
                    <a:pt x="3589" y="485"/>
                  </a:lnTo>
                  <a:close/>
                </a:path>
              </a:pathLst>
            </a:custGeom>
            <a:grp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5" name="Freeform 8"/>
            <p:cNvSpPr/>
            <p:nvPr/>
          </p:nvSpPr>
          <p:spPr bwMode="auto">
            <a:xfrm>
              <a:off x="2255838" y="3343275"/>
              <a:ext cx="3532187" cy="488950"/>
            </a:xfrm>
            <a:custGeom>
              <a:avLst/>
              <a:gdLst>
                <a:gd name="T0" fmla="*/ 3364 w 3494"/>
                <a:gd name="T1" fmla="*/ 485 h 485"/>
                <a:gd name="T2" fmla="*/ 3494 w 3494"/>
                <a:gd name="T3" fmla="*/ 0 h 485"/>
                <a:gd name="T4" fmla="*/ 0 w 3494"/>
                <a:gd name="T5" fmla="*/ 0 h 485"/>
                <a:gd name="T6" fmla="*/ 73 w 3494"/>
                <a:gd name="T7" fmla="*/ 485 h 485"/>
                <a:gd name="T8" fmla="*/ 3364 w 3494"/>
                <a:gd name="T9" fmla="*/ 485 h 485"/>
              </a:gdLst>
              <a:ahLst/>
              <a:cxnLst>
                <a:cxn ang="0">
                  <a:pos x="T0" y="T1"/>
                </a:cxn>
                <a:cxn ang="0">
                  <a:pos x="T2" y="T3"/>
                </a:cxn>
                <a:cxn ang="0">
                  <a:pos x="T4" y="T5"/>
                </a:cxn>
                <a:cxn ang="0">
                  <a:pos x="T6" y="T7"/>
                </a:cxn>
                <a:cxn ang="0">
                  <a:pos x="T8" y="T9"/>
                </a:cxn>
              </a:cxnLst>
              <a:rect l="0" t="0" r="r" b="b"/>
              <a:pathLst>
                <a:path w="3494" h="485">
                  <a:moveTo>
                    <a:pt x="3364" y="485"/>
                  </a:moveTo>
                  <a:lnTo>
                    <a:pt x="3494" y="0"/>
                  </a:lnTo>
                  <a:lnTo>
                    <a:pt x="0" y="0"/>
                  </a:lnTo>
                  <a:lnTo>
                    <a:pt x="73" y="485"/>
                  </a:lnTo>
                  <a:lnTo>
                    <a:pt x="3364" y="485"/>
                  </a:lnTo>
                  <a:close/>
                </a:path>
              </a:pathLst>
            </a:custGeom>
            <a:grp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6" name="Freeform 9"/>
            <p:cNvSpPr/>
            <p:nvPr/>
          </p:nvSpPr>
          <p:spPr bwMode="auto">
            <a:xfrm>
              <a:off x="2338388" y="3884613"/>
              <a:ext cx="3305175" cy="490537"/>
            </a:xfrm>
            <a:custGeom>
              <a:avLst/>
              <a:gdLst>
                <a:gd name="T0" fmla="*/ 3139 w 3269"/>
                <a:gd name="T1" fmla="*/ 485 h 485"/>
                <a:gd name="T2" fmla="*/ 3269 w 3269"/>
                <a:gd name="T3" fmla="*/ 0 h 485"/>
                <a:gd name="T4" fmla="*/ 0 w 3269"/>
                <a:gd name="T5" fmla="*/ 0 h 485"/>
                <a:gd name="T6" fmla="*/ 74 w 3269"/>
                <a:gd name="T7" fmla="*/ 485 h 485"/>
                <a:gd name="T8" fmla="*/ 3139 w 3269"/>
                <a:gd name="T9" fmla="*/ 485 h 485"/>
              </a:gdLst>
              <a:ahLst/>
              <a:cxnLst>
                <a:cxn ang="0">
                  <a:pos x="T0" y="T1"/>
                </a:cxn>
                <a:cxn ang="0">
                  <a:pos x="T2" y="T3"/>
                </a:cxn>
                <a:cxn ang="0">
                  <a:pos x="T4" y="T5"/>
                </a:cxn>
                <a:cxn ang="0">
                  <a:pos x="T6" y="T7"/>
                </a:cxn>
                <a:cxn ang="0">
                  <a:pos x="T8" y="T9"/>
                </a:cxn>
              </a:cxnLst>
              <a:rect l="0" t="0" r="r" b="b"/>
              <a:pathLst>
                <a:path w="3269" h="485">
                  <a:moveTo>
                    <a:pt x="3139" y="485"/>
                  </a:moveTo>
                  <a:lnTo>
                    <a:pt x="3269" y="0"/>
                  </a:lnTo>
                  <a:lnTo>
                    <a:pt x="0" y="0"/>
                  </a:lnTo>
                  <a:lnTo>
                    <a:pt x="74" y="485"/>
                  </a:lnTo>
                  <a:lnTo>
                    <a:pt x="3139" y="485"/>
                  </a:lnTo>
                  <a:close/>
                </a:path>
              </a:pathLst>
            </a:custGeom>
            <a:grp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7" name="Freeform 10"/>
            <p:cNvSpPr/>
            <p:nvPr/>
          </p:nvSpPr>
          <p:spPr bwMode="auto">
            <a:xfrm>
              <a:off x="2420938" y="4427538"/>
              <a:ext cx="3078162" cy="525462"/>
            </a:xfrm>
            <a:custGeom>
              <a:avLst/>
              <a:gdLst>
                <a:gd name="T0" fmla="*/ 78 w 3044"/>
                <a:gd name="T1" fmla="*/ 520 h 520"/>
                <a:gd name="T2" fmla="*/ 2904 w 3044"/>
                <a:gd name="T3" fmla="*/ 520 h 520"/>
                <a:gd name="T4" fmla="*/ 3044 w 3044"/>
                <a:gd name="T5" fmla="*/ 0 h 520"/>
                <a:gd name="T6" fmla="*/ 0 w 3044"/>
                <a:gd name="T7" fmla="*/ 0 h 520"/>
                <a:gd name="T8" fmla="*/ 78 w 3044"/>
                <a:gd name="T9" fmla="*/ 520 h 520"/>
              </a:gdLst>
              <a:ahLst/>
              <a:cxnLst>
                <a:cxn ang="0">
                  <a:pos x="T0" y="T1"/>
                </a:cxn>
                <a:cxn ang="0">
                  <a:pos x="T2" y="T3"/>
                </a:cxn>
                <a:cxn ang="0">
                  <a:pos x="T4" y="T5"/>
                </a:cxn>
                <a:cxn ang="0">
                  <a:pos x="T6" y="T7"/>
                </a:cxn>
                <a:cxn ang="0">
                  <a:pos x="T8" y="T9"/>
                </a:cxn>
              </a:cxnLst>
              <a:rect l="0" t="0" r="r" b="b"/>
              <a:pathLst>
                <a:path w="3044" h="520">
                  <a:moveTo>
                    <a:pt x="78" y="520"/>
                  </a:moveTo>
                  <a:lnTo>
                    <a:pt x="2904" y="520"/>
                  </a:lnTo>
                  <a:lnTo>
                    <a:pt x="3044" y="0"/>
                  </a:lnTo>
                  <a:lnTo>
                    <a:pt x="0" y="0"/>
                  </a:lnTo>
                  <a:lnTo>
                    <a:pt x="78" y="520"/>
                  </a:lnTo>
                  <a:close/>
                </a:path>
              </a:pathLst>
            </a:custGeom>
            <a:grp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grpSp>
      <p:sp>
        <p:nvSpPr>
          <p:cNvPr id="378" name="矩形 31"/>
          <p:cNvSpPr>
            <a:spLocks noChangeArrowheads="1"/>
          </p:cNvSpPr>
          <p:nvPr/>
        </p:nvSpPr>
        <p:spPr bwMode="auto">
          <a:xfrm>
            <a:off x="3692710" y="1865628"/>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dirty="0">
                <a:solidFill>
                  <a:srgbClr val="FFFFFF"/>
                </a:solidFill>
                <a:latin typeface="微软雅黑" panose="020B0503020204020204" pitchFamily="34" charset="-122"/>
                <a:ea typeface="微软雅黑" panose="020B0503020204020204" pitchFamily="34" charset="-122"/>
              </a:rPr>
              <a:t>添加标题</a:t>
            </a:r>
          </a:p>
        </p:txBody>
      </p:sp>
      <p:sp>
        <p:nvSpPr>
          <p:cNvPr id="379" name="矩形 32"/>
          <p:cNvSpPr>
            <a:spLocks noChangeArrowheads="1"/>
          </p:cNvSpPr>
          <p:nvPr/>
        </p:nvSpPr>
        <p:spPr bwMode="auto">
          <a:xfrm>
            <a:off x="3644152" y="242601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dirty="0">
                <a:solidFill>
                  <a:srgbClr val="FFFFFF"/>
                </a:solidFill>
                <a:latin typeface="微软雅黑" panose="020B0503020204020204" pitchFamily="34" charset="-122"/>
                <a:ea typeface="微软雅黑" panose="020B0503020204020204" pitchFamily="34" charset="-122"/>
              </a:rPr>
              <a:t>添加标题</a:t>
            </a:r>
          </a:p>
        </p:txBody>
      </p:sp>
      <p:sp>
        <p:nvSpPr>
          <p:cNvPr id="380" name="矩形 33"/>
          <p:cNvSpPr>
            <a:spLocks noChangeArrowheads="1"/>
          </p:cNvSpPr>
          <p:nvPr/>
        </p:nvSpPr>
        <p:spPr bwMode="auto">
          <a:xfrm>
            <a:off x="3660027" y="297211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dirty="0">
                <a:solidFill>
                  <a:srgbClr val="FFFFFF"/>
                </a:solidFill>
                <a:latin typeface="微软雅黑" panose="020B0503020204020204" pitchFamily="34" charset="-122"/>
                <a:ea typeface="微软雅黑" panose="020B0503020204020204" pitchFamily="34" charset="-122"/>
              </a:rPr>
              <a:t>添加标题</a:t>
            </a:r>
          </a:p>
        </p:txBody>
      </p:sp>
      <p:sp>
        <p:nvSpPr>
          <p:cNvPr id="381" name="矩形 34"/>
          <p:cNvSpPr>
            <a:spLocks noChangeArrowheads="1"/>
          </p:cNvSpPr>
          <p:nvPr/>
        </p:nvSpPr>
        <p:spPr bwMode="auto">
          <a:xfrm>
            <a:off x="3674315" y="351821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dirty="0">
                <a:solidFill>
                  <a:srgbClr val="FFFFFF"/>
                </a:solidFill>
                <a:latin typeface="微软雅黑" panose="020B0503020204020204" pitchFamily="34" charset="-122"/>
                <a:ea typeface="微软雅黑" panose="020B0503020204020204" pitchFamily="34" charset="-122"/>
              </a:rPr>
              <a:t>添加标题</a:t>
            </a:r>
          </a:p>
        </p:txBody>
      </p:sp>
      <p:sp>
        <p:nvSpPr>
          <p:cNvPr id="382" name="矩形 35"/>
          <p:cNvSpPr>
            <a:spLocks noChangeArrowheads="1"/>
          </p:cNvSpPr>
          <p:nvPr/>
        </p:nvSpPr>
        <p:spPr bwMode="auto">
          <a:xfrm>
            <a:off x="3660027" y="4064315"/>
            <a:ext cx="1416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dirty="0">
                <a:solidFill>
                  <a:srgbClr val="FFFFFF"/>
                </a:solidFill>
                <a:latin typeface="微软雅黑" panose="020B0503020204020204" pitchFamily="34" charset="-122"/>
                <a:ea typeface="微软雅黑" panose="020B0503020204020204" pitchFamily="34" charset="-122"/>
              </a:rPr>
              <a:t>添加标题</a:t>
            </a:r>
          </a:p>
        </p:txBody>
      </p:sp>
      <p:grpSp>
        <p:nvGrpSpPr>
          <p:cNvPr id="6" name="组合 5"/>
          <p:cNvGrpSpPr/>
          <p:nvPr/>
        </p:nvGrpSpPr>
        <p:grpSpPr>
          <a:xfrm>
            <a:off x="5828520" y="2972115"/>
            <a:ext cx="3680417" cy="613694"/>
            <a:chOff x="5788025" y="3359150"/>
            <a:chExt cx="3680417" cy="613694"/>
          </a:xfrm>
        </p:grpSpPr>
        <p:cxnSp>
          <p:nvCxnSpPr>
            <p:cNvPr id="383" name="直接连接符 38"/>
            <p:cNvCxnSpPr>
              <a:cxnSpLocks noChangeShapeType="1"/>
            </p:cNvCxnSpPr>
            <p:nvPr/>
          </p:nvCxnSpPr>
          <p:spPr bwMode="auto">
            <a:xfrm>
              <a:off x="5788025" y="3665538"/>
              <a:ext cx="950898" cy="0"/>
            </a:xfrm>
            <a:prstGeom prst="line">
              <a:avLst/>
            </a:prstGeom>
            <a:noFill/>
            <a:ln w="12700">
              <a:solidFill>
                <a:srgbClr val="C9AE93"/>
              </a:solidFill>
              <a:prstDash val="dash"/>
              <a:round/>
            </a:ln>
          </p:spPr>
        </p:cxnSp>
        <p:sp>
          <p:nvSpPr>
            <p:cNvPr id="385" name="TextBox 20"/>
            <p:cNvSpPr txBox="1">
              <a:spLocks noChangeArrowheads="1"/>
            </p:cNvSpPr>
            <p:nvPr/>
          </p:nvSpPr>
          <p:spPr bwMode="auto">
            <a:xfrm>
              <a:off x="6863790" y="3359150"/>
              <a:ext cx="260465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a:t>
              </a:r>
            </a:p>
          </p:txBody>
        </p:sp>
      </p:grpSp>
      <p:grpSp>
        <p:nvGrpSpPr>
          <p:cNvPr id="4" name="组合 3"/>
          <p:cNvGrpSpPr/>
          <p:nvPr/>
        </p:nvGrpSpPr>
        <p:grpSpPr>
          <a:xfrm>
            <a:off x="6079346" y="1432915"/>
            <a:ext cx="3636943" cy="702587"/>
            <a:chOff x="6038851" y="1819950"/>
            <a:chExt cx="3636943" cy="702587"/>
          </a:xfrm>
        </p:grpSpPr>
        <p:sp>
          <p:nvSpPr>
            <p:cNvPr id="371" name="TextBox 20"/>
            <p:cNvSpPr txBox="1">
              <a:spLocks noChangeArrowheads="1"/>
            </p:cNvSpPr>
            <p:nvPr/>
          </p:nvSpPr>
          <p:spPr bwMode="auto">
            <a:xfrm>
              <a:off x="7071142" y="1819950"/>
              <a:ext cx="260465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a:t>
              </a:r>
            </a:p>
          </p:txBody>
        </p:sp>
        <p:grpSp>
          <p:nvGrpSpPr>
            <p:cNvPr id="388" name="组合 5"/>
            <p:cNvGrpSpPr/>
            <p:nvPr/>
          </p:nvGrpSpPr>
          <p:grpSpPr bwMode="auto">
            <a:xfrm>
              <a:off x="6038851" y="2083356"/>
              <a:ext cx="1032292" cy="439181"/>
              <a:chOff x="5977719" y="1752142"/>
              <a:chExt cx="1314687" cy="267727"/>
            </a:xfrm>
          </p:grpSpPr>
          <p:cxnSp>
            <p:nvCxnSpPr>
              <p:cNvPr id="389" name="直接连接符 36"/>
              <p:cNvCxnSpPr>
                <a:cxnSpLocks noChangeShapeType="1"/>
              </p:cNvCxnSpPr>
              <p:nvPr/>
            </p:nvCxnSpPr>
            <p:spPr bwMode="auto">
              <a:xfrm>
                <a:off x="6300756" y="1752143"/>
                <a:ext cx="991650" cy="0"/>
              </a:xfrm>
              <a:prstGeom prst="line">
                <a:avLst/>
              </a:prstGeom>
              <a:noFill/>
              <a:ln w="12700">
                <a:solidFill>
                  <a:srgbClr val="C9AE93"/>
                </a:solidFill>
                <a:prstDash val="dash"/>
                <a:round/>
              </a:ln>
            </p:spPr>
          </p:cxnSp>
          <p:cxnSp>
            <p:nvCxnSpPr>
              <p:cNvPr id="390" name="直接连接符 49"/>
              <p:cNvCxnSpPr>
                <a:cxnSpLocks noChangeShapeType="1"/>
              </p:cNvCxnSpPr>
              <p:nvPr/>
            </p:nvCxnSpPr>
            <p:spPr bwMode="auto">
              <a:xfrm flipV="1">
                <a:off x="5977719" y="1752142"/>
                <a:ext cx="323037" cy="267727"/>
              </a:xfrm>
              <a:prstGeom prst="line">
                <a:avLst/>
              </a:prstGeom>
              <a:noFill/>
              <a:ln w="12700">
                <a:solidFill>
                  <a:srgbClr val="C9AE93"/>
                </a:solidFill>
                <a:prstDash val="dash"/>
                <a:round/>
              </a:ln>
            </p:spPr>
          </p:cxnSp>
        </p:grpSp>
      </p:grpSp>
      <p:grpSp>
        <p:nvGrpSpPr>
          <p:cNvPr id="5" name="组合 4"/>
          <p:cNvGrpSpPr/>
          <p:nvPr/>
        </p:nvGrpSpPr>
        <p:grpSpPr>
          <a:xfrm>
            <a:off x="5912658" y="2278935"/>
            <a:ext cx="3600623" cy="613694"/>
            <a:chOff x="5872163" y="2665970"/>
            <a:chExt cx="3600623" cy="613694"/>
          </a:xfrm>
        </p:grpSpPr>
        <p:sp>
          <p:nvSpPr>
            <p:cNvPr id="384" name="TextBox 20"/>
            <p:cNvSpPr txBox="1">
              <a:spLocks noChangeArrowheads="1"/>
            </p:cNvSpPr>
            <p:nvPr/>
          </p:nvSpPr>
          <p:spPr bwMode="auto">
            <a:xfrm>
              <a:off x="6910349" y="2665970"/>
              <a:ext cx="256243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a:t>
              </a:r>
            </a:p>
          </p:txBody>
        </p:sp>
        <p:grpSp>
          <p:nvGrpSpPr>
            <p:cNvPr id="391" name="组合 51"/>
            <p:cNvGrpSpPr/>
            <p:nvPr/>
          </p:nvGrpSpPr>
          <p:grpSpPr bwMode="auto">
            <a:xfrm>
              <a:off x="5872163" y="2838450"/>
              <a:ext cx="935417" cy="230185"/>
              <a:chOff x="5977719" y="1752142"/>
              <a:chExt cx="1314687" cy="267727"/>
            </a:xfrm>
          </p:grpSpPr>
          <p:cxnSp>
            <p:nvCxnSpPr>
              <p:cNvPr id="392" name="直接连接符 52"/>
              <p:cNvCxnSpPr>
                <a:cxnSpLocks noChangeShapeType="1"/>
              </p:cNvCxnSpPr>
              <p:nvPr/>
            </p:nvCxnSpPr>
            <p:spPr bwMode="auto">
              <a:xfrm>
                <a:off x="6300756" y="1752143"/>
                <a:ext cx="991650" cy="0"/>
              </a:xfrm>
              <a:prstGeom prst="line">
                <a:avLst/>
              </a:prstGeom>
              <a:noFill/>
              <a:ln w="12700">
                <a:solidFill>
                  <a:srgbClr val="C9AE93"/>
                </a:solidFill>
                <a:prstDash val="dash"/>
                <a:round/>
              </a:ln>
            </p:spPr>
          </p:cxnSp>
          <p:cxnSp>
            <p:nvCxnSpPr>
              <p:cNvPr id="393" name="直接连接符 53"/>
              <p:cNvCxnSpPr>
                <a:cxnSpLocks noChangeShapeType="1"/>
              </p:cNvCxnSpPr>
              <p:nvPr/>
            </p:nvCxnSpPr>
            <p:spPr bwMode="auto">
              <a:xfrm flipV="1">
                <a:off x="5977719" y="1752142"/>
                <a:ext cx="323037" cy="267727"/>
              </a:xfrm>
              <a:prstGeom prst="line">
                <a:avLst/>
              </a:prstGeom>
              <a:noFill/>
              <a:ln w="12700">
                <a:solidFill>
                  <a:srgbClr val="C9AE93"/>
                </a:solidFill>
                <a:prstDash val="dash"/>
                <a:round/>
              </a:ln>
            </p:spPr>
          </p:cxnSp>
        </p:grpSp>
      </p:grpSp>
      <p:grpSp>
        <p:nvGrpSpPr>
          <p:cNvPr id="7" name="组合 6"/>
          <p:cNvGrpSpPr/>
          <p:nvPr/>
        </p:nvGrpSpPr>
        <p:grpSpPr>
          <a:xfrm>
            <a:off x="5639608" y="3789678"/>
            <a:ext cx="3637056" cy="613694"/>
            <a:chOff x="5599113" y="4176713"/>
            <a:chExt cx="3637056" cy="613694"/>
          </a:xfrm>
        </p:grpSpPr>
        <p:sp>
          <p:nvSpPr>
            <p:cNvPr id="386" name="TextBox 20"/>
            <p:cNvSpPr txBox="1">
              <a:spLocks noChangeArrowheads="1"/>
            </p:cNvSpPr>
            <p:nvPr/>
          </p:nvSpPr>
          <p:spPr bwMode="auto">
            <a:xfrm>
              <a:off x="6631517" y="4176713"/>
              <a:ext cx="260465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a:t>
              </a:r>
            </a:p>
          </p:txBody>
        </p:sp>
        <p:grpSp>
          <p:nvGrpSpPr>
            <p:cNvPr id="394" name="组合 54"/>
            <p:cNvGrpSpPr/>
            <p:nvPr/>
          </p:nvGrpSpPr>
          <p:grpSpPr bwMode="auto">
            <a:xfrm flipV="1">
              <a:off x="5599113" y="4176713"/>
              <a:ext cx="1054381" cy="285750"/>
              <a:chOff x="5977719" y="1752142"/>
              <a:chExt cx="1314687" cy="267727"/>
            </a:xfrm>
          </p:grpSpPr>
          <p:cxnSp>
            <p:nvCxnSpPr>
              <p:cNvPr id="395" name="直接连接符 55"/>
              <p:cNvCxnSpPr>
                <a:cxnSpLocks noChangeShapeType="1"/>
              </p:cNvCxnSpPr>
              <p:nvPr/>
            </p:nvCxnSpPr>
            <p:spPr bwMode="auto">
              <a:xfrm>
                <a:off x="6300756" y="1752143"/>
                <a:ext cx="991650" cy="0"/>
              </a:xfrm>
              <a:prstGeom prst="line">
                <a:avLst/>
              </a:prstGeom>
              <a:noFill/>
              <a:ln w="12700">
                <a:solidFill>
                  <a:srgbClr val="C9AE93"/>
                </a:solidFill>
                <a:prstDash val="dash"/>
                <a:round/>
              </a:ln>
            </p:spPr>
          </p:cxnSp>
          <p:cxnSp>
            <p:nvCxnSpPr>
              <p:cNvPr id="396" name="直接连接符 56"/>
              <p:cNvCxnSpPr>
                <a:cxnSpLocks noChangeShapeType="1"/>
              </p:cNvCxnSpPr>
              <p:nvPr/>
            </p:nvCxnSpPr>
            <p:spPr bwMode="auto">
              <a:xfrm flipV="1">
                <a:off x="5977719" y="1752142"/>
                <a:ext cx="323037" cy="267727"/>
              </a:xfrm>
              <a:prstGeom prst="line">
                <a:avLst/>
              </a:prstGeom>
              <a:noFill/>
              <a:ln w="12700">
                <a:solidFill>
                  <a:srgbClr val="C9AE93"/>
                </a:solidFill>
                <a:prstDash val="dash"/>
                <a:round/>
              </a:ln>
            </p:spPr>
          </p:cxnSp>
        </p:grpSp>
      </p:grpSp>
      <p:grpSp>
        <p:nvGrpSpPr>
          <p:cNvPr id="8" name="组合 7"/>
          <p:cNvGrpSpPr/>
          <p:nvPr/>
        </p:nvGrpSpPr>
        <p:grpSpPr>
          <a:xfrm>
            <a:off x="5463395" y="4416740"/>
            <a:ext cx="3835246" cy="898182"/>
            <a:chOff x="5422900" y="4803775"/>
            <a:chExt cx="3835246" cy="898182"/>
          </a:xfrm>
        </p:grpSpPr>
        <p:sp>
          <p:nvSpPr>
            <p:cNvPr id="387" name="TextBox 20"/>
            <p:cNvSpPr txBox="1">
              <a:spLocks noChangeArrowheads="1"/>
            </p:cNvSpPr>
            <p:nvPr/>
          </p:nvSpPr>
          <p:spPr bwMode="auto">
            <a:xfrm>
              <a:off x="6653494" y="5088263"/>
              <a:ext cx="260465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a:t>
              </a:r>
            </a:p>
          </p:txBody>
        </p:sp>
        <p:grpSp>
          <p:nvGrpSpPr>
            <p:cNvPr id="397" name="组合 57"/>
            <p:cNvGrpSpPr/>
            <p:nvPr/>
          </p:nvGrpSpPr>
          <p:grpSpPr bwMode="auto">
            <a:xfrm flipV="1">
              <a:off x="5422900" y="4803775"/>
              <a:ext cx="1138308" cy="546100"/>
              <a:chOff x="5977719" y="1752142"/>
              <a:chExt cx="1314687" cy="267727"/>
            </a:xfrm>
          </p:grpSpPr>
          <p:cxnSp>
            <p:nvCxnSpPr>
              <p:cNvPr id="398" name="直接连接符 58"/>
              <p:cNvCxnSpPr>
                <a:cxnSpLocks noChangeShapeType="1"/>
              </p:cNvCxnSpPr>
              <p:nvPr/>
            </p:nvCxnSpPr>
            <p:spPr bwMode="auto">
              <a:xfrm>
                <a:off x="6300756" y="1752143"/>
                <a:ext cx="991650" cy="0"/>
              </a:xfrm>
              <a:prstGeom prst="line">
                <a:avLst/>
              </a:prstGeom>
              <a:noFill/>
              <a:ln w="12700">
                <a:solidFill>
                  <a:srgbClr val="C9AE93"/>
                </a:solidFill>
                <a:prstDash val="dash"/>
                <a:round/>
              </a:ln>
            </p:spPr>
          </p:cxnSp>
          <p:cxnSp>
            <p:nvCxnSpPr>
              <p:cNvPr id="399" name="直接连接符 59"/>
              <p:cNvCxnSpPr>
                <a:cxnSpLocks noChangeShapeType="1"/>
              </p:cNvCxnSpPr>
              <p:nvPr/>
            </p:nvCxnSpPr>
            <p:spPr bwMode="auto">
              <a:xfrm flipV="1">
                <a:off x="5977719" y="1752142"/>
                <a:ext cx="323037" cy="267727"/>
              </a:xfrm>
              <a:prstGeom prst="line">
                <a:avLst/>
              </a:prstGeom>
              <a:noFill/>
              <a:ln w="12700">
                <a:solidFill>
                  <a:srgbClr val="C9AE93"/>
                </a:solidFill>
                <a:prstDash val="dash"/>
                <a:round/>
              </a:ln>
            </p:spPr>
          </p:cxnSp>
        </p:gr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8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8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68000">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78"/>
                                            </p:tgtEl>
                                            <p:attrNameLst>
                                              <p:attrName>style.visibility</p:attrName>
                                            </p:attrNameLst>
                                          </p:cBhvr>
                                          <p:to>
                                            <p:strVal val="visible"/>
                                          </p:to>
                                        </p:set>
                                        <p:animEffect transition="in" filter="randombar(horizontal)">
                                          <p:cBhvr>
                                            <p:cTn id="12" dur="500"/>
                                            <p:tgtEl>
                                              <p:spTgt spid="378"/>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379"/>
                                            </p:tgtEl>
                                            <p:attrNameLst>
                                              <p:attrName>style.visibility</p:attrName>
                                            </p:attrNameLst>
                                          </p:cBhvr>
                                          <p:to>
                                            <p:strVal val="visible"/>
                                          </p:to>
                                        </p:set>
                                        <p:animEffect transition="in" filter="randombar(horizontal)">
                                          <p:cBhvr>
                                            <p:cTn id="16" dur="500"/>
                                            <p:tgtEl>
                                              <p:spTgt spid="379"/>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380"/>
                                            </p:tgtEl>
                                            <p:attrNameLst>
                                              <p:attrName>style.visibility</p:attrName>
                                            </p:attrNameLst>
                                          </p:cBhvr>
                                          <p:to>
                                            <p:strVal val="visible"/>
                                          </p:to>
                                        </p:set>
                                        <p:animEffect transition="in" filter="randombar(horizontal)">
                                          <p:cBhvr>
                                            <p:cTn id="20" dur="500"/>
                                            <p:tgtEl>
                                              <p:spTgt spid="380"/>
                                            </p:tgtEl>
                                          </p:cBhvr>
                                        </p:animEffect>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381"/>
                                            </p:tgtEl>
                                            <p:attrNameLst>
                                              <p:attrName>style.visibility</p:attrName>
                                            </p:attrNameLst>
                                          </p:cBhvr>
                                          <p:to>
                                            <p:strVal val="visible"/>
                                          </p:to>
                                        </p:set>
                                        <p:animEffect transition="in" filter="randombar(horizontal)">
                                          <p:cBhvr>
                                            <p:cTn id="24" dur="500"/>
                                            <p:tgtEl>
                                              <p:spTgt spid="381"/>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382"/>
                                            </p:tgtEl>
                                            <p:attrNameLst>
                                              <p:attrName>style.visibility</p:attrName>
                                            </p:attrNameLst>
                                          </p:cBhvr>
                                          <p:to>
                                            <p:strVal val="visible"/>
                                          </p:to>
                                        </p:set>
                                        <p:animEffect transition="in" filter="randombar(horizontal)">
                                          <p:cBhvr>
                                            <p:cTn id="28" dur="500"/>
                                            <p:tgtEl>
                                              <p:spTgt spid="382"/>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 grpId="0"/>
          <p:bldP spid="379" grpId="0"/>
          <p:bldP spid="380" grpId="0"/>
          <p:bldP spid="381" grpId="0"/>
          <p:bldP spid="3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78"/>
                                            </p:tgtEl>
                                            <p:attrNameLst>
                                              <p:attrName>style.visibility</p:attrName>
                                            </p:attrNameLst>
                                          </p:cBhvr>
                                          <p:to>
                                            <p:strVal val="visible"/>
                                          </p:to>
                                        </p:set>
                                        <p:animEffect transition="in" filter="randombar(horizontal)">
                                          <p:cBhvr>
                                            <p:cTn id="12" dur="500"/>
                                            <p:tgtEl>
                                              <p:spTgt spid="378"/>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379"/>
                                            </p:tgtEl>
                                            <p:attrNameLst>
                                              <p:attrName>style.visibility</p:attrName>
                                            </p:attrNameLst>
                                          </p:cBhvr>
                                          <p:to>
                                            <p:strVal val="visible"/>
                                          </p:to>
                                        </p:set>
                                        <p:animEffect transition="in" filter="randombar(horizontal)">
                                          <p:cBhvr>
                                            <p:cTn id="16" dur="500"/>
                                            <p:tgtEl>
                                              <p:spTgt spid="379"/>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380"/>
                                            </p:tgtEl>
                                            <p:attrNameLst>
                                              <p:attrName>style.visibility</p:attrName>
                                            </p:attrNameLst>
                                          </p:cBhvr>
                                          <p:to>
                                            <p:strVal val="visible"/>
                                          </p:to>
                                        </p:set>
                                        <p:animEffect transition="in" filter="randombar(horizontal)">
                                          <p:cBhvr>
                                            <p:cTn id="20" dur="500"/>
                                            <p:tgtEl>
                                              <p:spTgt spid="380"/>
                                            </p:tgtEl>
                                          </p:cBhvr>
                                        </p:animEffect>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381"/>
                                            </p:tgtEl>
                                            <p:attrNameLst>
                                              <p:attrName>style.visibility</p:attrName>
                                            </p:attrNameLst>
                                          </p:cBhvr>
                                          <p:to>
                                            <p:strVal val="visible"/>
                                          </p:to>
                                        </p:set>
                                        <p:animEffect transition="in" filter="randombar(horizontal)">
                                          <p:cBhvr>
                                            <p:cTn id="24" dur="500"/>
                                            <p:tgtEl>
                                              <p:spTgt spid="381"/>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382"/>
                                            </p:tgtEl>
                                            <p:attrNameLst>
                                              <p:attrName>style.visibility</p:attrName>
                                            </p:attrNameLst>
                                          </p:cBhvr>
                                          <p:to>
                                            <p:strVal val="visible"/>
                                          </p:to>
                                        </p:set>
                                        <p:animEffect transition="in" filter="randombar(horizontal)">
                                          <p:cBhvr>
                                            <p:cTn id="28" dur="500"/>
                                            <p:tgtEl>
                                              <p:spTgt spid="382"/>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 grpId="0"/>
          <p:bldP spid="379" grpId="0"/>
          <p:bldP spid="380" grpId="0"/>
          <p:bldP spid="381" grpId="0"/>
          <p:bldP spid="38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任意多边形 107"/>
          <p:cNvSpPr/>
          <p:nvPr/>
        </p:nvSpPr>
        <p:spPr>
          <a:xfrm rot="16200000">
            <a:off x="7252487" y="2506157"/>
            <a:ext cx="4212798" cy="3128177"/>
          </a:xfrm>
          <a:custGeom>
            <a:avLst/>
            <a:gdLst>
              <a:gd name="connsiteX0" fmla="*/ 3809795 w 4212798"/>
              <a:gd name="connsiteY0" fmla="*/ 1513160 h 3128177"/>
              <a:gd name="connsiteX1" fmla="*/ 2877839 w 4212798"/>
              <a:gd name="connsiteY1" fmla="*/ 581204 h 3128177"/>
              <a:gd name="connsiteX2" fmla="*/ 1945883 w 4212798"/>
              <a:gd name="connsiteY2" fmla="*/ 1513160 h 3128177"/>
              <a:gd name="connsiteX3" fmla="*/ 2877839 w 4212798"/>
              <a:gd name="connsiteY3" fmla="*/ 2445116 h 3128177"/>
              <a:gd name="connsiteX4" fmla="*/ 3809795 w 4212798"/>
              <a:gd name="connsiteY4" fmla="*/ 1513160 h 3128177"/>
              <a:gd name="connsiteX5" fmla="*/ 4212798 w 4212798"/>
              <a:gd name="connsiteY5" fmla="*/ 0 h 3128177"/>
              <a:gd name="connsiteX6" fmla="*/ 4212798 w 4212798"/>
              <a:gd name="connsiteY6" fmla="*/ 3128177 h 3128177"/>
              <a:gd name="connsiteX7" fmla="*/ 0 w 4212798"/>
              <a:gd name="connsiteY7" fmla="*/ 3128177 h 3128177"/>
              <a:gd name="connsiteX8" fmla="*/ 0 w 4212798"/>
              <a:gd name="connsiteY8" fmla="*/ 0 h 312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98" h="3128177">
                <a:moveTo>
                  <a:pt x="3809795" y="1513160"/>
                </a:moveTo>
                <a:cubicBezTo>
                  <a:pt x="3809795" y="998455"/>
                  <a:pt x="3392544" y="581204"/>
                  <a:pt x="2877839" y="581204"/>
                </a:cubicBezTo>
                <a:cubicBezTo>
                  <a:pt x="2363134" y="581204"/>
                  <a:pt x="1945883" y="998455"/>
                  <a:pt x="1945883" y="1513160"/>
                </a:cubicBezTo>
                <a:cubicBezTo>
                  <a:pt x="1945883" y="2027865"/>
                  <a:pt x="2363134" y="2445116"/>
                  <a:pt x="2877839" y="2445116"/>
                </a:cubicBezTo>
                <a:cubicBezTo>
                  <a:pt x="3392544" y="2445116"/>
                  <a:pt x="3809795" y="2027865"/>
                  <a:pt x="3809795" y="1513160"/>
                </a:cubicBezTo>
                <a:close/>
                <a:moveTo>
                  <a:pt x="4212798" y="0"/>
                </a:moveTo>
                <a:lnTo>
                  <a:pt x="4212798" y="3128177"/>
                </a:lnTo>
                <a:lnTo>
                  <a:pt x="0" y="3128177"/>
                </a:lnTo>
                <a:lnTo>
                  <a:pt x="0" y="0"/>
                </a:lnTo>
                <a:close/>
              </a:path>
            </a:pathLst>
          </a:custGeom>
          <a:blipFill>
            <a:blip r:embed="rId3"/>
            <a:stretch>
              <a:fillRect t="-24000"/>
            </a:stretch>
          </a:blip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07" name="任意多边形 106"/>
          <p:cNvSpPr/>
          <p:nvPr/>
        </p:nvSpPr>
        <p:spPr>
          <a:xfrm rot="16200000">
            <a:off x="3938228" y="2512864"/>
            <a:ext cx="4212798" cy="3128177"/>
          </a:xfrm>
          <a:custGeom>
            <a:avLst/>
            <a:gdLst>
              <a:gd name="connsiteX0" fmla="*/ 3809795 w 4212798"/>
              <a:gd name="connsiteY0" fmla="*/ 1513160 h 3128177"/>
              <a:gd name="connsiteX1" fmla="*/ 2877839 w 4212798"/>
              <a:gd name="connsiteY1" fmla="*/ 581204 h 3128177"/>
              <a:gd name="connsiteX2" fmla="*/ 1945883 w 4212798"/>
              <a:gd name="connsiteY2" fmla="*/ 1513160 h 3128177"/>
              <a:gd name="connsiteX3" fmla="*/ 2877839 w 4212798"/>
              <a:gd name="connsiteY3" fmla="*/ 2445116 h 3128177"/>
              <a:gd name="connsiteX4" fmla="*/ 3809795 w 4212798"/>
              <a:gd name="connsiteY4" fmla="*/ 1513160 h 3128177"/>
              <a:gd name="connsiteX5" fmla="*/ 4212798 w 4212798"/>
              <a:gd name="connsiteY5" fmla="*/ 0 h 3128177"/>
              <a:gd name="connsiteX6" fmla="*/ 4212798 w 4212798"/>
              <a:gd name="connsiteY6" fmla="*/ 3128177 h 3128177"/>
              <a:gd name="connsiteX7" fmla="*/ 0 w 4212798"/>
              <a:gd name="connsiteY7" fmla="*/ 3128177 h 3128177"/>
              <a:gd name="connsiteX8" fmla="*/ 0 w 4212798"/>
              <a:gd name="connsiteY8" fmla="*/ 0 h 312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98" h="3128177">
                <a:moveTo>
                  <a:pt x="3809795" y="1513160"/>
                </a:moveTo>
                <a:cubicBezTo>
                  <a:pt x="3809795" y="998455"/>
                  <a:pt x="3392544" y="581204"/>
                  <a:pt x="2877839" y="581204"/>
                </a:cubicBezTo>
                <a:cubicBezTo>
                  <a:pt x="2363134" y="581204"/>
                  <a:pt x="1945883" y="998455"/>
                  <a:pt x="1945883" y="1513160"/>
                </a:cubicBezTo>
                <a:cubicBezTo>
                  <a:pt x="1945883" y="2027865"/>
                  <a:pt x="2363134" y="2445116"/>
                  <a:pt x="2877839" y="2445116"/>
                </a:cubicBezTo>
                <a:cubicBezTo>
                  <a:pt x="3392544" y="2445116"/>
                  <a:pt x="3809795" y="2027865"/>
                  <a:pt x="3809795" y="1513160"/>
                </a:cubicBezTo>
                <a:close/>
                <a:moveTo>
                  <a:pt x="4212798" y="0"/>
                </a:moveTo>
                <a:lnTo>
                  <a:pt x="4212798" y="3128177"/>
                </a:lnTo>
                <a:lnTo>
                  <a:pt x="0" y="3128177"/>
                </a:lnTo>
                <a:lnTo>
                  <a:pt x="0" y="0"/>
                </a:lnTo>
                <a:close/>
              </a:path>
            </a:pathLst>
          </a:custGeom>
          <a:gradFill>
            <a:gsLst>
              <a:gs pos="0">
                <a:srgbClr val="A38D5D"/>
              </a:gs>
              <a:gs pos="33000">
                <a:srgbClr val="C9AE93"/>
              </a:gs>
              <a:gs pos="67000">
                <a:srgbClr val="A87D53"/>
              </a:gs>
              <a:gs pos="100000">
                <a:srgbClr val="C9AE93"/>
              </a:gs>
            </a:gsLst>
            <a:lin ang="2700000" scaled="0"/>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06" name="任意多边形 105"/>
          <p:cNvSpPr/>
          <p:nvPr/>
        </p:nvSpPr>
        <p:spPr>
          <a:xfrm rot="16200000">
            <a:off x="668066" y="2506156"/>
            <a:ext cx="4212798" cy="3128177"/>
          </a:xfrm>
          <a:custGeom>
            <a:avLst/>
            <a:gdLst>
              <a:gd name="connsiteX0" fmla="*/ 3809795 w 4212798"/>
              <a:gd name="connsiteY0" fmla="*/ 1513160 h 3128177"/>
              <a:gd name="connsiteX1" fmla="*/ 2877839 w 4212798"/>
              <a:gd name="connsiteY1" fmla="*/ 581204 h 3128177"/>
              <a:gd name="connsiteX2" fmla="*/ 1945883 w 4212798"/>
              <a:gd name="connsiteY2" fmla="*/ 1513160 h 3128177"/>
              <a:gd name="connsiteX3" fmla="*/ 2877839 w 4212798"/>
              <a:gd name="connsiteY3" fmla="*/ 2445116 h 3128177"/>
              <a:gd name="connsiteX4" fmla="*/ 3809795 w 4212798"/>
              <a:gd name="connsiteY4" fmla="*/ 1513160 h 3128177"/>
              <a:gd name="connsiteX5" fmla="*/ 4212798 w 4212798"/>
              <a:gd name="connsiteY5" fmla="*/ 0 h 3128177"/>
              <a:gd name="connsiteX6" fmla="*/ 4212798 w 4212798"/>
              <a:gd name="connsiteY6" fmla="*/ 3128177 h 3128177"/>
              <a:gd name="connsiteX7" fmla="*/ 0 w 4212798"/>
              <a:gd name="connsiteY7" fmla="*/ 3128177 h 3128177"/>
              <a:gd name="connsiteX8" fmla="*/ 0 w 4212798"/>
              <a:gd name="connsiteY8" fmla="*/ 0 h 312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98" h="3128177">
                <a:moveTo>
                  <a:pt x="3809795" y="1513160"/>
                </a:moveTo>
                <a:cubicBezTo>
                  <a:pt x="3809795" y="998455"/>
                  <a:pt x="3392544" y="581204"/>
                  <a:pt x="2877839" y="581204"/>
                </a:cubicBezTo>
                <a:cubicBezTo>
                  <a:pt x="2363134" y="581204"/>
                  <a:pt x="1945883" y="998455"/>
                  <a:pt x="1945883" y="1513160"/>
                </a:cubicBezTo>
                <a:cubicBezTo>
                  <a:pt x="1945883" y="2027865"/>
                  <a:pt x="2363134" y="2445116"/>
                  <a:pt x="2877839" y="2445116"/>
                </a:cubicBezTo>
                <a:cubicBezTo>
                  <a:pt x="3392544" y="2445116"/>
                  <a:pt x="3809795" y="2027865"/>
                  <a:pt x="3809795" y="1513160"/>
                </a:cubicBezTo>
                <a:close/>
                <a:moveTo>
                  <a:pt x="4212798" y="0"/>
                </a:moveTo>
                <a:lnTo>
                  <a:pt x="4212798" y="3128177"/>
                </a:lnTo>
                <a:lnTo>
                  <a:pt x="0" y="3128177"/>
                </a:lnTo>
                <a:lnTo>
                  <a:pt x="0" y="0"/>
                </a:lnTo>
                <a:close/>
              </a:path>
            </a:pathLst>
          </a:custGeom>
          <a:blipFill>
            <a:blip r:embed="rId3"/>
            <a:stretch>
              <a:fillRect t="-24000"/>
            </a:stretch>
          </a:blip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113" name="矩形 62"/>
          <p:cNvSpPr>
            <a:spLocks noChangeArrowheads="1"/>
          </p:cNvSpPr>
          <p:nvPr/>
        </p:nvSpPr>
        <p:spPr bwMode="auto">
          <a:xfrm>
            <a:off x="1811556" y="3198167"/>
            <a:ext cx="16914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关键词</a:t>
            </a:r>
          </a:p>
        </p:txBody>
      </p:sp>
      <p:sp>
        <p:nvSpPr>
          <p:cNvPr id="114" name="矩形 62"/>
          <p:cNvSpPr>
            <a:spLocks noChangeArrowheads="1"/>
          </p:cNvSpPr>
          <p:nvPr/>
        </p:nvSpPr>
        <p:spPr bwMode="auto">
          <a:xfrm>
            <a:off x="5175578" y="3198167"/>
            <a:ext cx="16914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关键词</a:t>
            </a:r>
          </a:p>
        </p:txBody>
      </p:sp>
      <p:sp>
        <p:nvSpPr>
          <p:cNvPr id="115" name="矩形 62"/>
          <p:cNvSpPr>
            <a:spLocks noChangeArrowheads="1"/>
          </p:cNvSpPr>
          <p:nvPr/>
        </p:nvSpPr>
        <p:spPr bwMode="auto">
          <a:xfrm>
            <a:off x="8491101" y="3189076"/>
            <a:ext cx="16914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关键词</a:t>
            </a:r>
          </a:p>
        </p:txBody>
      </p:sp>
      <p:sp>
        <p:nvSpPr>
          <p:cNvPr id="95" name="Text Box 5"/>
          <p:cNvSpPr txBox="1">
            <a:spLocks noChangeArrowheads="1"/>
          </p:cNvSpPr>
          <p:nvPr/>
        </p:nvSpPr>
        <p:spPr bwMode="auto">
          <a:xfrm>
            <a:off x="5033307" y="4443708"/>
            <a:ext cx="2066739"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grpSp>
        <p:nvGrpSpPr>
          <p:cNvPr id="25" name="그룹 1">
            <a:extLst>
              <a:ext uri="{FF2B5EF4-FFF2-40B4-BE49-F238E27FC236}">
                <a16:creationId xmlns:a16="http://schemas.microsoft.com/office/drawing/2014/main" xmlns="" id="{94E203D5-7E94-4ABD-854A-083E07BC323E}"/>
              </a:ext>
            </a:extLst>
          </p:cNvPr>
          <p:cNvGrpSpPr/>
          <p:nvPr/>
        </p:nvGrpSpPr>
        <p:grpSpPr bwMode="auto">
          <a:xfrm>
            <a:off x="2411713" y="2626909"/>
            <a:ext cx="491154" cy="486689"/>
            <a:chOff x="0" y="0"/>
            <a:chExt cx="873125" cy="865187"/>
          </a:xfrm>
          <a:gradFill>
            <a:gsLst>
              <a:gs pos="0">
                <a:srgbClr val="A38D5D"/>
              </a:gs>
              <a:gs pos="33000">
                <a:srgbClr val="C9AE93"/>
              </a:gs>
              <a:gs pos="67000">
                <a:srgbClr val="A87D53"/>
              </a:gs>
              <a:gs pos="100000">
                <a:srgbClr val="C9AE93"/>
              </a:gs>
            </a:gsLst>
            <a:lin ang="2700000" scaled="0"/>
          </a:gradFill>
        </p:grpSpPr>
        <p:sp>
          <p:nvSpPr>
            <p:cNvPr id="26" name="Freeform 6">
              <a:extLst>
                <a:ext uri="{FF2B5EF4-FFF2-40B4-BE49-F238E27FC236}">
                  <a16:creationId xmlns:a16="http://schemas.microsoft.com/office/drawing/2014/main" xmlns="" id="{C3C1CC40-2814-41D6-B3A3-EB745107E192}"/>
                </a:ext>
              </a:extLst>
            </p:cNvPr>
            <p:cNvSpPr/>
            <p:nvPr/>
          </p:nvSpPr>
          <p:spPr bwMode="auto">
            <a:xfrm>
              <a:off x="363538" y="792162"/>
              <a:ext cx="146050" cy="73025"/>
            </a:xfrm>
            <a:custGeom>
              <a:avLst/>
              <a:gdLst>
                <a:gd name="T0" fmla="*/ 0 w 552"/>
                <a:gd name="T1" fmla="*/ 0 h 276"/>
                <a:gd name="T2" fmla="*/ 38642396 w 552"/>
                <a:gd name="T3" fmla="*/ 0 h 276"/>
                <a:gd name="T4" fmla="*/ 38502431 w 552"/>
                <a:gd name="T5" fmla="*/ 2590271 h 276"/>
                <a:gd name="T6" fmla="*/ 38012423 w 552"/>
                <a:gd name="T7" fmla="*/ 4970198 h 276"/>
                <a:gd name="T8" fmla="*/ 37172371 w 552"/>
                <a:gd name="T9" fmla="*/ 7350390 h 276"/>
                <a:gd name="T10" fmla="*/ 36122240 w 552"/>
                <a:gd name="T11" fmla="*/ 9520502 h 276"/>
                <a:gd name="T12" fmla="*/ 34722065 w 552"/>
                <a:gd name="T13" fmla="*/ 11620765 h 276"/>
                <a:gd name="T14" fmla="*/ 32972110 w 552"/>
                <a:gd name="T15" fmla="*/ 13510948 h 276"/>
                <a:gd name="T16" fmla="*/ 31081927 w 552"/>
                <a:gd name="T17" fmla="*/ 15260902 h 276"/>
                <a:gd name="T18" fmla="*/ 28981665 w 552"/>
                <a:gd name="T19" fmla="*/ 16801042 h 276"/>
                <a:gd name="T20" fmla="*/ 26811552 w 552"/>
                <a:gd name="T21" fmla="*/ 17851173 h 276"/>
                <a:gd name="T22" fmla="*/ 24501475 w 552"/>
                <a:gd name="T23" fmla="*/ 18691225 h 276"/>
                <a:gd name="T24" fmla="*/ 22051433 w 552"/>
                <a:gd name="T25" fmla="*/ 19181233 h 276"/>
                <a:gd name="T26" fmla="*/ 19391313 w 552"/>
                <a:gd name="T27" fmla="*/ 19321198 h 276"/>
                <a:gd name="T28" fmla="*/ 16801042 w 552"/>
                <a:gd name="T29" fmla="*/ 19181233 h 276"/>
                <a:gd name="T30" fmla="*/ 14351000 w 552"/>
                <a:gd name="T31" fmla="*/ 18691225 h 276"/>
                <a:gd name="T32" fmla="*/ 11970808 w 552"/>
                <a:gd name="T33" fmla="*/ 17921023 h 276"/>
                <a:gd name="T34" fmla="*/ 9730581 w 552"/>
                <a:gd name="T35" fmla="*/ 16801042 h 276"/>
                <a:gd name="T36" fmla="*/ 7630583 w 552"/>
                <a:gd name="T37" fmla="*/ 15400867 h 276"/>
                <a:gd name="T38" fmla="*/ 5600435 w 552"/>
                <a:gd name="T39" fmla="*/ 13510948 h 276"/>
                <a:gd name="T40" fmla="*/ 3920331 w 552"/>
                <a:gd name="T41" fmla="*/ 11620765 h 276"/>
                <a:gd name="T42" fmla="*/ 2450042 w 552"/>
                <a:gd name="T43" fmla="*/ 9520502 h 276"/>
                <a:gd name="T44" fmla="*/ 1400175 w 552"/>
                <a:gd name="T45" fmla="*/ 7350390 h 276"/>
                <a:gd name="T46" fmla="*/ 560123 w 552"/>
                <a:gd name="T47" fmla="*/ 4970198 h 276"/>
                <a:gd name="T48" fmla="*/ 139965 w 552"/>
                <a:gd name="T49" fmla="*/ 2590271 h 276"/>
                <a:gd name="T50" fmla="*/ 0 w 552"/>
                <a:gd name="T51" fmla="*/ 0 h 2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2"/>
                <a:gd name="T79" fmla="*/ 0 h 276"/>
                <a:gd name="T80" fmla="*/ 552 w 552"/>
                <a:gd name="T81" fmla="*/ 276 h 27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2" h="276">
                  <a:moveTo>
                    <a:pt x="0" y="0"/>
                  </a:moveTo>
                  <a:lnTo>
                    <a:pt x="552" y="0"/>
                  </a:lnTo>
                  <a:lnTo>
                    <a:pt x="550" y="37"/>
                  </a:lnTo>
                  <a:lnTo>
                    <a:pt x="543" y="71"/>
                  </a:lnTo>
                  <a:lnTo>
                    <a:pt x="531" y="105"/>
                  </a:lnTo>
                  <a:lnTo>
                    <a:pt x="516" y="136"/>
                  </a:lnTo>
                  <a:lnTo>
                    <a:pt x="496" y="166"/>
                  </a:lnTo>
                  <a:lnTo>
                    <a:pt x="471" y="193"/>
                  </a:lnTo>
                  <a:lnTo>
                    <a:pt x="444" y="218"/>
                  </a:lnTo>
                  <a:lnTo>
                    <a:pt x="414" y="240"/>
                  </a:lnTo>
                  <a:lnTo>
                    <a:pt x="383" y="255"/>
                  </a:lnTo>
                  <a:lnTo>
                    <a:pt x="350" y="267"/>
                  </a:lnTo>
                  <a:lnTo>
                    <a:pt x="315" y="274"/>
                  </a:lnTo>
                  <a:lnTo>
                    <a:pt x="277" y="276"/>
                  </a:lnTo>
                  <a:lnTo>
                    <a:pt x="240" y="274"/>
                  </a:lnTo>
                  <a:lnTo>
                    <a:pt x="205" y="267"/>
                  </a:lnTo>
                  <a:lnTo>
                    <a:pt x="171" y="256"/>
                  </a:lnTo>
                  <a:lnTo>
                    <a:pt x="139" y="240"/>
                  </a:lnTo>
                  <a:lnTo>
                    <a:pt x="109" y="220"/>
                  </a:lnTo>
                  <a:lnTo>
                    <a:pt x="80" y="193"/>
                  </a:lnTo>
                  <a:lnTo>
                    <a:pt x="56" y="166"/>
                  </a:lnTo>
                  <a:lnTo>
                    <a:pt x="35" y="136"/>
                  </a:lnTo>
                  <a:lnTo>
                    <a:pt x="20" y="105"/>
                  </a:lnTo>
                  <a:lnTo>
                    <a:pt x="8" y="71"/>
                  </a:lnTo>
                  <a:lnTo>
                    <a:pt x="2"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7">
              <a:extLst>
                <a:ext uri="{FF2B5EF4-FFF2-40B4-BE49-F238E27FC236}">
                  <a16:creationId xmlns:a16="http://schemas.microsoft.com/office/drawing/2014/main" xmlns="" id="{0C01217F-D5F6-4DFF-A817-FAA547363F02}"/>
                </a:ext>
              </a:extLst>
            </p:cNvPr>
            <p:cNvSpPr>
              <a:spLocks noEditPoints="1"/>
            </p:cNvSpPr>
            <p:nvPr/>
          </p:nvSpPr>
          <p:spPr bwMode="auto">
            <a:xfrm>
              <a:off x="0" y="0"/>
              <a:ext cx="873125" cy="765175"/>
            </a:xfrm>
            <a:custGeom>
              <a:avLst/>
              <a:gdLst>
                <a:gd name="T0" fmla="*/ 109206771 w 3300"/>
                <a:gd name="T1" fmla="*/ 15546413 h 2898"/>
                <a:gd name="T2" fmla="*/ 103886529 w 3300"/>
                <a:gd name="T3" fmla="*/ 21681279 h 2898"/>
                <a:gd name="T4" fmla="*/ 102906513 w 3300"/>
                <a:gd name="T5" fmla="*/ 27676734 h 2898"/>
                <a:gd name="T6" fmla="*/ 99406075 w 3300"/>
                <a:gd name="T7" fmla="*/ 32208112 h 2898"/>
                <a:gd name="T8" fmla="*/ 87225452 w 3300"/>
                <a:gd name="T9" fmla="*/ 35972730 h 2898"/>
                <a:gd name="T10" fmla="*/ 73084531 w 3300"/>
                <a:gd name="T11" fmla="*/ 43362557 h 2898"/>
                <a:gd name="T12" fmla="*/ 62583748 w 3300"/>
                <a:gd name="T13" fmla="*/ 52425577 h 2898"/>
                <a:gd name="T14" fmla="*/ 54253342 w 3300"/>
                <a:gd name="T15" fmla="*/ 64974130 h 2898"/>
                <a:gd name="T16" fmla="*/ 48862985 w 3300"/>
                <a:gd name="T17" fmla="*/ 81496682 h 2898"/>
                <a:gd name="T18" fmla="*/ 43962638 w 3300"/>
                <a:gd name="T19" fmla="*/ 111961895 h 2898"/>
                <a:gd name="T20" fmla="*/ 38362467 w 3300"/>
                <a:gd name="T21" fmla="*/ 140126566 h 2898"/>
                <a:gd name="T22" fmla="*/ 29611902 w 3300"/>
                <a:gd name="T23" fmla="*/ 167942975 h 2898"/>
                <a:gd name="T24" fmla="*/ 211483046 w 3300"/>
                <a:gd name="T25" fmla="*/ 188160176 h 2898"/>
                <a:gd name="T26" fmla="*/ 198672450 w 3300"/>
                <a:gd name="T27" fmla="*/ 160692559 h 2898"/>
                <a:gd name="T28" fmla="*/ 191111981 w 3300"/>
                <a:gd name="T29" fmla="*/ 133712879 h 2898"/>
                <a:gd name="T30" fmla="*/ 185581396 w 3300"/>
                <a:gd name="T31" fmla="*/ 103875015 h 2898"/>
                <a:gd name="T32" fmla="*/ 180961242 w 3300"/>
                <a:gd name="T33" fmla="*/ 76337692 h 2898"/>
                <a:gd name="T34" fmla="*/ 173750817 w 3300"/>
                <a:gd name="T35" fmla="*/ 59675729 h 2898"/>
                <a:gd name="T36" fmla="*/ 163880271 w 3300"/>
                <a:gd name="T37" fmla="*/ 48033346 h 2898"/>
                <a:gd name="T38" fmla="*/ 150789481 w 3300"/>
                <a:gd name="T39" fmla="*/ 39040295 h 2898"/>
                <a:gd name="T40" fmla="*/ 136788525 w 3300"/>
                <a:gd name="T41" fmla="*/ 33672189 h 2898"/>
                <a:gd name="T42" fmla="*/ 129228056 w 3300"/>
                <a:gd name="T43" fmla="*/ 30325802 h 2898"/>
                <a:gd name="T44" fmla="*/ 127758031 w 3300"/>
                <a:gd name="T45" fmla="*/ 25864130 h 2898"/>
                <a:gd name="T46" fmla="*/ 124887831 w 3300"/>
                <a:gd name="T47" fmla="*/ 18125776 h 2898"/>
                <a:gd name="T48" fmla="*/ 117607292 w 3300"/>
                <a:gd name="T49" fmla="*/ 14082336 h 2898"/>
                <a:gd name="T50" fmla="*/ 118517458 w 3300"/>
                <a:gd name="T51" fmla="*/ 139411 h 2898"/>
                <a:gd name="T52" fmla="*/ 129647950 w 3300"/>
                <a:gd name="T53" fmla="*/ 4113146 h 2898"/>
                <a:gd name="T54" fmla="*/ 138048471 w 3300"/>
                <a:gd name="T55" fmla="*/ 12478848 h 2898"/>
                <a:gd name="T56" fmla="*/ 144559073 w 3300"/>
                <a:gd name="T57" fmla="*/ 21541868 h 2898"/>
                <a:gd name="T58" fmla="*/ 157509898 w 3300"/>
                <a:gd name="T59" fmla="*/ 26979680 h 2898"/>
                <a:gd name="T60" fmla="*/ 171230660 w 3300"/>
                <a:gd name="T61" fmla="*/ 36112141 h 2898"/>
                <a:gd name="T62" fmla="*/ 182991390 w 3300"/>
                <a:gd name="T63" fmla="*/ 48521547 h 2898"/>
                <a:gd name="T64" fmla="*/ 191741954 w 3300"/>
                <a:gd name="T65" fmla="*/ 64416487 h 2898"/>
                <a:gd name="T66" fmla="*/ 196992346 w 3300"/>
                <a:gd name="T67" fmla="*/ 84563983 h 2898"/>
                <a:gd name="T68" fmla="*/ 202102508 w 3300"/>
                <a:gd name="T69" fmla="*/ 118096761 h 2898"/>
                <a:gd name="T70" fmla="*/ 207842908 w 3300"/>
                <a:gd name="T71" fmla="*/ 143821480 h 2898"/>
                <a:gd name="T72" fmla="*/ 217853419 w 3300"/>
                <a:gd name="T73" fmla="*/ 170870865 h 2898"/>
                <a:gd name="T74" fmla="*/ 230454200 w 3300"/>
                <a:gd name="T75" fmla="*/ 192482438 h 2898"/>
                <a:gd name="T76" fmla="*/ 230244385 w 3300"/>
                <a:gd name="T77" fmla="*/ 198408188 h 2898"/>
                <a:gd name="T78" fmla="*/ 225623967 w 3300"/>
                <a:gd name="T79" fmla="*/ 201893985 h 2898"/>
                <a:gd name="T80" fmla="*/ 4060296 w 3300"/>
                <a:gd name="T81" fmla="*/ 201475753 h 2898"/>
                <a:gd name="T82" fmla="*/ 350044 w 3300"/>
                <a:gd name="T83" fmla="*/ 197362607 h 2898"/>
                <a:gd name="T84" fmla="*/ 629973 w 3300"/>
                <a:gd name="T85" fmla="*/ 192552143 h 2898"/>
                <a:gd name="T86" fmla="*/ 13090790 w 3300"/>
                <a:gd name="T87" fmla="*/ 170801159 h 2898"/>
                <a:gd name="T88" fmla="*/ 23171415 w 3300"/>
                <a:gd name="T89" fmla="*/ 143821480 h 2898"/>
                <a:gd name="T90" fmla="*/ 28911815 w 3300"/>
                <a:gd name="T91" fmla="*/ 118096761 h 2898"/>
                <a:gd name="T92" fmla="*/ 34162206 w 3300"/>
                <a:gd name="T93" fmla="*/ 84563983 h 2898"/>
                <a:gd name="T94" fmla="*/ 39342483 w 3300"/>
                <a:gd name="T95" fmla="*/ 64416487 h 2898"/>
                <a:gd name="T96" fmla="*/ 47882969 w 3300"/>
                <a:gd name="T97" fmla="*/ 48521547 h 2898"/>
                <a:gd name="T98" fmla="*/ 59713812 w 3300"/>
                <a:gd name="T99" fmla="*/ 36112141 h 2898"/>
                <a:gd name="T100" fmla="*/ 73504690 w 3300"/>
                <a:gd name="T101" fmla="*/ 26909974 h 2898"/>
                <a:gd name="T102" fmla="*/ 86455250 w 3300"/>
                <a:gd name="T103" fmla="*/ 21541868 h 2898"/>
                <a:gd name="T104" fmla="*/ 93035702 w 3300"/>
                <a:gd name="T105" fmla="*/ 12409142 h 2898"/>
                <a:gd name="T106" fmla="*/ 101366373 w 3300"/>
                <a:gd name="T107" fmla="*/ 4043440 h 2898"/>
                <a:gd name="T108" fmla="*/ 112356900 w 3300"/>
                <a:gd name="T109" fmla="*/ 139411 h 28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00"/>
                <a:gd name="T166" fmla="*/ 0 h 2898"/>
                <a:gd name="T167" fmla="*/ 3300 w 3300"/>
                <a:gd name="T168" fmla="*/ 2898 h 28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00" h="2898">
                  <a:moveTo>
                    <a:pt x="1649" y="199"/>
                  </a:moveTo>
                  <a:lnTo>
                    <a:pt x="1617" y="202"/>
                  </a:lnTo>
                  <a:lnTo>
                    <a:pt x="1588" y="209"/>
                  </a:lnTo>
                  <a:lnTo>
                    <a:pt x="1560" y="223"/>
                  </a:lnTo>
                  <a:lnTo>
                    <a:pt x="1536" y="240"/>
                  </a:lnTo>
                  <a:lnTo>
                    <a:pt x="1514" y="260"/>
                  </a:lnTo>
                  <a:lnTo>
                    <a:pt x="1497" y="284"/>
                  </a:lnTo>
                  <a:lnTo>
                    <a:pt x="1484" y="311"/>
                  </a:lnTo>
                  <a:lnTo>
                    <a:pt x="1476" y="340"/>
                  </a:lnTo>
                  <a:lnTo>
                    <a:pt x="1473" y="371"/>
                  </a:lnTo>
                  <a:lnTo>
                    <a:pt x="1473" y="375"/>
                  </a:lnTo>
                  <a:lnTo>
                    <a:pt x="1470" y="397"/>
                  </a:lnTo>
                  <a:lnTo>
                    <a:pt x="1464" y="417"/>
                  </a:lnTo>
                  <a:lnTo>
                    <a:pt x="1452" y="436"/>
                  </a:lnTo>
                  <a:lnTo>
                    <a:pt x="1438" y="451"/>
                  </a:lnTo>
                  <a:lnTo>
                    <a:pt x="1420" y="462"/>
                  </a:lnTo>
                  <a:lnTo>
                    <a:pt x="1398" y="470"/>
                  </a:lnTo>
                  <a:lnTo>
                    <a:pt x="1346" y="482"/>
                  </a:lnTo>
                  <a:lnTo>
                    <a:pt x="1295" y="498"/>
                  </a:lnTo>
                  <a:lnTo>
                    <a:pt x="1246" y="516"/>
                  </a:lnTo>
                  <a:lnTo>
                    <a:pt x="1197" y="537"/>
                  </a:lnTo>
                  <a:lnTo>
                    <a:pt x="1147" y="561"/>
                  </a:lnTo>
                  <a:lnTo>
                    <a:pt x="1096" y="590"/>
                  </a:lnTo>
                  <a:lnTo>
                    <a:pt x="1044" y="622"/>
                  </a:lnTo>
                  <a:lnTo>
                    <a:pt x="1004" y="651"/>
                  </a:lnTo>
                  <a:lnTo>
                    <a:pt x="965" y="681"/>
                  </a:lnTo>
                  <a:lnTo>
                    <a:pt x="929" y="715"/>
                  </a:lnTo>
                  <a:lnTo>
                    <a:pt x="894" y="752"/>
                  </a:lnTo>
                  <a:lnTo>
                    <a:pt x="862" y="792"/>
                  </a:lnTo>
                  <a:lnTo>
                    <a:pt x="830" y="835"/>
                  </a:lnTo>
                  <a:lnTo>
                    <a:pt x="802" y="882"/>
                  </a:lnTo>
                  <a:lnTo>
                    <a:pt x="775" y="932"/>
                  </a:lnTo>
                  <a:lnTo>
                    <a:pt x="752" y="986"/>
                  </a:lnTo>
                  <a:lnTo>
                    <a:pt x="730" y="1042"/>
                  </a:lnTo>
                  <a:lnTo>
                    <a:pt x="712" y="1104"/>
                  </a:lnTo>
                  <a:lnTo>
                    <a:pt x="698" y="1169"/>
                  </a:lnTo>
                  <a:lnTo>
                    <a:pt x="685" y="1237"/>
                  </a:lnTo>
                  <a:lnTo>
                    <a:pt x="667" y="1367"/>
                  </a:lnTo>
                  <a:lnTo>
                    <a:pt x="648" y="1490"/>
                  </a:lnTo>
                  <a:lnTo>
                    <a:pt x="628" y="1606"/>
                  </a:lnTo>
                  <a:lnTo>
                    <a:pt x="609" y="1717"/>
                  </a:lnTo>
                  <a:lnTo>
                    <a:pt x="589" y="1822"/>
                  </a:lnTo>
                  <a:lnTo>
                    <a:pt x="568" y="1919"/>
                  </a:lnTo>
                  <a:lnTo>
                    <a:pt x="548" y="2010"/>
                  </a:lnTo>
                  <a:lnTo>
                    <a:pt x="528" y="2094"/>
                  </a:lnTo>
                  <a:lnTo>
                    <a:pt x="497" y="2202"/>
                  </a:lnTo>
                  <a:lnTo>
                    <a:pt x="462" y="2306"/>
                  </a:lnTo>
                  <a:lnTo>
                    <a:pt x="423" y="2409"/>
                  </a:lnTo>
                  <a:lnTo>
                    <a:pt x="380" y="2508"/>
                  </a:lnTo>
                  <a:lnTo>
                    <a:pt x="332" y="2606"/>
                  </a:lnTo>
                  <a:lnTo>
                    <a:pt x="280" y="2699"/>
                  </a:lnTo>
                  <a:lnTo>
                    <a:pt x="3021" y="2699"/>
                  </a:lnTo>
                  <a:lnTo>
                    <a:pt x="2969" y="2605"/>
                  </a:lnTo>
                  <a:lnTo>
                    <a:pt x="2921" y="2507"/>
                  </a:lnTo>
                  <a:lnTo>
                    <a:pt x="2877" y="2408"/>
                  </a:lnTo>
                  <a:lnTo>
                    <a:pt x="2838" y="2305"/>
                  </a:lnTo>
                  <a:lnTo>
                    <a:pt x="2803" y="2200"/>
                  </a:lnTo>
                  <a:lnTo>
                    <a:pt x="2772" y="2093"/>
                  </a:lnTo>
                  <a:lnTo>
                    <a:pt x="2751" y="2008"/>
                  </a:lnTo>
                  <a:lnTo>
                    <a:pt x="2730" y="1918"/>
                  </a:lnTo>
                  <a:lnTo>
                    <a:pt x="2710" y="1820"/>
                  </a:lnTo>
                  <a:lnTo>
                    <a:pt x="2690" y="1716"/>
                  </a:lnTo>
                  <a:lnTo>
                    <a:pt x="2670" y="1606"/>
                  </a:lnTo>
                  <a:lnTo>
                    <a:pt x="2651" y="1490"/>
                  </a:lnTo>
                  <a:lnTo>
                    <a:pt x="2632" y="1367"/>
                  </a:lnTo>
                  <a:lnTo>
                    <a:pt x="2613" y="1237"/>
                  </a:lnTo>
                  <a:lnTo>
                    <a:pt x="2601" y="1164"/>
                  </a:lnTo>
                  <a:lnTo>
                    <a:pt x="2585" y="1095"/>
                  </a:lnTo>
                  <a:lnTo>
                    <a:pt x="2563" y="1029"/>
                  </a:lnTo>
                  <a:lnTo>
                    <a:pt x="2539" y="966"/>
                  </a:lnTo>
                  <a:lnTo>
                    <a:pt x="2513" y="908"/>
                  </a:lnTo>
                  <a:lnTo>
                    <a:pt x="2482" y="856"/>
                  </a:lnTo>
                  <a:lnTo>
                    <a:pt x="2449" y="807"/>
                  </a:lnTo>
                  <a:lnTo>
                    <a:pt x="2416" y="764"/>
                  </a:lnTo>
                  <a:lnTo>
                    <a:pt x="2380" y="725"/>
                  </a:lnTo>
                  <a:lnTo>
                    <a:pt x="2341" y="689"/>
                  </a:lnTo>
                  <a:lnTo>
                    <a:pt x="2300" y="655"/>
                  </a:lnTo>
                  <a:lnTo>
                    <a:pt x="2256" y="622"/>
                  </a:lnTo>
                  <a:lnTo>
                    <a:pt x="2204" y="589"/>
                  </a:lnTo>
                  <a:lnTo>
                    <a:pt x="2154" y="560"/>
                  </a:lnTo>
                  <a:lnTo>
                    <a:pt x="2105" y="537"/>
                  </a:lnTo>
                  <a:lnTo>
                    <a:pt x="2055" y="516"/>
                  </a:lnTo>
                  <a:lnTo>
                    <a:pt x="2005" y="499"/>
                  </a:lnTo>
                  <a:lnTo>
                    <a:pt x="1954" y="483"/>
                  </a:lnTo>
                  <a:lnTo>
                    <a:pt x="1902" y="470"/>
                  </a:lnTo>
                  <a:lnTo>
                    <a:pt x="1881" y="462"/>
                  </a:lnTo>
                  <a:lnTo>
                    <a:pt x="1863" y="450"/>
                  </a:lnTo>
                  <a:lnTo>
                    <a:pt x="1846" y="435"/>
                  </a:lnTo>
                  <a:lnTo>
                    <a:pt x="1835" y="416"/>
                  </a:lnTo>
                  <a:lnTo>
                    <a:pt x="1828" y="396"/>
                  </a:lnTo>
                  <a:lnTo>
                    <a:pt x="1825" y="375"/>
                  </a:lnTo>
                  <a:lnTo>
                    <a:pt x="1825" y="371"/>
                  </a:lnTo>
                  <a:lnTo>
                    <a:pt x="1822" y="340"/>
                  </a:lnTo>
                  <a:lnTo>
                    <a:pt x="1814" y="311"/>
                  </a:lnTo>
                  <a:lnTo>
                    <a:pt x="1802" y="284"/>
                  </a:lnTo>
                  <a:lnTo>
                    <a:pt x="1784" y="260"/>
                  </a:lnTo>
                  <a:lnTo>
                    <a:pt x="1763" y="240"/>
                  </a:lnTo>
                  <a:lnTo>
                    <a:pt x="1738" y="223"/>
                  </a:lnTo>
                  <a:lnTo>
                    <a:pt x="1711" y="209"/>
                  </a:lnTo>
                  <a:lnTo>
                    <a:pt x="1680" y="202"/>
                  </a:lnTo>
                  <a:lnTo>
                    <a:pt x="1649" y="199"/>
                  </a:lnTo>
                  <a:close/>
                  <a:moveTo>
                    <a:pt x="1649" y="0"/>
                  </a:moveTo>
                  <a:lnTo>
                    <a:pt x="1649" y="0"/>
                  </a:lnTo>
                  <a:lnTo>
                    <a:pt x="1693" y="2"/>
                  </a:lnTo>
                  <a:lnTo>
                    <a:pt x="1735" y="10"/>
                  </a:lnTo>
                  <a:lnTo>
                    <a:pt x="1775" y="22"/>
                  </a:lnTo>
                  <a:lnTo>
                    <a:pt x="1814" y="38"/>
                  </a:lnTo>
                  <a:lnTo>
                    <a:pt x="1852" y="59"/>
                  </a:lnTo>
                  <a:lnTo>
                    <a:pt x="1886" y="85"/>
                  </a:lnTo>
                  <a:lnTo>
                    <a:pt x="1919" y="113"/>
                  </a:lnTo>
                  <a:lnTo>
                    <a:pt x="1947" y="144"/>
                  </a:lnTo>
                  <a:lnTo>
                    <a:pt x="1972" y="179"/>
                  </a:lnTo>
                  <a:lnTo>
                    <a:pt x="1991" y="214"/>
                  </a:lnTo>
                  <a:lnTo>
                    <a:pt x="2006" y="253"/>
                  </a:lnTo>
                  <a:lnTo>
                    <a:pt x="2018" y="294"/>
                  </a:lnTo>
                  <a:lnTo>
                    <a:pt x="2065" y="309"/>
                  </a:lnTo>
                  <a:lnTo>
                    <a:pt x="2112" y="325"/>
                  </a:lnTo>
                  <a:lnTo>
                    <a:pt x="2158" y="342"/>
                  </a:lnTo>
                  <a:lnTo>
                    <a:pt x="2204" y="364"/>
                  </a:lnTo>
                  <a:lnTo>
                    <a:pt x="2250" y="387"/>
                  </a:lnTo>
                  <a:lnTo>
                    <a:pt x="2298" y="413"/>
                  </a:lnTo>
                  <a:lnTo>
                    <a:pt x="2345" y="444"/>
                  </a:lnTo>
                  <a:lnTo>
                    <a:pt x="2395" y="479"/>
                  </a:lnTo>
                  <a:lnTo>
                    <a:pt x="2446" y="518"/>
                  </a:lnTo>
                  <a:lnTo>
                    <a:pt x="2494" y="560"/>
                  </a:lnTo>
                  <a:lnTo>
                    <a:pt x="2538" y="604"/>
                  </a:lnTo>
                  <a:lnTo>
                    <a:pt x="2580" y="651"/>
                  </a:lnTo>
                  <a:lnTo>
                    <a:pt x="2614" y="696"/>
                  </a:lnTo>
                  <a:lnTo>
                    <a:pt x="2649" y="746"/>
                  </a:lnTo>
                  <a:lnTo>
                    <a:pt x="2682" y="801"/>
                  </a:lnTo>
                  <a:lnTo>
                    <a:pt x="2711" y="861"/>
                  </a:lnTo>
                  <a:lnTo>
                    <a:pt x="2739" y="924"/>
                  </a:lnTo>
                  <a:lnTo>
                    <a:pt x="2763" y="991"/>
                  </a:lnTo>
                  <a:lnTo>
                    <a:pt x="2784" y="1062"/>
                  </a:lnTo>
                  <a:lnTo>
                    <a:pt x="2801" y="1136"/>
                  </a:lnTo>
                  <a:lnTo>
                    <a:pt x="2814" y="1213"/>
                  </a:lnTo>
                  <a:lnTo>
                    <a:pt x="2831" y="1344"/>
                  </a:lnTo>
                  <a:lnTo>
                    <a:pt x="2850" y="1467"/>
                  </a:lnTo>
                  <a:lnTo>
                    <a:pt x="2868" y="1584"/>
                  </a:lnTo>
                  <a:lnTo>
                    <a:pt x="2887" y="1694"/>
                  </a:lnTo>
                  <a:lnTo>
                    <a:pt x="2907" y="1797"/>
                  </a:lnTo>
                  <a:lnTo>
                    <a:pt x="2927" y="1893"/>
                  </a:lnTo>
                  <a:lnTo>
                    <a:pt x="2947" y="1982"/>
                  </a:lnTo>
                  <a:lnTo>
                    <a:pt x="2969" y="2063"/>
                  </a:lnTo>
                  <a:lnTo>
                    <a:pt x="2990" y="2138"/>
                  </a:lnTo>
                  <a:lnTo>
                    <a:pt x="3026" y="2244"/>
                  </a:lnTo>
                  <a:lnTo>
                    <a:pt x="3067" y="2348"/>
                  </a:lnTo>
                  <a:lnTo>
                    <a:pt x="3112" y="2451"/>
                  </a:lnTo>
                  <a:lnTo>
                    <a:pt x="3163" y="2550"/>
                  </a:lnTo>
                  <a:lnTo>
                    <a:pt x="3220" y="2648"/>
                  </a:lnTo>
                  <a:lnTo>
                    <a:pt x="3281" y="2744"/>
                  </a:lnTo>
                  <a:lnTo>
                    <a:pt x="3292" y="2761"/>
                  </a:lnTo>
                  <a:lnTo>
                    <a:pt x="3298" y="2779"/>
                  </a:lnTo>
                  <a:lnTo>
                    <a:pt x="3300" y="2797"/>
                  </a:lnTo>
                  <a:lnTo>
                    <a:pt x="3297" y="2822"/>
                  </a:lnTo>
                  <a:lnTo>
                    <a:pt x="3289" y="2846"/>
                  </a:lnTo>
                  <a:lnTo>
                    <a:pt x="3276" y="2864"/>
                  </a:lnTo>
                  <a:lnTo>
                    <a:pt x="3261" y="2880"/>
                  </a:lnTo>
                  <a:lnTo>
                    <a:pt x="3243" y="2890"/>
                  </a:lnTo>
                  <a:lnTo>
                    <a:pt x="3223" y="2896"/>
                  </a:lnTo>
                  <a:lnTo>
                    <a:pt x="3201" y="2898"/>
                  </a:lnTo>
                  <a:lnTo>
                    <a:pt x="101" y="2898"/>
                  </a:lnTo>
                  <a:lnTo>
                    <a:pt x="77" y="2896"/>
                  </a:lnTo>
                  <a:lnTo>
                    <a:pt x="58" y="2890"/>
                  </a:lnTo>
                  <a:lnTo>
                    <a:pt x="41" y="2880"/>
                  </a:lnTo>
                  <a:lnTo>
                    <a:pt x="25" y="2864"/>
                  </a:lnTo>
                  <a:lnTo>
                    <a:pt x="12" y="2846"/>
                  </a:lnTo>
                  <a:lnTo>
                    <a:pt x="5" y="2831"/>
                  </a:lnTo>
                  <a:lnTo>
                    <a:pt x="1" y="2816"/>
                  </a:lnTo>
                  <a:lnTo>
                    <a:pt x="0" y="2800"/>
                  </a:lnTo>
                  <a:lnTo>
                    <a:pt x="2" y="2780"/>
                  </a:lnTo>
                  <a:lnTo>
                    <a:pt x="9" y="2762"/>
                  </a:lnTo>
                  <a:lnTo>
                    <a:pt x="19" y="2744"/>
                  </a:lnTo>
                  <a:lnTo>
                    <a:pt x="80" y="2648"/>
                  </a:lnTo>
                  <a:lnTo>
                    <a:pt x="136" y="2550"/>
                  </a:lnTo>
                  <a:lnTo>
                    <a:pt x="187" y="2450"/>
                  </a:lnTo>
                  <a:lnTo>
                    <a:pt x="233" y="2347"/>
                  </a:lnTo>
                  <a:lnTo>
                    <a:pt x="274" y="2244"/>
                  </a:lnTo>
                  <a:lnTo>
                    <a:pt x="310" y="2138"/>
                  </a:lnTo>
                  <a:lnTo>
                    <a:pt x="331" y="2063"/>
                  </a:lnTo>
                  <a:lnTo>
                    <a:pt x="352" y="1982"/>
                  </a:lnTo>
                  <a:lnTo>
                    <a:pt x="373" y="1893"/>
                  </a:lnTo>
                  <a:lnTo>
                    <a:pt x="393" y="1797"/>
                  </a:lnTo>
                  <a:lnTo>
                    <a:pt x="413" y="1694"/>
                  </a:lnTo>
                  <a:lnTo>
                    <a:pt x="433" y="1584"/>
                  </a:lnTo>
                  <a:lnTo>
                    <a:pt x="451" y="1467"/>
                  </a:lnTo>
                  <a:lnTo>
                    <a:pt x="470" y="1344"/>
                  </a:lnTo>
                  <a:lnTo>
                    <a:pt x="488" y="1213"/>
                  </a:lnTo>
                  <a:lnTo>
                    <a:pt x="500" y="1136"/>
                  </a:lnTo>
                  <a:lnTo>
                    <a:pt x="517" y="1062"/>
                  </a:lnTo>
                  <a:lnTo>
                    <a:pt x="538" y="991"/>
                  </a:lnTo>
                  <a:lnTo>
                    <a:pt x="562" y="924"/>
                  </a:lnTo>
                  <a:lnTo>
                    <a:pt x="589" y="860"/>
                  </a:lnTo>
                  <a:lnTo>
                    <a:pt x="619" y="801"/>
                  </a:lnTo>
                  <a:lnTo>
                    <a:pt x="651" y="746"/>
                  </a:lnTo>
                  <a:lnTo>
                    <a:pt x="684" y="696"/>
                  </a:lnTo>
                  <a:lnTo>
                    <a:pt x="720" y="651"/>
                  </a:lnTo>
                  <a:lnTo>
                    <a:pt x="762" y="604"/>
                  </a:lnTo>
                  <a:lnTo>
                    <a:pt x="806" y="559"/>
                  </a:lnTo>
                  <a:lnTo>
                    <a:pt x="853" y="518"/>
                  </a:lnTo>
                  <a:lnTo>
                    <a:pt x="903" y="479"/>
                  </a:lnTo>
                  <a:lnTo>
                    <a:pt x="954" y="444"/>
                  </a:lnTo>
                  <a:lnTo>
                    <a:pt x="1003" y="412"/>
                  </a:lnTo>
                  <a:lnTo>
                    <a:pt x="1050" y="386"/>
                  </a:lnTo>
                  <a:lnTo>
                    <a:pt x="1097" y="363"/>
                  </a:lnTo>
                  <a:lnTo>
                    <a:pt x="1143" y="342"/>
                  </a:lnTo>
                  <a:lnTo>
                    <a:pt x="1189" y="325"/>
                  </a:lnTo>
                  <a:lnTo>
                    <a:pt x="1235" y="309"/>
                  </a:lnTo>
                  <a:lnTo>
                    <a:pt x="1283" y="294"/>
                  </a:lnTo>
                  <a:lnTo>
                    <a:pt x="1294" y="253"/>
                  </a:lnTo>
                  <a:lnTo>
                    <a:pt x="1310" y="214"/>
                  </a:lnTo>
                  <a:lnTo>
                    <a:pt x="1329" y="178"/>
                  </a:lnTo>
                  <a:lnTo>
                    <a:pt x="1353" y="144"/>
                  </a:lnTo>
                  <a:lnTo>
                    <a:pt x="1381" y="113"/>
                  </a:lnTo>
                  <a:lnTo>
                    <a:pt x="1413" y="85"/>
                  </a:lnTo>
                  <a:lnTo>
                    <a:pt x="1448" y="58"/>
                  </a:lnTo>
                  <a:lnTo>
                    <a:pt x="1485" y="38"/>
                  </a:lnTo>
                  <a:lnTo>
                    <a:pt x="1524" y="22"/>
                  </a:lnTo>
                  <a:lnTo>
                    <a:pt x="1563" y="10"/>
                  </a:lnTo>
                  <a:lnTo>
                    <a:pt x="1605" y="2"/>
                  </a:lnTo>
                  <a:lnTo>
                    <a:pt x="16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8" name="그룹 55">
            <a:extLst>
              <a:ext uri="{FF2B5EF4-FFF2-40B4-BE49-F238E27FC236}">
                <a16:creationId xmlns:a16="http://schemas.microsoft.com/office/drawing/2014/main" xmlns="" id="{BA76C46A-4CD2-488A-B99A-EE9BBB967068}"/>
              </a:ext>
            </a:extLst>
          </p:cNvPr>
          <p:cNvGrpSpPr/>
          <p:nvPr/>
        </p:nvGrpSpPr>
        <p:grpSpPr bwMode="auto">
          <a:xfrm>
            <a:off x="9110904" y="2710851"/>
            <a:ext cx="451862" cy="333985"/>
            <a:chOff x="0" y="0"/>
            <a:chExt cx="976313" cy="720725"/>
          </a:xfrm>
          <a:gradFill>
            <a:gsLst>
              <a:gs pos="0">
                <a:srgbClr val="A38D5D"/>
              </a:gs>
              <a:gs pos="33000">
                <a:srgbClr val="C9AE93"/>
              </a:gs>
              <a:gs pos="67000">
                <a:srgbClr val="A87D53"/>
              </a:gs>
              <a:gs pos="100000">
                <a:srgbClr val="C9AE93"/>
              </a:gs>
            </a:gsLst>
            <a:lin ang="2700000" scaled="0"/>
          </a:gradFill>
        </p:grpSpPr>
        <p:sp>
          <p:nvSpPr>
            <p:cNvPr id="29" name="Freeform 30">
              <a:extLst>
                <a:ext uri="{FF2B5EF4-FFF2-40B4-BE49-F238E27FC236}">
                  <a16:creationId xmlns:a16="http://schemas.microsoft.com/office/drawing/2014/main" xmlns="" id="{CA0EC102-5AE5-43A5-8B46-744EE3FEB309}"/>
                </a:ext>
              </a:extLst>
            </p:cNvPr>
            <p:cNvSpPr>
              <a:spLocks noEditPoints="1"/>
            </p:cNvSpPr>
            <p:nvPr/>
          </p:nvSpPr>
          <p:spPr bwMode="auto">
            <a:xfrm>
              <a:off x="0" y="0"/>
              <a:ext cx="976313" cy="720725"/>
            </a:xfrm>
            <a:custGeom>
              <a:avLst/>
              <a:gdLst>
                <a:gd name="T0" fmla="*/ 13923371 w 3691"/>
                <a:gd name="T1" fmla="*/ 175512010 h 2725"/>
                <a:gd name="T2" fmla="*/ 14412983 w 3691"/>
                <a:gd name="T3" fmla="*/ 176281400 h 2725"/>
                <a:gd name="T4" fmla="*/ 15252808 w 3691"/>
                <a:gd name="T5" fmla="*/ 176701140 h 2725"/>
                <a:gd name="T6" fmla="*/ 243693385 w 3691"/>
                <a:gd name="T7" fmla="*/ 176561227 h 2725"/>
                <a:gd name="T8" fmla="*/ 244253092 w 3691"/>
                <a:gd name="T9" fmla="*/ 175512010 h 2725"/>
                <a:gd name="T10" fmla="*/ 13923371 w 3691"/>
                <a:gd name="T11" fmla="*/ 77368043 h 2725"/>
                <a:gd name="T12" fmla="*/ 14762932 w 3691"/>
                <a:gd name="T13" fmla="*/ 14060617 h 2725"/>
                <a:gd name="T14" fmla="*/ 13993202 w 3691"/>
                <a:gd name="T15" fmla="*/ 14760184 h 2725"/>
                <a:gd name="T16" fmla="*/ 13923371 w 3691"/>
                <a:gd name="T17" fmla="*/ 41901761 h 2725"/>
                <a:gd name="T18" fmla="*/ 244253092 w 3691"/>
                <a:gd name="T19" fmla="*/ 15179923 h 2725"/>
                <a:gd name="T20" fmla="*/ 243693385 w 3691"/>
                <a:gd name="T21" fmla="*/ 14060617 h 2725"/>
                <a:gd name="T22" fmla="*/ 15252808 w 3691"/>
                <a:gd name="T23" fmla="*/ 13990529 h 2725"/>
                <a:gd name="T24" fmla="*/ 242923656 w 3691"/>
                <a:gd name="T25" fmla="*/ 0 h 2725"/>
                <a:gd name="T26" fmla="*/ 247821356 w 3691"/>
                <a:gd name="T27" fmla="*/ 769390 h 2725"/>
                <a:gd name="T28" fmla="*/ 251949327 w 3691"/>
                <a:gd name="T29" fmla="*/ 2868089 h 2725"/>
                <a:gd name="T30" fmla="*/ 255447760 w 3691"/>
                <a:gd name="T31" fmla="*/ 6295830 h 2725"/>
                <a:gd name="T32" fmla="*/ 257546661 w 3691"/>
                <a:gd name="T33" fmla="*/ 10422874 h 2725"/>
                <a:gd name="T34" fmla="*/ 258246295 w 3691"/>
                <a:gd name="T35" fmla="*/ 15179923 h 2725"/>
                <a:gd name="T36" fmla="*/ 258106368 w 3691"/>
                <a:gd name="T37" fmla="*/ 177890535 h 2725"/>
                <a:gd name="T38" fmla="*/ 256707101 w 3691"/>
                <a:gd name="T39" fmla="*/ 182367493 h 2725"/>
                <a:gd name="T40" fmla="*/ 253838470 w 3691"/>
                <a:gd name="T41" fmla="*/ 186284799 h 2725"/>
                <a:gd name="T42" fmla="*/ 249990353 w 3691"/>
                <a:gd name="T43" fmla="*/ 189082799 h 2725"/>
                <a:gd name="T44" fmla="*/ 245442337 w 3691"/>
                <a:gd name="T45" fmla="*/ 190481931 h 2725"/>
                <a:gd name="T46" fmla="*/ 15252808 w 3691"/>
                <a:gd name="T47" fmla="*/ 190621844 h 2725"/>
                <a:gd name="T48" fmla="*/ 10424938 w 3691"/>
                <a:gd name="T49" fmla="*/ 189922278 h 2725"/>
                <a:gd name="T50" fmla="*/ 6227136 w 3691"/>
                <a:gd name="T51" fmla="*/ 187823844 h 2725"/>
                <a:gd name="T52" fmla="*/ 2798535 w 3691"/>
                <a:gd name="T53" fmla="*/ 184396103 h 2725"/>
                <a:gd name="T54" fmla="*/ 699634 w 3691"/>
                <a:gd name="T55" fmla="*/ 180198971 h 2725"/>
                <a:gd name="T56" fmla="*/ 0 w 3691"/>
                <a:gd name="T57" fmla="*/ 175512010 h 2725"/>
                <a:gd name="T58" fmla="*/ 139927 w 3691"/>
                <a:gd name="T59" fmla="*/ 12801398 h 2725"/>
                <a:gd name="T60" fmla="*/ 1679121 w 3691"/>
                <a:gd name="T61" fmla="*/ 8324440 h 2725"/>
                <a:gd name="T62" fmla="*/ 4407824 w 3691"/>
                <a:gd name="T63" fmla="*/ 4547047 h 2725"/>
                <a:gd name="T64" fmla="*/ 8255942 w 3691"/>
                <a:gd name="T65" fmla="*/ 1608870 h 2725"/>
                <a:gd name="T66" fmla="*/ 12803957 w 3691"/>
                <a:gd name="T67" fmla="*/ 209738 h 27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91"/>
                <a:gd name="T103" fmla="*/ 0 h 2725"/>
                <a:gd name="T104" fmla="*/ 3691 w 3691"/>
                <a:gd name="T105" fmla="*/ 2725 h 27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91" h="2725">
                  <a:moveTo>
                    <a:pt x="199" y="1106"/>
                  </a:moveTo>
                  <a:lnTo>
                    <a:pt x="199" y="2509"/>
                  </a:lnTo>
                  <a:lnTo>
                    <a:pt x="200" y="2514"/>
                  </a:lnTo>
                  <a:lnTo>
                    <a:pt x="206" y="2520"/>
                  </a:lnTo>
                  <a:lnTo>
                    <a:pt x="211" y="2524"/>
                  </a:lnTo>
                  <a:lnTo>
                    <a:pt x="218" y="2526"/>
                  </a:lnTo>
                  <a:lnTo>
                    <a:pt x="3472" y="2526"/>
                  </a:lnTo>
                  <a:lnTo>
                    <a:pt x="3483" y="2524"/>
                  </a:lnTo>
                  <a:lnTo>
                    <a:pt x="3489" y="2519"/>
                  </a:lnTo>
                  <a:lnTo>
                    <a:pt x="3491" y="2509"/>
                  </a:lnTo>
                  <a:lnTo>
                    <a:pt x="3491" y="1106"/>
                  </a:lnTo>
                  <a:lnTo>
                    <a:pt x="199" y="1106"/>
                  </a:lnTo>
                  <a:close/>
                  <a:moveTo>
                    <a:pt x="218" y="200"/>
                  </a:moveTo>
                  <a:lnTo>
                    <a:pt x="211" y="201"/>
                  </a:lnTo>
                  <a:lnTo>
                    <a:pt x="206" y="205"/>
                  </a:lnTo>
                  <a:lnTo>
                    <a:pt x="200" y="211"/>
                  </a:lnTo>
                  <a:lnTo>
                    <a:pt x="199" y="217"/>
                  </a:lnTo>
                  <a:lnTo>
                    <a:pt x="199" y="599"/>
                  </a:lnTo>
                  <a:lnTo>
                    <a:pt x="3491" y="599"/>
                  </a:lnTo>
                  <a:lnTo>
                    <a:pt x="3491" y="217"/>
                  </a:lnTo>
                  <a:lnTo>
                    <a:pt x="3489" y="206"/>
                  </a:lnTo>
                  <a:lnTo>
                    <a:pt x="3483" y="201"/>
                  </a:lnTo>
                  <a:lnTo>
                    <a:pt x="3472" y="200"/>
                  </a:lnTo>
                  <a:lnTo>
                    <a:pt x="218" y="200"/>
                  </a:lnTo>
                  <a:close/>
                  <a:moveTo>
                    <a:pt x="218" y="0"/>
                  </a:moveTo>
                  <a:lnTo>
                    <a:pt x="3472" y="0"/>
                  </a:lnTo>
                  <a:lnTo>
                    <a:pt x="3508" y="3"/>
                  </a:lnTo>
                  <a:lnTo>
                    <a:pt x="3542" y="11"/>
                  </a:lnTo>
                  <a:lnTo>
                    <a:pt x="3573" y="23"/>
                  </a:lnTo>
                  <a:lnTo>
                    <a:pt x="3601" y="41"/>
                  </a:lnTo>
                  <a:lnTo>
                    <a:pt x="3628" y="65"/>
                  </a:lnTo>
                  <a:lnTo>
                    <a:pt x="3651" y="90"/>
                  </a:lnTo>
                  <a:lnTo>
                    <a:pt x="3668" y="119"/>
                  </a:lnTo>
                  <a:lnTo>
                    <a:pt x="3681" y="149"/>
                  </a:lnTo>
                  <a:lnTo>
                    <a:pt x="3689" y="183"/>
                  </a:lnTo>
                  <a:lnTo>
                    <a:pt x="3691" y="217"/>
                  </a:lnTo>
                  <a:lnTo>
                    <a:pt x="3691" y="2509"/>
                  </a:lnTo>
                  <a:lnTo>
                    <a:pt x="3689" y="2543"/>
                  </a:lnTo>
                  <a:lnTo>
                    <a:pt x="3681" y="2576"/>
                  </a:lnTo>
                  <a:lnTo>
                    <a:pt x="3669" y="2607"/>
                  </a:lnTo>
                  <a:lnTo>
                    <a:pt x="3651" y="2636"/>
                  </a:lnTo>
                  <a:lnTo>
                    <a:pt x="3628" y="2663"/>
                  </a:lnTo>
                  <a:lnTo>
                    <a:pt x="3602" y="2685"/>
                  </a:lnTo>
                  <a:lnTo>
                    <a:pt x="3573" y="2703"/>
                  </a:lnTo>
                  <a:lnTo>
                    <a:pt x="3542" y="2715"/>
                  </a:lnTo>
                  <a:lnTo>
                    <a:pt x="3508" y="2723"/>
                  </a:lnTo>
                  <a:lnTo>
                    <a:pt x="3472" y="2725"/>
                  </a:lnTo>
                  <a:lnTo>
                    <a:pt x="218" y="2725"/>
                  </a:lnTo>
                  <a:lnTo>
                    <a:pt x="183" y="2723"/>
                  </a:lnTo>
                  <a:lnTo>
                    <a:pt x="149" y="2715"/>
                  </a:lnTo>
                  <a:lnTo>
                    <a:pt x="118" y="2703"/>
                  </a:lnTo>
                  <a:lnTo>
                    <a:pt x="89" y="2685"/>
                  </a:lnTo>
                  <a:lnTo>
                    <a:pt x="63" y="2663"/>
                  </a:lnTo>
                  <a:lnTo>
                    <a:pt x="40" y="2636"/>
                  </a:lnTo>
                  <a:lnTo>
                    <a:pt x="22" y="2607"/>
                  </a:lnTo>
                  <a:lnTo>
                    <a:pt x="10" y="2576"/>
                  </a:lnTo>
                  <a:lnTo>
                    <a:pt x="2" y="2543"/>
                  </a:lnTo>
                  <a:lnTo>
                    <a:pt x="0" y="2509"/>
                  </a:lnTo>
                  <a:lnTo>
                    <a:pt x="0" y="217"/>
                  </a:lnTo>
                  <a:lnTo>
                    <a:pt x="2" y="183"/>
                  </a:lnTo>
                  <a:lnTo>
                    <a:pt x="10" y="149"/>
                  </a:lnTo>
                  <a:lnTo>
                    <a:pt x="24" y="119"/>
                  </a:lnTo>
                  <a:lnTo>
                    <a:pt x="40" y="90"/>
                  </a:lnTo>
                  <a:lnTo>
                    <a:pt x="63" y="65"/>
                  </a:lnTo>
                  <a:lnTo>
                    <a:pt x="90" y="41"/>
                  </a:lnTo>
                  <a:lnTo>
                    <a:pt x="118" y="23"/>
                  </a:lnTo>
                  <a:lnTo>
                    <a:pt x="149" y="11"/>
                  </a:lnTo>
                  <a:lnTo>
                    <a:pt x="183" y="3"/>
                  </a:lnTo>
                  <a:lnTo>
                    <a:pt x="2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Rectangle 31">
              <a:extLst>
                <a:ext uri="{FF2B5EF4-FFF2-40B4-BE49-F238E27FC236}">
                  <a16:creationId xmlns:a16="http://schemas.microsoft.com/office/drawing/2014/main" xmlns="" id="{70FC3338-3BB1-47C3-A375-84ECB74287B3}"/>
                </a:ext>
              </a:extLst>
            </p:cNvPr>
            <p:cNvSpPr>
              <a:spLocks noChangeArrowheads="1"/>
            </p:cNvSpPr>
            <p:nvPr/>
          </p:nvSpPr>
          <p:spPr bwMode="auto">
            <a:xfrm>
              <a:off x="701675" y="392113"/>
              <a:ext cx="114300" cy="114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1" name="Freeform 32">
              <a:extLst>
                <a:ext uri="{FF2B5EF4-FFF2-40B4-BE49-F238E27FC236}">
                  <a16:creationId xmlns:a16="http://schemas.microsoft.com/office/drawing/2014/main" xmlns="" id="{2AA8368B-DD36-42BC-BB1F-92B7EB6A0094}"/>
                </a:ext>
              </a:extLst>
            </p:cNvPr>
            <p:cNvSpPr/>
            <p:nvPr/>
          </p:nvSpPr>
          <p:spPr bwMode="auto">
            <a:xfrm>
              <a:off x="160338" y="392113"/>
              <a:ext cx="463550" cy="50800"/>
            </a:xfrm>
            <a:custGeom>
              <a:avLst/>
              <a:gdLst>
                <a:gd name="T0" fmla="*/ 6930496 w 1752"/>
                <a:gd name="T1" fmla="*/ 0 h 197"/>
                <a:gd name="T2" fmla="*/ 115647258 w 1752"/>
                <a:gd name="T3" fmla="*/ 0 h 197"/>
                <a:gd name="T4" fmla="*/ 117257248 w 1752"/>
                <a:gd name="T5" fmla="*/ 133060 h 197"/>
                <a:gd name="T6" fmla="*/ 118727273 w 1752"/>
                <a:gd name="T7" fmla="*/ 598512 h 197"/>
                <a:gd name="T8" fmla="*/ 119987483 w 1752"/>
                <a:gd name="T9" fmla="*/ 1396355 h 197"/>
                <a:gd name="T10" fmla="*/ 121107465 w 1752"/>
                <a:gd name="T11" fmla="*/ 2393789 h 197"/>
                <a:gd name="T12" fmla="*/ 121877667 w 1752"/>
                <a:gd name="T13" fmla="*/ 3657342 h 197"/>
                <a:gd name="T14" fmla="*/ 122437525 w 1752"/>
                <a:gd name="T15" fmla="*/ 4987168 h 197"/>
                <a:gd name="T16" fmla="*/ 122647604 w 1752"/>
                <a:gd name="T17" fmla="*/ 6516583 h 197"/>
                <a:gd name="T18" fmla="*/ 122437525 w 1752"/>
                <a:gd name="T19" fmla="*/ 8112528 h 197"/>
                <a:gd name="T20" fmla="*/ 121877667 w 1752"/>
                <a:gd name="T21" fmla="*/ 9442353 h 197"/>
                <a:gd name="T22" fmla="*/ 121107465 w 1752"/>
                <a:gd name="T23" fmla="*/ 10705907 h 197"/>
                <a:gd name="T24" fmla="*/ 119987483 w 1752"/>
                <a:gd name="T25" fmla="*/ 11636810 h 197"/>
                <a:gd name="T26" fmla="*/ 118727273 w 1752"/>
                <a:gd name="T27" fmla="*/ 12501184 h 197"/>
                <a:gd name="T28" fmla="*/ 117257248 w 1752"/>
                <a:gd name="T29" fmla="*/ 12900106 h 197"/>
                <a:gd name="T30" fmla="*/ 115647258 w 1752"/>
                <a:gd name="T31" fmla="*/ 13099695 h 197"/>
                <a:gd name="T32" fmla="*/ 6930496 w 1752"/>
                <a:gd name="T33" fmla="*/ 13099695 h 197"/>
                <a:gd name="T34" fmla="*/ 5320242 w 1752"/>
                <a:gd name="T35" fmla="*/ 12900106 h 197"/>
                <a:gd name="T36" fmla="*/ 3850217 w 1752"/>
                <a:gd name="T37" fmla="*/ 12501184 h 197"/>
                <a:gd name="T38" fmla="*/ 2590271 w 1752"/>
                <a:gd name="T39" fmla="*/ 11636810 h 197"/>
                <a:gd name="T40" fmla="*/ 1470025 w 1752"/>
                <a:gd name="T41" fmla="*/ 10705907 h 197"/>
                <a:gd name="T42" fmla="*/ 700088 w 1752"/>
                <a:gd name="T43" fmla="*/ 9442353 h 197"/>
                <a:gd name="T44" fmla="*/ 139965 w 1752"/>
                <a:gd name="T45" fmla="*/ 8112528 h 197"/>
                <a:gd name="T46" fmla="*/ 0 w 1752"/>
                <a:gd name="T47" fmla="*/ 6516583 h 197"/>
                <a:gd name="T48" fmla="*/ 139965 w 1752"/>
                <a:gd name="T49" fmla="*/ 4987168 h 197"/>
                <a:gd name="T50" fmla="*/ 700088 w 1752"/>
                <a:gd name="T51" fmla="*/ 3657342 h 197"/>
                <a:gd name="T52" fmla="*/ 1470025 w 1752"/>
                <a:gd name="T53" fmla="*/ 2393789 h 197"/>
                <a:gd name="T54" fmla="*/ 2590271 w 1752"/>
                <a:gd name="T55" fmla="*/ 1396355 h 197"/>
                <a:gd name="T56" fmla="*/ 3850217 w 1752"/>
                <a:gd name="T57" fmla="*/ 598512 h 197"/>
                <a:gd name="T58" fmla="*/ 5320242 w 1752"/>
                <a:gd name="T59" fmla="*/ 133060 h 197"/>
                <a:gd name="T60" fmla="*/ 6930496 w 1752"/>
                <a:gd name="T61" fmla="*/ 0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52"/>
                <a:gd name="T94" fmla="*/ 0 h 197"/>
                <a:gd name="T95" fmla="*/ 1752 w 1752"/>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52" h="197">
                  <a:moveTo>
                    <a:pt x="99" y="0"/>
                  </a:moveTo>
                  <a:lnTo>
                    <a:pt x="1652" y="0"/>
                  </a:lnTo>
                  <a:lnTo>
                    <a:pt x="1675" y="2"/>
                  </a:lnTo>
                  <a:lnTo>
                    <a:pt x="1696" y="9"/>
                  </a:lnTo>
                  <a:lnTo>
                    <a:pt x="1714" y="21"/>
                  </a:lnTo>
                  <a:lnTo>
                    <a:pt x="1730" y="36"/>
                  </a:lnTo>
                  <a:lnTo>
                    <a:pt x="1741" y="55"/>
                  </a:lnTo>
                  <a:lnTo>
                    <a:pt x="1749" y="75"/>
                  </a:lnTo>
                  <a:lnTo>
                    <a:pt x="1752" y="98"/>
                  </a:lnTo>
                  <a:lnTo>
                    <a:pt x="1749" y="122"/>
                  </a:lnTo>
                  <a:lnTo>
                    <a:pt x="1741" y="142"/>
                  </a:lnTo>
                  <a:lnTo>
                    <a:pt x="1730" y="161"/>
                  </a:lnTo>
                  <a:lnTo>
                    <a:pt x="1714" y="175"/>
                  </a:lnTo>
                  <a:lnTo>
                    <a:pt x="1696" y="188"/>
                  </a:lnTo>
                  <a:lnTo>
                    <a:pt x="1675" y="194"/>
                  </a:lnTo>
                  <a:lnTo>
                    <a:pt x="1652" y="197"/>
                  </a:lnTo>
                  <a:lnTo>
                    <a:pt x="99" y="197"/>
                  </a:lnTo>
                  <a:lnTo>
                    <a:pt x="76" y="194"/>
                  </a:lnTo>
                  <a:lnTo>
                    <a:pt x="55" y="188"/>
                  </a:lnTo>
                  <a:lnTo>
                    <a:pt x="37" y="175"/>
                  </a:lnTo>
                  <a:lnTo>
                    <a:pt x="21" y="161"/>
                  </a:lnTo>
                  <a:lnTo>
                    <a:pt x="10" y="142"/>
                  </a:lnTo>
                  <a:lnTo>
                    <a:pt x="2" y="122"/>
                  </a:lnTo>
                  <a:lnTo>
                    <a:pt x="0" y="98"/>
                  </a:lnTo>
                  <a:lnTo>
                    <a:pt x="2" y="75"/>
                  </a:lnTo>
                  <a:lnTo>
                    <a:pt x="10" y="55"/>
                  </a:lnTo>
                  <a:lnTo>
                    <a:pt x="21" y="36"/>
                  </a:lnTo>
                  <a:lnTo>
                    <a:pt x="37" y="21"/>
                  </a:lnTo>
                  <a:lnTo>
                    <a:pt x="55" y="9"/>
                  </a:lnTo>
                  <a:lnTo>
                    <a:pt x="76" y="2"/>
                  </a:lnTo>
                  <a:lnTo>
                    <a:pt x="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33">
              <a:extLst>
                <a:ext uri="{FF2B5EF4-FFF2-40B4-BE49-F238E27FC236}">
                  <a16:creationId xmlns:a16="http://schemas.microsoft.com/office/drawing/2014/main" xmlns="" id="{290D86FE-110C-480E-8235-5FFA3FAB8422}"/>
                </a:ext>
              </a:extLst>
            </p:cNvPr>
            <p:cNvSpPr/>
            <p:nvPr/>
          </p:nvSpPr>
          <p:spPr bwMode="auto">
            <a:xfrm>
              <a:off x="160338" y="509588"/>
              <a:ext cx="379413" cy="52388"/>
            </a:xfrm>
            <a:custGeom>
              <a:avLst/>
              <a:gdLst>
                <a:gd name="T0" fmla="*/ 6930505 w 1434"/>
                <a:gd name="T1" fmla="*/ 0 h 198"/>
                <a:gd name="T2" fmla="*/ 93455984 w 1434"/>
                <a:gd name="T3" fmla="*/ 0 h 198"/>
                <a:gd name="T4" fmla="*/ 94996125 w 1434"/>
                <a:gd name="T5" fmla="*/ 139966 h 198"/>
                <a:gd name="T6" fmla="*/ 96466152 w 1434"/>
                <a:gd name="T7" fmla="*/ 700094 h 198"/>
                <a:gd name="T8" fmla="*/ 97726364 w 1434"/>
                <a:gd name="T9" fmla="*/ 1470039 h 198"/>
                <a:gd name="T10" fmla="*/ 98846347 w 1434"/>
                <a:gd name="T11" fmla="*/ 2590296 h 198"/>
                <a:gd name="T12" fmla="*/ 99616550 w 1434"/>
                <a:gd name="T13" fmla="*/ 3850253 h 198"/>
                <a:gd name="T14" fmla="*/ 100176409 w 1434"/>
                <a:gd name="T15" fmla="*/ 5320557 h 198"/>
                <a:gd name="T16" fmla="*/ 100386489 w 1434"/>
                <a:gd name="T17" fmla="*/ 7000677 h 198"/>
                <a:gd name="T18" fmla="*/ 100176409 w 1434"/>
                <a:gd name="T19" fmla="*/ 8540567 h 198"/>
                <a:gd name="T20" fmla="*/ 99616550 w 1434"/>
                <a:gd name="T21" fmla="*/ 10010871 h 198"/>
                <a:gd name="T22" fmla="*/ 98846347 w 1434"/>
                <a:gd name="T23" fmla="*/ 11270828 h 198"/>
                <a:gd name="T24" fmla="*/ 97726364 w 1434"/>
                <a:gd name="T25" fmla="*/ 12320970 h 198"/>
                <a:gd name="T26" fmla="*/ 96466152 w 1434"/>
                <a:gd name="T27" fmla="*/ 13161030 h 198"/>
                <a:gd name="T28" fmla="*/ 94996125 w 1434"/>
                <a:gd name="T29" fmla="*/ 13651043 h 198"/>
                <a:gd name="T30" fmla="*/ 93455984 w 1434"/>
                <a:gd name="T31" fmla="*/ 13861124 h 198"/>
                <a:gd name="T32" fmla="*/ 6930505 w 1434"/>
                <a:gd name="T33" fmla="*/ 13861124 h 198"/>
                <a:gd name="T34" fmla="*/ 5320249 w 1434"/>
                <a:gd name="T35" fmla="*/ 13651043 h 198"/>
                <a:gd name="T36" fmla="*/ 3850222 w 1434"/>
                <a:gd name="T37" fmla="*/ 13161030 h 198"/>
                <a:gd name="T38" fmla="*/ 2590274 w 1434"/>
                <a:gd name="T39" fmla="*/ 12320970 h 198"/>
                <a:gd name="T40" fmla="*/ 1470027 w 1434"/>
                <a:gd name="T41" fmla="*/ 11270828 h 198"/>
                <a:gd name="T42" fmla="*/ 700088 w 1434"/>
                <a:gd name="T43" fmla="*/ 10010871 h 198"/>
                <a:gd name="T44" fmla="*/ 139965 w 1434"/>
                <a:gd name="T45" fmla="*/ 8540567 h 198"/>
                <a:gd name="T46" fmla="*/ 0 w 1434"/>
                <a:gd name="T47" fmla="*/ 7000677 h 198"/>
                <a:gd name="T48" fmla="*/ 139965 w 1434"/>
                <a:gd name="T49" fmla="*/ 5320557 h 198"/>
                <a:gd name="T50" fmla="*/ 700088 w 1434"/>
                <a:gd name="T51" fmla="*/ 3850253 h 198"/>
                <a:gd name="T52" fmla="*/ 1470027 w 1434"/>
                <a:gd name="T53" fmla="*/ 2590296 h 198"/>
                <a:gd name="T54" fmla="*/ 2590274 w 1434"/>
                <a:gd name="T55" fmla="*/ 1470039 h 198"/>
                <a:gd name="T56" fmla="*/ 3850222 w 1434"/>
                <a:gd name="T57" fmla="*/ 700094 h 198"/>
                <a:gd name="T58" fmla="*/ 5320249 w 1434"/>
                <a:gd name="T59" fmla="*/ 139966 h 198"/>
                <a:gd name="T60" fmla="*/ 6930505 w 1434"/>
                <a:gd name="T61" fmla="*/ 0 h 1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34"/>
                <a:gd name="T94" fmla="*/ 0 h 198"/>
                <a:gd name="T95" fmla="*/ 1434 w 1434"/>
                <a:gd name="T96" fmla="*/ 198 h 1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34" h="198">
                  <a:moveTo>
                    <a:pt x="99" y="0"/>
                  </a:moveTo>
                  <a:lnTo>
                    <a:pt x="1335" y="0"/>
                  </a:lnTo>
                  <a:lnTo>
                    <a:pt x="1357" y="2"/>
                  </a:lnTo>
                  <a:lnTo>
                    <a:pt x="1378" y="10"/>
                  </a:lnTo>
                  <a:lnTo>
                    <a:pt x="1396" y="21"/>
                  </a:lnTo>
                  <a:lnTo>
                    <a:pt x="1412" y="37"/>
                  </a:lnTo>
                  <a:lnTo>
                    <a:pt x="1423" y="55"/>
                  </a:lnTo>
                  <a:lnTo>
                    <a:pt x="1431" y="76"/>
                  </a:lnTo>
                  <a:lnTo>
                    <a:pt x="1434" y="100"/>
                  </a:lnTo>
                  <a:lnTo>
                    <a:pt x="1431" y="122"/>
                  </a:lnTo>
                  <a:lnTo>
                    <a:pt x="1423" y="143"/>
                  </a:lnTo>
                  <a:lnTo>
                    <a:pt x="1412" y="161"/>
                  </a:lnTo>
                  <a:lnTo>
                    <a:pt x="1396" y="176"/>
                  </a:lnTo>
                  <a:lnTo>
                    <a:pt x="1378" y="188"/>
                  </a:lnTo>
                  <a:lnTo>
                    <a:pt x="1357" y="195"/>
                  </a:lnTo>
                  <a:lnTo>
                    <a:pt x="1335" y="198"/>
                  </a:lnTo>
                  <a:lnTo>
                    <a:pt x="99" y="198"/>
                  </a:lnTo>
                  <a:lnTo>
                    <a:pt x="76" y="195"/>
                  </a:lnTo>
                  <a:lnTo>
                    <a:pt x="55" y="188"/>
                  </a:lnTo>
                  <a:lnTo>
                    <a:pt x="37" y="176"/>
                  </a:lnTo>
                  <a:lnTo>
                    <a:pt x="21" y="161"/>
                  </a:lnTo>
                  <a:lnTo>
                    <a:pt x="10" y="143"/>
                  </a:lnTo>
                  <a:lnTo>
                    <a:pt x="2" y="122"/>
                  </a:lnTo>
                  <a:lnTo>
                    <a:pt x="0" y="100"/>
                  </a:lnTo>
                  <a:lnTo>
                    <a:pt x="2" y="76"/>
                  </a:lnTo>
                  <a:lnTo>
                    <a:pt x="10" y="55"/>
                  </a:lnTo>
                  <a:lnTo>
                    <a:pt x="21" y="37"/>
                  </a:lnTo>
                  <a:lnTo>
                    <a:pt x="37" y="21"/>
                  </a:lnTo>
                  <a:lnTo>
                    <a:pt x="55" y="10"/>
                  </a:lnTo>
                  <a:lnTo>
                    <a:pt x="76" y="2"/>
                  </a:lnTo>
                  <a:lnTo>
                    <a:pt x="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3" name="그룹 62">
            <a:extLst>
              <a:ext uri="{FF2B5EF4-FFF2-40B4-BE49-F238E27FC236}">
                <a16:creationId xmlns:a16="http://schemas.microsoft.com/office/drawing/2014/main" xmlns="" id="{364449C8-163A-4A9E-A115-8C4641DED340}"/>
              </a:ext>
            </a:extLst>
          </p:cNvPr>
          <p:cNvGrpSpPr/>
          <p:nvPr/>
        </p:nvGrpSpPr>
        <p:grpSpPr bwMode="auto">
          <a:xfrm>
            <a:off x="5744390" y="2683169"/>
            <a:ext cx="492047" cy="389351"/>
            <a:chOff x="0" y="0"/>
            <a:chExt cx="874713" cy="692150"/>
          </a:xfrm>
          <a:gradFill>
            <a:gsLst>
              <a:gs pos="0">
                <a:srgbClr val="A38D5D"/>
              </a:gs>
              <a:gs pos="33000">
                <a:srgbClr val="C9AE93"/>
              </a:gs>
              <a:gs pos="67000">
                <a:srgbClr val="A87D53"/>
              </a:gs>
              <a:gs pos="100000">
                <a:srgbClr val="C9AE93"/>
              </a:gs>
            </a:gsLst>
            <a:lin ang="2700000" scaled="0"/>
          </a:gradFill>
        </p:grpSpPr>
        <p:sp>
          <p:nvSpPr>
            <p:cNvPr id="34" name="Freeform 38">
              <a:extLst>
                <a:ext uri="{FF2B5EF4-FFF2-40B4-BE49-F238E27FC236}">
                  <a16:creationId xmlns:a16="http://schemas.microsoft.com/office/drawing/2014/main" xmlns="" id="{CB96F0F1-17AF-42BB-81F3-47D0BEF61D4C}"/>
                </a:ext>
              </a:extLst>
            </p:cNvPr>
            <p:cNvSpPr>
              <a:spLocks noEditPoints="1"/>
            </p:cNvSpPr>
            <p:nvPr/>
          </p:nvSpPr>
          <p:spPr bwMode="auto">
            <a:xfrm>
              <a:off x="0" y="0"/>
              <a:ext cx="874713" cy="692150"/>
            </a:xfrm>
            <a:custGeom>
              <a:avLst/>
              <a:gdLst>
                <a:gd name="T0" fmla="*/ 75349106 w 3307"/>
                <a:gd name="T1" fmla="*/ 21297575 h 2615"/>
                <a:gd name="T2" fmla="*/ 73180442 w 3307"/>
                <a:gd name="T3" fmla="*/ 35099019 h 2615"/>
                <a:gd name="T4" fmla="*/ 71221529 w 3307"/>
                <a:gd name="T5" fmla="*/ 39022173 h 2615"/>
                <a:gd name="T6" fmla="*/ 68142973 w 3307"/>
                <a:gd name="T7" fmla="*/ 42104689 h 2615"/>
                <a:gd name="T8" fmla="*/ 64225147 w 3307"/>
                <a:gd name="T9" fmla="*/ 44066530 h 2615"/>
                <a:gd name="T10" fmla="*/ 59817461 w 3307"/>
                <a:gd name="T11" fmla="*/ 44907168 h 2615"/>
                <a:gd name="T12" fmla="*/ 13852576 w 3307"/>
                <a:gd name="T13" fmla="*/ 169119640 h 2615"/>
                <a:gd name="T14" fmla="*/ 217372132 w 3307"/>
                <a:gd name="T15" fmla="*/ 44907168 h 2615"/>
                <a:gd name="T16" fmla="*/ 169098396 w 3307"/>
                <a:gd name="T17" fmla="*/ 44626868 h 2615"/>
                <a:gd name="T18" fmla="*/ 164970554 w 3307"/>
                <a:gd name="T19" fmla="*/ 43225628 h 2615"/>
                <a:gd name="T20" fmla="*/ 161472496 w 3307"/>
                <a:gd name="T21" fmla="*/ 40703714 h 2615"/>
                <a:gd name="T22" fmla="*/ 158883800 w 3307"/>
                <a:gd name="T23" fmla="*/ 37200614 h 2615"/>
                <a:gd name="T24" fmla="*/ 157554670 w 3307"/>
                <a:gd name="T25" fmla="*/ 32927283 h 2615"/>
                <a:gd name="T26" fmla="*/ 154616301 w 3307"/>
                <a:gd name="T27" fmla="*/ 14081745 h 2615"/>
                <a:gd name="T28" fmla="*/ 76048717 w 3307"/>
                <a:gd name="T29" fmla="*/ 0 h 2615"/>
                <a:gd name="T30" fmla="*/ 157204732 w 3307"/>
                <a:gd name="T31" fmla="*/ 210160 h 2615"/>
                <a:gd name="T32" fmla="*/ 161542589 w 3307"/>
                <a:gd name="T33" fmla="*/ 1961577 h 2615"/>
                <a:gd name="T34" fmla="*/ 165040648 w 3307"/>
                <a:gd name="T35" fmla="*/ 4833933 h 2615"/>
                <a:gd name="T36" fmla="*/ 167279405 w 3307"/>
                <a:gd name="T37" fmla="*/ 7846572 h 2615"/>
                <a:gd name="T38" fmla="*/ 168398784 w 3307"/>
                <a:gd name="T39" fmla="*/ 11419549 h 2615"/>
                <a:gd name="T40" fmla="*/ 171267324 w 3307"/>
                <a:gd name="T41" fmla="*/ 30895564 h 2615"/>
                <a:gd name="T42" fmla="*/ 221779818 w 3307"/>
                <a:gd name="T43" fmla="*/ 31105724 h 2615"/>
                <a:gd name="T44" fmla="*/ 225627814 w 3307"/>
                <a:gd name="T45" fmla="*/ 32506964 h 2615"/>
                <a:gd name="T46" fmla="*/ 228636012 w 3307"/>
                <a:gd name="T47" fmla="*/ 34959001 h 2615"/>
                <a:gd name="T48" fmla="*/ 230594925 w 3307"/>
                <a:gd name="T49" fmla="*/ 38391694 h 2615"/>
                <a:gd name="T50" fmla="*/ 231364630 w 3307"/>
                <a:gd name="T51" fmla="*/ 42314848 h 2615"/>
                <a:gd name="T52" fmla="*/ 231154615 w 3307"/>
                <a:gd name="T53" fmla="*/ 173603395 h 2615"/>
                <a:gd name="T54" fmla="*/ 229755391 w 3307"/>
                <a:gd name="T55" fmla="*/ 177456673 h 2615"/>
                <a:gd name="T56" fmla="*/ 227236789 w 3307"/>
                <a:gd name="T57" fmla="*/ 180469047 h 2615"/>
                <a:gd name="T58" fmla="*/ 223808824 w 3307"/>
                <a:gd name="T59" fmla="*/ 182500765 h 2615"/>
                <a:gd name="T60" fmla="*/ 219750812 w 3307"/>
                <a:gd name="T61" fmla="*/ 183201385 h 2615"/>
                <a:gd name="T62" fmla="*/ 9444890 w 3307"/>
                <a:gd name="T63" fmla="*/ 183061367 h 2615"/>
                <a:gd name="T64" fmla="*/ 5736816 w 3307"/>
                <a:gd name="T65" fmla="*/ 181589986 h 2615"/>
                <a:gd name="T66" fmla="*/ 2728618 w 3307"/>
                <a:gd name="T67" fmla="*/ 179068072 h 2615"/>
                <a:gd name="T68" fmla="*/ 699612 w 3307"/>
                <a:gd name="T69" fmla="*/ 175635114 h 2615"/>
                <a:gd name="T70" fmla="*/ 0 w 3307"/>
                <a:gd name="T71" fmla="*/ 171501800 h 2615"/>
                <a:gd name="T72" fmla="*/ 210016 w 3307"/>
                <a:gd name="T73" fmla="*/ 40283395 h 2615"/>
                <a:gd name="T74" fmla="*/ 1539146 w 3307"/>
                <a:gd name="T75" fmla="*/ 36640277 h 2615"/>
                <a:gd name="T76" fmla="*/ 4127841 w 3307"/>
                <a:gd name="T77" fmla="*/ 33627903 h 2615"/>
                <a:gd name="T78" fmla="*/ 7485977 w 3307"/>
                <a:gd name="T79" fmla="*/ 31666061 h 2615"/>
                <a:gd name="T80" fmla="*/ 11613819 w 3307"/>
                <a:gd name="T81" fmla="*/ 30895564 h 2615"/>
                <a:gd name="T82" fmla="*/ 61566623 w 3307"/>
                <a:gd name="T83" fmla="*/ 19335998 h 2615"/>
                <a:gd name="T84" fmla="*/ 63245691 w 3307"/>
                <a:gd name="T85" fmla="*/ 9597990 h 2615"/>
                <a:gd name="T86" fmla="*/ 64715008 w 3307"/>
                <a:gd name="T87" fmla="*/ 6375191 h 2615"/>
                <a:gd name="T88" fmla="*/ 67303439 w 3307"/>
                <a:gd name="T89" fmla="*/ 3432958 h 2615"/>
                <a:gd name="T90" fmla="*/ 71571202 w 3307"/>
                <a:gd name="T91" fmla="*/ 840638 h 2615"/>
                <a:gd name="T92" fmla="*/ 76048717 w 3307"/>
                <a:gd name="T93" fmla="*/ 0 h 26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07"/>
                <a:gd name="T142" fmla="*/ 0 h 2615"/>
                <a:gd name="T143" fmla="*/ 3307 w 3307"/>
                <a:gd name="T144" fmla="*/ 2615 h 26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07" h="2615">
                  <a:moveTo>
                    <a:pt x="1094" y="201"/>
                  </a:moveTo>
                  <a:lnTo>
                    <a:pt x="1077" y="304"/>
                  </a:lnTo>
                  <a:lnTo>
                    <a:pt x="1053" y="470"/>
                  </a:lnTo>
                  <a:lnTo>
                    <a:pt x="1046" y="501"/>
                  </a:lnTo>
                  <a:lnTo>
                    <a:pt x="1034" y="531"/>
                  </a:lnTo>
                  <a:lnTo>
                    <a:pt x="1018" y="557"/>
                  </a:lnTo>
                  <a:lnTo>
                    <a:pt x="998" y="581"/>
                  </a:lnTo>
                  <a:lnTo>
                    <a:pt x="974" y="601"/>
                  </a:lnTo>
                  <a:lnTo>
                    <a:pt x="947" y="617"/>
                  </a:lnTo>
                  <a:lnTo>
                    <a:pt x="918" y="629"/>
                  </a:lnTo>
                  <a:lnTo>
                    <a:pt x="887" y="637"/>
                  </a:lnTo>
                  <a:lnTo>
                    <a:pt x="855" y="641"/>
                  </a:lnTo>
                  <a:lnTo>
                    <a:pt x="198" y="641"/>
                  </a:lnTo>
                  <a:lnTo>
                    <a:pt x="198" y="2414"/>
                  </a:lnTo>
                  <a:lnTo>
                    <a:pt x="3107" y="2414"/>
                  </a:lnTo>
                  <a:lnTo>
                    <a:pt x="3107" y="641"/>
                  </a:lnTo>
                  <a:lnTo>
                    <a:pt x="2448" y="641"/>
                  </a:lnTo>
                  <a:lnTo>
                    <a:pt x="2417" y="637"/>
                  </a:lnTo>
                  <a:lnTo>
                    <a:pt x="2387" y="629"/>
                  </a:lnTo>
                  <a:lnTo>
                    <a:pt x="2358" y="617"/>
                  </a:lnTo>
                  <a:lnTo>
                    <a:pt x="2331" y="601"/>
                  </a:lnTo>
                  <a:lnTo>
                    <a:pt x="2308" y="581"/>
                  </a:lnTo>
                  <a:lnTo>
                    <a:pt x="2288" y="557"/>
                  </a:lnTo>
                  <a:lnTo>
                    <a:pt x="2271" y="531"/>
                  </a:lnTo>
                  <a:lnTo>
                    <a:pt x="2259" y="501"/>
                  </a:lnTo>
                  <a:lnTo>
                    <a:pt x="2252" y="470"/>
                  </a:lnTo>
                  <a:lnTo>
                    <a:pt x="2227" y="304"/>
                  </a:lnTo>
                  <a:lnTo>
                    <a:pt x="2210" y="201"/>
                  </a:lnTo>
                  <a:lnTo>
                    <a:pt x="1094" y="201"/>
                  </a:lnTo>
                  <a:close/>
                  <a:moveTo>
                    <a:pt x="1087" y="0"/>
                  </a:moveTo>
                  <a:lnTo>
                    <a:pt x="2214" y="0"/>
                  </a:lnTo>
                  <a:lnTo>
                    <a:pt x="2247" y="3"/>
                  </a:lnTo>
                  <a:lnTo>
                    <a:pt x="2278" y="12"/>
                  </a:lnTo>
                  <a:lnTo>
                    <a:pt x="2309" y="28"/>
                  </a:lnTo>
                  <a:lnTo>
                    <a:pt x="2338" y="49"/>
                  </a:lnTo>
                  <a:lnTo>
                    <a:pt x="2359" y="69"/>
                  </a:lnTo>
                  <a:lnTo>
                    <a:pt x="2377" y="90"/>
                  </a:lnTo>
                  <a:lnTo>
                    <a:pt x="2391" y="112"/>
                  </a:lnTo>
                  <a:lnTo>
                    <a:pt x="2401" y="136"/>
                  </a:lnTo>
                  <a:lnTo>
                    <a:pt x="2407" y="163"/>
                  </a:lnTo>
                  <a:lnTo>
                    <a:pt x="2425" y="276"/>
                  </a:lnTo>
                  <a:lnTo>
                    <a:pt x="2448" y="441"/>
                  </a:lnTo>
                  <a:lnTo>
                    <a:pt x="3141" y="441"/>
                  </a:lnTo>
                  <a:lnTo>
                    <a:pt x="3170" y="444"/>
                  </a:lnTo>
                  <a:lnTo>
                    <a:pt x="3199" y="452"/>
                  </a:lnTo>
                  <a:lnTo>
                    <a:pt x="3225" y="464"/>
                  </a:lnTo>
                  <a:lnTo>
                    <a:pt x="3248" y="480"/>
                  </a:lnTo>
                  <a:lnTo>
                    <a:pt x="3268" y="499"/>
                  </a:lnTo>
                  <a:lnTo>
                    <a:pt x="3284" y="523"/>
                  </a:lnTo>
                  <a:lnTo>
                    <a:pt x="3296" y="548"/>
                  </a:lnTo>
                  <a:lnTo>
                    <a:pt x="3304" y="575"/>
                  </a:lnTo>
                  <a:lnTo>
                    <a:pt x="3307" y="604"/>
                  </a:lnTo>
                  <a:lnTo>
                    <a:pt x="3307" y="2448"/>
                  </a:lnTo>
                  <a:lnTo>
                    <a:pt x="3304" y="2478"/>
                  </a:lnTo>
                  <a:lnTo>
                    <a:pt x="3296" y="2507"/>
                  </a:lnTo>
                  <a:lnTo>
                    <a:pt x="3284" y="2533"/>
                  </a:lnTo>
                  <a:lnTo>
                    <a:pt x="3268" y="2556"/>
                  </a:lnTo>
                  <a:lnTo>
                    <a:pt x="3248" y="2576"/>
                  </a:lnTo>
                  <a:lnTo>
                    <a:pt x="3225" y="2592"/>
                  </a:lnTo>
                  <a:lnTo>
                    <a:pt x="3199" y="2605"/>
                  </a:lnTo>
                  <a:lnTo>
                    <a:pt x="3170" y="2613"/>
                  </a:lnTo>
                  <a:lnTo>
                    <a:pt x="3141" y="2615"/>
                  </a:lnTo>
                  <a:lnTo>
                    <a:pt x="166" y="2615"/>
                  </a:lnTo>
                  <a:lnTo>
                    <a:pt x="135" y="2613"/>
                  </a:lnTo>
                  <a:lnTo>
                    <a:pt x="107" y="2605"/>
                  </a:lnTo>
                  <a:lnTo>
                    <a:pt x="82" y="2592"/>
                  </a:lnTo>
                  <a:lnTo>
                    <a:pt x="59" y="2576"/>
                  </a:lnTo>
                  <a:lnTo>
                    <a:pt x="39" y="2556"/>
                  </a:lnTo>
                  <a:lnTo>
                    <a:pt x="22" y="2533"/>
                  </a:lnTo>
                  <a:lnTo>
                    <a:pt x="10" y="2507"/>
                  </a:lnTo>
                  <a:lnTo>
                    <a:pt x="3" y="2478"/>
                  </a:lnTo>
                  <a:lnTo>
                    <a:pt x="0" y="2448"/>
                  </a:lnTo>
                  <a:lnTo>
                    <a:pt x="0" y="604"/>
                  </a:lnTo>
                  <a:lnTo>
                    <a:pt x="3" y="575"/>
                  </a:lnTo>
                  <a:lnTo>
                    <a:pt x="10" y="548"/>
                  </a:lnTo>
                  <a:lnTo>
                    <a:pt x="22" y="523"/>
                  </a:lnTo>
                  <a:lnTo>
                    <a:pt x="39" y="499"/>
                  </a:lnTo>
                  <a:lnTo>
                    <a:pt x="59" y="480"/>
                  </a:lnTo>
                  <a:lnTo>
                    <a:pt x="82" y="464"/>
                  </a:lnTo>
                  <a:lnTo>
                    <a:pt x="107" y="452"/>
                  </a:lnTo>
                  <a:lnTo>
                    <a:pt x="135" y="444"/>
                  </a:lnTo>
                  <a:lnTo>
                    <a:pt x="166" y="441"/>
                  </a:lnTo>
                  <a:lnTo>
                    <a:pt x="855" y="441"/>
                  </a:lnTo>
                  <a:lnTo>
                    <a:pt x="880" y="276"/>
                  </a:lnTo>
                  <a:lnTo>
                    <a:pt x="898" y="163"/>
                  </a:lnTo>
                  <a:lnTo>
                    <a:pt x="904" y="137"/>
                  </a:lnTo>
                  <a:lnTo>
                    <a:pt x="913" y="113"/>
                  </a:lnTo>
                  <a:lnTo>
                    <a:pt x="925" y="91"/>
                  </a:lnTo>
                  <a:lnTo>
                    <a:pt x="942" y="69"/>
                  </a:lnTo>
                  <a:lnTo>
                    <a:pt x="962" y="49"/>
                  </a:lnTo>
                  <a:lnTo>
                    <a:pt x="992" y="28"/>
                  </a:lnTo>
                  <a:lnTo>
                    <a:pt x="1023" y="12"/>
                  </a:lnTo>
                  <a:lnTo>
                    <a:pt x="1054" y="3"/>
                  </a:lnTo>
                  <a:lnTo>
                    <a:pt x="108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39">
              <a:extLst>
                <a:ext uri="{FF2B5EF4-FFF2-40B4-BE49-F238E27FC236}">
                  <a16:creationId xmlns:a16="http://schemas.microsoft.com/office/drawing/2014/main" xmlns="" id="{5462F89E-7112-455A-BA03-50CCEB926A9F}"/>
                </a:ext>
              </a:extLst>
            </p:cNvPr>
            <p:cNvSpPr/>
            <p:nvPr/>
          </p:nvSpPr>
          <p:spPr bwMode="auto">
            <a:xfrm>
              <a:off x="695325" y="209550"/>
              <a:ext cx="84138" cy="85725"/>
            </a:xfrm>
            <a:custGeom>
              <a:avLst/>
              <a:gdLst>
                <a:gd name="T0" fmla="*/ 11130635 w 317"/>
                <a:gd name="T1" fmla="*/ 0 h 323"/>
                <a:gd name="T2" fmla="*/ 13173569 w 317"/>
                <a:gd name="T3" fmla="*/ 140929 h 323"/>
                <a:gd name="T4" fmla="*/ 15075831 w 317"/>
                <a:gd name="T5" fmla="*/ 704378 h 323"/>
                <a:gd name="T6" fmla="*/ 16766554 w 317"/>
                <a:gd name="T7" fmla="*/ 1549685 h 323"/>
                <a:gd name="T8" fmla="*/ 18316338 w 317"/>
                <a:gd name="T9" fmla="*/ 2676584 h 323"/>
                <a:gd name="T10" fmla="*/ 19725185 w 317"/>
                <a:gd name="T11" fmla="*/ 4085340 h 323"/>
                <a:gd name="T12" fmla="*/ 20852422 w 317"/>
                <a:gd name="T13" fmla="*/ 5635025 h 323"/>
                <a:gd name="T14" fmla="*/ 21627447 w 317"/>
                <a:gd name="T15" fmla="*/ 7536900 h 323"/>
                <a:gd name="T16" fmla="*/ 22190933 w 317"/>
                <a:gd name="T17" fmla="*/ 9438774 h 323"/>
                <a:gd name="T18" fmla="*/ 22331871 w 317"/>
                <a:gd name="T19" fmla="*/ 11410979 h 323"/>
                <a:gd name="T20" fmla="*/ 22120597 w 317"/>
                <a:gd name="T21" fmla="*/ 13453782 h 323"/>
                <a:gd name="T22" fmla="*/ 21627447 w 317"/>
                <a:gd name="T23" fmla="*/ 15355657 h 323"/>
                <a:gd name="T24" fmla="*/ 20782086 w 317"/>
                <a:gd name="T25" fmla="*/ 17116602 h 323"/>
                <a:gd name="T26" fmla="*/ 19725185 w 317"/>
                <a:gd name="T27" fmla="*/ 18666287 h 323"/>
                <a:gd name="T28" fmla="*/ 18246002 w 317"/>
                <a:gd name="T29" fmla="*/ 20075043 h 323"/>
                <a:gd name="T30" fmla="*/ 16695952 w 317"/>
                <a:gd name="T31" fmla="*/ 21201942 h 323"/>
                <a:gd name="T32" fmla="*/ 15005229 w 317"/>
                <a:gd name="T33" fmla="*/ 22047249 h 323"/>
                <a:gd name="T34" fmla="*/ 13103233 w 317"/>
                <a:gd name="T35" fmla="*/ 22540367 h 323"/>
                <a:gd name="T36" fmla="*/ 11130635 w 317"/>
                <a:gd name="T37" fmla="*/ 22751627 h 323"/>
                <a:gd name="T38" fmla="*/ 9158302 w 317"/>
                <a:gd name="T39" fmla="*/ 22540367 h 323"/>
                <a:gd name="T40" fmla="*/ 7326641 w 317"/>
                <a:gd name="T41" fmla="*/ 22047249 h 323"/>
                <a:gd name="T42" fmla="*/ 5565317 w 317"/>
                <a:gd name="T43" fmla="*/ 21201942 h 323"/>
                <a:gd name="T44" fmla="*/ 4015532 w 317"/>
                <a:gd name="T45" fmla="*/ 20075043 h 323"/>
                <a:gd name="T46" fmla="*/ 2677022 w 317"/>
                <a:gd name="T47" fmla="*/ 18666287 h 323"/>
                <a:gd name="T48" fmla="*/ 1549785 w 317"/>
                <a:gd name="T49" fmla="*/ 17116602 h 323"/>
                <a:gd name="T50" fmla="*/ 704424 w 317"/>
                <a:gd name="T51" fmla="*/ 15355657 h 323"/>
                <a:gd name="T52" fmla="*/ 211274 w 317"/>
                <a:gd name="T53" fmla="*/ 13453782 h 323"/>
                <a:gd name="T54" fmla="*/ 0 w 317"/>
                <a:gd name="T55" fmla="*/ 11410979 h 323"/>
                <a:gd name="T56" fmla="*/ 211274 w 317"/>
                <a:gd name="T57" fmla="*/ 9438774 h 323"/>
                <a:gd name="T58" fmla="*/ 704424 w 317"/>
                <a:gd name="T59" fmla="*/ 7536900 h 323"/>
                <a:gd name="T60" fmla="*/ 1549785 w 317"/>
                <a:gd name="T61" fmla="*/ 5635025 h 323"/>
                <a:gd name="T62" fmla="*/ 2606685 w 317"/>
                <a:gd name="T63" fmla="*/ 4085340 h 323"/>
                <a:gd name="T64" fmla="*/ 3944931 w 317"/>
                <a:gd name="T65" fmla="*/ 2676584 h 323"/>
                <a:gd name="T66" fmla="*/ 5494981 w 317"/>
                <a:gd name="T67" fmla="*/ 1549685 h 323"/>
                <a:gd name="T68" fmla="*/ 7256040 w 317"/>
                <a:gd name="T69" fmla="*/ 704378 h 323"/>
                <a:gd name="T70" fmla="*/ 9158302 w 317"/>
                <a:gd name="T71" fmla="*/ 140929 h 323"/>
                <a:gd name="T72" fmla="*/ 11130635 w 317"/>
                <a:gd name="T73" fmla="*/ 0 h 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7"/>
                <a:gd name="T112" fmla="*/ 0 h 323"/>
                <a:gd name="T113" fmla="*/ 317 w 317"/>
                <a:gd name="T114" fmla="*/ 323 h 3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7" h="323">
                  <a:moveTo>
                    <a:pt x="158" y="0"/>
                  </a:moveTo>
                  <a:lnTo>
                    <a:pt x="187" y="2"/>
                  </a:lnTo>
                  <a:lnTo>
                    <a:pt x="214" y="10"/>
                  </a:lnTo>
                  <a:lnTo>
                    <a:pt x="238" y="22"/>
                  </a:lnTo>
                  <a:lnTo>
                    <a:pt x="260" y="38"/>
                  </a:lnTo>
                  <a:lnTo>
                    <a:pt x="280" y="58"/>
                  </a:lnTo>
                  <a:lnTo>
                    <a:pt x="296" y="80"/>
                  </a:lnTo>
                  <a:lnTo>
                    <a:pt x="307" y="107"/>
                  </a:lnTo>
                  <a:lnTo>
                    <a:pt x="315" y="134"/>
                  </a:lnTo>
                  <a:lnTo>
                    <a:pt x="317" y="162"/>
                  </a:lnTo>
                  <a:lnTo>
                    <a:pt x="314" y="191"/>
                  </a:lnTo>
                  <a:lnTo>
                    <a:pt x="307" y="218"/>
                  </a:lnTo>
                  <a:lnTo>
                    <a:pt x="295" y="243"/>
                  </a:lnTo>
                  <a:lnTo>
                    <a:pt x="280" y="265"/>
                  </a:lnTo>
                  <a:lnTo>
                    <a:pt x="259" y="285"/>
                  </a:lnTo>
                  <a:lnTo>
                    <a:pt x="237" y="301"/>
                  </a:lnTo>
                  <a:lnTo>
                    <a:pt x="213" y="313"/>
                  </a:lnTo>
                  <a:lnTo>
                    <a:pt x="186" y="320"/>
                  </a:lnTo>
                  <a:lnTo>
                    <a:pt x="158" y="323"/>
                  </a:lnTo>
                  <a:lnTo>
                    <a:pt x="130" y="320"/>
                  </a:lnTo>
                  <a:lnTo>
                    <a:pt x="104" y="313"/>
                  </a:lnTo>
                  <a:lnTo>
                    <a:pt x="79" y="301"/>
                  </a:lnTo>
                  <a:lnTo>
                    <a:pt x="57" y="285"/>
                  </a:lnTo>
                  <a:lnTo>
                    <a:pt x="38" y="265"/>
                  </a:lnTo>
                  <a:lnTo>
                    <a:pt x="22" y="243"/>
                  </a:lnTo>
                  <a:lnTo>
                    <a:pt x="10" y="218"/>
                  </a:lnTo>
                  <a:lnTo>
                    <a:pt x="3" y="191"/>
                  </a:lnTo>
                  <a:lnTo>
                    <a:pt x="0" y="162"/>
                  </a:lnTo>
                  <a:lnTo>
                    <a:pt x="3" y="134"/>
                  </a:lnTo>
                  <a:lnTo>
                    <a:pt x="10" y="107"/>
                  </a:lnTo>
                  <a:lnTo>
                    <a:pt x="22" y="80"/>
                  </a:lnTo>
                  <a:lnTo>
                    <a:pt x="37" y="58"/>
                  </a:lnTo>
                  <a:lnTo>
                    <a:pt x="56" y="38"/>
                  </a:lnTo>
                  <a:lnTo>
                    <a:pt x="78" y="22"/>
                  </a:lnTo>
                  <a:lnTo>
                    <a:pt x="103" y="10"/>
                  </a:lnTo>
                  <a:lnTo>
                    <a:pt x="130" y="2"/>
                  </a:lnTo>
                  <a:lnTo>
                    <a:pt x="1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40">
              <a:extLst>
                <a:ext uri="{FF2B5EF4-FFF2-40B4-BE49-F238E27FC236}">
                  <a16:creationId xmlns:a16="http://schemas.microsoft.com/office/drawing/2014/main" xmlns="" id="{1914973D-C7A1-4DC6-B669-6A16F04BD744}"/>
                </a:ext>
              </a:extLst>
            </p:cNvPr>
            <p:cNvSpPr>
              <a:spLocks noEditPoints="1"/>
            </p:cNvSpPr>
            <p:nvPr/>
          </p:nvSpPr>
          <p:spPr bwMode="auto">
            <a:xfrm>
              <a:off x="239713" y="184150"/>
              <a:ext cx="393700" cy="395288"/>
            </a:xfrm>
            <a:custGeom>
              <a:avLst/>
              <a:gdLst>
                <a:gd name="T0" fmla="*/ 44483347 w 1491"/>
                <a:gd name="T1" fmla="*/ 14751249 h 1495"/>
                <a:gd name="T2" fmla="*/ 34233945 w 1491"/>
                <a:gd name="T3" fmla="*/ 18456380 h 1495"/>
                <a:gd name="T4" fmla="*/ 25309550 w 1491"/>
                <a:gd name="T5" fmla="*/ 25307686 h 1495"/>
                <a:gd name="T6" fmla="*/ 18476703 w 1491"/>
                <a:gd name="T7" fmla="*/ 34326334 h 1495"/>
                <a:gd name="T8" fmla="*/ 14920728 w 1491"/>
                <a:gd name="T9" fmla="*/ 44673097 h 1495"/>
                <a:gd name="T10" fmla="*/ 14363053 w 1491"/>
                <a:gd name="T11" fmla="*/ 56278171 h 1495"/>
                <a:gd name="T12" fmla="*/ 16942567 w 1491"/>
                <a:gd name="T13" fmla="*/ 67114350 h 1495"/>
                <a:gd name="T14" fmla="*/ 22590353 w 1491"/>
                <a:gd name="T15" fmla="*/ 76622414 h 1495"/>
                <a:gd name="T16" fmla="*/ 31096491 w 1491"/>
                <a:gd name="T17" fmla="*/ 84382486 h 1495"/>
                <a:gd name="T18" fmla="*/ 40857663 w 1491"/>
                <a:gd name="T19" fmla="*/ 89066451 h 1495"/>
                <a:gd name="T20" fmla="*/ 52013289 w 1491"/>
                <a:gd name="T21" fmla="*/ 90674308 h 1495"/>
                <a:gd name="T22" fmla="*/ 63168914 w 1491"/>
                <a:gd name="T23" fmla="*/ 89066451 h 1495"/>
                <a:gd name="T24" fmla="*/ 72999796 w 1491"/>
                <a:gd name="T25" fmla="*/ 84382486 h 1495"/>
                <a:gd name="T26" fmla="*/ 81506198 w 1491"/>
                <a:gd name="T27" fmla="*/ 76622414 h 1495"/>
                <a:gd name="T28" fmla="*/ 87223430 w 1491"/>
                <a:gd name="T29" fmla="*/ 67114350 h 1495"/>
                <a:gd name="T30" fmla="*/ 89872917 w 1491"/>
                <a:gd name="T31" fmla="*/ 56278171 h 1495"/>
                <a:gd name="T32" fmla="*/ 89314977 w 1491"/>
                <a:gd name="T33" fmla="*/ 44673097 h 1495"/>
                <a:gd name="T34" fmla="*/ 85619848 w 1491"/>
                <a:gd name="T35" fmla="*/ 34326334 h 1495"/>
                <a:gd name="T36" fmla="*/ 78787001 w 1491"/>
                <a:gd name="T37" fmla="*/ 25307686 h 1495"/>
                <a:gd name="T38" fmla="*/ 69862342 w 1491"/>
                <a:gd name="T39" fmla="*/ 18456380 h 1495"/>
                <a:gd name="T40" fmla="*/ 59543494 w 1491"/>
                <a:gd name="T41" fmla="*/ 14751249 h 1495"/>
                <a:gd name="T42" fmla="*/ 52013289 w 1491"/>
                <a:gd name="T43" fmla="*/ 0 h 1495"/>
                <a:gd name="T44" fmla="*/ 65609273 w 1491"/>
                <a:gd name="T45" fmla="*/ 1677925 h 1495"/>
                <a:gd name="T46" fmla="*/ 77741095 w 1491"/>
                <a:gd name="T47" fmla="*/ 6851306 h 1495"/>
                <a:gd name="T48" fmla="*/ 88617883 w 1491"/>
                <a:gd name="T49" fmla="*/ 15450340 h 1495"/>
                <a:gd name="T50" fmla="*/ 97054311 w 1491"/>
                <a:gd name="T51" fmla="*/ 26356323 h 1495"/>
                <a:gd name="T52" fmla="*/ 102213867 w 1491"/>
                <a:gd name="T53" fmla="*/ 38590685 h 1495"/>
                <a:gd name="T54" fmla="*/ 103956868 w 1491"/>
                <a:gd name="T55" fmla="*/ 52293297 h 1495"/>
                <a:gd name="T56" fmla="*/ 102213867 w 1491"/>
                <a:gd name="T57" fmla="*/ 65995910 h 1495"/>
                <a:gd name="T58" fmla="*/ 96845183 w 1491"/>
                <a:gd name="T59" fmla="*/ 78439946 h 1495"/>
                <a:gd name="T60" fmla="*/ 88617883 w 1491"/>
                <a:gd name="T61" fmla="*/ 89066451 h 1495"/>
                <a:gd name="T62" fmla="*/ 78019933 w 1491"/>
                <a:gd name="T63" fmla="*/ 97386007 h 1495"/>
                <a:gd name="T64" fmla="*/ 65609273 w 1491"/>
                <a:gd name="T65" fmla="*/ 102769063 h 1495"/>
                <a:gd name="T66" fmla="*/ 52013289 w 1491"/>
                <a:gd name="T67" fmla="*/ 104516791 h 1495"/>
                <a:gd name="T68" fmla="*/ 38417304 w 1491"/>
                <a:gd name="T69" fmla="*/ 102769063 h 1495"/>
                <a:gd name="T70" fmla="*/ 26215773 w 1491"/>
                <a:gd name="T71" fmla="*/ 97665485 h 1495"/>
                <a:gd name="T72" fmla="*/ 15338985 w 1491"/>
                <a:gd name="T73" fmla="*/ 89206322 h 1495"/>
                <a:gd name="T74" fmla="*/ 6902556 w 1491"/>
                <a:gd name="T75" fmla="*/ 78300075 h 1495"/>
                <a:gd name="T76" fmla="*/ 1743000 w 1491"/>
                <a:gd name="T77" fmla="*/ 65995910 h 1495"/>
                <a:gd name="T78" fmla="*/ 0 w 1491"/>
                <a:gd name="T79" fmla="*/ 52293297 h 1495"/>
                <a:gd name="T80" fmla="*/ 1743000 w 1491"/>
                <a:gd name="T81" fmla="*/ 38660753 h 1495"/>
                <a:gd name="T82" fmla="*/ 6902556 w 1491"/>
                <a:gd name="T83" fmla="*/ 26356323 h 1495"/>
                <a:gd name="T84" fmla="*/ 15338985 w 1491"/>
                <a:gd name="T85" fmla="*/ 15450340 h 1495"/>
                <a:gd name="T86" fmla="*/ 26215773 w 1491"/>
                <a:gd name="T87" fmla="*/ 6851306 h 1495"/>
                <a:gd name="T88" fmla="*/ 38417304 w 1491"/>
                <a:gd name="T89" fmla="*/ 1677925 h 1495"/>
                <a:gd name="T90" fmla="*/ 52013289 w 1491"/>
                <a:gd name="T91" fmla="*/ 0 h 14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91"/>
                <a:gd name="T139" fmla="*/ 0 h 1495"/>
                <a:gd name="T140" fmla="*/ 1491 w 1491"/>
                <a:gd name="T141" fmla="*/ 1495 h 14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91" h="1495">
                  <a:moveTo>
                    <a:pt x="746" y="201"/>
                  </a:moveTo>
                  <a:lnTo>
                    <a:pt x="691" y="203"/>
                  </a:lnTo>
                  <a:lnTo>
                    <a:pt x="638" y="211"/>
                  </a:lnTo>
                  <a:lnTo>
                    <a:pt x="586" y="223"/>
                  </a:lnTo>
                  <a:lnTo>
                    <a:pt x="537" y="241"/>
                  </a:lnTo>
                  <a:lnTo>
                    <a:pt x="491" y="264"/>
                  </a:lnTo>
                  <a:lnTo>
                    <a:pt x="446" y="291"/>
                  </a:lnTo>
                  <a:lnTo>
                    <a:pt x="403" y="324"/>
                  </a:lnTo>
                  <a:lnTo>
                    <a:pt x="363" y="362"/>
                  </a:lnTo>
                  <a:lnTo>
                    <a:pt x="324" y="402"/>
                  </a:lnTo>
                  <a:lnTo>
                    <a:pt x="292" y="446"/>
                  </a:lnTo>
                  <a:lnTo>
                    <a:pt x="265" y="491"/>
                  </a:lnTo>
                  <a:lnTo>
                    <a:pt x="243" y="538"/>
                  </a:lnTo>
                  <a:lnTo>
                    <a:pt x="226" y="588"/>
                  </a:lnTo>
                  <a:lnTo>
                    <a:pt x="214" y="639"/>
                  </a:lnTo>
                  <a:lnTo>
                    <a:pt x="206" y="693"/>
                  </a:lnTo>
                  <a:lnTo>
                    <a:pt x="204" y="748"/>
                  </a:lnTo>
                  <a:lnTo>
                    <a:pt x="206" y="805"/>
                  </a:lnTo>
                  <a:lnTo>
                    <a:pt x="214" y="858"/>
                  </a:lnTo>
                  <a:lnTo>
                    <a:pt x="226" y="910"/>
                  </a:lnTo>
                  <a:lnTo>
                    <a:pt x="243" y="960"/>
                  </a:lnTo>
                  <a:lnTo>
                    <a:pt x="265" y="1007"/>
                  </a:lnTo>
                  <a:lnTo>
                    <a:pt x="292" y="1053"/>
                  </a:lnTo>
                  <a:lnTo>
                    <a:pt x="324" y="1096"/>
                  </a:lnTo>
                  <a:lnTo>
                    <a:pt x="363" y="1137"/>
                  </a:lnTo>
                  <a:lnTo>
                    <a:pt x="403" y="1175"/>
                  </a:lnTo>
                  <a:lnTo>
                    <a:pt x="446" y="1207"/>
                  </a:lnTo>
                  <a:lnTo>
                    <a:pt x="491" y="1234"/>
                  </a:lnTo>
                  <a:lnTo>
                    <a:pt x="537" y="1257"/>
                  </a:lnTo>
                  <a:lnTo>
                    <a:pt x="586" y="1274"/>
                  </a:lnTo>
                  <a:lnTo>
                    <a:pt x="638" y="1286"/>
                  </a:lnTo>
                  <a:lnTo>
                    <a:pt x="691" y="1293"/>
                  </a:lnTo>
                  <a:lnTo>
                    <a:pt x="746" y="1297"/>
                  </a:lnTo>
                  <a:lnTo>
                    <a:pt x="801" y="1293"/>
                  </a:lnTo>
                  <a:lnTo>
                    <a:pt x="854" y="1286"/>
                  </a:lnTo>
                  <a:lnTo>
                    <a:pt x="906" y="1274"/>
                  </a:lnTo>
                  <a:lnTo>
                    <a:pt x="955" y="1257"/>
                  </a:lnTo>
                  <a:lnTo>
                    <a:pt x="1002" y="1234"/>
                  </a:lnTo>
                  <a:lnTo>
                    <a:pt x="1047" y="1207"/>
                  </a:lnTo>
                  <a:lnTo>
                    <a:pt x="1090" y="1175"/>
                  </a:lnTo>
                  <a:lnTo>
                    <a:pt x="1130" y="1137"/>
                  </a:lnTo>
                  <a:lnTo>
                    <a:pt x="1169" y="1096"/>
                  </a:lnTo>
                  <a:lnTo>
                    <a:pt x="1201" y="1053"/>
                  </a:lnTo>
                  <a:lnTo>
                    <a:pt x="1228" y="1007"/>
                  </a:lnTo>
                  <a:lnTo>
                    <a:pt x="1251" y="960"/>
                  </a:lnTo>
                  <a:lnTo>
                    <a:pt x="1268" y="910"/>
                  </a:lnTo>
                  <a:lnTo>
                    <a:pt x="1281" y="858"/>
                  </a:lnTo>
                  <a:lnTo>
                    <a:pt x="1289" y="805"/>
                  </a:lnTo>
                  <a:lnTo>
                    <a:pt x="1291" y="748"/>
                  </a:lnTo>
                  <a:lnTo>
                    <a:pt x="1289" y="693"/>
                  </a:lnTo>
                  <a:lnTo>
                    <a:pt x="1281" y="639"/>
                  </a:lnTo>
                  <a:lnTo>
                    <a:pt x="1268" y="588"/>
                  </a:lnTo>
                  <a:lnTo>
                    <a:pt x="1251" y="538"/>
                  </a:lnTo>
                  <a:lnTo>
                    <a:pt x="1228" y="491"/>
                  </a:lnTo>
                  <a:lnTo>
                    <a:pt x="1201" y="446"/>
                  </a:lnTo>
                  <a:lnTo>
                    <a:pt x="1169" y="402"/>
                  </a:lnTo>
                  <a:lnTo>
                    <a:pt x="1130" y="362"/>
                  </a:lnTo>
                  <a:lnTo>
                    <a:pt x="1090" y="324"/>
                  </a:lnTo>
                  <a:lnTo>
                    <a:pt x="1047" y="291"/>
                  </a:lnTo>
                  <a:lnTo>
                    <a:pt x="1002" y="264"/>
                  </a:lnTo>
                  <a:lnTo>
                    <a:pt x="955" y="241"/>
                  </a:lnTo>
                  <a:lnTo>
                    <a:pt x="906" y="223"/>
                  </a:lnTo>
                  <a:lnTo>
                    <a:pt x="854" y="211"/>
                  </a:lnTo>
                  <a:lnTo>
                    <a:pt x="801" y="203"/>
                  </a:lnTo>
                  <a:lnTo>
                    <a:pt x="746" y="201"/>
                  </a:lnTo>
                  <a:close/>
                  <a:moveTo>
                    <a:pt x="746" y="0"/>
                  </a:moveTo>
                  <a:lnTo>
                    <a:pt x="813" y="3"/>
                  </a:lnTo>
                  <a:lnTo>
                    <a:pt x="877" y="11"/>
                  </a:lnTo>
                  <a:lnTo>
                    <a:pt x="941" y="24"/>
                  </a:lnTo>
                  <a:lnTo>
                    <a:pt x="1001" y="43"/>
                  </a:lnTo>
                  <a:lnTo>
                    <a:pt x="1059" y="69"/>
                  </a:lnTo>
                  <a:lnTo>
                    <a:pt x="1115" y="98"/>
                  </a:lnTo>
                  <a:lnTo>
                    <a:pt x="1170" y="133"/>
                  </a:lnTo>
                  <a:lnTo>
                    <a:pt x="1222" y="174"/>
                  </a:lnTo>
                  <a:lnTo>
                    <a:pt x="1271" y="221"/>
                  </a:lnTo>
                  <a:lnTo>
                    <a:pt x="1317" y="270"/>
                  </a:lnTo>
                  <a:lnTo>
                    <a:pt x="1357" y="323"/>
                  </a:lnTo>
                  <a:lnTo>
                    <a:pt x="1392" y="377"/>
                  </a:lnTo>
                  <a:lnTo>
                    <a:pt x="1422" y="433"/>
                  </a:lnTo>
                  <a:lnTo>
                    <a:pt x="1447" y="492"/>
                  </a:lnTo>
                  <a:lnTo>
                    <a:pt x="1466" y="552"/>
                  </a:lnTo>
                  <a:lnTo>
                    <a:pt x="1479" y="616"/>
                  </a:lnTo>
                  <a:lnTo>
                    <a:pt x="1488" y="680"/>
                  </a:lnTo>
                  <a:lnTo>
                    <a:pt x="1491" y="748"/>
                  </a:lnTo>
                  <a:lnTo>
                    <a:pt x="1489" y="815"/>
                  </a:lnTo>
                  <a:lnTo>
                    <a:pt x="1480" y="880"/>
                  </a:lnTo>
                  <a:lnTo>
                    <a:pt x="1466" y="944"/>
                  </a:lnTo>
                  <a:lnTo>
                    <a:pt x="1446" y="1005"/>
                  </a:lnTo>
                  <a:lnTo>
                    <a:pt x="1419" y="1065"/>
                  </a:lnTo>
                  <a:lnTo>
                    <a:pt x="1389" y="1122"/>
                  </a:lnTo>
                  <a:lnTo>
                    <a:pt x="1354" y="1176"/>
                  </a:lnTo>
                  <a:lnTo>
                    <a:pt x="1315" y="1227"/>
                  </a:lnTo>
                  <a:lnTo>
                    <a:pt x="1271" y="1274"/>
                  </a:lnTo>
                  <a:lnTo>
                    <a:pt x="1224" y="1319"/>
                  </a:lnTo>
                  <a:lnTo>
                    <a:pt x="1174" y="1358"/>
                  </a:lnTo>
                  <a:lnTo>
                    <a:pt x="1119" y="1393"/>
                  </a:lnTo>
                  <a:lnTo>
                    <a:pt x="1062" y="1425"/>
                  </a:lnTo>
                  <a:lnTo>
                    <a:pt x="1003" y="1450"/>
                  </a:lnTo>
                  <a:lnTo>
                    <a:pt x="941" y="1470"/>
                  </a:lnTo>
                  <a:lnTo>
                    <a:pt x="877" y="1484"/>
                  </a:lnTo>
                  <a:lnTo>
                    <a:pt x="812" y="1493"/>
                  </a:lnTo>
                  <a:lnTo>
                    <a:pt x="746" y="1495"/>
                  </a:lnTo>
                  <a:lnTo>
                    <a:pt x="679" y="1492"/>
                  </a:lnTo>
                  <a:lnTo>
                    <a:pt x="615" y="1483"/>
                  </a:lnTo>
                  <a:lnTo>
                    <a:pt x="551" y="1470"/>
                  </a:lnTo>
                  <a:lnTo>
                    <a:pt x="491" y="1451"/>
                  </a:lnTo>
                  <a:lnTo>
                    <a:pt x="432" y="1427"/>
                  </a:lnTo>
                  <a:lnTo>
                    <a:pt x="376" y="1397"/>
                  </a:lnTo>
                  <a:lnTo>
                    <a:pt x="321" y="1363"/>
                  </a:lnTo>
                  <a:lnTo>
                    <a:pt x="270" y="1323"/>
                  </a:lnTo>
                  <a:lnTo>
                    <a:pt x="220" y="1276"/>
                  </a:lnTo>
                  <a:lnTo>
                    <a:pt x="174" y="1226"/>
                  </a:lnTo>
                  <a:lnTo>
                    <a:pt x="134" y="1175"/>
                  </a:lnTo>
                  <a:lnTo>
                    <a:pt x="99" y="1120"/>
                  </a:lnTo>
                  <a:lnTo>
                    <a:pt x="69" y="1064"/>
                  </a:lnTo>
                  <a:lnTo>
                    <a:pt x="44" y="1004"/>
                  </a:lnTo>
                  <a:lnTo>
                    <a:pt x="25" y="944"/>
                  </a:lnTo>
                  <a:lnTo>
                    <a:pt x="11" y="880"/>
                  </a:lnTo>
                  <a:lnTo>
                    <a:pt x="3" y="816"/>
                  </a:lnTo>
                  <a:lnTo>
                    <a:pt x="0" y="748"/>
                  </a:lnTo>
                  <a:lnTo>
                    <a:pt x="3" y="682"/>
                  </a:lnTo>
                  <a:lnTo>
                    <a:pt x="11" y="616"/>
                  </a:lnTo>
                  <a:lnTo>
                    <a:pt x="25" y="553"/>
                  </a:lnTo>
                  <a:lnTo>
                    <a:pt x="44" y="492"/>
                  </a:lnTo>
                  <a:lnTo>
                    <a:pt x="69" y="433"/>
                  </a:lnTo>
                  <a:lnTo>
                    <a:pt x="99" y="377"/>
                  </a:lnTo>
                  <a:lnTo>
                    <a:pt x="134" y="323"/>
                  </a:lnTo>
                  <a:lnTo>
                    <a:pt x="174" y="270"/>
                  </a:lnTo>
                  <a:lnTo>
                    <a:pt x="220" y="221"/>
                  </a:lnTo>
                  <a:lnTo>
                    <a:pt x="270" y="174"/>
                  </a:lnTo>
                  <a:lnTo>
                    <a:pt x="321" y="133"/>
                  </a:lnTo>
                  <a:lnTo>
                    <a:pt x="376" y="98"/>
                  </a:lnTo>
                  <a:lnTo>
                    <a:pt x="432" y="69"/>
                  </a:lnTo>
                  <a:lnTo>
                    <a:pt x="491" y="43"/>
                  </a:lnTo>
                  <a:lnTo>
                    <a:pt x="551" y="24"/>
                  </a:lnTo>
                  <a:lnTo>
                    <a:pt x="615" y="11"/>
                  </a:lnTo>
                  <a:lnTo>
                    <a:pt x="679" y="3"/>
                  </a:lnTo>
                  <a:lnTo>
                    <a:pt x="7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113"/>
                                        </p:tgtEl>
                                        <p:attrNameLst>
                                          <p:attrName>style.visibility</p:attrName>
                                        </p:attrNameLst>
                                      </p:cBhvr>
                                      <p:to>
                                        <p:strVal val="visible"/>
                                      </p:to>
                                    </p:set>
                                    <p:anim calcmode="lin" valueType="num">
                                      <p:cBhvr>
                                        <p:cTn id="7" dur="500" fill="hold"/>
                                        <p:tgtEl>
                                          <p:spTgt spid="113"/>
                                        </p:tgtEl>
                                        <p:attrNameLst>
                                          <p:attrName>ppt_x</p:attrName>
                                        </p:attrNameLst>
                                      </p:cBhvr>
                                      <p:tavLst>
                                        <p:tav tm="0">
                                          <p:val>
                                            <p:strVal val="0-#ppt_w/2"/>
                                          </p:val>
                                        </p:tav>
                                        <p:tav tm="100000">
                                          <p:val>
                                            <p:strVal val="#ppt_x"/>
                                          </p:val>
                                        </p:tav>
                                      </p:tavLst>
                                    </p:anim>
                                    <p:anim calcmode="lin" valueType="num">
                                      <p:cBhvr>
                                        <p:cTn id="8" dur="500" fill="hold"/>
                                        <p:tgtEl>
                                          <p:spTgt spid="113"/>
                                        </p:tgtEl>
                                        <p:attrNameLst>
                                          <p:attrName>ppt_y</p:attrName>
                                        </p:attrNameLst>
                                      </p:cBhvr>
                                      <p:tavLst>
                                        <p:tav tm="0">
                                          <p:val>
                                            <p:strVal val="#ppt_y"/>
                                          </p:val>
                                        </p:tav>
                                        <p:tav tm="100000">
                                          <p:val>
                                            <p:strVal val="#ppt_y"/>
                                          </p:val>
                                        </p:tav>
                                      </p:tavLst>
                                    </p:anim>
                                  </p:childTnLst>
                                </p:cTn>
                              </p:par>
                            </p:childTnLst>
                          </p:cTn>
                        </p:par>
                        <p:par>
                          <p:cTn id="9" fill="hold">
                            <p:stCondLst>
                              <p:cond delay="600"/>
                            </p:stCondLst>
                            <p:childTnLst>
                              <p:par>
                                <p:cTn id="10" presetID="26" presetClass="emph" presetSubtype="0" fill="hold" grpId="1" nodeType="afterEffect">
                                  <p:stCondLst>
                                    <p:cond delay="0"/>
                                  </p:stCondLst>
                                  <p:iterate type="lt">
                                    <p:tmPct val="10000"/>
                                  </p:iterate>
                                  <p:childTnLst>
                                    <p:animEffect transition="out" filter="fade">
                                      <p:cBhvr>
                                        <p:cTn id="11" dur="500" tmFilter="0, 0; .2, .5; .8, .5; 1, 0"/>
                                        <p:tgtEl>
                                          <p:spTgt spid="113"/>
                                        </p:tgtEl>
                                      </p:cBhvr>
                                    </p:animEffect>
                                    <p:animScale>
                                      <p:cBhvr>
                                        <p:cTn id="12" dur="250" autoRev="1" fill="hold"/>
                                        <p:tgtEl>
                                          <p:spTgt spid="113"/>
                                        </p:tgtEl>
                                      </p:cBhvr>
                                      <p:by x="105000" y="105000"/>
                                    </p:animScale>
                                  </p:childTnLst>
                                </p:cTn>
                              </p:par>
                            </p:childTnLst>
                          </p:cTn>
                        </p:par>
                        <p:par>
                          <p:cTn id="13" fill="hold">
                            <p:stCondLst>
                              <p:cond delay="1200"/>
                            </p:stCondLst>
                            <p:childTnLst>
                              <p:par>
                                <p:cTn id="14" presetID="2" presetClass="entr" presetSubtype="8" fill="hold" grpId="0" nodeType="afterEffect">
                                  <p:stCondLst>
                                    <p:cond delay="0"/>
                                  </p:stCondLst>
                                  <p:iterate type="lt">
                                    <p:tmPct val="10000"/>
                                  </p:iterate>
                                  <p:childTnLst>
                                    <p:set>
                                      <p:cBhvr>
                                        <p:cTn id="15" dur="1" fill="hold">
                                          <p:stCondLst>
                                            <p:cond delay="0"/>
                                          </p:stCondLst>
                                        </p:cTn>
                                        <p:tgtEl>
                                          <p:spTgt spid="114"/>
                                        </p:tgtEl>
                                        <p:attrNameLst>
                                          <p:attrName>style.visibility</p:attrName>
                                        </p:attrNameLst>
                                      </p:cBhvr>
                                      <p:to>
                                        <p:strVal val="visible"/>
                                      </p:to>
                                    </p:set>
                                    <p:anim calcmode="lin" valueType="num">
                                      <p:cBhvr>
                                        <p:cTn id="16" dur="500" fill="hold"/>
                                        <p:tgtEl>
                                          <p:spTgt spid="114"/>
                                        </p:tgtEl>
                                        <p:attrNameLst>
                                          <p:attrName>ppt_x</p:attrName>
                                        </p:attrNameLst>
                                      </p:cBhvr>
                                      <p:tavLst>
                                        <p:tav tm="0">
                                          <p:val>
                                            <p:strVal val="0-#ppt_w/2"/>
                                          </p:val>
                                        </p:tav>
                                        <p:tav tm="100000">
                                          <p:val>
                                            <p:strVal val="#ppt_x"/>
                                          </p:val>
                                        </p:tav>
                                      </p:tavLst>
                                    </p:anim>
                                    <p:anim calcmode="lin" valueType="num">
                                      <p:cBhvr>
                                        <p:cTn id="17" dur="500" fill="hold"/>
                                        <p:tgtEl>
                                          <p:spTgt spid="11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26" presetClass="emph" presetSubtype="0" fill="hold" grpId="1" nodeType="afterEffect">
                                  <p:stCondLst>
                                    <p:cond delay="0"/>
                                  </p:stCondLst>
                                  <p:iterate type="lt">
                                    <p:tmPct val="10000"/>
                                  </p:iterate>
                                  <p:childTnLst>
                                    <p:animEffect transition="out" filter="fade">
                                      <p:cBhvr>
                                        <p:cTn id="20" dur="500" tmFilter="0, 0; .2, .5; .8, .5; 1, 0"/>
                                        <p:tgtEl>
                                          <p:spTgt spid="114"/>
                                        </p:tgtEl>
                                      </p:cBhvr>
                                    </p:animEffect>
                                    <p:animScale>
                                      <p:cBhvr>
                                        <p:cTn id="21" dur="250" autoRev="1" fill="hold"/>
                                        <p:tgtEl>
                                          <p:spTgt spid="114"/>
                                        </p:tgtEl>
                                      </p:cBhvr>
                                      <p:by x="105000" y="105000"/>
                                    </p:animScale>
                                  </p:childTnLst>
                                </p:cTn>
                              </p:par>
                            </p:childTnLst>
                          </p:cTn>
                        </p:par>
                        <p:par>
                          <p:cTn id="22" fill="hold">
                            <p:stCondLst>
                              <p:cond delay="2400"/>
                            </p:stCondLst>
                            <p:childTnLst>
                              <p:par>
                                <p:cTn id="23" presetID="2" presetClass="entr" presetSubtype="8" fill="hold" grpId="0" nodeType="afterEffect">
                                  <p:stCondLst>
                                    <p:cond delay="0"/>
                                  </p:stCondLst>
                                  <p:iterate type="lt">
                                    <p:tmPct val="10000"/>
                                  </p:iterate>
                                  <p:childTnLst>
                                    <p:set>
                                      <p:cBhvr>
                                        <p:cTn id="24" dur="1" fill="hold">
                                          <p:stCondLst>
                                            <p:cond delay="0"/>
                                          </p:stCondLst>
                                        </p:cTn>
                                        <p:tgtEl>
                                          <p:spTgt spid="115"/>
                                        </p:tgtEl>
                                        <p:attrNameLst>
                                          <p:attrName>style.visibility</p:attrName>
                                        </p:attrNameLst>
                                      </p:cBhvr>
                                      <p:to>
                                        <p:strVal val="visible"/>
                                      </p:to>
                                    </p:set>
                                    <p:anim calcmode="lin" valueType="num">
                                      <p:cBhvr>
                                        <p:cTn id="25" dur="500" fill="hold"/>
                                        <p:tgtEl>
                                          <p:spTgt spid="115"/>
                                        </p:tgtEl>
                                        <p:attrNameLst>
                                          <p:attrName>ppt_x</p:attrName>
                                        </p:attrNameLst>
                                      </p:cBhvr>
                                      <p:tavLst>
                                        <p:tav tm="0">
                                          <p:val>
                                            <p:strVal val="0-#ppt_w/2"/>
                                          </p:val>
                                        </p:tav>
                                        <p:tav tm="100000">
                                          <p:val>
                                            <p:strVal val="#ppt_x"/>
                                          </p:val>
                                        </p:tav>
                                      </p:tavLst>
                                    </p:anim>
                                    <p:anim calcmode="lin" valueType="num">
                                      <p:cBhvr>
                                        <p:cTn id="26" dur="500" fill="hold"/>
                                        <p:tgtEl>
                                          <p:spTgt spid="115"/>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26" presetClass="emph" presetSubtype="0" fill="hold" grpId="1" nodeType="afterEffect">
                                  <p:stCondLst>
                                    <p:cond delay="0"/>
                                  </p:stCondLst>
                                  <p:iterate type="lt">
                                    <p:tmPct val="10000"/>
                                  </p:iterate>
                                  <p:childTnLst>
                                    <p:animEffect transition="out" filter="fade">
                                      <p:cBhvr>
                                        <p:cTn id="29" dur="500" tmFilter="0, 0; .2, .5; .8, .5; 1, 0"/>
                                        <p:tgtEl>
                                          <p:spTgt spid="115"/>
                                        </p:tgtEl>
                                      </p:cBhvr>
                                    </p:animEffect>
                                    <p:animScale>
                                      <p:cBhvr>
                                        <p:cTn id="30" dur="250" autoRev="1" fill="hold"/>
                                        <p:tgtEl>
                                          <p:spTgt spid="115"/>
                                        </p:tgtEl>
                                      </p:cBhvr>
                                      <p:by x="105000" y="105000"/>
                                    </p:animScale>
                                  </p:childTnLst>
                                </p:cTn>
                              </p:par>
                              <p:par>
                                <p:cTn id="31" presetID="2" presetClass="entr" presetSubtype="2" decel="100000" fill="hold" grpId="0" nodeType="withEffect">
                                  <p:stCondLst>
                                    <p:cond delay="600"/>
                                  </p:stCondLst>
                                  <p:childTnLst>
                                    <p:set>
                                      <p:cBhvr>
                                        <p:cTn id="32" dur="1" fill="hold">
                                          <p:stCondLst>
                                            <p:cond delay="0"/>
                                          </p:stCondLst>
                                        </p:cTn>
                                        <p:tgtEl>
                                          <p:spTgt spid="95"/>
                                        </p:tgtEl>
                                        <p:attrNameLst>
                                          <p:attrName>style.visibility</p:attrName>
                                        </p:attrNameLst>
                                      </p:cBhvr>
                                      <p:to>
                                        <p:strVal val="visible"/>
                                      </p:to>
                                    </p:set>
                                    <p:anim calcmode="lin" valueType="num">
                                      <p:cBhvr additive="base">
                                        <p:cTn id="33" dur="1400" fill="hold"/>
                                        <p:tgtEl>
                                          <p:spTgt spid="95"/>
                                        </p:tgtEl>
                                        <p:attrNameLst>
                                          <p:attrName>ppt_x</p:attrName>
                                        </p:attrNameLst>
                                      </p:cBhvr>
                                      <p:tavLst>
                                        <p:tav tm="0">
                                          <p:val>
                                            <p:strVal val="1+#ppt_w/2"/>
                                          </p:val>
                                        </p:tav>
                                        <p:tav tm="100000">
                                          <p:val>
                                            <p:strVal val="#ppt_x"/>
                                          </p:val>
                                        </p:tav>
                                      </p:tavLst>
                                    </p:anim>
                                    <p:anim calcmode="lin" valueType="num">
                                      <p:cBhvr additive="base">
                                        <p:cTn id="34" dur="14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113" grpId="1"/>
      <p:bldP spid="114" grpId="0"/>
      <p:bldP spid="114" grpId="1"/>
      <p:bldP spid="115" grpId="0"/>
      <p:bldP spid="115" grpId="1"/>
      <p:bldP spid="9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4F49D05-BDBE-439C-B7C7-C1A4EB49668F}"/>
              </a:ext>
            </a:extLst>
          </p:cNvPr>
          <p:cNvSpPr/>
          <p:nvPr/>
        </p:nvSpPr>
        <p:spPr>
          <a:xfrm>
            <a:off x="0" y="0"/>
            <a:ext cx="8848436" cy="6858000"/>
          </a:xfrm>
          <a:prstGeom prst="rect">
            <a:avLst/>
          </a:prstGeom>
          <a:blipFill dpi="0" rotWithShape="1">
            <a:blip r:embed="rId3">
              <a:alphaModFix amt="65000"/>
            </a:blip>
            <a:srcRect/>
            <a:stretch>
              <a:fillRect l="-1000" t="-28000"/>
            </a:stretch>
          </a:blipFill>
          <a:ln>
            <a:no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xmlns="" id="{26C3BBF6-CB6A-43F7-A93F-179D12B3D2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130144" y="3796145"/>
            <a:ext cx="3061855" cy="3061855"/>
          </a:xfrm>
          <a:prstGeom prst="rect">
            <a:avLst/>
          </a:prstGeom>
          <a:effectLst>
            <a:outerShdw blurRad="50800" dist="38100" dir="10800000" algn="r" rotWithShape="0">
              <a:prstClr val="black">
                <a:alpha val="40000"/>
              </a:prstClr>
            </a:outerShdw>
          </a:effectLst>
        </p:spPr>
      </p:pic>
      <p:sp>
        <p:nvSpPr>
          <p:cNvPr id="34" name="TextBox 59">
            <a:extLst>
              <a:ext uri="{FF2B5EF4-FFF2-40B4-BE49-F238E27FC236}">
                <a16:creationId xmlns:a16="http://schemas.microsoft.com/office/drawing/2014/main" xmlns="" id="{F305A718-D715-4F2F-9C30-840B5B0E1764}"/>
              </a:ext>
            </a:extLst>
          </p:cNvPr>
          <p:cNvSpPr>
            <a:spLocks noChangeArrowheads="1"/>
          </p:cNvSpPr>
          <p:nvPr/>
        </p:nvSpPr>
        <p:spPr bwMode="auto">
          <a:xfrm flipH="1">
            <a:off x="9614888" y="541252"/>
            <a:ext cx="125169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7200" b="1" dirty="0">
                <a:gradFill>
                  <a:gsLst>
                    <a:gs pos="0">
                      <a:srgbClr val="A38D5D"/>
                    </a:gs>
                    <a:gs pos="70813">
                      <a:srgbClr val="A38D5D"/>
                    </a:gs>
                    <a:gs pos="31000">
                      <a:srgbClr val="C9AE93"/>
                    </a:gs>
                    <a:gs pos="100000">
                      <a:srgbClr val="C9AE93"/>
                    </a:gs>
                  </a:gsLst>
                  <a:lin ang="5400000" scaled="1"/>
                </a:gradFill>
                <a:latin typeface="字魂32号-汪子义星座体" panose="00000500000000000000" pitchFamily="2" charset="-122"/>
                <a:ea typeface="字魂32号-汪子义星座体" panose="00000500000000000000" pitchFamily="2" charset="-122"/>
                <a:sym typeface="方正兰亭黑_GBK" pitchFamily="2" charset="-122"/>
              </a:rPr>
              <a:t>第三部分</a:t>
            </a:r>
          </a:p>
        </p:txBody>
      </p:sp>
      <p:grpSp>
        <p:nvGrpSpPr>
          <p:cNvPr id="2" name="组合 1">
            <a:extLst>
              <a:ext uri="{FF2B5EF4-FFF2-40B4-BE49-F238E27FC236}">
                <a16:creationId xmlns:a16="http://schemas.microsoft.com/office/drawing/2014/main" xmlns="" id="{0D557E7F-CE3E-4F23-8ADD-B58EA273EAEC}"/>
              </a:ext>
            </a:extLst>
          </p:cNvPr>
          <p:cNvGrpSpPr/>
          <p:nvPr/>
        </p:nvGrpSpPr>
        <p:grpSpPr>
          <a:xfrm>
            <a:off x="2018144" y="2148032"/>
            <a:ext cx="5721928" cy="2982190"/>
            <a:chOff x="2018144" y="2148032"/>
            <a:chExt cx="5721928" cy="2982190"/>
          </a:xfrm>
        </p:grpSpPr>
        <p:sp>
          <p:nvSpPr>
            <p:cNvPr id="33" name="矩形 32">
              <a:extLst>
                <a:ext uri="{FF2B5EF4-FFF2-40B4-BE49-F238E27FC236}">
                  <a16:creationId xmlns:a16="http://schemas.microsoft.com/office/drawing/2014/main" xmlns="" id="{08599AC4-DB2C-45F8-BBEC-ED76FD7CBC78}"/>
                </a:ext>
              </a:extLst>
            </p:cNvPr>
            <p:cNvSpPr/>
            <p:nvPr/>
          </p:nvSpPr>
          <p:spPr>
            <a:xfrm>
              <a:off x="2018144" y="2148032"/>
              <a:ext cx="5721928" cy="2982190"/>
            </a:xfrm>
            <a:prstGeom prst="rect">
              <a:avLst/>
            </a:prstGeom>
            <a:solidFill>
              <a:schemeClr val="bg1"/>
            </a:solidFill>
            <a:ln w="31750">
              <a:gradFill>
                <a:gsLst>
                  <a:gs pos="0">
                    <a:srgbClr val="A87D53"/>
                  </a:gs>
                  <a:gs pos="70813">
                    <a:srgbClr val="C2813A"/>
                  </a:gs>
                  <a:gs pos="31000">
                    <a:srgbClr val="C9AE93"/>
                  </a:gs>
                  <a:gs pos="100000">
                    <a:srgbClr val="C9AE93"/>
                  </a:gs>
                </a:gsLst>
                <a:lin ang="5400000" scaled="1"/>
              </a:gra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20">
              <a:extLst>
                <a:ext uri="{FF2B5EF4-FFF2-40B4-BE49-F238E27FC236}">
                  <a16:creationId xmlns:a16="http://schemas.microsoft.com/office/drawing/2014/main" xmlns="" id="{33CD5FC2-4F1E-48C0-B8D0-3DCFC99F3E02}"/>
                </a:ext>
              </a:extLst>
            </p:cNvPr>
            <p:cNvSpPr>
              <a:spLocks noChangeArrowheads="1"/>
            </p:cNvSpPr>
            <p:nvPr/>
          </p:nvSpPr>
          <p:spPr bwMode="auto">
            <a:xfrm>
              <a:off x="2763084" y="3393947"/>
              <a:ext cx="4011355" cy="131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fontAlgn="base">
                <a:lnSpc>
                  <a:spcPct val="150000"/>
                </a:lnSpc>
                <a:spcBef>
                  <a:spcPct val="0"/>
                </a:spcBef>
                <a:spcAft>
                  <a:spcPct val="0"/>
                </a:spcAft>
                <a:buFont typeface="Arial" panose="020B0604020202020204" pitchFamily="34" charset="0"/>
                <a:buNone/>
              </a:pPr>
              <a:r>
                <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endParaRPr lang="en-US" altLang="zh-CN"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endParaRPr>
            </a:p>
            <a:p>
              <a:pPr fontAlgn="base">
                <a:lnSpc>
                  <a:spcPct val="150000"/>
                </a:lnSpc>
                <a:spcBef>
                  <a:spcPct val="0"/>
                </a:spcBef>
                <a:spcAft>
                  <a:spcPct val="0"/>
                </a:spcAft>
              </a:pPr>
              <a:r>
                <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p>
            <a:p>
              <a:pPr fontAlgn="base">
                <a:lnSpc>
                  <a:spcPct val="150000"/>
                </a:lnSpc>
                <a:spcBef>
                  <a:spcPct val="0"/>
                </a:spcBef>
                <a:spcAft>
                  <a:spcPct val="0"/>
                </a:spcAft>
                <a:buFont typeface="Arial" panose="020B0604020202020204" pitchFamily="34" charset="0"/>
                <a:buNone/>
              </a:pPr>
              <a:endPar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endParaRPr>
            </a:p>
          </p:txBody>
        </p:sp>
        <p:sp>
          <p:nvSpPr>
            <p:cNvPr id="36" name="TextBox 47">
              <a:extLst>
                <a:ext uri="{FF2B5EF4-FFF2-40B4-BE49-F238E27FC236}">
                  <a16:creationId xmlns:a16="http://schemas.microsoft.com/office/drawing/2014/main" xmlns="" id="{4632F918-E3EC-4395-B8CE-2C26E142FD04}"/>
                </a:ext>
              </a:extLst>
            </p:cNvPr>
            <p:cNvSpPr txBox="1">
              <a:spLocks noChangeArrowheads="1"/>
            </p:cNvSpPr>
            <p:nvPr/>
          </p:nvSpPr>
          <p:spPr bwMode="auto">
            <a:xfrm>
              <a:off x="3242762" y="2480243"/>
              <a:ext cx="35316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14223C"/>
                  </a:solidFill>
                  <a:latin typeface="字魂32号-汪子义星座体" panose="00000500000000000000" pitchFamily="2" charset="-122"/>
                  <a:ea typeface="字魂32号-汪子义星座体" panose="00000500000000000000" pitchFamily="2" charset="-122"/>
                </a:rPr>
                <a:t>研究成果及展示</a:t>
              </a:r>
            </a:p>
          </p:txBody>
        </p:sp>
      </p:grpSp>
    </p:spTree>
    <p:extLst>
      <p:ext uri="{BB962C8B-B14F-4D97-AF65-F5344CB8AC3E}">
        <p14:creationId xmlns:p14="http://schemas.microsoft.com/office/powerpoint/2010/main" val="47675496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6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Freeform 7"/>
          <p:cNvSpPr/>
          <p:nvPr/>
        </p:nvSpPr>
        <p:spPr bwMode="auto">
          <a:xfrm>
            <a:off x="5442225" y="1440093"/>
            <a:ext cx="1170173" cy="448045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rgbClr val="A87D53"/>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Oval 12"/>
          <p:cNvSpPr>
            <a:spLocks noChangeArrowheads="1"/>
          </p:cNvSpPr>
          <p:nvPr/>
        </p:nvSpPr>
        <p:spPr bwMode="auto">
          <a:xfrm>
            <a:off x="5784030" y="1913264"/>
            <a:ext cx="163888" cy="164526"/>
          </a:xfrm>
          <a:prstGeom prst="ellipse">
            <a:avLst/>
          </a:prstGeom>
          <a:solidFill>
            <a:srgbClr val="C9AE93"/>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92" name="Oval 13"/>
          <p:cNvSpPr>
            <a:spLocks noChangeArrowheads="1"/>
          </p:cNvSpPr>
          <p:nvPr/>
        </p:nvSpPr>
        <p:spPr bwMode="auto">
          <a:xfrm>
            <a:off x="6151343" y="3135091"/>
            <a:ext cx="164526" cy="163888"/>
          </a:xfrm>
          <a:prstGeom prst="ellipse">
            <a:avLst/>
          </a:prstGeom>
          <a:solidFill>
            <a:srgbClr val="C9AE93"/>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93" name="Oval 14"/>
          <p:cNvSpPr>
            <a:spLocks noChangeArrowheads="1"/>
          </p:cNvSpPr>
          <p:nvPr/>
        </p:nvSpPr>
        <p:spPr bwMode="auto">
          <a:xfrm>
            <a:off x="5775102" y="4057200"/>
            <a:ext cx="163888" cy="163888"/>
          </a:xfrm>
          <a:prstGeom prst="ellipse">
            <a:avLst/>
          </a:prstGeom>
          <a:solidFill>
            <a:srgbClr val="C9AE93"/>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99" name="Oval 15"/>
          <p:cNvSpPr>
            <a:spLocks noChangeArrowheads="1"/>
          </p:cNvSpPr>
          <p:nvPr/>
        </p:nvSpPr>
        <p:spPr bwMode="auto">
          <a:xfrm>
            <a:off x="6106067" y="5347898"/>
            <a:ext cx="164526" cy="163888"/>
          </a:xfrm>
          <a:prstGeom prst="ellipse">
            <a:avLst/>
          </a:prstGeom>
          <a:solidFill>
            <a:srgbClr val="C9AE93"/>
          </a:solidFill>
          <a:ln w="12700" cap="flat">
            <a:noFill/>
            <a:prstDash val="solid"/>
            <a:miter lim="800000"/>
          </a:ln>
        </p:spPr>
        <p:txBody>
          <a:bodyPr vert="horz" wrap="square" lIns="91440" tIns="45720" rIns="91440" bIns="45720" numCol="1" anchor="t" anchorCtr="0" compatLnSpc="1"/>
          <a:lstStyle/>
          <a:p>
            <a:endParaRPr lang="zh-CN" altLang="en-US" dirty="0"/>
          </a:p>
        </p:txBody>
      </p:sp>
      <p:sp>
        <p:nvSpPr>
          <p:cNvPr id="100" name="Line 16"/>
          <p:cNvSpPr>
            <a:spLocks noChangeShapeType="1"/>
          </p:cNvSpPr>
          <p:nvPr/>
        </p:nvSpPr>
        <p:spPr bwMode="auto">
          <a:xfrm flipH="1">
            <a:off x="4755425" y="1996165"/>
            <a:ext cx="1028605" cy="0"/>
          </a:xfrm>
          <a:prstGeom prst="line">
            <a:avLst/>
          </a:prstGeom>
          <a:noFill/>
          <a:ln w="12700" cap="flat">
            <a:solidFill>
              <a:srgbClr val="A87D53"/>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1" name="Line 17"/>
          <p:cNvSpPr>
            <a:spLocks noChangeShapeType="1"/>
          </p:cNvSpPr>
          <p:nvPr/>
        </p:nvSpPr>
        <p:spPr bwMode="auto">
          <a:xfrm flipH="1">
            <a:off x="6315869" y="3216078"/>
            <a:ext cx="1028605" cy="0"/>
          </a:xfrm>
          <a:prstGeom prst="line">
            <a:avLst/>
          </a:prstGeom>
          <a:noFill/>
          <a:ln w="12700" cap="flat">
            <a:solidFill>
              <a:srgbClr val="A87D53"/>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2" name="Line 18"/>
          <p:cNvSpPr>
            <a:spLocks noChangeShapeType="1"/>
          </p:cNvSpPr>
          <p:nvPr/>
        </p:nvSpPr>
        <p:spPr bwMode="auto">
          <a:xfrm flipH="1" flipV="1">
            <a:off x="4649835" y="4139462"/>
            <a:ext cx="1126542" cy="1"/>
          </a:xfrm>
          <a:prstGeom prst="line">
            <a:avLst/>
          </a:prstGeom>
          <a:noFill/>
          <a:ln w="12700" cap="flat">
            <a:solidFill>
              <a:srgbClr val="A87D53"/>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4" name="Line 19"/>
          <p:cNvSpPr>
            <a:spLocks noChangeShapeType="1"/>
          </p:cNvSpPr>
          <p:nvPr/>
        </p:nvSpPr>
        <p:spPr bwMode="auto">
          <a:xfrm flipH="1">
            <a:off x="6268680" y="5430799"/>
            <a:ext cx="1027329" cy="0"/>
          </a:xfrm>
          <a:prstGeom prst="line">
            <a:avLst/>
          </a:prstGeom>
          <a:noFill/>
          <a:ln w="12700" cap="flat">
            <a:solidFill>
              <a:srgbClr val="A87D53"/>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0" name="TextBox 45"/>
          <p:cNvSpPr txBox="1"/>
          <p:nvPr/>
        </p:nvSpPr>
        <p:spPr>
          <a:xfrm>
            <a:off x="2604656" y="1851746"/>
            <a:ext cx="1980699" cy="824200"/>
          </a:xfrm>
          <a:prstGeom prst="rect">
            <a:avLst/>
          </a:prstGeom>
          <a:noFill/>
        </p:spPr>
        <p:txBody>
          <a:bodyPr wrap="square" rtlCol="0">
            <a:spAutoFit/>
          </a:bodyPr>
          <a:lstStyle/>
          <a:p>
            <a:pPr algn="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112" name="TextBox 47"/>
          <p:cNvSpPr txBox="1"/>
          <p:nvPr/>
        </p:nvSpPr>
        <p:spPr>
          <a:xfrm>
            <a:off x="7530822" y="3068318"/>
            <a:ext cx="1973396" cy="824200"/>
          </a:xfrm>
          <a:prstGeom prst="rect">
            <a:avLst/>
          </a:prstGeom>
          <a:noFill/>
        </p:spPr>
        <p:txBody>
          <a:bodyPr wrap="square" rtlCol="0">
            <a:spAutoFit/>
          </a:bodyPr>
          <a:lstStyle/>
          <a:p>
            <a:pPr algn="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117" name="TextBox 49"/>
          <p:cNvSpPr txBox="1"/>
          <p:nvPr/>
        </p:nvSpPr>
        <p:spPr>
          <a:xfrm>
            <a:off x="2604656" y="4033303"/>
            <a:ext cx="1980700" cy="824200"/>
          </a:xfrm>
          <a:prstGeom prst="rect">
            <a:avLst/>
          </a:prstGeom>
          <a:noFill/>
        </p:spPr>
        <p:txBody>
          <a:bodyPr wrap="square" rtlCol="0">
            <a:spAutoFit/>
          </a:bodyPr>
          <a:lstStyle/>
          <a:p>
            <a:pPr algn="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119" name="TextBox 51"/>
          <p:cNvSpPr txBox="1"/>
          <p:nvPr/>
        </p:nvSpPr>
        <p:spPr>
          <a:xfrm>
            <a:off x="7404787" y="5279719"/>
            <a:ext cx="1973396" cy="824200"/>
          </a:xfrm>
          <a:prstGeom prst="rect">
            <a:avLst/>
          </a:prstGeom>
          <a:noFill/>
        </p:spPr>
        <p:txBody>
          <a:bodyPr wrap="square" rtlCol="0">
            <a:spAutoFit/>
          </a:bodyPr>
          <a:lstStyle/>
          <a:p>
            <a:pPr algn="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121" name="椭圆 120"/>
          <p:cNvSpPr/>
          <p:nvPr/>
        </p:nvSpPr>
        <p:spPr>
          <a:xfrm>
            <a:off x="6028029" y="1616680"/>
            <a:ext cx="1186434" cy="1186862"/>
          </a:xfrm>
          <a:prstGeom prst="ellipse">
            <a:avLst/>
          </a:prstGeom>
          <a:blipFill>
            <a:blip r:embed="rId3"/>
            <a:stretch>
              <a:fillRect t="-24000"/>
            </a:stretch>
          </a:blipFill>
          <a:ln w="25400">
            <a:noFill/>
          </a:ln>
          <a:effectLst>
            <a:outerShdw blurRad="419100" dist="5715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2" name="椭圆 121"/>
          <p:cNvSpPr/>
          <p:nvPr/>
        </p:nvSpPr>
        <p:spPr>
          <a:xfrm>
            <a:off x="4850679" y="2609893"/>
            <a:ext cx="1186434" cy="1186862"/>
          </a:xfrm>
          <a:prstGeom prst="ellipse">
            <a:avLst/>
          </a:prstGeom>
          <a:gradFill>
            <a:gsLst>
              <a:gs pos="0">
                <a:srgbClr val="A38D5D"/>
              </a:gs>
              <a:gs pos="33000">
                <a:srgbClr val="C9AE93"/>
              </a:gs>
              <a:gs pos="67000">
                <a:srgbClr val="A87D53"/>
              </a:gs>
              <a:gs pos="100000">
                <a:srgbClr val="C9AE93"/>
              </a:gs>
            </a:gsLst>
            <a:lin ang="2700000" scaled="0"/>
          </a:gradFill>
          <a:ln w="25400">
            <a:noFill/>
          </a:ln>
          <a:effectLst>
            <a:outerShdw blurRad="419100" dist="5715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标题</a:t>
            </a:r>
          </a:p>
        </p:txBody>
      </p:sp>
      <p:sp>
        <p:nvSpPr>
          <p:cNvPr id="123" name="椭圆 122"/>
          <p:cNvSpPr/>
          <p:nvPr/>
        </p:nvSpPr>
        <p:spPr>
          <a:xfrm>
            <a:off x="6027311" y="3545713"/>
            <a:ext cx="1186434" cy="1186862"/>
          </a:xfrm>
          <a:prstGeom prst="ellipse">
            <a:avLst/>
          </a:prstGeom>
          <a:blipFill>
            <a:blip r:embed="rId3"/>
            <a:stretch>
              <a:fillRect t="-24000"/>
            </a:stretch>
          </a:blipFill>
          <a:ln w="25400">
            <a:noFill/>
          </a:ln>
          <a:effectLst>
            <a:outerShdw blurRad="419100" dist="5715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4" name="椭圆 123"/>
          <p:cNvSpPr/>
          <p:nvPr/>
        </p:nvSpPr>
        <p:spPr>
          <a:xfrm>
            <a:off x="4761484" y="4477387"/>
            <a:ext cx="1186434" cy="1186862"/>
          </a:xfrm>
          <a:prstGeom prst="ellipse">
            <a:avLst/>
          </a:prstGeom>
          <a:gradFill>
            <a:gsLst>
              <a:gs pos="0">
                <a:srgbClr val="A38D5D"/>
              </a:gs>
              <a:gs pos="33000">
                <a:srgbClr val="C9AE93"/>
              </a:gs>
              <a:gs pos="67000">
                <a:srgbClr val="A87D53"/>
              </a:gs>
              <a:gs pos="100000">
                <a:srgbClr val="C9AE93"/>
              </a:gs>
            </a:gsLst>
            <a:lin ang="2700000" scaled="0"/>
          </a:gradFill>
          <a:ln w="25400">
            <a:noFill/>
          </a:ln>
          <a:effectLst>
            <a:outerShdw blurRad="419100" dist="5715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up)">
                                      <p:cBhvr>
                                        <p:cTn id="7" dur="4000"/>
                                        <p:tgtEl>
                                          <p:spTgt spid="90"/>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1"/>
                                        </p:tgtEl>
                                        <p:attrNameLst>
                                          <p:attrName>style.visibility</p:attrName>
                                        </p:attrNameLst>
                                      </p:cBhvr>
                                      <p:to>
                                        <p:strVal val="visible"/>
                                      </p:to>
                                    </p:set>
                                    <p:animEffect transition="in" filter="fade">
                                      <p:cBhvr>
                                        <p:cTn id="10" dur="500"/>
                                        <p:tgtEl>
                                          <p:spTgt spid="121"/>
                                        </p:tgtEl>
                                      </p:cBhvr>
                                    </p:animEffect>
                                  </p:childTnLst>
                                </p:cTn>
                              </p:par>
                              <p:par>
                                <p:cTn id="11" presetID="35" presetClass="path" presetSubtype="0" decel="40000" fill="hold" grpId="1" nodeType="withEffect">
                                  <p:stCondLst>
                                    <p:cond delay="500"/>
                                  </p:stCondLst>
                                  <p:childTnLst>
                                    <p:animMotion origin="layout" path="M 0.08919 -2.22222E-6 L -0.0306 -2.22222E-6 " pathEditMode="relative" rAng="0" ptsTypes="AA">
                                      <p:cBhvr>
                                        <p:cTn id="12" dur="1000" fill="hold"/>
                                        <p:tgtEl>
                                          <p:spTgt spid="121"/>
                                        </p:tgtEl>
                                        <p:attrNameLst>
                                          <p:attrName>ppt_x</p:attrName>
                                          <p:attrName>ppt_y</p:attrName>
                                        </p:attrNameLst>
                                      </p:cBhvr>
                                      <p:rCtr x="-5990" y="0"/>
                                    </p:animMotion>
                                  </p:childTnLst>
                                </p:cTn>
                              </p:par>
                              <p:par>
                                <p:cTn id="13" presetID="35" presetClass="path" presetSubtype="0" accel="40000" decel="40000" fill="hold" grpId="2" nodeType="withEffect">
                                  <p:stCondLst>
                                    <p:cond delay="1500"/>
                                  </p:stCondLst>
                                  <p:childTnLst>
                                    <p:animMotion origin="layout" path="M 1.04167E-6 -2.22222E-6 L -0.03073 -2.22222E-6 " pathEditMode="relative" rAng="0" ptsTypes="AA">
                                      <p:cBhvr>
                                        <p:cTn id="14" dur="1000" spd="-100000" fill="hold"/>
                                        <p:tgtEl>
                                          <p:spTgt spid="121"/>
                                        </p:tgtEl>
                                        <p:attrNameLst>
                                          <p:attrName>ppt_x</p:attrName>
                                          <p:attrName>ppt_y</p:attrName>
                                        </p:attrNameLst>
                                      </p:cBhvr>
                                      <p:rCtr x="-1536" y="0"/>
                                    </p:animMotion>
                                  </p:childTnLst>
                                </p:cTn>
                              </p:par>
                              <p:par>
                                <p:cTn id="15" presetID="10" presetClass="entr" presetSubtype="0" fill="hold" grpId="0" nodeType="withEffect">
                                  <p:stCondLst>
                                    <p:cond delay="50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500"/>
                                        <p:tgtEl>
                                          <p:spTgt spid="91"/>
                                        </p:tgtEl>
                                      </p:cBhvr>
                                    </p:animEffect>
                                  </p:childTnLst>
                                </p:cTn>
                              </p:par>
                              <p:par>
                                <p:cTn id="18" presetID="22" presetClass="entr" presetSubtype="2" fill="hold" grpId="0" nodeType="withEffect">
                                  <p:stCondLst>
                                    <p:cond delay="500"/>
                                  </p:stCondLst>
                                  <p:childTnLst>
                                    <p:set>
                                      <p:cBhvr>
                                        <p:cTn id="19" dur="1" fill="hold">
                                          <p:stCondLst>
                                            <p:cond delay="0"/>
                                          </p:stCondLst>
                                        </p:cTn>
                                        <p:tgtEl>
                                          <p:spTgt spid="100"/>
                                        </p:tgtEl>
                                        <p:attrNameLst>
                                          <p:attrName>style.visibility</p:attrName>
                                        </p:attrNameLst>
                                      </p:cBhvr>
                                      <p:to>
                                        <p:strVal val="visible"/>
                                      </p:to>
                                    </p:set>
                                    <p:animEffect transition="in" filter="wipe(right)">
                                      <p:cBhvr>
                                        <p:cTn id="20" dur="500"/>
                                        <p:tgtEl>
                                          <p:spTgt spid="100"/>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p:tgtEl>
                                          <p:spTgt spid="110"/>
                                        </p:tgtEl>
                                        <p:attrNameLst>
                                          <p:attrName>ppt_x</p:attrName>
                                        </p:attrNameLst>
                                      </p:cBhvr>
                                      <p:tavLst>
                                        <p:tav tm="0">
                                          <p:val>
                                            <p:strVal val="#ppt_x+#ppt_w*1.125000"/>
                                          </p:val>
                                        </p:tav>
                                        <p:tav tm="100000">
                                          <p:val>
                                            <p:strVal val="#ppt_x"/>
                                          </p:val>
                                        </p:tav>
                                      </p:tavLst>
                                    </p:anim>
                                    <p:animEffect transition="in" filter="wipe(left)">
                                      <p:cBhvr>
                                        <p:cTn id="24" dur="500"/>
                                        <p:tgtEl>
                                          <p:spTgt spid="110"/>
                                        </p:tgtEl>
                                      </p:cBhvr>
                                    </p:animEffect>
                                  </p:childTnLst>
                                </p:cTn>
                              </p:par>
                              <p:par>
                                <p:cTn id="25" presetID="10" presetClass="entr" presetSubtype="0" fill="hold" grpId="0" nodeType="withEffect">
                                  <p:stCondLst>
                                    <p:cond delay="150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35" presetClass="path" presetSubtype="0" decel="40000" fill="hold" grpId="1" nodeType="withEffect">
                                  <p:stCondLst>
                                    <p:cond delay="1500"/>
                                  </p:stCondLst>
                                  <p:childTnLst>
                                    <p:animMotion origin="layout" path="M 0.03073 3.7037E-7 L -0.08906 3.7037E-7 " pathEditMode="relative" rAng="0" ptsTypes="AA">
                                      <p:cBhvr>
                                        <p:cTn id="29" dur="1000" spd="-100000" fill="hold"/>
                                        <p:tgtEl>
                                          <p:spTgt spid="122"/>
                                        </p:tgtEl>
                                        <p:attrNameLst>
                                          <p:attrName>ppt_x</p:attrName>
                                          <p:attrName>ppt_y</p:attrName>
                                        </p:attrNameLst>
                                      </p:cBhvr>
                                      <p:rCtr x="-5990" y="0"/>
                                    </p:animMotion>
                                  </p:childTnLst>
                                </p:cTn>
                              </p:par>
                              <p:par>
                                <p:cTn id="30" presetID="35" presetClass="path" presetSubtype="0" accel="40000" decel="40000" fill="hold" grpId="2" nodeType="withEffect">
                                  <p:stCondLst>
                                    <p:cond delay="2500"/>
                                  </p:stCondLst>
                                  <p:childTnLst>
                                    <p:animMotion origin="layout" path="M 0.03073 3.7037E-7 L -4.375E-6 3.7037E-7 " pathEditMode="relative" rAng="0" ptsTypes="AA">
                                      <p:cBhvr>
                                        <p:cTn id="31" dur="1000" fill="hold"/>
                                        <p:tgtEl>
                                          <p:spTgt spid="122"/>
                                        </p:tgtEl>
                                        <p:attrNameLst>
                                          <p:attrName>ppt_x</p:attrName>
                                          <p:attrName>ppt_y</p:attrName>
                                        </p:attrNameLst>
                                      </p:cBhvr>
                                      <p:rCtr x="-1536" y="0"/>
                                    </p:animMotion>
                                  </p:childTnLst>
                                </p:cTn>
                              </p:par>
                              <p:par>
                                <p:cTn id="32" presetID="10" presetClass="entr" presetSubtype="0" fill="hold" grpId="0" nodeType="withEffect">
                                  <p:stCondLst>
                                    <p:cond delay="1500"/>
                                  </p:stCondLst>
                                  <p:childTnLst>
                                    <p:set>
                                      <p:cBhvr>
                                        <p:cTn id="33" dur="1" fill="hold">
                                          <p:stCondLst>
                                            <p:cond delay="0"/>
                                          </p:stCondLst>
                                        </p:cTn>
                                        <p:tgtEl>
                                          <p:spTgt spid="92"/>
                                        </p:tgtEl>
                                        <p:attrNameLst>
                                          <p:attrName>style.visibility</p:attrName>
                                        </p:attrNameLst>
                                      </p:cBhvr>
                                      <p:to>
                                        <p:strVal val="visible"/>
                                      </p:to>
                                    </p:set>
                                    <p:animEffect transition="in" filter="fade">
                                      <p:cBhvr>
                                        <p:cTn id="34" dur="500"/>
                                        <p:tgtEl>
                                          <p:spTgt spid="92"/>
                                        </p:tgtEl>
                                      </p:cBhvr>
                                    </p:animEffect>
                                  </p:childTnLst>
                                </p:cTn>
                              </p:par>
                              <p:par>
                                <p:cTn id="35" presetID="22" presetClass="entr" presetSubtype="8"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Effect transition="in" filter="wipe(left)">
                                      <p:cBhvr>
                                        <p:cTn id="37" dur="500"/>
                                        <p:tgtEl>
                                          <p:spTgt spid="101"/>
                                        </p:tgtEl>
                                      </p:cBhvr>
                                    </p:animEffect>
                                  </p:childTnLst>
                                </p:cTn>
                              </p:par>
                              <p:par>
                                <p:cTn id="38" presetID="12" presetClass="entr" presetSubtype="8" fill="hold" grpId="0" nodeType="withEffect">
                                  <p:stCondLst>
                                    <p:cond delay="2000"/>
                                  </p:stCondLst>
                                  <p:childTnLst>
                                    <p:set>
                                      <p:cBhvr>
                                        <p:cTn id="39" dur="1" fill="hold">
                                          <p:stCondLst>
                                            <p:cond delay="0"/>
                                          </p:stCondLst>
                                        </p:cTn>
                                        <p:tgtEl>
                                          <p:spTgt spid="112"/>
                                        </p:tgtEl>
                                        <p:attrNameLst>
                                          <p:attrName>style.visibility</p:attrName>
                                        </p:attrNameLst>
                                      </p:cBhvr>
                                      <p:to>
                                        <p:strVal val="visible"/>
                                      </p:to>
                                    </p:set>
                                    <p:anim calcmode="lin" valueType="num">
                                      <p:cBhvr additive="base">
                                        <p:cTn id="40" dur="500"/>
                                        <p:tgtEl>
                                          <p:spTgt spid="112"/>
                                        </p:tgtEl>
                                        <p:attrNameLst>
                                          <p:attrName>ppt_x</p:attrName>
                                        </p:attrNameLst>
                                      </p:cBhvr>
                                      <p:tavLst>
                                        <p:tav tm="0">
                                          <p:val>
                                            <p:strVal val="#ppt_x-#ppt_w*1.125000"/>
                                          </p:val>
                                        </p:tav>
                                        <p:tav tm="100000">
                                          <p:val>
                                            <p:strVal val="#ppt_x"/>
                                          </p:val>
                                        </p:tav>
                                      </p:tavLst>
                                    </p:anim>
                                    <p:animEffect transition="in" filter="wipe(right)">
                                      <p:cBhvr>
                                        <p:cTn id="41" dur="500"/>
                                        <p:tgtEl>
                                          <p:spTgt spid="112"/>
                                        </p:tgtEl>
                                      </p:cBhvr>
                                    </p:animEffect>
                                  </p:childTnLst>
                                </p:cTn>
                              </p:par>
                              <p:par>
                                <p:cTn id="42" presetID="10" presetClass="entr" presetSubtype="0" fill="hold" grpId="0" nodeType="withEffect">
                                  <p:stCondLst>
                                    <p:cond delay="2500"/>
                                  </p:stCondLst>
                                  <p:childTnLst>
                                    <p:set>
                                      <p:cBhvr>
                                        <p:cTn id="43" dur="1" fill="hold">
                                          <p:stCondLst>
                                            <p:cond delay="0"/>
                                          </p:stCondLst>
                                        </p:cTn>
                                        <p:tgtEl>
                                          <p:spTgt spid="123"/>
                                        </p:tgtEl>
                                        <p:attrNameLst>
                                          <p:attrName>style.visibility</p:attrName>
                                        </p:attrNameLst>
                                      </p:cBhvr>
                                      <p:to>
                                        <p:strVal val="visible"/>
                                      </p:to>
                                    </p:set>
                                    <p:animEffect transition="in" filter="fade">
                                      <p:cBhvr>
                                        <p:cTn id="44" dur="500"/>
                                        <p:tgtEl>
                                          <p:spTgt spid="123"/>
                                        </p:tgtEl>
                                      </p:cBhvr>
                                    </p:animEffect>
                                  </p:childTnLst>
                                </p:cTn>
                              </p:par>
                              <p:par>
                                <p:cTn id="45" presetID="35" presetClass="path" presetSubtype="0" decel="40000" fill="hold" grpId="1" nodeType="withEffect">
                                  <p:stCondLst>
                                    <p:cond delay="2500"/>
                                  </p:stCondLst>
                                  <p:childTnLst>
                                    <p:animMotion origin="layout" path="M 0.08919 -2.22222E-6 L -0.0306 -2.22222E-6 " pathEditMode="relative" rAng="0" ptsTypes="AA">
                                      <p:cBhvr>
                                        <p:cTn id="46" dur="1000" fill="hold"/>
                                        <p:tgtEl>
                                          <p:spTgt spid="123"/>
                                        </p:tgtEl>
                                        <p:attrNameLst>
                                          <p:attrName>ppt_x</p:attrName>
                                          <p:attrName>ppt_y</p:attrName>
                                        </p:attrNameLst>
                                      </p:cBhvr>
                                      <p:rCtr x="-5990" y="0"/>
                                    </p:animMotion>
                                  </p:childTnLst>
                                </p:cTn>
                              </p:par>
                              <p:par>
                                <p:cTn id="47" presetID="35" presetClass="path" presetSubtype="0" accel="40000" decel="40000" fill="hold" grpId="2" nodeType="withEffect">
                                  <p:stCondLst>
                                    <p:cond delay="3500"/>
                                  </p:stCondLst>
                                  <p:childTnLst>
                                    <p:animMotion origin="layout" path="M 1.25E-6 -2.22222E-6 L -0.03073 -2.22222E-6 " pathEditMode="relative" rAng="0" ptsTypes="AA">
                                      <p:cBhvr>
                                        <p:cTn id="48" dur="1000" spd="-100000" fill="hold"/>
                                        <p:tgtEl>
                                          <p:spTgt spid="123"/>
                                        </p:tgtEl>
                                        <p:attrNameLst>
                                          <p:attrName>ppt_x</p:attrName>
                                          <p:attrName>ppt_y</p:attrName>
                                        </p:attrNameLst>
                                      </p:cBhvr>
                                      <p:rCtr x="-1536" y="0"/>
                                    </p:animMotion>
                                  </p:childTnLst>
                                </p:cTn>
                              </p:par>
                              <p:par>
                                <p:cTn id="49" presetID="10" presetClass="entr" presetSubtype="0" fill="hold" grpId="0" nodeType="withEffect">
                                  <p:stCondLst>
                                    <p:cond delay="2500"/>
                                  </p:stCondLst>
                                  <p:childTnLst>
                                    <p:set>
                                      <p:cBhvr>
                                        <p:cTn id="50" dur="1" fill="hold">
                                          <p:stCondLst>
                                            <p:cond delay="0"/>
                                          </p:stCondLst>
                                        </p:cTn>
                                        <p:tgtEl>
                                          <p:spTgt spid="93"/>
                                        </p:tgtEl>
                                        <p:attrNameLst>
                                          <p:attrName>style.visibility</p:attrName>
                                        </p:attrNameLst>
                                      </p:cBhvr>
                                      <p:to>
                                        <p:strVal val="visible"/>
                                      </p:to>
                                    </p:set>
                                    <p:animEffect transition="in" filter="fade">
                                      <p:cBhvr>
                                        <p:cTn id="51" dur="500"/>
                                        <p:tgtEl>
                                          <p:spTgt spid="93"/>
                                        </p:tgtEl>
                                      </p:cBhvr>
                                    </p:animEffect>
                                  </p:childTnLst>
                                </p:cTn>
                              </p:par>
                              <p:par>
                                <p:cTn id="52" presetID="22" presetClass="entr" presetSubtype="2" fill="hold" grpId="0" nodeType="withEffect">
                                  <p:stCondLst>
                                    <p:cond delay="2500"/>
                                  </p:stCondLst>
                                  <p:childTnLst>
                                    <p:set>
                                      <p:cBhvr>
                                        <p:cTn id="53" dur="1" fill="hold">
                                          <p:stCondLst>
                                            <p:cond delay="0"/>
                                          </p:stCondLst>
                                        </p:cTn>
                                        <p:tgtEl>
                                          <p:spTgt spid="102"/>
                                        </p:tgtEl>
                                        <p:attrNameLst>
                                          <p:attrName>style.visibility</p:attrName>
                                        </p:attrNameLst>
                                      </p:cBhvr>
                                      <p:to>
                                        <p:strVal val="visible"/>
                                      </p:to>
                                    </p:set>
                                    <p:animEffect transition="in" filter="wipe(right)">
                                      <p:cBhvr>
                                        <p:cTn id="54" dur="500"/>
                                        <p:tgtEl>
                                          <p:spTgt spid="102"/>
                                        </p:tgtEl>
                                      </p:cBhvr>
                                    </p:animEffect>
                                  </p:childTnLst>
                                </p:cTn>
                              </p:par>
                              <p:par>
                                <p:cTn id="55" presetID="12" presetClass="entr" presetSubtype="2" fill="hold" grpId="0" nodeType="withEffect">
                                  <p:stCondLst>
                                    <p:cond delay="300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p:tgtEl>
                                          <p:spTgt spid="117"/>
                                        </p:tgtEl>
                                        <p:attrNameLst>
                                          <p:attrName>ppt_x</p:attrName>
                                        </p:attrNameLst>
                                      </p:cBhvr>
                                      <p:tavLst>
                                        <p:tav tm="0">
                                          <p:val>
                                            <p:strVal val="#ppt_x+#ppt_w*1.125000"/>
                                          </p:val>
                                        </p:tav>
                                        <p:tav tm="100000">
                                          <p:val>
                                            <p:strVal val="#ppt_x"/>
                                          </p:val>
                                        </p:tav>
                                      </p:tavLst>
                                    </p:anim>
                                    <p:animEffect transition="in" filter="wipe(left)">
                                      <p:cBhvr>
                                        <p:cTn id="58" dur="500"/>
                                        <p:tgtEl>
                                          <p:spTgt spid="117"/>
                                        </p:tgtEl>
                                      </p:cBhvr>
                                    </p:animEffect>
                                  </p:childTnLst>
                                </p:cTn>
                              </p:par>
                              <p:par>
                                <p:cTn id="59" presetID="10" presetClass="entr" presetSubtype="0" fill="hold" grpId="0" nodeType="withEffect">
                                  <p:stCondLst>
                                    <p:cond delay="3500"/>
                                  </p:stCondLst>
                                  <p:childTnLst>
                                    <p:set>
                                      <p:cBhvr>
                                        <p:cTn id="60" dur="1" fill="hold">
                                          <p:stCondLst>
                                            <p:cond delay="0"/>
                                          </p:stCondLst>
                                        </p:cTn>
                                        <p:tgtEl>
                                          <p:spTgt spid="124"/>
                                        </p:tgtEl>
                                        <p:attrNameLst>
                                          <p:attrName>style.visibility</p:attrName>
                                        </p:attrNameLst>
                                      </p:cBhvr>
                                      <p:to>
                                        <p:strVal val="visible"/>
                                      </p:to>
                                    </p:set>
                                    <p:animEffect transition="in" filter="fade">
                                      <p:cBhvr>
                                        <p:cTn id="61" dur="500"/>
                                        <p:tgtEl>
                                          <p:spTgt spid="124"/>
                                        </p:tgtEl>
                                      </p:cBhvr>
                                    </p:animEffect>
                                  </p:childTnLst>
                                </p:cTn>
                              </p:par>
                              <p:par>
                                <p:cTn id="62" presetID="35" presetClass="path" presetSubtype="0" decel="40000" fill="hold" grpId="1" nodeType="withEffect">
                                  <p:stCondLst>
                                    <p:cond delay="3500"/>
                                  </p:stCondLst>
                                  <p:childTnLst>
                                    <p:animMotion origin="layout" path="M 0.03073 -1.85185E-6 L -0.08906 -1.85185E-6 " pathEditMode="relative" rAng="0" ptsTypes="AA">
                                      <p:cBhvr>
                                        <p:cTn id="63" dur="1000" spd="-100000" fill="hold"/>
                                        <p:tgtEl>
                                          <p:spTgt spid="124"/>
                                        </p:tgtEl>
                                        <p:attrNameLst>
                                          <p:attrName>ppt_x</p:attrName>
                                          <p:attrName>ppt_y</p:attrName>
                                        </p:attrNameLst>
                                      </p:cBhvr>
                                      <p:rCtr x="-5990" y="0"/>
                                    </p:animMotion>
                                  </p:childTnLst>
                                </p:cTn>
                              </p:par>
                              <p:par>
                                <p:cTn id="64" presetID="35" presetClass="path" presetSubtype="0" accel="40000" decel="40000" fill="hold" grpId="2" nodeType="withEffect">
                                  <p:stCondLst>
                                    <p:cond delay="4500"/>
                                  </p:stCondLst>
                                  <p:childTnLst>
                                    <p:animMotion origin="layout" path="M 0.03073 -1.85185E-6 L -2.70833E-6 -1.85185E-6 " pathEditMode="relative" rAng="0" ptsTypes="AA">
                                      <p:cBhvr>
                                        <p:cTn id="65" dur="1000" fill="hold"/>
                                        <p:tgtEl>
                                          <p:spTgt spid="124"/>
                                        </p:tgtEl>
                                        <p:attrNameLst>
                                          <p:attrName>ppt_x</p:attrName>
                                          <p:attrName>ppt_y</p:attrName>
                                        </p:attrNameLst>
                                      </p:cBhvr>
                                      <p:rCtr x="-1536" y="0"/>
                                    </p:animMotion>
                                  </p:childTnLst>
                                </p:cTn>
                              </p:par>
                              <p:par>
                                <p:cTn id="66" presetID="10" presetClass="entr" presetSubtype="0" fill="hold" grpId="0" nodeType="withEffect">
                                  <p:stCondLst>
                                    <p:cond delay="350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childTnLst>
                                </p:cTn>
                              </p:par>
                              <p:par>
                                <p:cTn id="69" presetID="22" presetClass="entr" presetSubtype="8" fill="hold" grpId="0" nodeType="withEffect">
                                  <p:stCondLst>
                                    <p:cond delay="3500"/>
                                  </p:stCondLst>
                                  <p:childTnLst>
                                    <p:set>
                                      <p:cBhvr>
                                        <p:cTn id="70" dur="1" fill="hold">
                                          <p:stCondLst>
                                            <p:cond delay="0"/>
                                          </p:stCondLst>
                                        </p:cTn>
                                        <p:tgtEl>
                                          <p:spTgt spid="104"/>
                                        </p:tgtEl>
                                        <p:attrNameLst>
                                          <p:attrName>style.visibility</p:attrName>
                                        </p:attrNameLst>
                                      </p:cBhvr>
                                      <p:to>
                                        <p:strVal val="visible"/>
                                      </p:to>
                                    </p:set>
                                    <p:animEffect transition="in" filter="wipe(left)">
                                      <p:cBhvr>
                                        <p:cTn id="71" dur="500"/>
                                        <p:tgtEl>
                                          <p:spTgt spid="104"/>
                                        </p:tgtEl>
                                      </p:cBhvr>
                                    </p:animEffect>
                                  </p:childTnLst>
                                </p:cTn>
                              </p:par>
                              <p:par>
                                <p:cTn id="72" presetID="12" presetClass="entr" presetSubtype="8" fill="hold" grpId="0" nodeType="withEffect">
                                  <p:stCondLst>
                                    <p:cond delay="4000"/>
                                  </p:stCondLst>
                                  <p:childTnLst>
                                    <p:set>
                                      <p:cBhvr>
                                        <p:cTn id="73" dur="1" fill="hold">
                                          <p:stCondLst>
                                            <p:cond delay="0"/>
                                          </p:stCondLst>
                                        </p:cTn>
                                        <p:tgtEl>
                                          <p:spTgt spid="119"/>
                                        </p:tgtEl>
                                        <p:attrNameLst>
                                          <p:attrName>style.visibility</p:attrName>
                                        </p:attrNameLst>
                                      </p:cBhvr>
                                      <p:to>
                                        <p:strVal val="visible"/>
                                      </p:to>
                                    </p:set>
                                    <p:anim calcmode="lin" valueType="num">
                                      <p:cBhvr additive="base">
                                        <p:cTn id="74" dur="500"/>
                                        <p:tgtEl>
                                          <p:spTgt spid="119"/>
                                        </p:tgtEl>
                                        <p:attrNameLst>
                                          <p:attrName>ppt_x</p:attrName>
                                        </p:attrNameLst>
                                      </p:cBhvr>
                                      <p:tavLst>
                                        <p:tav tm="0">
                                          <p:val>
                                            <p:strVal val="#ppt_x-#ppt_w*1.125000"/>
                                          </p:val>
                                        </p:tav>
                                        <p:tav tm="100000">
                                          <p:val>
                                            <p:strVal val="#ppt_x"/>
                                          </p:val>
                                        </p:tav>
                                      </p:tavLst>
                                    </p:anim>
                                    <p:animEffect transition="in" filter="wipe(right)">
                                      <p:cBhvr>
                                        <p:cTn id="7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99" grpId="0" animBg="1"/>
      <p:bldP spid="100" grpId="0" animBg="1"/>
      <p:bldP spid="101" grpId="0" animBg="1"/>
      <p:bldP spid="102" grpId="0" animBg="1"/>
      <p:bldP spid="104" grpId="0" animBg="1"/>
      <p:bldP spid="110" grpId="0"/>
      <p:bldP spid="112" grpId="0"/>
      <p:bldP spid="117" grpId="0"/>
      <p:bldP spid="119" grpId="0"/>
      <p:bldP spid="121" grpId="0" animBg="1"/>
      <p:bldP spid="121" grpId="1" animBg="1"/>
      <p:bldP spid="121" grpId="2" animBg="1"/>
      <p:bldP spid="122" grpId="0" animBg="1"/>
      <p:bldP spid="122" grpId="1" animBg="1"/>
      <p:bldP spid="122" grpId="2" animBg="1"/>
      <p:bldP spid="123" grpId="0" animBg="1"/>
      <p:bldP spid="123" grpId="1" animBg="1"/>
      <p:bldP spid="123" grpId="2" animBg="1"/>
      <p:bldP spid="124" grpId="0" animBg="1"/>
      <p:bldP spid="124" grpId="1" animBg="1"/>
      <p:bldP spid="124" grpId="2"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EC439E-ACE1-4820-8443-510C62816FE8}"/>
              </a:ext>
            </a:extLst>
          </p:cNvPr>
          <p:cNvGrpSpPr/>
          <p:nvPr/>
        </p:nvGrpSpPr>
        <p:grpSpPr>
          <a:xfrm>
            <a:off x="2620310" y="1934865"/>
            <a:ext cx="6834187" cy="3582987"/>
            <a:chOff x="2620310" y="1934865"/>
            <a:chExt cx="6834187" cy="3582987"/>
          </a:xfrm>
          <a:blipFill dpi="0" rotWithShape="1">
            <a:blip r:embed="rId3"/>
            <a:srcRect/>
            <a:stretch>
              <a:fillRect t="-24000"/>
            </a:stretch>
          </a:blipFill>
        </p:grpSpPr>
        <p:sp>
          <p:nvSpPr>
            <p:cNvPr id="592" name="Freeform 5"/>
            <p:cNvSpPr/>
            <p:nvPr/>
          </p:nvSpPr>
          <p:spPr bwMode="auto">
            <a:xfrm>
              <a:off x="6919260" y="3962102"/>
              <a:ext cx="2535237" cy="1546225"/>
            </a:xfrm>
            <a:custGeom>
              <a:avLst/>
              <a:gdLst>
                <a:gd name="T0" fmla="*/ 0 w 1757"/>
                <a:gd name="T1" fmla="*/ 1064 h 1064"/>
                <a:gd name="T2" fmla="*/ 1262 w 1757"/>
                <a:gd name="T3" fmla="*/ 1064 h 1064"/>
                <a:gd name="T4" fmla="*/ 1660 w 1757"/>
                <a:gd name="T5" fmla="*/ 437 h 1064"/>
                <a:gd name="T6" fmla="*/ 964 w 1757"/>
                <a:gd name="T7" fmla="*/ 172 h 1064"/>
                <a:gd name="T8" fmla="*/ 0 w 1757"/>
                <a:gd name="T9" fmla="*/ 1064 h 1064"/>
              </a:gdLst>
              <a:ahLst/>
              <a:cxnLst>
                <a:cxn ang="0">
                  <a:pos x="T0" y="T1"/>
                </a:cxn>
                <a:cxn ang="0">
                  <a:pos x="T2" y="T3"/>
                </a:cxn>
                <a:cxn ang="0">
                  <a:pos x="T4" y="T5"/>
                </a:cxn>
                <a:cxn ang="0">
                  <a:pos x="T6" y="T7"/>
                </a:cxn>
                <a:cxn ang="0">
                  <a:pos x="T8" y="T9"/>
                </a:cxn>
              </a:cxnLst>
              <a:rect l="0" t="0" r="r" b="b"/>
              <a:pathLst>
                <a:path w="1757" h="1064">
                  <a:moveTo>
                    <a:pt x="0" y="1064"/>
                  </a:moveTo>
                  <a:cubicBezTo>
                    <a:pt x="420" y="1064"/>
                    <a:pt x="841" y="1064"/>
                    <a:pt x="1262" y="1064"/>
                  </a:cubicBezTo>
                  <a:cubicBezTo>
                    <a:pt x="1565" y="1054"/>
                    <a:pt x="1757" y="732"/>
                    <a:pt x="1660" y="437"/>
                  </a:cubicBezTo>
                  <a:cubicBezTo>
                    <a:pt x="1583" y="204"/>
                    <a:pt x="1216" y="0"/>
                    <a:pt x="964" y="172"/>
                  </a:cubicBezTo>
                  <a:lnTo>
                    <a:pt x="0" y="1064"/>
                  </a:lnTo>
                  <a:close/>
                </a:path>
              </a:pathLst>
            </a:custGeom>
            <a:grpFill/>
            <a:ln w="9525" cap="flat">
              <a:no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FFFFFF"/>
                </a:solidFill>
                <a:effectLst/>
                <a:uLnTx/>
                <a:uFillTx/>
                <a:latin typeface="Arial" panose="020B0604020202020204"/>
                <a:ea typeface="微软雅黑" panose="020B0503020204020204" pitchFamily="34" charset="-122"/>
                <a:cs typeface="+mn-ea"/>
              </a:endParaRPr>
            </a:p>
          </p:txBody>
        </p:sp>
        <p:sp>
          <p:nvSpPr>
            <p:cNvPr id="593" name="Freeform 6"/>
            <p:cNvSpPr/>
            <p:nvPr/>
          </p:nvSpPr>
          <p:spPr bwMode="auto">
            <a:xfrm>
              <a:off x="6792260" y="2582565"/>
              <a:ext cx="1803400" cy="2852737"/>
            </a:xfrm>
            <a:custGeom>
              <a:avLst/>
              <a:gdLst>
                <a:gd name="T0" fmla="*/ 0 w 1251"/>
                <a:gd name="T1" fmla="*/ 1965 h 1965"/>
                <a:gd name="T2" fmla="*/ 1015 w 1251"/>
                <a:gd name="T3" fmla="*/ 950 h 1965"/>
                <a:gd name="T4" fmla="*/ 831 w 1251"/>
                <a:gd name="T5" fmla="*/ 126 h 1965"/>
                <a:gd name="T6" fmla="*/ 58 w 1251"/>
                <a:gd name="T7" fmla="*/ 473 h 1965"/>
                <a:gd name="T8" fmla="*/ 0 w 1251"/>
                <a:gd name="T9" fmla="*/ 1965 h 1965"/>
              </a:gdLst>
              <a:ahLst/>
              <a:cxnLst>
                <a:cxn ang="0">
                  <a:pos x="T0" y="T1"/>
                </a:cxn>
                <a:cxn ang="0">
                  <a:pos x="T2" y="T3"/>
                </a:cxn>
                <a:cxn ang="0">
                  <a:pos x="T4" y="T5"/>
                </a:cxn>
                <a:cxn ang="0">
                  <a:pos x="T6" y="T7"/>
                </a:cxn>
                <a:cxn ang="0">
                  <a:pos x="T8" y="T9"/>
                </a:cxn>
              </a:cxnLst>
              <a:rect l="0" t="0" r="r" b="b"/>
              <a:pathLst>
                <a:path w="1251" h="1965">
                  <a:moveTo>
                    <a:pt x="0" y="1965"/>
                  </a:moveTo>
                  <a:cubicBezTo>
                    <a:pt x="338" y="1626"/>
                    <a:pt x="677" y="1288"/>
                    <a:pt x="1015" y="950"/>
                  </a:cubicBezTo>
                  <a:cubicBezTo>
                    <a:pt x="1251" y="698"/>
                    <a:pt x="1146" y="285"/>
                    <a:pt x="831" y="126"/>
                  </a:cubicBezTo>
                  <a:cubicBezTo>
                    <a:pt x="581" y="0"/>
                    <a:pt x="122" y="131"/>
                    <a:pt x="58" y="473"/>
                  </a:cubicBezTo>
                  <a:lnTo>
                    <a:pt x="0" y="1965"/>
                  </a:lnTo>
                  <a:close/>
                </a:path>
              </a:pathLst>
            </a:custGeom>
            <a:grpFill/>
            <a:ln w="9525" cap="flat">
              <a:no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FFFFFF"/>
                </a:solidFill>
                <a:effectLst/>
                <a:uLnTx/>
                <a:uFillTx/>
                <a:latin typeface="Arial" panose="020B0604020202020204"/>
                <a:ea typeface="微软雅黑" panose="020B0503020204020204" pitchFamily="34" charset="-122"/>
                <a:cs typeface="+mn-ea"/>
              </a:endParaRPr>
            </a:p>
          </p:txBody>
        </p:sp>
        <p:sp>
          <p:nvSpPr>
            <p:cNvPr id="594" name="Freeform 7"/>
            <p:cNvSpPr/>
            <p:nvPr/>
          </p:nvSpPr>
          <p:spPr bwMode="auto">
            <a:xfrm>
              <a:off x="4585635" y="1934865"/>
              <a:ext cx="2106612" cy="3500437"/>
            </a:xfrm>
            <a:custGeom>
              <a:avLst/>
              <a:gdLst>
                <a:gd name="T0" fmla="*/ 1459 w 1459"/>
                <a:gd name="T1" fmla="*/ 2412 h 2412"/>
                <a:gd name="T2" fmla="*/ 1459 w 1459"/>
                <a:gd name="T3" fmla="*/ 680 h 2412"/>
                <a:gd name="T4" fmla="*/ 600 w 1459"/>
                <a:gd name="T5" fmla="*/ 134 h 2412"/>
                <a:gd name="T6" fmla="*/ 236 w 1459"/>
                <a:gd name="T7" fmla="*/ 1089 h 2412"/>
                <a:gd name="T8" fmla="*/ 1459 w 1459"/>
                <a:gd name="T9" fmla="*/ 2412 h 2412"/>
              </a:gdLst>
              <a:ahLst/>
              <a:cxnLst>
                <a:cxn ang="0">
                  <a:pos x="T0" y="T1"/>
                </a:cxn>
                <a:cxn ang="0">
                  <a:pos x="T2" y="T3"/>
                </a:cxn>
                <a:cxn ang="0">
                  <a:pos x="T4" y="T5"/>
                </a:cxn>
                <a:cxn ang="0">
                  <a:pos x="T6" y="T7"/>
                </a:cxn>
                <a:cxn ang="0">
                  <a:pos x="T8" y="T9"/>
                </a:cxn>
              </a:cxnLst>
              <a:rect l="0" t="0" r="r" b="b"/>
              <a:pathLst>
                <a:path w="1459" h="2412">
                  <a:moveTo>
                    <a:pt x="1459" y="2412"/>
                  </a:moveTo>
                  <a:cubicBezTo>
                    <a:pt x="1459" y="1834"/>
                    <a:pt x="1459" y="1257"/>
                    <a:pt x="1459" y="680"/>
                  </a:cubicBezTo>
                  <a:cubicBezTo>
                    <a:pt x="1446" y="264"/>
                    <a:pt x="1004" y="0"/>
                    <a:pt x="600" y="134"/>
                  </a:cubicBezTo>
                  <a:cubicBezTo>
                    <a:pt x="279" y="240"/>
                    <a:pt x="0" y="743"/>
                    <a:pt x="236" y="1089"/>
                  </a:cubicBezTo>
                  <a:lnTo>
                    <a:pt x="1459" y="2412"/>
                  </a:lnTo>
                  <a:close/>
                </a:path>
              </a:pathLst>
            </a:custGeom>
            <a:grpFill/>
            <a:ln w="9525" cap="flat">
              <a:no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595" name="Freeform 8"/>
            <p:cNvSpPr/>
            <p:nvPr/>
          </p:nvSpPr>
          <p:spPr bwMode="auto">
            <a:xfrm>
              <a:off x="2620310" y="3087390"/>
              <a:ext cx="3998912" cy="2430462"/>
            </a:xfrm>
            <a:custGeom>
              <a:avLst/>
              <a:gdLst>
                <a:gd name="T0" fmla="*/ 2772 w 2772"/>
                <a:gd name="T1" fmla="*/ 1674 h 1675"/>
                <a:gd name="T2" fmla="*/ 1300 w 2772"/>
                <a:gd name="T3" fmla="*/ 315 h 1675"/>
                <a:gd name="T4" fmla="*/ 162 w 2772"/>
                <a:gd name="T5" fmla="*/ 616 h 1675"/>
                <a:gd name="T6" fmla="*/ 688 w 2772"/>
                <a:gd name="T7" fmla="*/ 1675 h 1675"/>
                <a:gd name="T8" fmla="*/ 2772 w 2772"/>
                <a:gd name="T9" fmla="*/ 1674 h 1675"/>
              </a:gdLst>
              <a:ahLst/>
              <a:cxnLst>
                <a:cxn ang="0">
                  <a:pos x="T0" y="T1"/>
                </a:cxn>
                <a:cxn ang="0">
                  <a:pos x="T2" y="T3"/>
                </a:cxn>
                <a:cxn ang="0">
                  <a:pos x="T4" y="T5"/>
                </a:cxn>
                <a:cxn ang="0">
                  <a:pos x="T6" y="T7"/>
                </a:cxn>
                <a:cxn ang="0">
                  <a:pos x="T8" y="T9"/>
                </a:cxn>
              </a:cxnLst>
              <a:rect l="0" t="0" r="r" b="b"/>
              <a:pathLst>
                <a:path w="2772" h="1675">
                  <a:moveTo>
                    <a:pt x="2772" y="1674"/>
                  </a:moveTo>
                  <a:cubicBezTo>
                    <a:pt x="2281" y="1221"/>
                    <a:pt x="1791" y="768"/>
                    <a:pt x="1300" y="315"/>
                  </a:cubicBezTo>
                  <a:cubicBezTo>
                    <a:pt x="937" y="0"/>
                    <a:pt x="366" y="168"/>
                    <a:pt x="162" y="616"/>
                  </a:cubicBezTo>
                  <a:cubicBezTo>
                    <a:pt x="0" y="972"/>
                    <a:pt x="209" y="1605"/>
                    <a:pt x="688" y="1675"/>
                  </a:cubicBezTo>
                  <a:lnTo>
                    <a:pt x="2772" y="1674"/>
                  </a:lnTo>
                  <a:close/>
                </a:path>
              </a:pathLst>
            </a:custGeom>
            <a:grpFill/>
            <a:ln w="9525" cap="flat">
              <a:no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FFFFFF"/>
                </a:solidFill>
                <a:effectLst/>
                <a:uLnTx/>
                <a:uFillTx/>
                <a:latin typeface="Arial" panose="020B0604020202020204"/>
                <a:ea typeface="微软雅黑" panose="020B0503020204020204" pitchFamily="34" charset="-122"/>
                <a:cs typeface="+mn-ea"/>
              </a:endParaRPr>
            </a:p>
          </p:txBody>
        </p:sp>
      </p:grpSp>
      <p:sp>
        <p:nvSpPr>
          <p:cNvPr id="596" name="矩形 50"/>
          <p:cNvSpPr>
            <a:spLocks noChangeArrowheads="1"/>
          </p:cNvSpPr>
          <p:nvPr/>
        </p:nvSpPr>
        <p:spPr bwMode="auto">
          <a:xfrm>
            <a:off x="1512314" y="382399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rPr>
              <a:t>输入标题</a:t>
            </a:r>
          </a:p>
        </p:txBody>
      </p:sp>
      <p:sp>
        <p:nvSpPr>
          <p:cNvPr id="597" name="矩形 51"/>
          <p:cNvSpPr>
            <a:spLocks noChangeArrowheads="1"/>
          </p:cNvSpPr>
          <p:nvPr/>
        </p:nvSpPr>
        <p:spPr bwMode="auto">
          <a:xfrm>
            <a:off x="1525759" y="4150439"/>
            <a:ext cx="103105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200"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rPr>
              <a:t>38%</a:t>
            </a:r>
            <a:endParaRPr lang="zh-CN" altLang="en-US" sz="3200"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endParaRPr>
          </a:p>
        </p:txBody>
      </p:sp>
      <p:sp>
        <p:nvSpPr>
          <p:cNvPr id="598" name="矩形 52"/>
          <p:cNvSpPr>
            <a:spLocks noChangeArrowheads="1"/>
          </p:cNvSpPr>
          <p:nvPr/>
        </p:nvSpPr>
        <p:spPr bwMode="auto">
          <a:xfrm>
            <a:off x="4663423" y="1163869"/>
            <a:ext cx="1106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rPr>
              <a:t>输入标题</a:t>
            </a:r>
          </a:p>
        </p:txBody>
      </p:sp>
      <p:sp>
        <p:nvSpPr>
          <p:cNvPr id="599" name="矩形 53"/>
          <p:cNvSpPr>
            <a:spLocks noChangeArrowheads="1"/>
          </p:cNvSpPr>
          <p:nvPr/>
        </p:nvSpPr>
        <p:spPr bwMode="auto">
          <a:xfrm>
            <a:off x="4706697" y="1460731"/>
            <a:ext cx="103105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3200"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rPr>
              <a:t>29%</a:t>
            </a:r>
            <a:endParaRPr lang="zh-CN" altLang="en-US" sz="3200"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endParaRPr>
          </a:p>
        </p:txBody>
      </p:sp>
      <p:sp>
        <p:nvSpPr>
          <p:cNvPr id="600" name="矩形 54"/>
          <p:cNvSpPr>
            <a:spLocks noChangeArrowheads="1"/>
          </p:cNvSpPr>
          <p:nvPr/>
        </p:nvSpPr>
        <p:spPr bwMode="auto">
          <a:xfrm>
            <a:off x="8406747" y="236880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rPr>
              <a:t>输入标题</a:t>
            </a:r>
          </a:p>
        </p:txBody>
      </p:sp>
      <p:sp>
        <p:nvSpPr>
          <p:cNvPr id="601" name="矩形 55"/>
          <p:cNvSpPr>
            <a:spLocks noChangeArrowheads="1"/>
          </p:cNvSpPr>
          <p:nvPr/>
        </p:nvSpPr>
        <p:spPr bwMode="auto">
          <a:xfrm>
            <a:off x="8429384" y="2641855"/>
            <a:ext cx="10310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200"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rPr>
              <a:t>21%</a:t>
            </a:r>
            <a:endParaRPr lang="zh-CN" altLang="en-US" sz="3200"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endParaRPr>
          </a:p>
        </p:txBody>
      </p:sp>
      <p:sp>
        <p:nvSpPr>
          <p:cNvPr id="602" name="矩形 56"/>
          <p:cNvSpPr>
            <a:spLocks noChangeArrowheads="1"/>
          </p:cNvSpPr>
          <p:nvPr/>
        </p:nvSpPr>
        <p:spPr bwMode="auto">
          <a:xfrm>
            <a:off x="9350444" y="3823434"/>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rPr>
              <a:t>输入标题</a:t>
            </a:r>
          </a:p>
        </p:txBody>
      </p:sp>
      <p:sp>
        <p:nvSpPr>
          <p:cNvPr id="603" name="矩形 57"/>
          <p:cNvSpPr>
            <a:spLocks noChangeArrowheads="1"/>
          </p:cNvSpPr>
          <p:nvPr/>
        </p:nvSpPr>
        <p:spPr bwMode="auto">
          <a:xfrm>
            <a:off x="9297674" y="4104422"/>
            <a:ext cx="10310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3200"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rPr>
              <a:t>12%</a:t>
            </a:r>
            <a:endParaRPr lang="zh-CN" altLang="en-US" sz="3200" dirty="0">
              <a:gradFill>
                <a:gsLst>
                  <a:gs pos="0">
                    <a:srgbClr val="A38D5D"/>
                  </a:gs>
                  <a:gs pos="33000">
                    <a:srgbClr val="C9AE93"/>
                  </a:gs>
                  <a:gs pos="67000">
                    <a:srgbClr val="A87D53"/>
                  </a:gs>
                  <a:gs pos="100000">
                    <a:srgbClr val="C9AE93"/>
                  </a:gs>
                </a:gsLst>
                <a:lin ang="2700000" scaled="0"/>
              </a:gradFill>
              <a:latin typeface="微软雅黑" panose="020B0503020204020204" pitchFamily="34" charset="-122"/>
              <a:ea typeface="微软雅黑" panose="020B0503020204020204" pitchFamily="34" charset="-122"/>
            </a:endParaRPr>
          </a:p>
        </p:txBody>
      </p:sp>
      <p:sp>
        <p:nvSpPr>
          <p:cNvPr id="604" name="矩形 61"/>
          <p:cNvSpPr>
            <a:spLocks noChangeArrowheads="1"/>
          </p:cNvSpPr>
          <p:nvPr/>
        </p:nvSpPr>
        <p:spPr bwMode="auto">
          <a:xfrm>
            <a:off x="2994678" y="5606774"/>
            <a:ext cx="3045549"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605" name="矩形 62"/>
          <p:cNvSpPr>
            <a:spLocks noChangeArrowheads="1"/>
          </p:cNvSpPr>
          <p:nvPr/>
        </p:nvSpPr>
        <p:spPr bwMode="auto">
          <a:xfrm>
            <a:off x="2556810" y="1154155"/>
            <a:ext cx="2106613"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606" name="矩形 63"/>
          <p:cNvSpPr>
            <a:spLocks noChangeArrowheads="1"/>
          </p:cNvSpPr>
          <p:nvPr/>
        </p:nvSpPr>
        <p:spPr bwMode="auto">
          <a:xfrm>
            <a:off x="9514822" y="2255931"/>
            <a:ext cx="2033981"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607" name="矩形 64"/>
          <p:cNvSpPr>
            <a:spLocks noChangeArrowheads="1"/>
          </p:cNvSpPr>
          <p:nvPr/>
        </p:nvSpPr>
        <p:spPr bwMode="auto">
          <a:xfrm>
            <a:off x="7110155" y="5646995"/>
            <a:ext cx="297101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602"/>
                                            </p:tgtEl>
                                            <p:attrNameLst>
                                              <p:attrName>style.visibility</p:attrName>
                                            </p:attrNameLst>
                                          </p:cBhvr>
                                          <p:to>
                                            <p:strVal val="visible"/>
                                          </p:to>
                                        </p:set>
                                        <p:anim calcmode="lin" valueType="num" p14:bounceEnd="67000">
                                          <p:cBhvr additive="base">
                                            <p:cTn id="7" dur="2000" fill="hold"/>
                                            <p:tgtEl>
                                              <p:spTgt spid="602"/>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60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7000">
                                      <p:stCondLst>
                                        <p:cond delay="0"/>
                                      </p:stCondLst>
                                      <p:childTnLst>
                                        <p:set>
                                          <p:cBhvr>
                                            <p:cTn id="10" dur="1" fill="hold">
                                              <p:stCondLst>
                                                <p:cond delay="0"/>
                                              </p:stCondLst>
                                            </p:cTn>
                                            <p:tgtEl>
                                              <p:spTgt spid="600"/>
                                            </p:tgtEl>
                                            <p:attrNameLst>
                                              <p:attrName>style.visibility</p:attrName>
                                            </p:attrNameLst>
                                          </p:cBhvr>
                                          <p:to>
                                            <p:strVal val="visible"/>
                                          </p:to>
                                        </p:set>
                                        <p:anim calcmode="lin" valueType="num" p14:bounceEnd="67000">
                                          <p:cBhvr additive="base">
                                            <p:cTn id="11" dur="2000" fill="hold"/>
                                            <p:tgtEl>
                                              <p:spTgt spid="600"/>
                                            </p:tgtEl>
                                            <p:attrNameLst>
                                              <p:attrName>ppt_x</p:attrName>
                                            </p:attrNameLst>
                                          </p:cBhvr>
                                          <p:tavLst>
                                            <p:tav tm="0">
                                              <p:val>
                                                <p:strVal val="0-#ppt_w/2"/>
                                              </p:val>
                                            </p:tav>
                                            <p:tav tm="100000">
                                              <p:val>
                                                <p:strVal val="#ppt_x"/>
                                              </p:val>
                                            </p:tav>
                                          </p:tavLst>
                                        </p:anim>
                                        <p:anim calcmode="lin" valueType="num" p14:bounceEnd="67000">
                                          <p:cBhvr additive="base">
                                            <p:cTn id="12" dur="2000" fill="hold"/>
                                            <p:tgtEl>
                                              <p:spTgt spid="60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7000">
                                      <p:stCondLst>
                                        <p:cond delay="0"/>
                                      </p:stCondLst>
                                      <p:childTnLst>
                                        <p:set>
                                          <p:cBhvr>
                                            <p:cTn id="14" dur="1" fill="hold">
                                              <p:stCondLst>
                                                <p:cond delay="0"/>
                                              </p:stCondLst>
                                            </p:cTn>
                                            <p:tgtEl>
                                              <p:spTgt spid="598"/>
                                            </p:tgtEl>
                                            <p:attrNameLst>
                                              <p:attrName>style.visibility</p:attrName>
                                            </p:attrNameLst>
                                          </p:cBhvr>
                                          <p:to>
                                            <p:strVal val="visible"/>
                                          </p:to>
                                        </p:set>
                                        <p:anim calcmode="lin" valueType="num" p14:bounceEnd="67000">
                                          <p:cBhvr additive="base">
                                            <p:cTn id="15" dur="2000" fill="hold"/>
                                            <p:tgtEl>
                                              <p:spTgt spid="598"/>
                                            </p:tgtEl>
                                            <p:attrNameLst>
                                              <p:attrName>ppt_x</p:attrName>
                                            </p:attrNameLst>
                                          </p:cBhvr>
                                          <p:tavLst>
                                            <p:tav tm="0">
                                              <p:val>
                                                <p:strVal val="0-#ppt_w/2"/>
                                              </p:val>
                                            </p:tav>
                                            <p:tav tm="100000">
                                              <p:val>
                                                <p:strVal val="#ppt_x"/>
                                              </p:val>
                                            </p:tav>
                                          </p:tavLst>
                                        </p:anim>
                                        <p:anim calcmode="lin" valueType="num" p14:bounceEnd="67000">
                                          <p:cBhvr additive="base">
                                            <p:cTn id="16" dur="2000" fill="hold"/>
                                            <p:tgtEl>
                                              <p:spTgt spid="59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67000">
                                      <p:stCondLst>
                                        <p:cond delay="0"/>
                                      </p:stCondLst>
                                      <p:childTnLst>
                                        <p:set>
                                          <p:cBhvr>
                                            <p:cTn id="18" dur="1" fill="hold">
                                              <p:stCondLst>
                                                <p:cond delay="0"/>
                                              </p:stCondLst>
                                            </p:cTn>
                                            <p:tgtEl>
                                              <p:spTgt spid="596"/>
                                            </p:tgtEl>
                                            <p:attrNameLst>
                                              <p:attrName>style.visibility</p:attrName>
                                            </p:attrNameLst>
                                          </p:cBhvr>
                                          <p:to>
                                            <p:strVal val="visible"/>
                                          </p:to>
                                        </p:set>
                                        <p:anim calcmode="lin" valueType="num" p14:bounceEnd="67000">
                                          <p:cBhvr additive="base">
                                            <p:cTn id="19" dur="2000" fill="hold"/>
                                            <p:tgtEl>
                                              <p:spTgt spid="596"/>
                                            </p:tgtEl>
                                            <p:attrNameLst>
                                              <p:attrName>ppt_x</p:attrName>
                                            </p:attrNameLst>
                                          </p:cBhvr>
                                          <p:tavLst>
                                            <p:tav tm="0">
                                              <p:val>
                                                <p:strVal val="0-#ppt_w/2"/>
                                              </p:val>
                                            </p:tav>
                                            <p:tav tm="100000">
                                              <p:val>
                                                <p:strVal val="#ppt_x"/>
                                              </p:val>
                                            </p:tav>
                                          </p:tavLst>
                                        </p:anim>
                                        <p:anim calcmode="lin" valueType="num" p14:bounceEnd="67000">
                                          <p:cBhvr additive="base">
                                            <p:cTn id="20" dur="2000" fill="hold"/>
                                            <p:tgtEl>
                                              <p:spTgt spid="596"/>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597"/>
                                            </p:tgtEl>
                                            <p:attrNameLst>
                                              <p:attrName>style.visibility</p:attrName>
                                            </p:attrNameLst>
                                          </p:cBhvr>
                                          <p:to>
                                            <p:strVal val="visible"/>
                                          </p:to>
                                        </p:set>
                                        <p:animEffect transition="in" filter="randombar(horizontal)">
                                          <p:cBhvr>
                                            <p:cTn id="24" dur="500"/>
                                            <p:tgtEl>
                                              <p:spTgt spid="59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599"/>
                                            </p:tgtEl>
                                            <p:attrNameLst>
                                              <p:attrName>style.visibility</p:attrName>
                                            </p:attrNameLst>
                                          </p:cBhvr>
                                          <p:to>
                                            <p:strVal val="visible"/>
                                          </p:to>
                                        </p:set>
                                        <p:animEffect transition="in" filter="randombar(horizontal)">
                                          <p:cBhvr>
                                            <p:cTn id="27" dur="500"/>
                                            <p:tgtEl>
                                              <p:spTgt spid="599"/>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601"/>
                                            </p:tgtEl>
                                            <p:attrNameLst>
                                              <p:attrName>style.visibility</p:attrName>
                                            </p:attrNameLst>
                                          </p:cBhvr>
                                          <p:to>
                                            <p:strVal val="visible"/>
                                          </p:to>
                                        </p:set>
                                        <p:animEffect transition="in" filter="randombar(horizontal)">
                                          <p:cBhvr>
                                            <p:cTn id="30" dur="500"/>
                                            <p:tgtEl>
                                              <p:spTgt spid="601"/>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603"/>
                                            </p:tgtEl>
                                            <p:attrNameLst>
                                              <p:attrName>style.visibility</p:attrName>
                                            </p:attrNameLst>
                                          </p:cBhvr>
                                          <p:to>
                                            <p:strVal val="visible"/>
                                          </p:to>
                                        </p:set>
                                        <p:animEffect transition="in" filter="randombar(horizontal)">
                                          <p:cBhvr>
                                            <p:cTn id="33" dur="500"/>
                                            <p:tgtEl>
                                              <p:spTgt spid="603"/>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604"/>
                                            </p:tgtEl>
                                            <p:attrNameLst>
                                              <p:attrName>style.visibility</p:attrName>
                                            </p:attrNameLst>
                                          </p:cBhvr>
                                          <p:to>
                                            <p:strVal val="visible"/>
                                          </p:to>
                                        </p:set>
                                        <p:animEffect transition="in" filter="randombar(horizontal)">
                                          <p:cBhvr>
                                            <p:cTn id="37" dur="500"/>
                                            <p:tgtEl>
                                              <p:spTgt spid="604"/>
                                            </p:tgtEl>
                                          </p:cBhvr>
                                        </p:animEffect>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605"/>
                                            </p:tgtEl>
                                            <p:attrNameLst>
                                              <p:attrName>style.visibility</p:attrName>
                                            </p:attrNameLst>
                                          </p:cBhvr>
                                          <p:to>
                                            <p:strVal val="visible"/>
                                          </p:to>
                                        </p:set>
                                        <p:animEffect transition="in" filter="randombar(horizontal)">
                                          <p:cBhvr>
                                            <p:cTn id="41" dur="500"/>
                                            <p:tgtEl>
                                              <p:spTgt spid="605"/>
                                            </p:tgtEl>
                                          </p:cBhvr>
                                        </p:animEffect>
                                      </p:childTnLst>
                                    </p:cTn>
                                  </p:par>
                                </p:childTnLst>
                              </p:cTn>
                            </p:par>
                            <p:par>
                              <p:cTn id="42" fill="hold">
                                <p:stCondLst>
                                  <p:cond delay="3500"/>
                                </p:stCondLst>
                                <p:childTnLst>
                                  <p:par>
                                    <p:cTn id="43" presetID="14" presetClass="entr" presetSubtype="10" fill="hold" grpId="0" nodeType="afterEffect">
                                      <p:stCondLst>
                                        <p:cond delay="0"/>
                                      </p:stCondLst>
                                      <p:childTnLst>
                                        <p:set>
                                          <p:cBhvr>
                                            <p:cTn id="44" dur="1" fill="hold">
                                              <p:stCondLst>
                                                <p:cond delay="0"/>
                                              </p:stCondLst>
                                            </p:cTn>
                                            <p:tgtEl>
                                              <p:spTgt spid="606"/>
                                            </p:tgtEl>
                                            <p:attrNameLst>
                                              <p:attrName>style.visibility</p:attrName>
                                            </p:attrNameLst>
                                          </p:cBhvr>
                                          <p:to>
                                            <p:strVal val="visible"/>
                                          </p:to>
                                        </p:set>
                                        <p:animEffect transition="in" filter="randombar(horizontal)">
                                          <p:cBhvr>
                                            <p:cTn id="45" dur="500"/>
                                            <p:tgtEl>
                                              <p:spTgt spid="606"/>
                                            </p:tgtEl>
                                          </p:cBhvr>
                                        </p:animEffect>
                                      </p:childTnLst>
                                    </p:cTn>
                                  </p:par>
                                </p:childTnLst>
                              </p:cTn>
                            </p:par>
                            <p:par>
                              <p:cTn id="46" fill="hold">
                                <p:stCondLst>
                                  <p:cond delay="4000"/>
                                </p:stCondLst>
                                <p:childTnLst>
                                  <p:par>
                                    <p:cTn id="47" presetID="14" presetClass="entr" presetSubtype="10" fill="hold" grpId="0" nodeType="afterEffect">
                                      <p:stCondLst>
                                        <p:cond delay="0"/>
                                      </p:stCondLst>
                                      <p:childTnLst>
                                        <p:set>
                                          <p:cBhvr>
                                            <p:cTn id="48" dur="1" fill="hold">
                                              <p:stCondLst>
                                                <p:cond delay="0"/>
                                              </p:stCondLst>
                                            </p:cTn>
                                            <p:tgtEl>
                                              <p:spTgt spid="607"/>
                                            </p:tgtEl>
                                            <p:attrNameLst>
                                              <p:attrName>style.visibility</p:attrName>
                                            </p:attrNameLst>
                                          </p:cBhvr>
                                          <p:to>
                                            <p:strVal val="visible"/>
                                          </p:to>
                                        </p:set>
                                        <p:animEffect transition="in" filter="randombar(horizontal)">
                                          <p:cBhvr>
                                            <p:cTn id="49" dur="500"/>
                                            <p:tgtEl>
                                              <p:spTgt spid="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6" grpId="0"/>
          <p:bldP spid="597" grpId="0"/>
          <p:bldP spid="598" grpId="0"/>
          <p:bldP spid="599" grpId="0"/>
          <p:bldP spid="600" grpId="0"/>
          <p:bldP spid="601" grpId="0"/>
          <p:bldP spid="602" grpId="0"/>
          <p:bldP spid="603" grpId="0"/>
          <p:bldP spid="604" grpId="0"/>
          <p:bldP spid="605" grpId="0"/>
          <p:bldP spid="606" grpId="0"/>
          <p:bldP spid="6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2"/>
                                            </p:tgtEl>
                                            <p:attrNameLst>
                                              <p:attrName>style.visibility</p:attrName>
                                            </p:attrNameLst>
                                          </p:cBhvr>
                                          <p:to>
                                            <p:strVal val="visible"/>
                                          </p:to>
                                        </p:set>
                                        <p:anim calcmode="lin" valueType="num">
                                          <p:cBhvr additive="base">
                                            <p:cTn id="7" dur="2000" fill="hold"/>
                                            <p:tgtEl>
                                              <p:spTgt spid="602"/>
                                            </p:tgtEl>
                                            <p:attrNameLst>
                                              <p:attrName>ppt_x</p:attrName>
                                            </p:attrNameLst>
                                          </p:cBhvr>
                                          <p:tavLst>
                                            <p:tav tm="0">
                                              <p:val>
                                                <p:strVal val="0-#ppt_w/2"/>
                                              </p:val>
                                            </p:tav>
                                            <p:tav tm="100000">
                                              <p:val>
                                                <p:strVal val="#ppt_x"/>
                                              </p:val>
                                            </p:tav>
                                          </p:tavLst>
                                        </p:anim>
                                        <p:anim calcmode="lin" valueType="num">
                                          <p:cBhvr additive="base">
                                            <p:cTn id="8" dur="2000" fill="hold"/>
                                            <p:tgtEl>
                                              <p:spTgt spid="60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00"/>
                                            </p:tgtEl>
                                            <p:attrNameLst>
                                              <p:attrName>style.visibility</p:attrName>
                                            </p:attrNameLst>
                                          </p:cBhvr>
                                          <p:to>
                                            <p:strVal val="visible"/>
                                          </p:to>
                                        </p:set>
                                        <p:anim calcmode="lin" valueType="num">
                                          <p:cBhvr additive="base">
                                            <p:cTn id="11" dur="2000" fill="hold"/>
                                            <p:tgtEl>
                                              <p:spTgt spid="600"/>
                                            </p:tgtEl>
                                            <p:attrNameLst>
                                              <p:attrName>ppt_x</p:attrName>
                                            </p:attrNameLst>
                                          </p:cBhvr>
                                          <p:tavLst>
                                            <p:tav tm="0">
                                              <p:val>
                                                <p:strVal val="0-#ppt_w/2"/>
                                              </p:val>
                                            </p:tav>
                                            <p:tav tm="100000">
                                              <p:val>
                                                <p:strVal val="#ppt_x"/>
                                              </p:val>
                                            </p:tav>
                                          </p:tavLst>
                                        </p:anim>
                                        <p:anim calcmode="lin" valueType="num">
                                          <p:cBhvr additive="base">
                                            <p:cTn id="12" dur="2000" fill="hold"/>
                                            <p:tgtEl>
                                              <p:spTgt spid="60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98"/>
                                            </p:tgtEl>
                                            <p:attrNameLst>
                                              <p:attrName>style.visibility</p:attrName>
                                            </p:attrNameLst>
                                          </p:cBhvr>
                                          <p:to>
                                            <p:strVal val="visible"/>
                                          </p:to>
                                        </p:set>
                                        <p:anim calcmode="lin" valueType="num">
                                          <p:cBhvr additive="base">
                                            <p:cTn id="15" dur="2000" fill="hold"/>
                                            <p:tgtEl>
                                              <p:spTgt spid="598"/>
                                            </p:tgtEl>
                                            <p:attrNameLst>
                                              <p:attrName>ppt_x</p:attrName>
                                            </p:attrNameLst>
                                          </p:cBhvr>
                                          <p:tavLst>
                                            <p:tav tm="0">
                                              <p:val>
                                                <p:strVal val="0-#ppt_w/2"/>
                                              </p:val>
                                            </p:tav>
                                            <p:tav tm="100000">
                                              <p:val>
                                                <p:strVal val="#ppt_x"/>
                                              </p:val>
                                            </p:tav>
                                          </p:tavLst>
                                        </p:anim>
                                        <p:anim calcmode="lin" valueType="num">
                                          <p:cBhvr additive="base">
                                            <p:cTn id="16" dur="2000" fill="hold"/>
                                            <p:tgtEl>
                                              <p:spTgt spid="59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96"/>
                                            </p:tgtEl>
                                            <p:attrNameLst>
                                              <p:attrName>style.visibility</p:attrName>
                                            </p:attrNameLst>
                                          </p:cBhvr>
                                          <p:to>
                                            <p:strVal val="visible"/>
                                          </p:to>
                                        </p:set>
                                        <p:anim calcmode="lin" valueType="num">
                                          <p:cBhvr additive="base">
                                            <p:cTn id="19" dur="2000" fill="hold"/>
                                            <p:tgtEl>
                                              <p:spTgt spid="596"/>
                                            </p:tgtEl>
                                            <p:attrNameLst>
                                              <p:attrName>ppt_x</p:attrName>
                                            </p:attrNameLst>
                                          </p:cBhvr>
                                          <p:tavLst>
                                            <p:tav tm="0">
                                              <p:val>
                                                <p:strVal val="0-#ppt_w/2"/>
                                              </p:val>
                                            </p:tav>
                                            <p:tav tm="100000">
                                              <p:val>
                                                <p:strVal val="#ppt_x"/>
                                              </p:val>
                                            </p:tav>
                                          </p:tavLst>
                                        </p:anim>
                                        <p:anim calcmode="lin" valueType="num">
                                          <p:cBhvr additive="base">
                                            <p:cTn id="20" dur="2000" fill="hold"/>
                                            <p:tgtEl>
                                              <p:spTgt spid="596"/>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597"/>
                                            </p:tgtEl>
                                            <p:attrNameLst>
                                              <p:attrName>style.visibility</p:attrName>
                                            </p:attrNameLst>
                                          </p:cBhvr>
                                          <p:to>
                                            <p:strVal val="visible"/>
                                          </p:to>
                                        </p:set>
                                        <p:animEffect transition="in" filter="randombar(horizontal)">
                                          <p:cBhvr>
                                            <p:cTn id="24" dur="500"/>
                                            <p:tgtEl>
                                              <p:spTgt spid="59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599"/>
                                            </p:tgtEl>
                                            <p:attrNameLst>
                                              <p:attrName>style.visibility</p:attrName>
                                            </p:attrNameLst>
                                          </p:cBhvr>
                                          <p:to>
                                            <p:strVal val="visible"/>
                                          </p:to>
                                        </p:set>
                                        <p:animEffect transition="in" filter="randombar(horizontal)">
                                          <p:cBhvr>
                                            <p:cTn id="27" dur="500"/>
                                            <p:tgtEl>
                                              <p:spTgt spid="599"/>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601"/>
                                            </p:tgtEl>
                                            <p:attrNameLst>
                                              <p:attrName>style.visibility</p:attrName>
                                            </p:attrNameLst>
                                          </p:cBhvr>
                                          <p:to>
                                            <p:strVal val="visible"/>
                                          </p:to>
                                        </p:set>
                                        <p:animEffect transition="in" filter="randombar(horizontal)">
                                          <p:cBhvr>
                                            <p:cTn id="30" dur="500"/>
                                            <p:tgtEl>
                                              <p:spTgt spid="601"/>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603"/>
                                            </p:tgtEl>
                                            <p:attrNameLst>
                                              <p:attrName>style.visibility</p:attrName>
                                            </p:attrNameLst>
                                          </p:cBhvr>
                                          <p:to>
                                            <p:strVal val="visible"/>
                                          </p:to>
                                        </p:set>
                                        <p:animEffect transition="in" filter="randombar(horizontal)">
                                          <p:cBhvr>
                                            <p:cTn id="33" dur="500"/>
                                            <p:tgtEl>
                                              <p:spTgt spid="603"/>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604"/>
                                            </p:tgtEl>
                                            <p:attrNameLst>
                                              <p:attrName>style.visibility</p:attrName>
                                            </p:attrNameLst>
                                          </p:cBhvr>
                                          <p:to>
                                            <p:strVal val="visible"/>
                                          </p:to>
                                        </p:set>
                                        <p:animEffect transition="in" filter="randombar(horizontal)">
                                          <p:cBhvr>
                                            <p:cTn id="37" dur="500"/>
                                            <p:tgtEl>
                                              <p:spTgt spid="604"/>
                                            </p:tgtEl>
                                          </p:cBhvr>
                                        </p:animEffect>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605"/>
                                            </p:tgtEl>
                                            <p:attrNameLst>
                                              <p:attrName>style.visibility</p:attrName>
                                            </p:attrNameLst>
                                          </p:cBhvr>
                                          <p:to>
                                            <p:strVal val="visible"/>
                                          </p:to>
                                        </p:set>
                                        <p:animEffect transition="in" filter="randombar(horizontal)">
                                          <p:cBhvr>
                                            <p:cTn id="41" dur="500"/>
                                            <p:tgtEl>
                                              <p:spTgt spid="605"/>
                                            </p:tgtEl>
                                          </p:cBhvr>
                                        </p:animEffect>
                                      </p:childTnLst>
                                    </p:cTn>
                                  </p:par>
                                </p:childTnLst>
                              </p:cTn>
                            </p:par>
                            <p:par>
                              <p:cTn id="42" fill="hold">
                                <p:stCondLst>
                                  <p:cond delay="3500"/>
                                </p:stCondLst>
                                <p:childTnLst>
                                  <p:par>
                                    <p:cTn id="43" presetID="14" presetClass="entr" presetSubtype="10" fill="hold" grpId="0" nodeType="afterEffect">
                                      <p:stCondLst>
                                        <p:cond delay="0"/>
                                      </p:stCondLst>
                                      <p:childTnLst>
                                        <p:set>
                                          <p:cBhvr>
                                            <p:cTn id="44" dur="1" fill="hold">
                                              <p:stCondLst>
                                                <p:cond delay="0"/>
                                              </p:stCondLst>
                                            </p:cTn>
                                            <p:tgtEl>
                                              <p:spTgt spid="606"/>
                                            </p:tgtEl>
                                            <p:attrNameLst>
                                              <p:attrName>style.visibility</p:attrName>
                                            </p:attrNameLst>
                                          </p:cBhvr>
                                          <p:to>
                                            <p:strVal val="visible"/>
                                          </p:to>
                                        </p:set>
                                        <p:animEffect transition="in" filter="randombar(horizontal)">
                                          <p:cBhvr>
                                            <p:cTn id="45" dur="500"/>
                                            <p:tgtEl>
                                              <p:spTgt spid="606"/>
                                            </p:tgtEl>
                                          </p:cBhvr>
                                        </p:animEffect>
                                      </p:childTnLst>
                                    </p:cTn>
                                  </p:par>
                                </p:childTnLst>
                              </p:cTn>
                            </p:par>
                            <p:par>
                              <p:cTn id="46" fill="hold">
                                <p:stCondLst>
                                  <p:cond delay="4000"/>
                                </p:stCondLst>
                                <p:childTnLst>
                                  <p:par>
                                    <p:cTn id="47" presetID="14" presetClass="entr" presetSubtype="10" fill="hold" grpId="0" nodeType="afterEffect">
                                      <p:stCondLst>
                                        <p:cond delay="0"/>
                                      </p:stCondLst>
                                      <p:childTnLst>
                                        <p:set>
                                          <p:cBhvr>
                                            <p:cTn id="48" dur="1" fill="hold">
                                              <p:stCondLst>
                                                <p:cond delay="0"/>
                                              </p:stCondLst>
                                            </p:cTn>
                                            <p:tgtEl>
                                              <p:spTgt spid="607"/>
                                            </p:tgtEl>
                                            <p:attrNameLst>
                                              <p:attrName>style.visibility</p:attrName>
                                            </p:attrNameLst>
                                          </p:cBhvr>
                                          <p:to>
                                            <p:strVal val="visible"/>
                                          </p:to>
                                        </p:set>
                                        <p:animEffect transition="in" filter="randombar(horizontal)">
                                          <p:cBhvr>
                                            <p:cTn id="49" dur="500"/>
                                            <p:tgtEl>
                                              <p:spTgt spid="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6" grpId="0"/>
          <p:bldP spid="597" grpId="0"/>
          <p:bldP spid="598" grpId="0"/>
          <p:bldP spid="599" grpId="0"/>
          <p:bldP spid="600" grpId="0"/>
          <p:bldP spid="601" grpId="0"/>
          <p:bldP spid="602" grpId="0"/>
          <p:bldP spid="603" grpId="0"/>
          <p:bldP spid="604" grpId="0"/>
          <p:bldP spid="605" grpId="0"/>
          <p:bldP spid="606" grpId="0"/>
          <p:bldP spid="60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97296" y="1897811"/>
            <a:ext cx="9703631" cy="3992161"/>
            <a:chOff x="1197296" y="1897811"/>
            <a:chExt cx="9703631" cy="3992161"/>
          </a:xfrm>
          <a:gradFill>
            <a:gsLst>
              <a:gs pos="0">
                <a:srgbClr val="A38D5D"/>
              </a:gs>
              <a:gs pos="33000">
                <a:srgbClr val="C9AE93"/>
              </a:gs>
              <a:gs pos="67000">
                <a:srgbClr val="A87D53"/>
              </a:gs>
              <a:gs pos="100000">
                <a:srgbClr val="C9AE93"/>
              </a:gs>
            </a:gsLst>
            <a:lin ang="2700000" scaled="0"/>
          </a:gradFill>
        </p:grpSpPr>
        <p:sp>
          <p:nvSpPr>
            <p:cNvPr id="15" name="任意多边形 14"/>
            <p:cNvSpPr/>
            <p:nvPr/>
          </p:nvSpPr>
          <p:spPr>
            <a:xfrm rot="16200000">
              <a:off x="4458934" y="2208555"/>
              <a:ext cx="1663700" cy="1680062"/>
            </a:xfrm>
            <a:custGeom>
              <a:avLst/>
              <a:gdLst>
                <a:gd name="connsiteX0" fmla="*/ 1663700 w 1663700"/>
                <a:gd name="connsiteY0" fmla="*/ 372 h 1680062"/>
                <a:gd name="connsiteX1" fmla="*/ 1663700 w 1663700"/>
                <a:gd name="connsiteY1" fmla="*/ 918512 h 1680062"/>
                <a:gd name="connsiteX2" fmla="*/ 761254 w 1663700"/>
                <a:gd name="connsiteY2" fmla="*/ 1679679 h 1680062"/>
                <a:gd name="connsiteX3" fmla="*/ 0 w 1663700"/>
                <a:gd name="connsiteY3" fmla="*/ 1669807 h 1680062"/>
                <a:gd name="connsiteX4" fmla="*/ 0 w 1663700"/>
                <a:gd name="connsiteY4" fmla="*/ 751667 h 1680062"/>
                <a:gd name="connsiteX5" fmla="*/ 751380 w 1663700"/>
                <a:gd name="connsiteY5" fmla="*/ 372 h 1680062"/>
                <a:gd name="connsiteX6" fmla="*/ 1663700 w 1663700"/>
                <a:gd name="connsiteY6" fmla="*/ 372 h 168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3700" h="1680062">
                  <a:moveTo>
                    <a:pt x="1663700" y="372"/>
                  </a:moveTo>
                  <a:cubicBezTo>
                    <a:pt x="1663700" y="306419"/>
                    <a:pt x="1663700" y="612465"/>
                    <a:pt x="1663700" y="918512"/>
                  </a:cubicBezTo>
                  <a:cubicBezTo>
                    <a:pt x="1659750" y="1382518"/>
                    <a:pt x="1214451" y="1692513"/>
                    <a:pt x="761254" y="1679679"/>
                  </a:cubicBezTo>
                  <a:cubicBezTo>
                    <a:pt x="507502" y="1676717"/>
                    <a:pt x="253751" y="1672768"/>
                    <a:pt x="0" y="1669807"/>
                  </a:cubicBezTo>
                  <a:cubicBezTo>
                    <a:pt x="0" y="1363760"/>
                    <a:pt x="0" y="1057714"/>
                    <a:pt x="0" y="751667"/>
                  </a:cubicBezTo>
                  <a:cubicBezTo>
                    <a:pt x="23696" y="308393"/>
                    <a:pt x="484793" y="-12462"/>
                    <a:pt x="751380" y="372"/>
                  </a:cubicBezTo>
                  <a:cubicBezTo>
                    <a:pt x="1055487" y="372"/>
                    <a:pt x="1359593" y="372"/>
                    <a:pt x="1663700" y="372"/>
                  </a:cubicBezTo>
                  <a:close/>
                </a:path>
              </a:pathLst>
            </a:custGeom>
            <a:blipFill>
              <a:blip r:embed="rId3"/>
              <a:stretch>
                <a:fillRect l="-14000" r="-17000"/>
              </a:stretch>
            </a:blip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3" name="任意多边形 12"/>
            <p:cNvSpPr/>
            <p:nvPr/>
          </p:nvSpPr>
          <p:spPr>
            <a:xfrm rot="16200000">
              <a:off x="4458934" y="3981793"/>
              <a:ext cx="1663700" cy="1680062"/>
            </a:xfrm>
            <a:custGeom>
              <a:avLst/>
              <a:gdLst>
                <a:gd name="connsiteX0" fmla="*/ 1663700 w 1663700"/>
                <a:gd name="connsiteY0" fmla="*/ 751667 h 1680062"/>
                <a:gd name="connsiteX1" fmla="*/ 1663700 w 1663700"/>
                <a:gd name="connsiteY1" fmla="*/ 1669807 h 1680062"/>
                <a:gd name="connsiteX2" fmla="*/ 901459 w 1663700"/>
                <a:gd name="connsiteY2" fmla="*/ 1679679 h 1680062"/>
                <a:gd name="connsiteX3" fmla="*/ 0 w 1663700"/>
                <a:gd name="connsiteY3" fmla="*/ 918512 h 1680062"/>
                <a:gd name="connsiteX4" fmla="*/ 0 w 1663700"/>
                <a:gd name="connsiteY4" fmla="*/ 372 h 1680062"/>
                <a:gd name="connsiteX5" fmla="*/ 912320 w 1663700"/>
                <a:gd name="connsiteY5" fmla="*/ 372 h 1680062"/>
                <a:gd name="connsiteX6" fmla="*/ 1663700 w 1663700"/>
                <a:gd name="connsiteY6" fmla="*/ 751667 h 168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3700" h="1680062">
                  <a:moveTo>
                    <a:pt x="1663700" y="751667"/>
                  </a:moveTo>
                  <a:cubicBezTo>
                    <a:pt x="1663700" y="1057714"/>
                    <a:pt x="1663700" y="1363760"/>
                    <a:pt x="1663700" y="1669807"/>
                  </a:cubicBezTo>
                  <a:cubicBezTo>
                    <a:pt x="1409948" y="1672768"/>
                    <a:pt x="1156197" y="1676717"/>
                    <a:pt x="901459" y="1679679"/>
                  </a:cubicBezTo>
                  <a:cubicBezTo>
                    <a:pt x="449248" y="1692513"/>
                    <a:pt x="3949" y="1382518"/>
                    <a:pt x="0" y="918512"/>
                  </a:cubicBezTo>
                  <a:cubicBezTo>
                    <a:pt x="0" y="612465"/>
                    <a:pt x="0" y="306419"/>
                    <a:pt x="0" y="372"/>
                  </a:cubicBezTo>
                  <a:cubicBezTo>
                    <a:pt x="304106" y="372"/>
                    <a:pt x="608213" y="372"/>
                    <a:pt x="912320" y="372"/>
                  </a:cubicBezTo>
                  <a:cubicBezTo>
                    <a:pt x="1177919" y="-12462"/>
                    <a:pt x="1640003" y="308393"/>
                    <a:pt x="1663700" y="751667"/>
                  </a:cubicBezTo>
                  <a:close/>
                </a:path>
              </a:pathLst>
            </a:custGeom>
            <a:blipFill>
              <a:blip r:embed="rId3"/>
              <a:stretch>
                <a:fillRect l="-14000" r="-17000"/>
              </a:stretch>
            </a:blip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2" name="任意多边形 11"/>
            <p:cNvSpPr/>
            <p:nvPr/>
          </p:nvSpPr>
          <p:spPr>
            <a:xfrm rot="16200000">
              <a:off x="6213111" y="3981793"/>
              <a:ext cx="1663700" cy="1680062"/>
            </a:xfrm>
            <a:custGeom>
              <a:avLst/>
              <a:gdLst>
                <a:gd name="connsiteX0" fmla="*/ 1663700 w 1663700"/>
                <a:gd name="connsiteY0" fmla="*/ 11243 h 1680062"/>
                <a:gd name="connsiteX1" fmla="*/ 1663700 w 1663700"/>
                <a:gd name="connsiteY1" fmla="*/ 929383 h 1680062"/>
                <a:gd name="connsiteX2" fmla="*/ 912320 w 1663700"/>
                <a:gd name="connsiteY2" fmla="*/ 1679690 h 1680062"/>
                <a:gd name="connsiteX3" fmla="*/ 0 w 1663700"/>
                <a:gd name="connsiteY3" fmla="*/ 1679690 h 1680062"/>
                <a:gd name="connsiteX4" fmla="*/ 0 w 1663700"/>
                <a:gd name="connsiteY4" fmla="*/ 762538 h 1680062"/>
                <a:gd name="connsiteX5" fmla="*/ 901459 w 1663700"/>
                <a:gd name="connsiteY5" fmla="*/ 383 h 1680062"/>
                <a:gd name="connsiteX6" fmla="*/ 1663700 w 1663700"/>
                <a:gd name="connsiteY6" fmla="*/ 11243 h 168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3700" h="1680062">
                  <a:moveTo>
                    <a:pt x="1663700" y="11243"/>
                  </a:moveTo>
                  <a:cubicBezTo>
                    <a:pt x="1663700" y="317290"/>
                    <a:pt x="1663700" y="623336"/>
                    <a:pt x="1663700" y="929383"/>
                  </a:cubicBezTo>
                  <a:cubicBezTo>
                    <a:pt x="1640003" y="1372656"/>
                    <a:pt x="1177919" y="1692524"/>
                    <a:pt x="912320" y="1679690"/>
                  </a:cubicBezTo>
                  <a:cubicBezTo>
                    <a:pt x="608213" y="1679690"/>
                    <a:pt x="304106" y="1679690"/>
                    <a:pt x="0" y="1679690"/>
                  </a:cubicBezTo>
                  <a:cubicBezTo>
                    <a:pt x="0" y="1374631"/>
                    <a:pt x="0" y="1068584"/>
                    <a:pt x="0" y="762538"/>
                  </a:cubicBezTo>
                  <a:cubicBezTo>
                    <a:pt x="3949" y="298532"/>
                    <a:pt x="449248" y="-12451"/>
                    <a:pt x="901459" y="383"/>
                  </a:cubicBezTo>
                  <a:cubicBezTo>
                    <a:pt x="1156197" y="4332"/>
                    <a:pt x="1409948" y="7294"/>
                    <a:pt x="1663700" y="11243"/>
                  </a:cubicBezTo>
                  <a:close/>
                </a:path>
              </a:pathLst>
            </a:custGeom>
            <a:blipFill>
              <a:blip r:embed="rId3"/>
              <a:stretch>
                <a:fillRect l="-14000" r="-17000"/>
              </a:stretch>
            </a:blip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1" name="任意多边形 10"/>
            <p:cNvSpPr/>
            <p:nvPr/>
          </p:nvSpPr>
          <p:spPr>
            <a:xfrm rot="16200000">
              <a:off x="4053031" y="-957924"/>
              <a:ext cx="3992161" cy="9703631"/>
            </a:xfrm>
            <a:custGeom>
              <a:avLst/>
              <a:gdLst>
                <a:gd name="connsiteX0" fmla="*/ 3992161 w 3992161"/>
                <a:gd name="connsiteY0" fmla="*/ 0 h 9703631"/>
                <a:gd name="connsiteX1" fmla="*/ 3992161 w 3992161"/>
                <a:gd name="connsiteY1" fmla="*/ 9703631 h 9703631"/>
                <a:gd name="connsiteX2" fmla="*/ 0 w 3992161"/>
                <a:gd name="connsiteY2" fmla="*/ 9703631 h 9703631"/>
                <a:gd name="connsiteX3" fmla="*/ 0 w 3992161"/>
                <a:gd name="connsiteY3" fmla="*/ 0 h 9703631"/>
                <a:gd name="connsiteX4" fmla="*/ 3992161 w 3992161"/>
                <a:gd name="connsiteY4" fmla="*/ 0 h 9703631"/>
                <a:gd name="connsiteX5" fmla="*/ 3673235 w 3992161"/>
                <a:gd name="connsiteY5" fmla="*/ 3253829 h 9703631"/>
                <a:gd name="connsiteX6" fmla="*/ 2760915 w 3992161"/>
                <a:gd name="connsiteY6" fmla="*/ 3253829 h 9703631"/>
                <a:gd name="connsiteX7" fmla="*/ 2009535 w 3992161"/>
                <a:gd name="connsiteY7" fmla="*/ 4005124 h 9703631"/>
                <a:gd name="connsiteX8" fmla="*/ 2009535 w 3992161"/>
                <a:gd name="connsiteY8" fmla="*/ 4923264 h 9703631"/>
                <a:gd name="connsiteX9" fmla="*/ 2770789 w 3992161"/>
                <a:gd name="connsiteY9" fmla="*/ 4933136 h 9703631"/>
                <a:gd name="connsiteX10" fmla="*/ 3673235 w 3992161"/>
                <a:gd name="connsiteY10" fmla="*/ 4171969 h 9703631"/>
                <a:gd name="connsiteX11" fmla="*/ 3673235 w 3992161"/>
                <a:gd name="connsiteY11" fmla="*/ 3253829 h 9703631"/>
                <a:gd name="connsiteX12" fmla="*/ 3673235 w 3992161"/>
                <a:gd name="connsiteY12" fmla="*/ 5770172 h 9703631"/>
                <a:gd name="connsiteX13" fmla="*/ 2770789 w 3992161"/>
                <a:gd name="connsiteY13" fmla="*/ 5008017 h 9703631"/>
                <a:gd name="connsiteX14" fmla="*/ 2009535 w 3992161"/>
                <a:gd name="connsiteY14" fmla="*/ 5018877 h 9703631"/>
                <a:gd name="connsiteX15" fmla="*/ 2009535 w 3992161"/>
                <a:gd name="connsiteY15" fmla="*/ 5937017 h 9703631"/>
                <a:gd name="connsiteX16" fmla="*/ 2760915 w 3992161"/>
                <a:gd name="connsiteY16" fmla="*/ 6687324 h 9703631"/>
                <a:gd name="connsiteX17" fmla="*/ 3673235 w 3992161"/>
                <a:gd name="connsiteY17" fmla="*/ 6687324 h 9703631"/>
                <a:gd name="connsiteX18" fmla="*/ 3673235 w 3992161"/>
                <a:gd name="connsiteY18" fmla="*/ 5770172 h 9703631"/>
                <a:gd name="connsiteX19" fmla="*/ 1899997 w 3992161"/>
                <a:gd name="connsiteY19" fmla="*/ 4005124 h 9703631"/>
                <a:gd name="connsiteX20" fmla="*/ 1148617 w 3992161"/>
                <a:gd name="connsiteY20" fmla="*/ 3253829 h 9703631"/>
                <a:gd name="connsiteX21" fmla="*/ 236297 w 3992161"/>
                <a:gd name="connsiteY21" fmla="*/ 3253829 h 9703631"/>
                <a:gd name="connsiteX22" fmla="*/ 236297 w 3992161"/>
                <a:gd name="connsiteY22" fmla="*/ 4171969 h 9703631"/>
                <a:gd name="connsiteX23" fmla="*/ 1137756 w 3992161"/>
                <a:gd name="connsiteY23" fmla="*/ 4933136 h 9703631"/>
                <a:gd name="connsiteX24" fmla="*/ 1899997 w 3992161"/>
                <a:gd name="connsiteY24" fmla="*/ 4923264 h 9703631"/>
                <a:gd name="connsiteX25" fmla="*/ 1899997 w 3992161"/>
                <a:gd name="connsiteY25" fmla="*/ 4005124 h 9703631"/>
                <a:gd name="connsiteX26" fmla="*/ 1899997 w 3992161"/>
                <a:gd name="connsiteY26" fmla="*/ 5018877 h 9703631"/>
                <a:gd name="connsiteX27" fmla="*/ 1137756 w 3992161"/>
                <a:gd name="connsiteY27" fmla="*/ 5008017 h 9703631"/>
                <a:gd name="connsiteX28" fmla="*/ 236297 w 3992161"/>
                <a:gd name="connsiteY28" fmla="*/ 5770172 h 9703631"/>
                <a:gd name="connsiteX29" fmla="*/ 236297 w 3992161"/>
                <a:gd name="connsiteY29" fmla="*/ 6687324 h 9703631"/>
                <a:gd name="connsiteX30" fmla="*/ 1148617 w 3992161"/>
                <a:gd name="connsiteY30" fmla="*/ 6687324 h 9703631"/>
                <a:gd name="connsiteX31" fmla="*/ 1899997 w 3992161"/>
                <a:gd name="connsiteY31" fmla="*/ 5937017 h 9703631"/>
                <a:gd name="connsiteX32" fmla="*/ 1899997 w 3992161"/>
                <a:gd name="connsiteY32" fmla="*/ 5018877 h 970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992161" h="9703631">
                  <a:moveTo>
                    <a:pt x="3992161" y="0"/>
                  </a:moveTo>
                  <a:lnTo>
                    <a:pt x="3992161" y="9703631"/>
                  </a:lnTo>
                  <a:lnTo>
                    <a:pt x="0" y="9703631"/>
                  </a:lnTo>
                  <a:lnTo>
                    <a:pt x="0" y="0"/>
                  </a:lnTo>
                  <a:lnTo>
                    <a:pt x="3992161" y="0"/>
                  </a:lnTo>
                  <a:close/>
                  <a:moveTo>
                    <a:pt x="3673235" y="3253829"/>
                  </a:moveTo>
                  <a:cubicBezTo>
                    <a:pt x="3369128" y="3253829"/>
                    <a:pt x="3065022" y="3253829"/>
                    <a:pt x="2760915" y="3253829"/>
                  </a:cubicBezTo>
                  <a:cubicBezTo>
                    <a:pt x="2494328" y="3240995"/>
                    <a:pt x="2033231" y="3561850"/>
                    <a:pt x="2009535" y="4005124"/>
                  </a:cubicBezTo>
                  <a:cubicBezTo>
                    <a:pt x="2009535" y="4311171"/>
                    <a:pt x="2009535" y="4617217"/>
                    <a:pt x="2009535" y="4923264"/>
                  </a:cubicBezTo>
                  <a:cubicBezTo>
                    <a:pt x="2263286" y="4926225"/>
                    <a:pt x="2517037" y="4930174"/>
                    <a:pt x="2770789" y="4933136"/>
                  </a:cubicBezTo>
                  <a:cubicBezTo>
                    <a:pt x="3223986" y="4945970"/>
                    <a:pt x="3669285" y="4635975"/>
                    <a:pt x="3673235" y="4171969"/>
                  </a:cubicBezTo>
                  <a:cubicBezTo>
                    <a:pt x="3673235" y="3865922"/>
                    <a:pt x="3673235" y="3559876"/>
                    <a:pt x="3673235" y="3253829"/>
                  </a:cubicBezTo>
                  <a:close/>
                  <a:moveTo>
                    <a:pt x="3673235" y="5770172"/>
                  </a:moveTo>
                  <a:cubicBezTo>
                    <a:pt x="3669285" y="5306166"/>
                    <a:pt x="3223986" y="4995183"/>
                    <a:pt x="2770789" y="5008017"/>
                  </a:cubicBezTo>
                  <a:cubicBezTo>
                    <a:pt x="2517037" y="5011966"/>
                    <a:pt x="2263286" y="5014928"/>
                    <a:pt x="2009535" y="5018877"/>
                  </a:cubicBezTo>
                  <a:cubicBezTo>
                    <a:pt x="2009535" y="5324924"/>
                    <a:pt x="2009535" y="5630970"/>
                    <a:pt x="2009535" y="5937017"/>
                  </a:cubicBezTo>
                  <a:cubicBezTo>
                    <a:pt x="2033231" y="6380290"/>
                    <a:pt x="2494328" y="6700158"/>
                    <a:pt x="2760915" y="6687324"/>
                  </a:cubicBezTo>
                  <a:cubicBezTo>
                    <a:pt x="3065022" y="6687324"/>
                    <a:pt x="3369128" y="6687324"/>
                    <a:pt x="3673235" y="6687324"/>
                  </a:cubicBezTo>
                  <a:cubicBezTo>
                    <a:pt x="3673235" y="6382265"/>
                    <a:pt x="3673235" y="6076218"/>
                    <a:pt x="3673235" y="5770172"/>
                  </a:cubicBezTo>
                  <a:close/>
                  <a:moveTo>
                    <a:pt x="1899997" y="4005124"/>
                  </a:moveTo>
                  <a:cubicBezTo>
                    <a:pt x="1876300" y="3561850"/>
                    <a:pt x="1414216" y="3240995"/>
                    <a:pt x="1148617" y="3253829"/>
                  </a:cubicBezTo>
                  <a:cubicBezTo>
                    <a:pt x="844510" y="3253829"/>
                    <a:pt x="540403" y="3253829"/>
                    <a:pt x="236297" y="3253829"/>
                  </a:cubicBezTo>
                  <a:cubicBezTo>
                    <a:pt x="236297" y="3559876"/>
                    <a:pt x="236297" y="3865922"/>
                    <a:pt x="236297" y="4171969"/>
                  </a:cubicBezTo>
                  <a:cubicBezTo>
                    <a:pt x="240246" y="4635975"/>
                    <a:pt x="685545" y="4945970"/>
                    <a:pt x="1137756" y="4933136"/>
                  </a:cubicBezTo>
                  <a:cubicBezTo>
                    <a:pt x="1392494" y="4930174"/>
                    <a:pt x="1646245" y="4926225"/>
                    <a:pt x="1899997" y="4923264"/>
                  </a:cubicBezTo>
                  <a:cubicBezTo>
                    <a:pt x="1899997" y="4617217"/>
                    <a:pt x="1899997" y="4311171"/>
                    <a:pt x="1899997" y="4005124"/>
                  </a:cubicBezTo>
                  <a:close/>
                  <a:moveTo>
                    <a:pt x="1899997" y="5018877"/>
                  </a:moveTo>
                  <a:cubicBezTo>
                    <a:pt x="1646245" y="5014928"/>
                    <a:pt x="1392494" y="5011966"/>
                    <a:pt x="1137756" y="5008017"/>
                  </a:cubicBezTo>
                  <a:cubicBezTo>
                    <a:pt x="685545" y="4995183"/>
                    <a:pt x="240246" y="5306166"/>
                    <a:pt x="236297" y="5770172"/>
                  </a:cubicBezTo>
                  <a:cubicBezTo>
                    <a:pt x="236297" y="6076218"/>
                    <a:pt x="236297" y="6382265"/>
                    <a:pt x="236297" y="6687324"/>
                  </a:cubicBezTo>
                  <a:cubicBezTo>
                    <a:pt x="540403" y="6687324"/>
                    <a:pt x="844510" y="6687324"/>
                    <a:pt x="1148617" y="6687324"/>
                  </a:cubicBezTo>
                  <a:cubicBezTo>
                    <a:pt x="1414216" y="6700158"/>
                    <a:pt x="1876300" y="6380290"/>
                    <a:pt x="1899997" y="5937017"/>
                  </a:cubicBezTo>
                  <a:cubicBezTo>
                    <a:pt x="1899997" y="5630970"/>
                    <a:pt x="1899997" y="5324924"/>
                    <a:pt x="1899997" y="5018877"/>
                  </a:cubicBezTo>
                  <a:close/>
                </a:path>
              </a:pathLst>
            </a:custGeom>
            <a:grp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00" dirty="0">
                <a:latin typeface="微软雅黑" panose="020B0503020204020204" pitchFamily="34" charset="-122"/>
                <a:ea typeface="微软雅黑" panose="020B0503020204020204" pitchFamily="34" charset="-122"/>
              </a:endParaRPr>
            </a:p>
          </p:txBody>
        </p:sp>
      </p:grpSp>
      <p:sp>
        <p:nvSpPr>
          <p:cNvPr id="16" name="TextBox 8"/>
          <p:cNvSpPr txBox="1">
            <a:spLocks noChangeArrowheads="1"/>
          </p:cNvSpPr>
          <p:nvPr/>
        </p:nvSpPr>
        <p:spPr bwMode="auto">
          <a:xfrm>
            <a:off x="4967558" y="2654577"/>
            <a:ext cx="642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S</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a:spLocks noChangeArrowheads="1"/>
          </p:cNvSpPr>
          <p:nvPr/>
        </p:nvSpPr>
        <p:spPr bwMode="auto">
          <a:xfrm>
            <a:off x="6670946" y="2654577"/>
            <a:ext cx="6413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chemeClr val="bg1"/>
                </a:solidFill>
                <a:latin typeface="微软雅黑" panose="020B0503020204020204" pitchFamily="34" charset="-122"/>
                <a:ea typeface="微软雅黑" panose="020B0503020204020204" pitchFamily="34" charset="-122"/>
              </a:rPr>
              <a:t>W</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8" name="TextBox 18"/>
          <p:cNvSpPr txBox="1">
            <a:spLocks noChangeArrowheads="1"/>
          </p:cNvSpPr>
          <p:nvPr/>
        </p:nvSpPr>
        <p:spPr bwMode="auto">
          <a:xfrm>
            <a:off x="4967558" y="4419877"/>
            <a:ext cx="642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chemeClr val="bg1"/>
                </a:solidFill>
                <a:latin typeface="微软雅黑" panose="020B0503020204020204" pitchFamily="34" charset="-122"/>
                <a:ea typeface="微软雅黑" panose="020B0503020204020204" pitchFamily="34" charset="-122"/>
              </a:rPr>
              <a:t>O</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9" name="TextBox 20"/>
          <p:cNvSpPr txBox="1">
            <a:spLocks noChangeArrowheads="1"/>
          </p:cNvSpPr>
          <p:nvPr/>
        </p:nvSpPr>
        <p:spPr bwMode="auto">
          <a:xfrm>
            <a:off x="6670946" y="4419877"/>
            <a:ext cx="6413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chemeClr val="bg1"/>
                </a:solidFill>
                <a:latin typeface="微软雅黑" panose="020B0503020204020204" pitchFamily="34" charset="-122"/>
                <a:ea typeface="微软雅黑" panose="020B0503020204020204" pitchFamily="34" charset="-122"/>
              </a:rPr>
              <a:t>T</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20" name="TextBox 9"/>
          <p:cNvSpPr txBox="1">
            <a:spLocks noChangeArrowheads="1"/>
          </p:cNvSpPr>
          <p:nvPr/>
        </p:nvSpPr>
        <p:spPr bwMode="auto">
          <a:xfrm>
            <a:off x="8024181" y="2328672"/>
            <a:ext cx="2865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劣势</a:t>
            </a:r>
            <a:r>
              <a:rPr lang="en-US" altLang="zh-CN" sz="2000" dirty="0">
                <a:solidFill>
                  <a:schemeClr val="bg1"/>
                </a:solidFill>
                <a:latin typeface="微软雅黑" panose="020B0503020204020204" pitchFamily="34" charset="-122"/>
                <a:ea typeface="微软雅黑" panose="020B0503020204020204" pitchFamily="34" charset="-122"/>
              </a:rPr>
              <a:t>(Weaknesses)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TextBox 10"/>
          <p:cNvSpPr txBox="1">
            <a:spLocks noChangeArrowheads="1"/>
          </p:cNvSpPr>
          <p:nvPr/>
        </p:nvSpPr>
        <p:spPr bwMode="auto">
          <a:xfrm>
            <a:off x="8024181" y="2765401"/>
            <a:ext cx="2671282"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22" name="TextBox 11"/>
          <p:cNvSpPr txBox="1">
            <a:spLocks noChangeArrowheads="1"/>
          </p:cNvSpPr>
          <p:nvPr/>
        </p:nvSpPr>
        <p:spPr bwMode="auto">
          <a:xfrm>
            <a:off x="1190392" y="2328672"/>
            <a:ext cx="2906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000" b="1" dirty="0">
                <a:solidFill>
                  <a:schemeClr val="bg1"/>
                </a:solidFill>
                <a:latin typeface="微软雅黑" panose="020B0503020204020204" pitchFamily="34" charset="-122"/>
                <a:ea typeface="微软雅黑" panose="020B0503020204020204" pitchFamily="34" charset="-122"/>
              </a:rPr>
              <a:t>优势</a:t>
            </a:r>
            <a:r>
              <a:rPr lang="en-US" altLang="zh-CN" sz="2000" dirty="0">
                <a:solidFill>
                  <a:schemeClr val="bg1"/>
                </a:solidFill>
                <a:latin typeface="微软雅黑" panose="020B0503020204020204" pitchFamily="34" charset="-122"/>
                <a:ea typeface="微软雅黑" panose="020B0503020204020204" pitchFamily="34" charset="-122"/>
              </a:rPr>
              <a:t>(Strengths)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TextBox 12"/>
          <p:cNvSpPr txBox="1">
            <a:spLocks noChangeArrowheads="1"/>
          </p:cNvSpPr>
          <p:nvPr/>
        </p:nvSpPr>
        <p:spPr bwMode="auto">
          <a:xfrm>
            <a:off x="1544194" y="2765235"/>
            <a:ext cx="2602199"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24" name="TextBox 13"/>
          <p:cNvSpPr txBox="1">
            <a:spLocks noChangeArrowheads="1"/>
          </p:cNvSpPr>
          <p:nvPr/>
        </p:nvSpPr>
        <p:spPr bwMode="auto">
          <a:xfrm>
            <a:off x="8042393" y="4584452"/>
            <a:ext cx="2653070"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25" name="TextBox 14"/>
          <p:cNvSpPr txBox="1">
            <a:spLocks noChangeArrowheads="1"/>
          </p:cNvSpPr>
          <p:nvPr/>
        </p:nvSpPr>
        <p:spPr bwMode="auto">
          <a:xfrm>
            <a:off x="1439911" y="4554071"/>
            <a:ext cx="2605733"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26" name="TextBox 21"/>
          <p:cNvSpPr txBox="1">
            <a:spLocks noChangeArrowheads="1"/>
          </p:cNvSpPr>
          <p:nvPr/>
        </p:nvSpPr>
        <p:spPr bwMode="auto">
          <a:xfrm>
            <a:off x="8042393" y="4129219"/>
            <a:ext cx="2865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风险</a:t>
            </a:r>
            <a:r>
              <a:rPr lang="en-US" altLang="zh-CN" sz="2000" dirty="0">
                <a:solidFill>
                  <a:schemeClr val="bg1"/>
                </a:solidFill>
                <a:latin typeface="微软雅黑" panose="020B0503020204020204" pitchFamily="34" charset="-122"/>
                <a:ea typeface="微软雅黑" panose="020B0503020204020204" pitchFamily="34" charset="-122"/>
              </a:rPr>
              <a:t>(Threats)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7" name="TextBox 22"/>
          <p:cNvSpPr txBox="1">
            <a:spLocks noChangeArrowheads="1"/>
          </p:cNvSpPr>
          <p:nvPr/>
        </p:nvSpPr>
        <p:spPr bwMode="auto">
          <a:xfrm>
            <a:off x="851160" y="4101135"/>
            <a:ext cx="3267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000" b="1" dirty="0">
                <a:solidFill>
                  <a:schemeClr val="bg1"/>
                </a:solidFill>
                <a:latin typeface="微软雅黑" panose="020B0503020204020204" pitchFamily="34" charset="-122"/>
                <a:ea typeface="微软雅黑" panose="020B0503020204020204" pitchFamily="34" charset="-122"/>
              </a:rPr>
              <a:t>机遇</a:t>
            </a:r>
            <a:r>
              <a:rPr lang="en-US" altLang="zh-CN" sz="2000" dirty="0">
                <a:solidFill>
                  <a:schemeClr val="bg1"/>
                </a:solidFill>
                <a:latin typeface="微软雅黑" panose="020B0503020204020204" pitchFamily="34" charset="-122"/>
                <a:ea typeface="微软雅黑" panose="020B0503020204020204" pitchFamily="34" charset="-122"/>
              </a:rPr>
              <a:t>(Opportunities)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7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7000">
                                          <p:cBhvr additive="base">
                                            <p:cTn id="7" dur="2000" fill="hold"/>
                                            <p:tgtEl>
                                              <p:spTgt spid="3"/>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6"/>
                                            </p:tgtEl>
                                            <p:attrNameLst>
                                              <p:attrName>style.visibility</p:attrName>
                                            </p:attrNameLst>
                                          </p:cBhvr>
                                          <p:to>
                                            <p:strVal val="visible"/>
                                          </p:to>
                                        </p:set>
                                        <p:set>
                                          <p:cBhvr>
                                            <p:cTn id="12" dur="455" fill="hold">
                                              <p:stCondLst>
                                                <p:cond delay="0"/>
                                              </p:stCondLst>
                                            </p:cTn>
                                            <p:tgtEl>
                                              <p:spTgt spid="16"/>
                                            </p:tgtEl>
                                            <p:attrNameLst>
                                              <p:attrName>style.rotation</p:attrName>
                                            </p:attrNameLst>
                                          </p:cBhvr>
                                          <p:to>
                                            <p:strVal val="-45.0"/>
                                          </p:to>
                                        </p:set>
                                        <p:anim calcmode="lin" valueType="num">
                                          <p:cBhvr>
                                            <p:cTn id="13"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3000"/>
                                </p:stCondLst>
                                <p:childTnLst>
                                  <p:par>
                                    <p:cTn id="18" presetID="38" presetClass="entr" presetSubtype="0" accel="50000" fill="hold" grpId="0" nodeType="afterEffect">
                                      <p:stCondLst>
                                        <p:cond delay="0"/>
                                      </p:stCondLst>
                                      <p:iterate type="lt">
                                        <p:tmPct val="50000"/>
                                      </p:iterate>
                                      <p:childTnLst>
                                        <p:set>
                                          <p:cBhvr>
                                            <p:cTn id="19" dur="1" fill="hold">
                                              <p:stCondLst>
                                                <p:cond delay="0"/>
                                              </p:stCondLst>
                                            </p:cTn>
                                            <p:tgtEl>
                                              <p:spTgt spid="17"/>
                                            </p:tgtEl>
                                            <p:attrNameLst>
                                              <p:attrName>style.visibility</p:attrName>
                                            </p:attrNameLst>
                                          </p:cBhvr>
                                          <p:to>
                                            <p:strVal val="visible"/>
                                          </p:to>
                                        </p:set>
                                        <p:set>
                                          <p:cBhvr>
                                            <p:cTn id="20" dur="455" fill="hold">
                                              <p:stCondLst>
                                                <p:cond delay="0"/>
                                              </p:stCondLst>
                                            </p:cTn>
                                            <p:tgtEl>
                                              <p:spTgt spid="17"/>
                                            </p:tgtEl>
                                            <p:attrNameLst>
                                              <p:attrName>style.rotation</p:attrName>
                                            </p:attrNameLst>
                                          </p:cBhvr>
                                          <p:to>
                                            <p:strVal val="-45.0"/>
                                          </p:to>
                                        </p:set>
                                        <p:anim calcmode="lin" valueType="num">
                                          <p:cBhvr>
                                            <p:cTn id="21"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25" fill="hold">
                                <p:stCondLst>
                                  <p:cond delay="4000"/>
                                </p:stCondLst>
                                <p:childTnLst>
                                  <p:par>
                                    <p:cTn id="26" presetID="38" presetClass="entr" presetSubtype="0" accel="50000" fill="hold" grpId="0" nodeType="afterEffect">
                                      <p:stCondLst>
                                        <p:cond delay="0"/>
                                      </p:stCondLst>
                                      <p:iterate type="lt">
                                        <p:tmPct val="50000"/>
                                      </p:iterate>
                                      <p:childTnLst>
                                        <p:set>
                                          <p:cBhvr>
                                            <p:cTn id="27" dur="1" fill="hold">
                                              <p:stCondLst>
                                                <p:cond delay="0"/>
                                              </p:stCondLst>
                                            </p:cTn>
                                            <p:tgtEl>
                                              <p:spTgt spid="18"/>
                                            </p:tgtEl>
                                            <p:attrNameLst>
                                              <p:attrName>style.visibility</p:attrName>
                                            </p:attrNameLst>
                                          </p:cBhvr>
                                          <p:to>
                                            <p:strVal val="visible"/>
                                          </p:to>
                                        </p:set>
                                        <p:set>
                                          <p:cBhvr>
                                            <p:cTn id="28" dur="455" fill="hold">
                                              <p:stCondLst>
                                                <p:cond delay="0"/>
                                              </p:stCondLst>
                                            </p:cTn>
                                            <p:tgtEl>
                                              <p:spTgt spid="18"/>
                                            </p:tgtEl>
                                            <p:attrNameLst>
                                              <p:attrName>style.rotation</p:attrName>
                                            </p:attrNameLst>
                                          </p:cBhvr>
                                          <p:to>
                                            <p:strVal val="-45.0"/>
                                          </p:to>
                                        </p:set>
                                        <p:anim calcmode="lin" valueType="num">
                                          <p:cBhvr>
                                            <p:cTn id="29" dur="455" fill="hold">
                                              <p:stCondLst>
                                                <p:cond delay="455"/>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33" fill="hold">
                                <p:stCondLst>
                                  <p:cond delay="5000"/>
                                </p:stCondLst>
                                <p:childTnLst>
                                  <p:par>
                                    <p:cTn id="34" presetID="38" presetClass="entr" presetSubtype="0" accel="50000" fill="hold" grpId="0" nodeType="afterEffect">
                                      <p:stCondLst>
                                        <p:cond delay="0"/>
                                      </p:stCondLst>
                                      <p:iterate type="lt">
                                        <p:tmPct val="50000"/>
                                      </p:iterate>
                                      <p:childTnLst>
                                        <p:set>
                                          <p:cBhvr>
                                            <p:cTn id="35" dur="1" fill="hold">
                                              <p:stCondLst>
                                                <p:cond delay="0"/>
                                              </p:stCondLst>
                                            </p:cTn>
                                            <p:tgtEl>
                                              <p:spTgt spid="19"/>
                                            </p:tgtEl>
                                            <p:attrNameLst>
                                              <p:attrName>style.visibility</p:attrName>
                                            </p:attrNameLst>
                                          </p:cBhvr>
                                          <p:to>
                                            <p:strVal val="visible"/>
                                          </p:to>
                                        </p:set>
                                        <p:set>
                                          <p:cBhvr>
                                            <p:cTn id="36" dur="455" fill="hold">
                                              <p:stCondLst>
                                                <p:cond delay="0"/>
                                              </p:stCondLst>
                                            </p:cTn>
                                            <p:tgtEl>
                                              <p:spTgt spid="19"/>
                                            </p:tgtEl>
                                            <p:attrNameLst>
                                              <p:attrName>style.rotation</p:attrName>
                                            </p:attrNameLst>
                                          </p:cBhvr>
                                          <p:to>
                                            <p:strVal val="-45.0"/>
                                          </p:to>
                                        </p:set>
                                        <p:anim calcmode="lin" valueType="num">
                                          <p:cBhvr>
                                            <p:cTn id="37"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38"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39"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40"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41" fill="hold">
                                <p:stCondLst>
                                  <p:cond delay="6000"/>
                                </p:stCondLst>
                                <p:childTnLst>
                                  <p:par>
                                    <p:cTn id="42" presetID="2" presetClass="entr" presetSubtype="8" fill="hold" grpId="0" nodeType="afterEffect">
                                      <p:stCondLst>
                                        <p:cond delay="0"/>
                                      </p:stCondLst>
                                      <p:iterate type="lt">
                                        <p:tmPct val="10000"/>
                                      </p:iterate>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ppt_x</p:attrName>
                                            </p:attrNameLst>
                                          </p:cBhvr>
                                          <p:tavLst>
                                            <p:tav tm="0">
                                              <p:val>
                                                <p:strVal val="0-#ppt_w/2"/>
                                              </p:val>
                                            </p:tav>
                                            <p:tav tm="100000">
                                              <p:val>
                                                <p:strVal val="#ppt_x"/>
                                              </p:val>
                                            </p:tav>
                                          </p:tavLst>
                                        </p:anim>
                                        <p:anim calcmode="lin" valueType="num">
                                          <p:cBhvr>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7100"/>
                                </p:stCondLst>
                                <p:childTnLst>
                                  <p:par>
                                    <p:cTn id="47" presetID="2" presetClass="entr" presetSubtype="8" fill="hold" grpId="0" nodeType="afterEffect">
                                      <p:stCondLst>
                                        <p:cond delay="0"/>
                                      </p:stCondLst>
                                      <p:iterate type="lt">
                                        <p:tmPct val="10000"/>
                                      </p:iterate>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ppt_x</p:attrName>
                                            </p:attrNameLst>
                                          </p:cBhvr>
                                          <p:tavLst>
                                            <p:tav tm="0">
                                              <p:val>
                                                <p:strVal val="0-#ppt_w/2"/>
                                              </p:val>
                                            </p:tav>
                                            <p:tav tm="100000">
                                              <p:val>
                                                <p:strVal val="#ppt_x"/>
                                              </p:val>
                                            </p:tav>
                                          </p:tavLst>
                                        </p:anim>
                                        <p:anim calcmode="lin" valueType="num">
                                          <p:cBhvr>
                                            <p:cTn id="50" dur="500" fill="hold"/>
                                            <p:tgtEl>
                                              <p:spTgt spid="20"/>
                                            </p:tgtEl>
                                            <p:attrNameLst>
                                              <p:attrName>ppt_y</p:attrName>
                                            </p:attrNameLst>
                                          </p:cBhvr>
                                          <p:tavLst>
                                            <p:tav tm="0">
                                              <p:val>
                                                <p:strVal val="#ppt_y"/>
                                              </p:val>
                                            </p:tav>
                                            <p:tav tm="100000">
                                              <p:val>
                                                <p:strVal val="#ppt_y"/>
                                              </p:val>
                                            </p:tav>
                                          </p:tavLst>
                                        </p:anim>
                                      </p:childTnLst>
                                    </p:cTn>
                                  </p:par>
                                </p:childTnLst>
                              </p:cTn>
                            </p:par>
                            <p:par>
                              <p:cTn id="51" fill="hold">
                                <p:stCondLst>
                                  <p:cond delay="8250"/>
                                </p:stCondLst>
                                <p:childTnLst>
                                  <p:par>
                                    <p:cTn id="52" presetID="2" presetClass="entr" presetSubtype="8" fill="hold" grpId="0" nodeType="afterEffect">
                                      <p:stCondLst>
                                        <p:cond delay="0"/>
                                      </p:stCondLst>
                                      <p:iterate type="lt">
                                        <p:tmPct val="10000"/>
                                      </p:iterate>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ppt_x</p:attrName>
                                            </p:attrNameLst>
                                          </p:cBhvr>
                                          <p:tavLst>
                                            <p:tav tm="0">
                                              <p:val>
                                                <p:strVal val="0-#ppt_w/2"/>
                                              </p:val>
                                            </p:tav>
                                            <p:tav tm="100000">
                                              <p:val>
                                                <p:strVal val="#ppt_x"/>
                                              </p:val>
                                            </p:tav>
                                          </p:tavLst>
                                        </p:anim>
                                        <p:anim calcmode="lin" valueType="num">
                                          <p:cBhvr>
                                            <p:cTn id="55" dur="500" fill="hold"/>
                                            <p:tgtEl>
                                              <p:spTgt spid="26"/>
                                            </p:tgtEl>
                                            <p:attrNameLst>
                                              <p:attrName>ppt_y</p:attrName>
                                            </p:attrNameLst>
                                          </p:cBhvr>
                                          <p:tavLst>
                                            <p:tav tm="0">
                                              <p:val>
                                                <p:strVal val="#ppt_y"/>
                                              </p:val>
                                            </p:tav>
                                            <p:tav tm="100000">
                                              <p:val>
                                                <p:strVal val="#ppt_y"/>
                                              </p:val>
                                            </p:tav>
                                          </p:tavLst>
                                        </p:anim>
                                      </p:childTnLst>
                                    </p:cTn>
                                  </p:par>
                                </p:childTnLst>
                              </p:cTn>
                            </p:par>
                            <p:par>
                              <p:cTn id="56" fill="hold">
                                <p:stCondLst>
                                  <p:cond delay="9250"/>
                                </p:stCondLst>
                                <p:childTnLst>
                                  <p:par>
                                    <p:cTn id="57" presetID="2" presetClass="entr" presetSubtype="8" fill="hold" grpId="0" nodeType="afterEffect">
                                      <p:stCondLst>
                                        <p:cond delay="0"/>
                                      </p:stCondLst>
                                      <p:iterate type="lt">
                                        <p:tmPct val="10000"/>
                                      </p:iterate>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ppt_x</p:attrName>
                                            </p:attrNameLst>
                                          </p:cBhvr>
                                          <p:tavLst>
                                            <p:tav tm="0">
                                              <p:val>
                                                <p:strVal val="0-#ppt_w/2"/>
                                              </p:val>
                                            </p:tav>
                                            <p:tav tm="100000">
                                              <p:val>
                                                <p:strVal val="#ppt_x"/>
                                              </p:val>
                                            </p:tav>
                                          </p:tavLst>
                                        </p:anim>
                                        <p:anim calcmode="lin" valueType="num">
                                          <p:cBhvr>
                                            <p:cTn id="60" dur="500" fill="hold"/>
                                            <p:tgtEl>
                                              <p:spTgt spid="27"/>
                                            </p:tgtEl>
                                            <p:attrNameLst>
                                              <p:attrName>ppt_y</p:attrName>
                                            </p:attrNameLst>
                                          </p:cBhvr>
                                          <p:tavLst>
                                            <p:tav tm="0">
                                              <p:val>
                                                <p:strVal val="#ppt_y"/>
                                              </p:val>
                                            </p:tav>
                                            <p:tav tm="100000">
                                              <p:val>
                                                <p:strVal val="#ppt_y"/>
                                              </p:val>
                                            </p:tav>
                                          </p:tavLst>
                                        </p:anim>
                                      </p:childTnLst>
                                    </p:cTn>
                                  </p:par>
                                </p:childTnLst>
                              </p:cTn>
                            </p:par>
                            <p:par>
                              <p:cTn id="61" fill="hold">
                                <p:stCondLst>
                                  <p:cond delay="10550"/>
                                </p:stCondLst>
                                <p:childTnLst>
                                  <p:par>
                                    <p:cTn id="62" presetID="26" presetClass="emph" presetSubtype="0" fill="hold" grpId="1" nodeType="afterEffect">
                                      <p:stCondLst>
                                        <p:cond delay="0"/>
                                      </p:stCondLst>
                                      <p:iterate type="lt">
                                        <p:tmPct val="10000"/>
                                      </p:iterate>
                                      <p:childTnLst>
                                        <p:animEffect transition="out" filter="fade">
                                          <p:cBhvr>
                                            <p:cTn id="63" dur="500" tmFilter="0, 0; .2, .5; .8, .5; 1, 0"/>
                                            <p:tgtEl>
                                              <p:spTgt spid="22"/>
                                            </p:tgtEl>
                                          </p:cBhvr>
                                        </p:animEffect>
                                        <p:animScale>
                                          <p:cBhvr>
                                            <p:cTn id="64" dur="250" autoRev="1" fill="hold"/>
                                            <p:tgtEl>
                                              <p:spTgt spid="22"/>
                                            </p:tgtEl>
                                          </p:cBhvr>
                                          <p:by x="105000" y="105000"/>
                                        </p:animScale>
                                      </p:childTnLst>
                                    </p:cTn>
                                  </p:par>
                                  <p:par>
                                    <p:cTn id="65" presetID="26" presetClass="emph" presetSubtype="0" fill="hold" grpId="1" nodeType="withEffect">
                                      <p:stCondLst>
                                        <p:cond delay="0"/>
                                      </p:stCondLst>
                                      <p:iterate type="lt">
                                        <p:tmPct val="10000"/>
                                      </p:iterate>
                                      <p:childTnLst>
                                        <p:animEffect transition="out" filter="fade">
                                          <p:cBhvr>
                                            <p:cTn id="66" dur="500" tmFilter="0, 0; .2, .5; .8, .5; 1, 0"/>
                                            <p:tgtEl>
                                              <p:spTgt spid="20"/>
                                            </p:tgtEl>
                                          </p:cBhvr>
                                        </p:animEffect>
                                        <p:animScale>
                                          <p:cBhvr>
                                            <p:cTn id="67" dur="250" autoRev="1" fill="hold"/>
                                            <p:tgtEl>
                                              <p:spTgt spid="20"/>
                                            </p:tgtEl>
                                          </p:cBhvr>
                                          <p:by x="105000" y="105000"/>
                                        </p:animScale>
                                      </p:childTnLst>
                                    </p:cTn>
                                  </p:par>
                                  <p:par>
                                    <p:cTn id="68" presetID="26" presetClass="emph" presetSubtype="0" fill="hold" grpId="1" nodeType="withEffect">
                                      <p:stCondLst>
                                        <p:cond delay="0"/>
                                      </p:stCondLst>
                                      <p:iterate type="lt">
                                        <p:tmPct val="10000"/>
                                      </p:iterate>
                                      <p:childTnLst>
                                        <p:animEffect transition="out" filter="fade">
                                          <p:cBhvr>
                                            <p:cTn id="69" dur="500" tmFilter="0, 0; .2, .5; .8, .5; 1, 0"/>
                                            <p:tgtEl>
                                              <p:spTgt spid="26"/>
                                            </p:tgtEl>
                                          </p:cBhvr>
                                        </p:animEffect>
                                        <p:animScale>
                                          <p:cBhvr>
                                            <p:cTn id="70" dur="250" autoRev="1" fill="hold"/>
                                            <p:tgtEl>
                                              <p:spTgt spid="26"/>
                                            </p:tgtEl>
                                          </p:cBhvr>
                                          <p:by x="105000" y="105000"/>
                                        </p:animScale>
                                      </p:childTnLst>
                                    </p:cTn>
                                  </p:par>
                                  <p:par>
                                    <p:cTn id="71" presetID="26" presetClass="emph" presetSubtype="0" fill="hold" grpId="1" nodeType="withEffect">
                                      <p:stCondLst>
                                        <p:cond delay="0"/>
                                      </p:stCondLst>
                                      <p:iterate type="lt">
                                        <p:tmPct val="10000"/>
                                      </p:iterate>
                                      <p:childTnLst>
                                        <p:animEffect transition="out" filter="fade">
                                          <p:cBhvr>
                                            <p:cTn id="72" dur="500" tmFilter="0, 0; .2, .5; .8, .5; 1, 0"/>
                                            <p:tgtEl>
                                              <p:spTgt spid="27"/>
                                            </p:tgtEl>
                                          </p:cBhvr>
                                        </p:animEffect>
                                        <p:animScale>
                                          <p:cBhvr>
                                            <p:cTn id="73" dur="250" autoRev="1" fill="hold"/>
                                            <p:tgtEl>
                                              <p:spTgt spid="27"/>
                                            </p:tgtEl>
                                          </p:cBhvr>
                                          <p:by x="105000" y="105000"/>
                                        </p:animScale>
                                      </p:childTnLst>
                                    </p:cTn>
                                  </p:par>
                                </p:childTnLst>
                              </p:cTn>
                            </p:par>
                            <p:par>
                              <p:cTn id="74" fill="hold">
                                <p:stCondLst>
                                  <p:cond delay="11850"/>
                                </p:stCondLst>
                                <p:childTnLst>
                                  <p:par>
                                    <p:cTn id="75" presetID="14" presetClass="entr" presetSubtype="1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randombar(horizontal)">
                                          <p:cBhvr>
                                            <p:cTn id="77" dur="500"/>
                                            <p:tgtEl>
                                              <p:spTgt spid="23"/>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randombar(horizontal)">
                                          <p:cBhvr>
                                            <p:cTn id="80" dur="500"/>
                                            <p:tgtEl>
                                              <p:spTgt spid="21"/>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randombar(horizontal)">
                                          <p:cBhvr>
                                            <p:cTn id="83" dur="500"/>
                                            <p:tgtEl>
                                              <p:spTgt spid="25"/>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randombar(horizontal)">
                                          <p:cBhvr>
                                            <p:cTn id="8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0" grpId="1"/>
          <p:bldP spid="21" grpId="0"/>
          <p:bldP spid="22" grpId="0"/>
          <p:bldP spid="22" grpId="1"/>
          <p:bldP spid="23" grpId="0"/>
          <p:bldP spid="24" grpId="0"/>
          <p:bldP spid="25" grpId="0"/>
          <p:bldP spid="26" grpId="0"/>
          <p:bldP spid="26" grpId="1"/>
          <p:bldP spid="27" grpId="0"/>
          <p:bldP spid="2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0-#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6"/>
                                            </p:tgtEl>
                                            <p:attrNameLst>
                                              <p:attrName>style.visibility</p:attrName>
                                            </p:attrNameLst>
                                          </p:cBhvr>
                                          <p:to>
                                            <p:strVal val="visible"/>
                                          </p:to>
                                        </p:set>
                                        <p:set>
                                          <p:cBhvr>
                                            <p:cTn id="12" dur="455" fill="hold">
                                              <p:stCondLst>
                                                <p:cond delay="0"/>
                                              </p:stCondLst>
                                            </p:cTn>
                                            <p:tgtEl>
                                              <p:spTgt spid="16"/>
                                            </p:tgtEl>
                                            <p:attrNameLst>
                                              <p:attrName>style.rotation</p:attrName>
                                            </p:attrNameLst>
                                          </p:cBhvr>
                                          <p:to>
                                            <p:strVal val="-45.0"/>
                                          </p:to>
                                        </p:set>
                                        <p:anim calcmode="lin" valueType="num">
                                          <p:cBhvr>
                                            <p:cTn id="13"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3000"/>
                                </p:stCondLst>
                                <p:childTnLst>
                                  <p:par>
                                    <p:cTn id="18" presetID="38" presetClass="entr" presetSubtype="0" accel="50000" fill="hold" grpId="0" nodeType="afterEffect">
                                      <p:stCondLst>
                                        <p:cond delay="0"/>
                                      </p:stCondLst>
                                      <p:iterate type="lt">
                                        <p:tmPct val="50000"/>
                                      </p:iterate>
                                      <p:childTnLst>
                                        <p:set>
                                          <p:cBhvr>
                                            <p:cTn id="19" dur="1" fill="hold">
                                              <p:stCondLst>
                                                <p:cond delay="0"/>
                                              </p:stCondLst>
                                            </p:cTn>
                                            <p:tgtEl>
                                              <p:spTgt spid="17"/>
                                            </p:tgtEl>
                                            <p:attrNameLst>
                                              <p:attrName>style.visibility</p:attrName>
                                            </p:attrNameLst>
                                          </p:cBhvr>
                                          <p:to>
                                            <p:strVal val="visible"/>
                                          </p:to>
                                        </p:set>
                                        <p:set>
                                          <p:cBhvr>
                                            <p:cTn id="20" dur="455" fill="hold">
                                              <p:stCondLst>
                                                <p:cond delay="0"/>
                                              </p:stCondLst>
                                            </p:cTn>
                                            <p:tgtEl>
                                              <p:spTgt spid="17"/>
                                            </p:tgtEl>
                                            <p:attrNameLst>
                                              <p:attrName>style.rotation</p:attrName>
                                            </p:attrNameLst>
                                          </p:cBhvr>
                                          <p:to>
                                            <p:strVal val="-45.0"/>
                                          </p:to>
                                        </p:set>
                                        <p:anim calcmode="lin" valueType="num">
                                          <p:cBhvr>
                                            <p:cTn id="21"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25" fill="hold">
                                <p:stCondLst>
                                  <p:cond delay="4000"/>
                                </p:stCondLst>
                                <p:childTnLst>
                                  <p:par>
                                    <p:cTn id="26" presetID="38" presetClass="entr" presetSubtype="0" accel="50000" fill="hold" grpId="0" nodeType="afterEffect">
                                      <p:stCondLst>
                                        <p:cond delay="0"/>
                                      </p:stCondLst>
                                      <p:iterate type="lt">
                                        <p:tmPct val="50000"/>
                                      </p:iterate>
                                      <p:childTnLst>
                                        <p:set>
                                          <p:cBhvr>
                                            <p:cTn id="27" dur="1" fill="hold">
                                              <p:stCondLst>
                                                <p:cond delay="0"/>
                                              </p:stCondLst>
                                            </p:cTn>
                                            <p:tgtEl>
                                              <p:spTgt spid="18"/>
                                            </p:tgtEl>
                                            <p:attrNameLst>
                                              <p:attrName>style.visibility</p:attrName>
                                            </p:attrNameLst>
                                          </p:cBhvr>
                                          <p:to>
                                            <p:strVal val="visible"/>
                                          </p:to>
                                        </p:set>
                                        <p:set>
                                          <p:cBhvr>
                                            <p:cTn id="28" dur="455" fill="hold">
                                              <p:stCondLst>
                                                <p:cond delay="0"/>
                                              </p:stCondLst>
                                            </p:cTn>
                                            <p:tgtEl>
                                              <p:spTgt spid="18"/>
                                            </p:tgtEl>
                                            <p:attrNameLst>
                                              <p:attrName>style.rotation</p:attrName>
                                            </p:attrNameLst>
                                          </p:cBhvr>
                                          <p:to>
                                            <p:strVal val="-45.0"/>
                                          </p:to>
                                        </p:set>
                                        <p:anim calcmode="lin" valueType="num">
                                          <p:cBhvr>
                                            <p:cTn id="29" dur="455" fill="hold">
                                              <p:stCondLst>
                                                <p:cond delay="455"/>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33" fill="hold">
                                <p:stCondLst>
                                  <p:cond delay="5000"/>
                                </p:stCondLst>
                                <p:childTnLst>
                                  <p:par>
                                    <p:cTn id="34" presetID="38" presetClass="entr" presetSubtype="0" accel="50000" fill="hold" grpId="0" nodeType="afterEffect">
                                      <p:stCondLst>
                                        <p:cond delay="0"/>
                                      </p:stCondLst>
                                      <p:iterate type="lt">
                                        <p:tmPct val="50000"/>
                                      </p:iterate>
                                      <p:childTnLst>
                                        <p:set>
                                          <p:cBhvr>
                                            <p:cTn id="35" dur="1" fill="hold">
                                              <p:stCondLst>
                                                <p:cond delay="0"/>
                                              </p:stCondLst>
                                            </p:cTn>
                                            <p:tgtEl>
                                              <p:spTgt spid="19"/>
                                            </p:tgtEl>
                                            <p:attrNameLst>
                                              <p:attrName>style.visibility</p:attrName>
                                            </p:attrNameLst>
                                          </p:cBhvr>
                                          <p:to>
                                            <p:strVal val="visible"/>
                                          </p:to>
                                        </p:set>
                                        <p:set>
                                          <p:cBhvr>
                                            <p:cTn id="36" dur="455" fill="hold">
                                              <p:stCondLst>
                                                <p:cond delay="0"/>
                                              </p:stCondLst>
                                            </p:cTn>
                                            <p:tgtEl>
                                              <p:spTgt spid="19"/>
                                            </p:tgtEl>
                                            <p:attrNameLst>
                                              <p:attrName>style.rotation</p:attrName>
                                            </p:attrNameLst>
                                          </p:cBhvr>
                                          <p:to>
                                            <p:strVal val="-45.0"/>
                                          </p:to>
                                        </p:set>
                                        <p:anim calcmode="lin" valueType="num">
                                          <p:cBhvr>
                                            <p:cTn id="37"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38"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39"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40"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41" fill="hold">
                                <p:stCondLst>
                                  <p:cond delay="6000"/>
                                </p:stCondLst>
                                <p:childTnLst>
                                  <p:par>
                                    <p:cTn id="42" presetID="2" presetClass="entr" presetSubtype="8" fill="hold" grpId="0" nodeType="afterEffect">
                                      <p:stCondLst>
                                        <p:cond delay="0"/>
                                      </p:stCondLst>
                                      <p:iterate type="lt">
                                        <p:tmPct val="10000"/>
                                      </p:iterate>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ppt_x</p:attrName>
                                            </p:attrNameLst>
                                          </p:cBhvr>
                                          <p:tavLst>
                                            <p:tav tm="0">
                                              <p:val>
                                                <p:strVal val="0-#ppt_w/2"/>
                                              </p:val>
                                            </p:tav>
                                            <p:tav tm="100000">
                                              <p:val>
                                                <p:strVal val="#ppt_x"/>
                                              </p:val>
                                            </p:tav>
                                          </p:tavLst>
                                        </p:anim>
                                        <p:anim calcmode="lin" valueType="num">
                                          <p:cBhvr>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7100"/>
                                </p:stCondLst>
                                <p:childTnLst>
                                  <p:par>
                                    <p:cTn id="47" presetID="2" presetClass="entr" presetSubtype="8" fill="hold" grpId="0" nodeType="afterEffect">
                                      <p:stCondLst>
                                        <p:cond delay="0"/>
                                      </p:stCondLst>
                                      <p:iterate type="lt">
                                        <p:tmPct val="10000"/>
                                      </p:iterate>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ppt_x</p:attrName>
                                            </p:attrNameLst>
                                          </p:cBhvr>
                                          <p:tavLst>
                                            <p:tav tm="0">
                                              <p:val>
                                                <p:strVal val="0-#ppt_w/2"/>
                                              </p:val>
                                            </p:tav>
                                            <p:tav tm="100000">
                                              <p:val>
                                                <p:strVal val="#ppt_x"/>
                                              </p:val>
                                            </p:tav>
                                          </p:tavLst>
                                        </p:anim>
                                        <p:anim calcmode="lin" valueType="num">
                                          <p:cBhvr>
                                            <p:cTn id="50" dur="500" fill="hold"/>
                                            <p:tgtEl>
                                              <p:spTgt spid="20"/>
                                            </p:tgtEl>
                                            <p:attrNameLst>
                                              <p:attrName>ppt_y</p:attrName>
                                            </p:attrNameLst>
                                          </p:cBhvr>
                                          <p:tavLst>
                                            <p:tav tm="0">
                                              <p:val>
                                                <p:strVal val="#ppt_y"/>
                                              </p:val>
                                            </p:tav>
                                            <p:tav tm="100000">
                                              <p:val>
                                                <p:strVal val="#ppt_y"/>
                                              </p:val>
                                            </p:tav>
                                          </p:tavLst>
                                        </p:anim>
                                      </p:childTnLst>
                                    </p:cTn>
                                  </p:par>
                                </p:childTnLst>
                              </p:cTn>
                            </p:par>
                            <p:par>
                              <p:cTn id="51" fill="hold">
                                <p:stCondLst>
                                  <p:cond delay="8250"/>
                                </p:stCondLst>
                                <p:childTnLst>
                                  <p:par>
                                    <p:cTn id="52" presetID="2" presetClass="entr" presetSubtype="8" fill="hold" grpId="0" nodeType="afterEffect">
                                      <p:stCondLst>
                                        <p:cond delay="0"/>
                                      </p:stCondLst>
                                      <p:iterate type="lt">
                                        <p:tmPct val="10000"/>
                                      </p:iterate>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ppt_x</p:attrName>
                                            </p:attrNameLst>
                                          </p:cBhvr>
                                          <p:tavLst>
                                            <p:tav tm="0">
                                              <p:val>
                                                <p:strVal val="0-#ppt_w/2"/>
                                              </p:val>
                                            </p:tav>
                                            <p:tav tm="100000">
                                              <p:val>
                                                <p:strVal val="#ppt_x"/>
                                              </p:val>
                                            </p:tav>
                                          </p:tavLst>
                                        </p:anim>
                                        <p:anim calcmode="lin" valueType="num">
                                          <p:cBhvr>
                                            <p:cTn id="55" dur="500" fill="hold"/>
                                            <p:tgtEl>
                                              <p:spTgt spid="26"/>
                                            </p:tgtEl>
                                            <p:attrNameLst>
                                              <p:attrName>ppt_y</p:attrName>
                                            </p:attrNameLst>
                                          </p:cBhvr>
                                          <p:tavLst>
                                            <p:tav tm="0">
                                              <p:val>
                                                <p:strVal val="#ppt_y"/>
                                              </p:val>
                                            </p:tav>
                                            <p:tav tm="100000">
                                              <p:val>
                                                <p:strVal val="#ppt_y"/>
                                              </p:val>
                                            </p:tav>
                                          </p:tavLst>
                                        </p:anim>
                                      </p:childTnLst>
                                    </p:cTn>
                                  </p:par>
                                </p:childTnLst>
                              </p:cTn>
                            </p:par>
                            <p:par>
                              <p:cTn id="56" fill="hold">
                                <p:stCondLst>
                                  <p:cond delay="9250"/>
                                </p:stCondLst>
                                <p:childTnLst>
                                  <p:par>
                                    <p:cTn id="57" presetID="2" presetClass="entr" presetSubtype="8" fill="hold" grpId="0" nodeType="afterEffect">
                                      <p:stCondLst>
                                        <p:cond delay="0"/>
                                      </p:stCondLst>
                                      <p:iterate type="lt">
                                        <p:tmPct val="10000"/>
                                      </p:iterate>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ppt_x</p:attrName>
                                            </p:attrNameLst>
                                          </p:cBhvr>
                                          <p:tavLst>
                                            <p:tav tm="0">
                                              <p:val>
                                                <p:strVal val="0-#ppt_w/2"/>
                                              </p:val>
                                            </p:tav>
                                            <p:tav tm="100000">
                                              <p:val>
                                                <p:strVal val="#ppt_x"/>
                                              </p:val>
                                            </p:tav>
                                          </p:tavLst>
                                        </p:anim>
                                        <p:anim calcmode="lin" valueType="num">
                                          <p:cBhvr>
                                            <p:cTn id="60" dur="500" fill="hold"/>
                                            <p:tgtEl>
                                              <p:spTgt spid="27"/>
                                            </p:tgtEl>
                                            <p:attrNameLst>
                                              <p:attrName>ppt_y</p:attrName>
                                            </p:attrNameLst>
                                          </p:cBhvr>
                                          <p:tavLst>
                                            <p:tav tm="0">
                                              <p:val>
                                                <p:strVal val="#ppt_y"/>
                                              </p:val>
                                            </p:tav>
                                            <p:tav tm="100000">
                                              <p:val>
                                                <p:strVal val="#ppt_y"/>
                                              </p:val>
                                            </p:tav>
                                          </p:tavLst>
                                        </p:anim>
                                      </p:childTnLst>
                                    </p:cTn>
                                  </p:par>
                                </p:childTnLst>
                              </p:cTn>
                            </p:par>
                            <p:par>
                              <p:cTn id="61" fill="hold">
                                <p:stCondLst>
                                  <p:cond delay="10550"/>
                                </p:stCondLst>
                                <p:childTnLst>
                                  <p:par>
                                    <p:cTn id="62" presetID="26" presetClass="emph" presetSubtype="0" fill="hold" grpId="1" nodeType="afterEffect">
                                      <p:stCondLst>
                                        <p:cond delay="0"/>
                                      </p:stCondLst>
                                      <p:iterate type="lt">
                                        <p:tmPct val="10000"/>
                                      </p:iterate>
                                      <p:childTnLst>
                                        <p:animEffect transition="out" filter="fade">
                                          <p:cBhvr>
                                            <p:cTn id="63" dur="500" tmFilter="0, 0; .2, .5; .8, .5; 1, 0"/>
                                            <p:tgtEl>
                                              <p:spTgt spid="22"/>
                                            </p:tgtEl>
                                          </p:cBhvr>
                                        </p:animEffect>
                                        <p:animScale>
                                          <p:cBhvr>
                                            <p:cTn id="64" dur="250" autoRev="1" fill="hold"/>
                                            <p:tgtEl>
                                              <p:spTgt spid="22"/>
                                            </p:tgtEl>
                                          </p:cBhvr>
                                          <p:by x="105000" y="105000"/>
                                        </p:animScale>
                                      </p:childTnLst>
                                    </p:cTn>
                                  </p:par>
                                  <p:par>
                                    <p:cTn id="65" presetID="26" presetClass="emph" presetSubtype="0" fill="hold" grpId="1" nodeType="withEffect">
                                      <p:stCondLst>
                                        <p:cond delay="0"/>
                                      </p:stCondLst>
                                      <p:iterate type="lt">
                                        <p:tmPct val="10000"/>
                                      </p:iterate>
                                      <p:childTnLst>
                                        <p:animEffect transition="out" filter="fade">
                                          <p:cBhvr>
                                            <p:cTn id="66" dur="500" tmFilter="0, 0; .2, .5; .8, .5; 1, 0"/>
                                            <p:tgtEl>
                                              <p:spTgt spid="20"/>
                                            </p:tgtEl>
                                          </p:cBhvr>
                                        </p:animEffect>
                                        <p:animScale>
                                          <p:cBhvr>
                                            <p:cTn id="67" dur="250" autoRev="1" fill="hold"/>
                                            <p:tgtEl>
                                              <p:spTgt spid="20"/>
                                            </p:tgtEl>
                                          </p:cBhvr>
                                          <p:by x="105000" y="105000"/>
                                        </p:animScale>
                                      </p:childTnLst>
                                    </p:cTn>
                                  </p:par>
                                  <p:par>
                                    <p:cTn id="68" presetID="26" presetClass="emph" presetSubtype="0" fill="hold" grpId="1" nodeType="withEffect">
                                      <p:stCondLst>
                                        <p:cond delay="0"/>
                                      </p:stCondLst>
                                      <p:iterate type="lt">
                                        <p:tmPct val="10000"/>
                                      </p:iterate>
                                      <p:childTnLst>
                                        <p:animEffect transition="out" filter="fade">
                                          <p:cBhvr>
                                            <p:cTn id="69" dur="500" tmFilter="0, 0; .2, .5; .8, .5; 1, 0"/>
                                            <p:tgtEl>
                                              <p:spTgt spid="26"/>
                                            </p:tgtEl>
                                          </p:cBhvr>
                                        </p:animEffect>
                                        <p:animScale>
                                          <p:cBhvr>
                                            <p:cTn id="70" dur="250" autoRev="1" fill="hold"/>
                                            <p:tgtEl>
                                              <p:spTgt spid="26"/>
                                            </p:tgtEl>
                                          </p:cBhvr>
                                          <p:by x="105000" y="105000"/>
                                        </p:animScale>
                                      </p:childTnLst>
                                    </p:cTn>
                                  </p:par>
                                  <p:par>
                                    <p:cTn id="71" presetID="26" presetClass="emph" presetSubtype="0" fill="hold" grpId="1" nodeType="withEffect">
                                      <p:stCondLst>
                                        <p:cond delay="0"/>
                                      </p:stCondLst>
                                      <p:iterate type="lt">
                                        <p:tmPct val="10000"/>
                                      </p:iterate>
                                      <p:childTnLst>
                                        <p:animEffect transition="out" filter="fade">
                                          <p:cBhvr>
                                            <p:cTn id="72" dur="500" tmFilter="0, 0; .2, .5; .8, .5; 1, 0"/>
                                            <p:tgtEl>
                                              <p:spTgt spid="27"/>
                                            </p:tgtEl>
                                          </p:cBhvr>
                                        </p:animEffect>
                                        <p:animScale>
                                          <p:cBhvr>
                                            <p:cTn id="73" dur="250" autoRev="1" fill="hold"/>
                                            <p:tgtEl>
                                              <p:spTgt spid="27"/>
                                            </p:tgtEl>
                                          </p:cBhvr>
                                          <p:by x="105000" y="105000"/>
                                        </p:animScale>
                                      </p:childTnLst>
                                    </p:cTn>
                                  </p:par>
                                </p:childTnLst>
                              </p:cTn>
                            </p:par>
                            <p:par>
                              <p:cTn id="74" fill="hold">
                                <p:stCondLst>
                                  <p:cond delay="11850"/>
                                </p:stCondLst>
                                <p:childTnLst>
                                  <p:par>
                                    <p:cTn id="75" presetID="14" presetClass="entr" presetSubtype="1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randombar(horizontal)">
                                          <p:cBhvr>
                                            <p:cTn id="77" dur="500"/>
                                            <p:tgtEl>
                                              <p:spTgt spid="23"/>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randombar(horizontal)">
                                          <p:cBhvr>
                                            <p:cTn id="80" dur="500"/>
                                            <p:tgtEl>
                                              <p:spTgt spid="21"/>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randombar(horizontal)">
                                          <p:cBhvr>
                                            <p:cTn id="83" dur="500"/>
                                            <p:tgtEl>
                                              <p:spTgt spid="25"/>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randombar(horizontal)">
                                          <p:cBhvr>
                                            <p:cTn id="8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0" grpId="1"/>
          <p:bldP spid="21" grpId="0"/>
          <p:bldP spid="22" grpId="0"/>
          <p:bldP spid="22" grpId="1"/>
          <p:bldP spid="23" grpId="0"/>
          <p:bldP spid="24" grpId="0"/>
          <p:bldP spid="25" grpId="0"/>
          <p:bldP spid="26" grpId="0"/>
          <p:bldP spid="26" grpId="1"/>
          <p:bldP spid="27" grpId="0"/>
          <p:bldP spid="27"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251085" y="1361645"/>
            <a:ext cx="3936895" cy="5050110"/>
          </a:xfrm>
          <a:prstGeom prst="roundRect">
            <a:avLst>
              <a:gd name="adj" fmla="val 0"/>
            </a:avLst>
          </a:prstGeom>
          <a:blipFill dpi="0" rotWithShape="1">
            <a:blip r:embed="rId3"/>
            <a:srcRect/>
            <a:stretch>
              <a:fillRect l="-14000" r="-17000"/>
            </a:stretch>
          </a:blipFill>
          <a:ln w="25400">
            <a:noFill/>
          </a:ln>
          <a:effectLst>
            <a:outerShdw blurRad="635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rot="16200000">
            <a:off x="6326778" y="1050506"/>
            <a:ext cx="2743766" cy="6512114"/>
          </a:xfrm>
          <a:custGeom>
            <a:avLst/>
            <a:gdLst>
              <a:gd name="connsiteX0" fmla="*/ 1483106 w 2743766"/>
              <a:gd name="connsiteY0" fmla="*/ 425314 h 9703632"/>
              <a:gd name="connsiteX1" fmla="*/ 1474141 w 2743766"/>
              <a:gd name="connsiteY1" fmla="*/ 416349 h 9703632"/>
              <a:gd name="connsiteX2" fmla="*/ 1438283 w 2743766"/>
              <a:gd name="connsiteY2" fmla="*/ 416349 h 9703632"/>
              <a:gd name="connsiteX3" fmla="*/ 1429318 w 2743766"/>
              <a:gd name="connsiteY3" fmla="*/ 425314 h 9703632"/>
              <a:gd name="connsiteX4" fmla="*/ 1429318 w 2743766"/>
              <a:gd name="connsiteY4" fmla="*/ 9163284 h 9703632"/>
              <a:gd name="connsiteX5" fmla="*/ 1438283 w 2743766"/>
              <a:gd name="connsiteY5" fmla="*/ 9172248 h 9703632"/>
              <a:gd name="connsiteX6" fmla="*/ 1474141 w 2743766"/>
              <a:gd name="connsiteY6" fmla="*/ 9172248 h 9703632"/>
              <a:gd name="connsiteX7" fmla="*/ 1483106 w 2743766"/>
              <a:gd name="connsiteY7" fmla="*/ 9163284 h 9703632"/>
              <a:gd name="connsiteX8" fmla="*/ 2743766 w 2743766"/>
              <a:gd name="connsiteY8" fmla="*/ 0 h 9703632"/>
              <a:gd name="connsiteX9" fmla="*/ 2743766 w 2743766"/>
              <a:gd name="connsiteY9" fmla="*/ 9703632 h 9703632"/>
              <a:gd name="connsiteX10" fmla="*/ 0 w 2743766"/>
              <a:gd name="connsiteY10" fmla="*/ 9703632 h 9703632"/>
              <a:gd name="connsiteX11" fmla="*/ 0 w 2743766"/>
              <a:gd name="connsiteY11" fmla="*/ 0 h 970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766" h="9703632">
                <a:moveTo>
                  <a:pt x="1483106" y="425314"/>
                </a:moveTo>
                <a:cubicBezTo>
                  <a:pt x="1483106" y="420363"/>
                  <a:pt x="1479092" y="416349"/>
                  <a:pt x="1474141" y="416349"/>
                </a:cubicBezTo>
                <a:lnTo>
                  <a:pt x="1438283" y="416349"/>
                </a:lnTo>
                <a:cubicBezTo>
                  <a:pt x="1433332" y="416349"/>
                  <a:pt x="1429318" y="420363"/>
                  <a:pt x="1429318" y="425314"/>
                </a:cubicBezTo>
                <a:lnTo>
                  <a:pt x="1429318" y="9163284"/>
                </a:lnTo>
                <a:cubicBezTo>
                  <a:pt x="1429318" y="9168234"/>
                  <a:pt x="1433332" y="9172248"/>
                  <a:pt x="1438283" y="9172248"/>
                </a:cubicBezTo>
                <a:lnTo>
                  <a:pt x="1474141" y="9172248"/>
                </a:lnTo>
                <a:cubicBezTo>
                  <a:pt x="1479092" y="9172248"/>
                  <a:pt x="1483106" y="9168234"/>
                  <a:pt x="1483106" y="9163284"/>
                </a:cubicBezTo>
                <a:close/>
                <a:moveTo>
                  <a:pt x="2743766" y="0"/>
                </a:moveTo>
                <a:lnTo>
                  <a:pt x="2743766" y="9703632"/>
                </a:lnTo>
                <a:lnTo>
                  <a:pt x="0" y="9703632"/>
                </a:lnTo>
                <a:lnTo>
                  <a:pt x="0" y="0"/>
                </a:lnTo>
                <a:close/>
              </a:path>
            </a:pathLst>
          </a:custGeom>
          <a:gradFill>
            <a:gsLst>
              <a:gs pos="0">
                <a:srgbClr val="A38D5D"/>
              </a:gs>
              <a:gs pos="33000">
                <a:srgbClr val="C9AE93"/>
              </a:gs>
              <a:gs pos="67000">
                <a:srgbClr val="A87D53"/>
              </a:gs>
              <a:gs pos="100000">
                <a:srgbClr val="C9AE93"/>
              </a:gs>
            </a:gsLst>
            <a:lin ang="2700000" scaled="0"/>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3" name="矩形 9"/>
          <p:cNvSpPr>
            <a:spLocks noChangeArrowheads="1"/>
          </p:cNvSpPr>
          <p:nvPr/>
        </p:nvSpPr>
        <p:spPr bwMode="auto">
          <a:xfrm>
            <a:off x="6791364" y="3657953"/>
            <a:ext cx="15414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4" name="TextBox 17"/>
          <p:cNvSpPr txBox="1">
            <a:spLocks noChangeArrowheads="1"/>
          </p:cNvSpPr>
          <p:nvPr/>
        </p:nvSpPr>
        <p:spPr bwMode="auto">
          <a:xfrm>
            <a:off x="5353149" y="4324053"/>
            <a:ext cx="4691023" cy="1147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双击在此添加你的文本信息内容双击在此添加你的文本信息内容双击在此添加你的双击在此添加你的文本信息内容双击在此添加你的文本信息内容双击在此添加你的</a:t>
            </a:r>
          </a:p>
          <a:p>
            <a:pPr algn="ctr">
              <a:lnSpc>
                <a:spcPct val="150000"/>
              </a:lnSpc>
            </a:pP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nvGrpSpPr>
          <p:cNvPr id="15" name="그룹 70">
            <a:extLst>
              <a:ext uri="{FF2B5EF4-FFF2-40B4-BE49-F238E27FC236}">
                <a16:creationId xmlns:a16="http://schemas.microsoft.com/office/drawing/2014/main" xmlns="" id="{3B44A6ED-6DD4-4036-A94D-29F6756F2091}"/>
              </a:ext>
            </a:extLst>
          </p:cNvPr>
          <p:cNvGrpSpPr/>
          <p:nvPr/>
        </p:nvGrpSpPr>
        <p:grpSpPr bwMode="auto">
          <a:xfrm>
            <a:off x="7312379" y="3105135"/>
            <a:ext cx="505980" cy="481461"/>
            <a:chOff x="0" y="0"/>
            <a:chExt cx="785813" cy="747713"/>
          </a:xfrm>
          <a:solidFill>
            <a:srgbClr val="14223C"/>
          </a:solidFill>
        </p:grpSpPr>
        <p:sp>
          <p:nvSpPr>
            <p:cNvPr id="16" name="Freeform 45">
              <a:extLst>
                <a:ext uri="{FF2B5EF4-FFF2-40B4-BE49-F238E27FC236}">
                  <a16:creationId xmlns:a16="http://schemas.microsoft.com/office/drawing/2014/main" xmlns="" id="{F9EFF5FE-F33A-4333-8B25-9F9A0FFCD4D0}"/>
                </a:ext>
              </a:extLst>
            </p:cNvPr>
            <p:cNvSpPr>
              <a:spLocks noEditPoints="1"/>
            </p:cNvSpPr>
            <p:nvPr/>
          </p:nvSpPr>
          <p:spPr bwMode="auto">
            <a:xfrm>
              <a:off x="0" y="0"/>
              <a:ext cx="785813" cy="747713"/>
            </a:xfrm>
            <a:custGeom>
              <a:avLst/>
              <a:gdLst>
                <a:gd name="T0" fmla="*/ 12079438 w 3466"/>
                <a:gd name="T1" fmla="*/ 156830932 h 3299"/>
                <a:gd name="T2" fmla="*/ 13158854 w 3466"/>
                <a:gd name="T3" fmla="*/ 157550314 h 3299"/>
                <a:gd name="T4" fmla="*/ 165977490 w 3466"/>
                <a:gd name="T5" fmla="*/ 157242072 h 3299"/>
                <a:gd name="T6" fmla="*/ 166286057 w 3466"/>
                <a:gd name="T7" fmla="*/ 68732481 h 3299"/>
                <a:gd name="T8" fmla="*/ 12593640 w 3466"/>
                <a:gd name="T9" fmla="*/ 25325236 h 3299"/>
                <a:gd name="T10" fmla="*/ 11925268 w 3466"/>
                <a:gd name="T11" fmla="*/ 26352634 h 3299"/>
                <a:gd name="T12" fmla="*/ 166286057 w 3466"/>
                <a:gd name="T13" fmla="*/ 26352634 h 3299"/>
                <a:gd name="T14" fmla="*/ 165669150 w 3466"/>
                <a:gd name="T15" fmla="*/ 25325236 h 3299"/>
                <a:gd name="T16" fmla="*/ 126449237 w 3466"/>
                <a:gd name="T17" fmla="*/ 27842167 h 3299"/>
                <a:gd name="T18" fmla="*/ 125215651 w 3466"/>
                <a:gd name="T19" fmla="*/ 31643513 h 3299"/>
                <a:gd name="T20" fmla="*/ 121925938 w 3466"/>
                <a:gd name="T21" fmla="*/ 33749757 h 3299"/>
                <a:gd name="T22" fmla="*/ 117865148 w 3466"/>
                <a:gd name="T23" fmla="*/ 33236171 h 3299"/>
                <a:gd name="T24" fmla="*/ 115192115 w 3466"/>
                <a:gd name="T25" fmla="*/ 30513445 h 3299"/>
                <a:gd name="T26" fmla="*/ 114575435 w 3466"/>
                <a:gd name="T27" fmla="*/ 25273787 h 3299"/>
                <a:gd name="T28" fmla="*/ 63584424 w 3466"/>
                <a:gd name="T29" fmla="*/ 29280704 h 3299"/>
                <a:gd name="T30" fmla="*/ 61477058 w 3466"/>
                <a:gd name="T31" fmla="*/ 32568239 h 3299"/>
                <a:gd name="T32" fmla="*/ 57673142 w 3466"/>
                <a:gd name="T33" fmla="*/ 33903878 h 3299"/>
                <a:gd name="T34" fmla="*/ 53920919 w 3466"/>
                <a:gd name="T35" fmla="*/ 32568239 h 3299"/>
                <a:gd name="T36" fmla="*/ 51864792 w 3466"/>
                <a:gd name="T37" fmla="*/ 29280704 h 3299"/>
                <a:gd name="T38" fmla="*/ 13158854 w 3466"/>
                <a:gd name="T39" fmla="*/ 25273787 h 3299"/>
                <a:gd name="T40" fmla="*/ 59061125 w 3466"/>
                <a:gd name="T41" fmla="*/ 154121 h 3299"/>
                <a:gd name="T42" fmla="*/ 62402304 w 3466"/>
                <a:gd name="T43" fmla="*/ 2157466 h 3299"/>
                <a:gd name="T44" fmla="*/ 63738594 w 3466"/>
                <a:gd name="T45" fmla="*/ 5958813 h 3299"/>
                <a:gd name="T46" fmla="*/ 114575435 w 3466"/>
                <a:gd name="T47" fmla="*/ 5958813 h 3299"/>
                <a:gd name="T48" fmla="*/ 115809021 w 3466"/>
                <a:gd name="T49" fmla="*/ 2157466 h 3299"/>
                <a:gd name="T50" fmla="*/ 119150200 w 3466"/>
                <a:gd name="T51" fmla="*/ 154121 h 3299"/>
                <a:gd name="T52" fmla="*/ 121925938 w 3466"/>
                <a:gd name="T53" fmla="*/ 154121 h 3299"/>
                <a:gd name="T54" fmla="*/ 125215651 w 3466"/>
                <a:gd name="T55" fmla="*/ 2157466 h 3299"/>
                <a:gd name="T56" fmla="*/ 126449237 w 3466"/>
                <a:gd name="T57" fmla="*/ 5958813 h 3299"/>
                <a:gd name="T58" fmla="*/ 166954202 w 3466"/>
                <a:gd name="T59" fmla="*/ 13356162 h 3299"/>
                <a:gd name="T60" fmla="*/ 171683136 w 3466"/>
                <a:gd name="T61" fmla="*/ 15051266 h 3299"/>
                <a:gd name="T62" fmla="*/ 175692460 w 3466"/>
                <a:gd name="T63" fmla="*/ 18698491 h 3299"/>
                <a:gd name="T64" fmla="*/ 178005689 w 3466"/>
                <a:gd name="T65" fmla="*/ 24297839 h 3299"/>
                <a:gd name="T66" fmla="*/ 178057155 w 3466"/>
                <a:gd name="T67" fmla="*/ 158166571 h 3299"/>
                <a:gd name="T68" fmla="*/ 176463537 w 3466"/>
                <a:gd name="T69" fmla="*/ 162995314 h 3299"/>
                <a:gd name="T70" fmla="*/ 173122358 w 3466"/>
                <a:gd name="T71" fmla="*/ 166899559 h 3299"/>
                <a:gd name="T72" fmla="*/ 168650524 w 3466"/>
                <a:gd name="T73" fmla="*/ 169108248 h 3299"/>
                <a:gd name="T74" fmla="*/ 13158854 w 3466"/>
                <a:gd name="T75" fmla="*/ 169467939 h 3299"/>
                <a:gd name="T76" fmla="*/ 7967409 w 3466"/>
                <a:gd name="T77" fmla="*/ 168543213 h 3299"/>
                <a:gd name="T78" fmla="*/ 3803689 w 3466"/>
                <a:gd name="T79" fmla="*/ 165769264 h 3299"/>
                <a:gd name="T80" fmla="*/ 976712 w 3466"/>
                <a:gd name="T81" fmla="*/ 161454332 h 3299"/>
                <a:gd name="T82" fmla="*/ 0 w 3466"/>
                <a:gd name="T83" fmla="*/ 156471468 h 3299"/>
                <a:gd name="T84" fmla="*/ 154170 w 3466"/>
                <a:gd name="T85" fmla="*/ 24297839 h 3299"/>
                <a:gd name="T86" fmla="*/ 2467398 w 3466"/>
                <a:gd name="T87" fmla="*/ 18698491 h 3299"/>
                <a:gd name="T88" fmla="*/ 6527961 w 3466"/>
                <a:gd name="T89" fmla="*/ 15051266 h 3299"/>
                <a:gd name="T90" fmla="*/ 11308361 w 3466"/>
                <a:gd name="T91" fmla="*/ 13356162 h 3299"/>
                <a:gd name="T92" fmla="*/ 51710622 w 3466"/>
                <a:gd name="T93" fmla="*/ 5958813 h 3299"/>
                <a:gd name="T94" fmla="*/ 52995673 w 3466"/>
                <a:gd name="T95" fmla="*/ 2157466 h 3299"/>
                <a:gd name="T96" fmla="*/ 56233921 w 3466"/>
                <a:gd name="T97" fmla="*/ 154121 h 32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66"/>
                <a:gd name="T148" fmla="*/ 0 h 3299"/>
                <a:gd name="T149" fmla="*/ 3466 w 3466"/>
                <a:gd name="T150" fmla="*/ 3299 h 32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66" h="3299">
                  <a:moveTo>
                    <a:pt x="232" y="1338"/>
                  </a:moveTo>
                  <a:lnTo>
                    <a:pt x="232" y="3046"/>
                  </a:lnTo>
                  <a:lnTo>
                    <a:pt x="235" y="3053"/>
                  </a:lnTo>
                  <a:lnTo>
                    <a:pt x="240" y="3059"/>
                  </a:lnTo>
                  <a:lnTo>
                    <a:pt x="247" y="3065"/>
                  </a:lnTo>
                  <a:lnTo>
                    <a:pt x="256" y="3067"/>
                  </a:lnTo>
                  <a:lnTo>
                    <a:pt x="3213" y="3067"/>
                  </a:lnTo>
                  <a:lnTo>
                    <a:pt x="3223" y="3066"/>
                  </a:lnTo>
                  <a:lnTo>
                    <a:pt x="3229" y="3061"/>
                  </a:lnTo>
                  <a:lnTo>
                    <a:pt x="3234" y="3055"/>
                  </a:lnTo>
                  <a:lnTo>
                    <a:pt x="3235" y="3046"/>
                  </a:lnTo>
                  <a:lnTo>
                    <a:pt x="3235" y="1338"/>
                  </a:lnTo>
                  <a:lnTo>
                    <a:pt x="232" y="1338"/>
                  </a:lnTo>
                  <a:close/>
                  <a:moveTo>
                    <a:pt x="256" y="492"/>
                  </a:moveTo>
                  <a:lnTo>
                    <a:pt x="245" y="493"/>
                  </a:lnTo>
                  <a:lnTo>
                    <a:pt x="238" y="497"/>
                  </a:lnTo>
                  <a:lnTo>
                    <a:pt x="233" y="503"/>
                  </a:lnTo>
                  <a:lnTo>
                    <a:pt x="232" y="513"/>
                  </a:lnTo>
                  <a:lnTo>
                    <a:pt x="232" y="1107"/>
                  </a:lnTo>
                  <a:lnTo>
                    <a:pt x="3235" y="1107"/>
                  </a:lnTo>
                  <a:lnTo>
                    <a:pt x="3235" y="513"/>
                  </a:lnTo>
                  <a:lnTo>
                    <a:pt x="3234" y="503"/>
                  </a:lnTo>
                  <a:lnTo>
                    <a:pt x="3229" y="497"/>
                  </a:lnTo>
                  <a:lnTo>
                    <a:pt x="3223" y="493"/>
                  </a:lnTo>
                  <a:lnTo>
                    <a:pt x="3213" y="492"/>
                  </a:lnTo>
                  <a:lnTo>
                    <a:pt x="2460" y="492"/>
                  </a:lnTo>
                  <a:lnTo>
                    <a:pt x="2460" y="542"/>
                  </a:lnTo>
                  <a:lnTo>
                    <a:pt x="2457" y="570"/>
                  </a:lnTo>
                  <a:lnTo>
                    <a:pt x="2449" y="594"/>
                  </a:lnTo>
                  <a:lnTo>
                    <a:pt x="2436" y="616"/>
                  </a:lnTo>
                  <a:lnTo>
                    <a:pt x="2418" y="634"/>
                  </a:lnTo>
                  <a:lnTo>
                    <a:pt x="2396" y="647"/>
                  </a:lnTo>
                  <a:lnTo>
                    <a:pt x="2372" y="657"/>
                  </a:lnTo>
                  <a:lnTo>
                    <a:pt x="2344" y="660"/>
                  </a:lnTo>
                  <a:lnTo>
                    <a:pt x="2318" y="657"/>
                  </a:lnTo>
                  <a:lnTo>
                    <a:pt x="2293" y="647"/>
                  </a:lnTo>
                  <a:lnTo>
                    <a:pt x="2271" y="634"/>
                  </a:lnTo>
                  <a:lnTo>
                    <a:pt x="2253" y="616"/>
                  </a:lnTo>
                  <a:lnTo>
                    <a:pt x="2241" y="594"/>
                  </a:lnTo>
                  <a:lnTo>
                    <a:pt x="2232" y="570"/>
                  </a:lnTo>
                  <a:lnTo>
                    <a:pt x="2229" y="542"/>
                  </a:lnTo>
                  <a:lnTo>
                    <a:pt x="2229" y="492"/>
                  </a:lnTo>
                  <a:lnTo>
                    <a:pt x="1240" y="492"/>
                  </a:lnTo>
                  <a:lnTo>
                    <a:pt x="1240" y="542"/>
                  </a:lnTo>
                  <a:lnTo>
                    <a:pt x="1237" y="570"/>
                  </a:lnTo>
                  <a:lnTo>
                    <a:pt x="1227" y="594"/>
                  </a:lnTo>
                  <a:lnTo>
                    <a:pt x="1214" y="616"/>
                  </a:lnTo>
                  <a:lnTo>
                    <a:pt x="1196" y="634"/>
                  </a:lnTo>
                  <a:lnTo>
                    <a:pt x="1174" y="647"/>
                  </a:lnTo>
                  <a:lnTo>
                    <a:pt x="1149" y="657"/>
                  </a:lnTo>
                  <a:lnTo>
                    <a:pt x="1122" y="660"/>
                  </a:lnTo>
                  <a:lnTo>
                    <a:pt x="1094" y="657"/>
                  </a:lnTo>
                  <a:lnTo>
                    <a:pt x="1070" y="647"/>
                  </a:lnTo>
                  <a:lnTo>
                    <a:pt x="1049" y="634"/>
                  </a:lnTo>
                  <a:lnTo>
                    <a:pt x="1031" y="616"/>
                  </a:lnTo>
                  <a:lnTo>
                    <a:pt x="1017" y="594"/>
                  </a:lnTo>
                  <a:lnTo>
                    <a:pt x="1009" y="570"/>
                  </a:lnTo>
                  <a:lnTo>
                    <a:pt x="1006" y="542"/>
                  </a:lnTo>
                  <a:lnTo>
                    <a:pt x="1006" y="492"/>
                  </a:lnTo>
                  <a:lnTo>
                    <a:pt x="256" y="492"/>
                  </a:lnTo>
                  <a:close/>
                  <a:moveTo>
                    <a:pt x="1122" y="0"/>
                  </a:moveTo>
                  <a:lnTo>
                    <a:pt x="1122" y="0"/>
                  </a:lnTo>
                  <a:lnTo>
                    <a:pt x="1149" y="3"/>
                  </a:lnTo>
                  <a:lnTo>
                    <a:pt x="1174" y="12"/>
                  </a:lnTo>
                  <a:lnTo>
                    <a:pt x="1196" y="25"/>
                  </a:lnTo>
                  <a:lnTo>
                    <a:pt x="1214" y="42"/>
                  </a:lnTo>
                  <a:lnTo>
                    <a:pt x="1227" y="64"/>
                  </a:lnTo>
                  <a:lnTo>
                    <a:pt x="1237" y="89"/>
                  </a:lnTo>
                  <a:lnTo>
                    <a:pt x="1240" y="116"/>
                  </a:lnTo>
                  <a:lnTo>
                    <a:pt x="1240" y="258"/>
                  </a:lnTo>
                  <a:lnTo>
                    <a:pt x="2229" y="258"/>
                  </a:lnTo>
                  <a:lnTo>
                    <a:pt x="2229" y="116"/>
                  </a:lnTo>
                  <a:lnTo>
                    <a:pt x="2232" y="89"/>
                  </a:lnTo>
                  <a:lnTo>
                    <a:pt x="2241" y="64"/>
                  </a:lnTo>
                  <a:lnTo>
                    <a:pt x="2253" y="42"/>
                  </a:lnTo>
                  <a:lnTo>
                    <a:pt x="2271" y="25"/>
                  </a:lnTo>
                  <a:lnTo>
                    <a:pt x="2293" y="12"/>
                  </a:lnTo>
                  <a:lnTo>
                    <a:pt x="2318" y="3"/>
                  </a:lnTo>
                  <a:lnTo>
                    <a:pt x="2344" y="0"/>
                  </a:lnTo>
                  <a:lnTo>
                    <a:pt x="2372" y="3"/>
                  </a:lnTo>
                  <a:lnTo>
                    <a:pt x="2396" y="12"/>
                  </a:lnTo>
                  <a:lnTo>
                    <a:pt x="2418" y="25"/>
                  </a:lnTo>
                  <a:lnTo>
                    <a:pt x="2436" y="42"/>
                  </a:lnTo>
                  <a:lnTo>
                    <a:pt x="2449" y="64"/>
                  </a:lnTo>
                  <a:lnTo>
                    <a:pt x="2457" y="89"/>
                  </a:lnTo>
                  <a:lnTo>
                    <a:pt x="2460" y="116"/>
                  </a:lnTo>
                  <a:lnTo>
                    <a:pt x="2460" y="258"/>
                  </a:lnTo>
                  <a:lnTo>
                    <a:pt x="3213" y="258"/>
                  </a:lnTo>
                  <a:lnTo>
                    <a:pt x="3248" y="260"/>
                  </a:lnTo>
                  <a:lnTo>
                    <a:pt x="3281" y="267"/>
                  </a:lnTo>
                  <a:lnTo>
                    <a:pt x="3312" y="278"/>
                  </a:lnTo>
                  <a:lnTo>
                    <a:pt x="3340" y="293"/>
                  </a:lnTo>
                  <a:lnTo>
                    <a:pt x="3367" y="311"/>
                  </a:lnTo>
                  <a:lnTo>
                    <a:pt x="3392" y="334"/>
                  </a:lnTo>
                  <a:lnTo>
                    <a:pt x="3418" y="364"/>
                  </a:lnTo>
                  <a:lnTo>
                    <a:pt x="3440" y="398"/>
                  </a:lnTo>
                  <a:lnTo>
                    <a:pt x="3454" y="434"/>
                  </a:lnTo>
                  <a:lnTo>
                    <a:pt x="3463" y="473"/>
                  </a:lnTo>
                  <a:lnTo>
                    <a:pt x="3466" y="513"/>
                  </a:lnTo>
                  <a:lnTo>
                    <a:pt x="3466" y="3046"/>
                  </a:lnTo>
                  <a:lnTo>
                    <a:pt x="3464" y="3079"/>
                  </a:lnTo>
                  <a:lnTo>
                    <a:pt x="3457" y="3112"/>
                  </a:lnTo>
                  <a:lnTo>
                    <a:pt x="3448" y="3143"/>
                  </a:lnTo>
                  <a:lnTo>
                    <a:pt x="3433" y="3173"/>
                  </a:lnTo>
                  <a:lnTo>
                    <a:pt x="3415" y="3200"/>
                  </a:lnTo>
                  <a:lnTo>
                    <a:pt x="3392" y="3227"/>
                  </a:lnTo>
                  <a:lnTo>
                    <a:pt x="3368" y="3249"/>
                  </a:lnTo>
                  <a:lnTo>
                    <a:pt x="3340" y="3267"/>
                  </a:lnTo>
                  <a:lnTo>
                    <a:pt x="3312" y="3281"/>
                  </a:lnTo>
                  <a:lnTo>
                    <a:pt x="3281" y="3292"/>
                  </a:lnTo>
                  <a:lnTo>
                    <a:pt x="3248" y="3298"/>
                  </a:lnTo>
                  <a:lnTo>
                    <a:pt x="3213" y="3299"/>
                  </a:lnTo>
                  <a:lnTo>
                    <a:pt x="256" y="3299"/>
                  </a:lnTo>
                  <a:lnTo>
                    <a:pt x="220" y="3298"/>
                  </a:lnTo>
                  <a:lnTo>
                    <a:pt x="187" y="3292"/>
                  </a:lnTo>
                  <a:lnTo>
                    <a:pt x="155" y="3281"/>
                  </a:lnTo>
                  <a:lnTo>
                    <a:pt x="126" y="3267"/>
                  </a:lnTo>
                  <a:lnTo>
                    <a:pt x="99" y="3249"/>
                  </a:lnTo>
                  <a:lnTo>
                    <a:pt x="74" y="3227"/>
                  </a:lnTo>
                  <a:lnTo>
                    <a:pt x="52" y="3200"/>
                  </a:lnTo>
                  <a:lnTo>
                    <a:pt x="33" y="3173"/>
                  </a:lnTo>
                  <a:lnTo>
                    <a:pt x="19" y="3143"/>
                  </a:lnTo>
                  <a:lnTo>
                    <a:pt x="8" y="3112"/>
                  </a:lnTo>
                  <a:lnTo>
                    <a:pt x="2" y="3079"/>
                  </a:lnTo>
                  <a:lnTo>
                    <a:pt x="0" y="3046"/>
                  </a:lnTo>
                  <a:lnTo>
                    <a:pt x="0" y="832"/>
                  </a:lnTo>
                  <a:lnTo>
                    <a:pt x="0" y="513"/>
                  </a:lnTo>
                  <a:lnTo>
                    <a:pt x="3" y="473"/>
                  </a:lnTo>
                  <a:lnTo>
                    <a:pt x="13" y="434"/>
                  </a:lnTo>
                  <a:lnTo>
                    <a:pt x="27" y="398"/>
                  </a:lnTo>
                  <a:lnTo>
                    <a:pt x="48" y="364"/>
                  </a:lnTo>
                  <a:lnTo>
                    <a:pt x="74" y="334"/>
                  </a:lnTo>
                  <a:lnTo>
                    <a:pt x="99" y="311"/>
                  </a:lnTo>
                  <a:lnTo>
                    <a:pt x="127" y="293"/>
                  </a:lnTo>
                  <a:lnTo>
                    <a:pt x="156" y="278"/>
                  </a:lnTo>
                  <a:lnTo>
                    <a:pt x="187" y="267"/>
                  </a:lnTo>
                  <a:lnTo>
                    <a:pt x="220" y="260"/>
                  </a:lnTo>
                  <a:lnTo>
                    <a:pt x="256" y="258"/>
                  </a:lnTo>
                  <a:lnTo>
                    <a:pt x="1006" y="258"/>
                  </a:lnTo>
                  <a:lnTo>
                    <a:pt x="1006" y="116"/>
                  </a:lnTo>
                  <a:lnTo>
                    <a:pt x="1009" y="89"/>
                  </a:lnTo>
                  <a:lnTo>
                    <a:pt x="1017" y="64"/>
                  </a:lnTo>
                  <a:lnTo>
                    <a:pt x="1031" y="42"/>
                  </a:lnTo>
                  <a:lnTo>
                    <a:pt x="1049" y="25"/>
                  </a:lnTo>
                  <a:lnTo>
                    <a:pt x="1070" y="12"/>
                  </a:lnTo>
                  <a:lnTo>
                    <a:pt x="1094" y="3"/>
                  </a:lnTo>
                  <a:lnTo>
                    <a:pt x="11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Rectangle 46">
              <a:extLst>
                <a:ext uri="{FF2B5EF4-FFF2-40B4-BE49-F238E27FC236}">
                  <a16:creationId xmlns:a16="http://schemas.microsoft.com/office/drawing/2014/main" xmlns="" id="{A2B251BF-FDFD-43CA-A1EE-A96A345B1245}"/>
                </a:ext>
              </a:extLst>
            </p:cNvPr>
            <p:cNvSpPr>
              <a:spLocks noChangeArrowheads="1"/>
            </p:cNvSpPr>
            <p:nvPr/>
          </p:nvSpPr>
          <p:spPr bwMode="auto">
            <a:xfrm>
              <a:off x="282575" y="374650"/>
              <a:ext cx="115888" cy="112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18" name="Rectangle 47">
              <a:extLst>
                <a:ext uri="{FF2B5EF4-FFF2-40B4-BE49-F238E27FC236}">
                  <a16:creationId xmlns:a16="http://schemas.microsoft.com/office/drawing/2014/main" xmlns="" id="{5381BFD0-EF94-462D-961B-41D640266889}"/>
                </a:ext>
              </a:extLst>
            </p:cNvPr>
            <p:cNvSpPr>
              <a:spLocks noChangeArrowheads="1"/>
            </p:cNvSpPr>
            <p:nvPr/>
          </p:nvSpPr>
          <p:spPr bwMode="auto">
            <a:xfrm>
              <a:off x="127000" y="374650"/>
              <a:ext cx="115888" cy="112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19" name="Rectangle 48">
              <a:extLst>
                <a:ext uri="{FF2B5EF4-FFF2-40B4-BE49-F238E27FC236}">
                  <a16:creationId xmlns:a16="http://schemas.microsoft.com/office/drawing/2014/main" xmlns="" id="{504E4836-5B3E-4E7D-B56C-780A70FAF079}"/>
                </a:ext>
              </a:extLst>
            </p:cNvPr>
            <p:cNvSpPr>
              <a:spLocks noChangeArrowheads="1"/>
            </p:cNvSpPr>
            <p:nvPr/>
          </p:nvSpPr>
          <p:spPr bwMode="auto">
            <a:xfrm>
              <a:off x="127000" y="528637"/>
              <a:ext cx="115888" cy="114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14:presetBounceEnd="67000">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14:bounceEnd="67000">
                                          <p:cBhvr additive="base">
                                            <p:cTn id="13" dur="2000" fill="hold"/>
                                            <p:tgtEl>
                                              <p:spTgt spid="11"/>
                                            </p:tgtEl>
                                            <p:attrNameLst>
                                              <p:attrName>ppt_x</p:attrName>
                                            </p:attrNameLst>
                                          </p:cBhvr>
                                          <p:tavLst>
                                            <p:tav tm="0">
                                              <p:val>
                                                <p:strVal val="0-#ppt_w/2"/>
                                              </p:val>
                                            </p:tav>
                                            <p:tav tm="100000">
                                              <p:val>
                                                <p:strVal val="#ppt_x"/>
                                              </p:val>
                                            </p:tav>
                                          </p:tavLst>
                                        </p:anim>
                                        <p:anim calcmode="lin" valueType="num" p14:bounceEnd="67000">
                                          <p:cBhvr additive="base">
                                            <p:cTn id="14" dur="2000" fill="hold"/>
                                            <p:tgtEl>
                                              <p:spTgt spid="11"/>
                                            </p:tgtEl>
                                            <p:attrNameLst>
                                              <p:attrName>ppt_y</p:attrName>
                                            </p:attrNameLst>
                                          </p:cBhvr>
                                          <p:tavLst>
                                            <p:tav tm="0">
                                              <p:val>
                                                <p:strVal val="#ppt_y"/>
                                              </p:val>
                                            </p:tav>
                                            <p:tav tm="100000">
                                              <p:val>
                                                <p:strVal val="#ppt_y"/>
                                              </p:val>
                                            </p:tav>
                                          </p:tavLst>
                                        </p:anim>
                                      </p:childTnLst>
                                    </p:cTn>
                                  </p:par>
                                </p:childTnLst>
                              </p:cTn>
                            </p:par>
                            <p:par>
                              <p:cTn id="15" fill="hold">
                                <p:stCondLst>
                                  <p:cond delay="3000"/>
                                </p:stCondLst>
                                <p:childTnLst>
                                  <p:par>
                                    <p:cTn id="16" presetID="2" presetClass="entr" presetSubtype="8"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ppt_x</p:attrName>
                                            </p:attrNameLst>
                                          </p:cBhvr>
                                          <p:tavLst>
                                            <p:tav tm="0">
                                              <p:val>
                                                <p:strVal val="0-#ppt_w/2"/>
                                              </p:val>
                                            </p:tav>
                                            <p:tav tm="100000">
                                              <p:val>
                                                <p:strVal val="#ppt_x"/>
                                              </p:val>
                                            </p:tav>
                                          </p:tavLst>
                                        </p:anim>
                                        <p:anim calcmode="lin" valueType="num">
                                          <p:cBhvr>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3650"/>
                                </p:stCondLst>
                                <p:childTnLst>
                                  <p:par>
                                    <p:cTn id="21" presetID="26" presetClass="emph" presetSubtype="0" fill="hold" grpId="1" nodeType="afterEffect">
                                      <p:stCondLst>
                                        <p:cond delay="0"/>
                                      </p:stCondLst>
                                      <p:iterate type="lt">
                                        <p:tmPct val="10000"/>
                                      </p:iterate>
                                      <p:childTnLst>
                                        <p:animEffect transition="out" filter="fade">
                                          <p:cBhvr>
                                            <p:cTn id="22" dur="500" tmFilter="0, 0; .2, .5; .8, .5; 1, 0"/>
                                            <p:tgtEl>
                                              <p:spTgt spid="13"/>
                                            </p:tgtEl>
                                          </p:cBhvr>
                                        </p:animEffect>
                                        <p:animScale>
                                          <p:cBhvr>
                                            <p:cTn id="23" dur="250" autoRev="1" fill="hold"/>
                                            <p:tgtEl>
                                              <p:spTgt spid="13"/>
                                            </p:tgtEl>
                                          </p:cBhvr>
                                          <p:by x="105000" y="105000"/>
                                        </p:animScale>
                                      </p:childTnLst>
                                    </p:cTn>
                                  </p:par>
                                </p:childTnLst>
                              </p:cTn>
                            </p:par>
                            <p:par>
                              <p:cTn id="24" fill="hold">
                                <p:stCondLst>
                                  <p:cond delay="4300"/>
                                </p:stCondLst>
                                <p:childTnLst>
                                  <p:par>
                                    <p:cTn id="25" presetID="2" presetClass="entr" presetSubtype="4"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1+#ppt_h/2"/>
                                              </p:val>
                                            </p:tav>
                                            <p:tav tm="100000">
                                              <p:val>
                                                <p:strVal val="#ppt_y"/>
                                              </p:val>
                                            </p:tav>
                                          </p:tavLst>
                                        </p:anim>
                                      </p:childTnLst>
                                    </p:cTn>
                                  </p:par>
                                  <p:par>
                                    <p:cTn id="29" presetID="26" presetClass="emph" presetSubtype="0" fill="hold" grpId="1" nodeType="withEffect">
                                      <p:stCondLst>
                                        <p:cond delay="2000"/>
                                      </p:stCondLst>
                                      <p:iterate type="lt">
                                        <p:tmPct val="10000"/>
                                      </p:iterate>
                                      <p:childTnLst>
                                        <p:animEffect transition="out" filter="fade">
                                          <p:cBhvr>
                                            <p:cTn id="30" dur="500" tmFilter="0, 0; .2, .5; .8, .5; 1, 0"/>
                                            <p:tgtEl>
                                              <p:spTgt spid="14"/>
                                            </p:tgtEl>
                                          </p:cBhvr>
                                        </p:animEffect>
                                        <p:animScale>
                                          <p:cBhvr>
                                            <p:cTn id="31"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3" grpId="0"/>
          <p:bldP spid="13" grpId="1"/>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2000" fill="hold"/>
                                            <p:tgtEl>
                                              <p:spTgt spid="11"/>
                                            </p:tgtEl>
                                            <p:attrNameLst>
                                              <p:attrName>ppt_x</p:attrName>
                                            </p:attrNameLst>
                                          </p:cBhvr>
                                          <p:tavLst>
                                            <p:tav tm="0">
                                              <p:val>
                                                <p:strVal val="0-#ppt_w/2"/>
                                              </p:val>
                                            </p:tav>
                                            <p:tav tm="100000">
                                              <p:val>
                                                <p:strVal val="#ppt_x"/>
                                              </p:val>
                                            </p:tav>
                                          </p:tavLst>
                                        </p:anim>
                                        <p:anim calcmode="lin" valueType="num">
                                          <p:cBhvr additive="base">
                                            <p:cTn id="14" dur="2000" fill="hold"/>
                                            <p:tgtEl>
                                              <p:spTgt spid="11"/>
                                            </p:tgtEl>
                                            <p:attrNameLst>
                                              <p:attrName>ppt_y</p:attrName>
                                            </p:attrNameLst>
                                          </p:cBhvr>
                                          <p:tavLst>
                                            <p:tav tm="0">
                                              <p:val>
                                                <p:strVal val="#ppt_y"/>
                                              </p:val>
                                            </p:tav>
                                            <p:tav tm="100000">
                                              <p:val>
                                                <p:strVal val="#ppt_y"/>
                                              </p:val>
                                            </p:tav>
                                          </p:tavLst>
                                        </p:anim>
                                      </p:childTnLst>
                                    </p:cTn>
                                  </p:par>
                                </p:childTnLst>
                              </p:cTn>
                            </p:par>
                            <p:par>
                              <p:cTn id="15" fill="hold">
                                <p:stCondLst>
                                  <p:cond delay="3000"/>
                                </p:stCondLst>
                                <p:childTnLst>
                                  <p:par>
                                    <p:cTn id="16" presetID="2" presetClass="entr" presetSubtype="8"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ppt_x</p:attrName>
                                            </p:attrNameLst>
                                          </p:cBhvr>
                                          <p:tavLst>
                                            <p:tav tm="0">
                                              <p:val>
                                                <p:strVal val="0-#ppt_w/2"/>
                                              </p:val>
                                            </p:tav>
                                            <p:tav tm="100000">
                                              <p:val>
                                                <p:strVal val="#ppt_x"/>
                                              </p:val>
                                            </p:tav>
                                          </p:tavLst>
                                        </p:anim>
                                        <p:anim calcmode="lin" valueType="num">
                                          <p:cBhvr>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3650"/>
                                </p:stCondLst>
                                <p:childTnLst>
                                  <p:par>
                                    <p:cTn id="21" presetID="26" presetClass="emph" presetSubtype="0" fill="hold" grpId="1" nodeType="afterEffect">
                                      <p:stCondLst>
                                        <p:cond delay="0"/>
                                      </p:stCondLst>
                                      <p:iterate type="lt">
                                        <p:tmPct val="10000"/>
                                      </p:iterate>
                                      <p:childTnLst>
                                        <p:animEffect transition="out" filter="fade">
                                          <p:cBhvr>
                                            <p:cTn id="22" dur="500" tmFilter="0, 0; .2, .5; .8, .5; 1, 0"/>
                                            <p:tgtEl>
                                              <p:spTgt spid="13"/>
                                            </p:tgtEl>
                                          </p:cBhvr>
                                        </p:animEffect>
                                        <p:animScale>
                                          <p:cBhvr>
                                            <p:cTn id="23" dur="250" autoRev="1" fill="hold"/>
                                            <p:tgtEl>
                                              <p:spTgt spid="13"/>
                                            </p:tgtEl>
                                          </p:cBhvr>
                                          <p:by x="105000" y="105000"/>
                                        </p:animScale>
                                      </p:childTnLst>
                                    </p:cTn>
                                  </p:par>
                                </p:childTnLst>
                              </p:cTn>
                            </p:par>
                            <p:par>
                              <p:cTn id="24" fill="hold">
                                <p:stCondLst>
                                  <p:cond delay="4300"/>
                                </p:stCondLst>
                                <p:childTnLst>
                                  <p:par>
                                    <p:cTn id="25" presetID="2" presetClass="entr" presetSubtype="4"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1+#ppt_h/2"/>
                                              </p:val>
                                            </p:tav>
                                            <p:tav tm="100000">
                                              <p:val>
                                                <p:strVal val="#ppt_y"/>
                                              </p:val>
                                            </p:tav>
                                          </p:tavLst>
                                        </p:anim>
                                      </p:childTnLst>
                                    </p:cTn>
                                  </p:par>
                                  <p:par>
                                    <p:cTn id="29" presetID="26" presetClass="emph" presetSubtype="0" fill="hold" grpId="1" nodeType="withEffect">
                                      <p:stCondLst>
                                        <p:cond delay="2000"/>
                                      </p:stCondLst>
                                      <p:iterate type="lt">
                                        <p:tmPct val="10000"/>
                                      </p:iterate>
                                      <p:childTnLst>
                                        <p:animEffect transition="out" filter="fade">
                                          <p:cBhvr>
                                            <p:cTn id="30" dur="500" tmFilter="0, 0; .2, .5; .8, .5; 1, 0"/>
                                            <p:tgtEl>
                                              <p:spTgt spid="14"/>
                                            </p:tgtEl>
                                          </p:cBhvr>
                                        </p:animEffect>
                                        <p:animScale>
                                          <p:cBhvr>
                                            <p:cTn id="31"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3" grpId="0"/>
          <p:bldP spid="13" grpId="1"/>
          <p:bldP spid="14" grpId="0"/>
          <p:bldP spid="14" grpId="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4F49D05-BDBE-439C-B7C7-C1A4EB49668F}"/>
              </a:ext>
            </a:extLst>
          </p:cNvPr>
          <p:cNvSpPr/>
          <p:nvPr/>
        </p:nvSpPr>
        <p:spPr>
          <a:xfrm>
            <a:off x="0" y="0"/>
            <a:ext cx="8848436" cy="6858000"/>
          </a:xfrm>
          <a:prstGeom prst="rect">
            <a:avLst/>
          </a:prstGeom>
          <a:blipFill dpi="0" rotWithShape="1">
            <a:blip r:embed="rId3">
              <a:alphaModFix amt="65000"/>
            </a:blip>
            <a:srcRect/>
            <a:stretch>
              <a:fillRect l="-1000" t="-28000"/>
            </a:stretch>
          </a:blipFill>
          <a:ln>
            <a:no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xmlns="" id="{26C3BBF6-CB6A-43F7-A93F-179D12B3D2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130144" y="3796145"/>
            <a:ext cx="3061855" cy="3061855"/>
          </a:xfrm>
          <a:prstGeom prst="rect">
            <a:avLst/>
          </a:prstGeom>
          <a:effectLst>
            <a:outerShdw blurRad="50800" dist="38100" dir="10800000" algn="r" rotWithShape="0">
              <a:prstClr val="black">
                <a:alpha val="40000"/>
              </a:prstClr>
            </a:outerShdw>
          </a:effectLst>
        </p:spPr>
      </p:pic>
      <p:sp>
        <p:nvSpPr>
          <p:cNvPr id="34" name="TextBox 59">
            <a:extLst>
              <a:ext uri="{FF2B5EF4-FFF2-40B4-BE49-F238E27FC236}">
                <a16:creationId xmlns:a16="http://schemas.microsoft.com/office/drawing/2014/main" xmlns="" id="{F305A718-D715-4F2F-9C30-840B5B0E1764}"/>
              </a:ext>
            </a:extLst>
          </p:cNvPr>
          <p:cNvSpPr>
            <a:spLocks noChangeArrowheads="1"/>
          </p:cNvSpPr>
          <p:nvPr/>
        </p:nvSpPr>
        <p:spPr bwMode="auto">
          <a:xfrm flipH="1">
            <a:off x="9614888" y="541252"/>
            <a:ext cx="125169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7200" b="1" dirty="0">
                <a:gradFill>
                  <a:gsLst>
                    <a:gs pos="0">
                      <a:srgbClr val="A38D5D"/>
                    </a:gs>
                    <a:gs pos="70813">
                      <a:srgbClr val="A38D5D"/>
                    </a:gs>
                    <a:gs pos="31000">
                      <a:srgbClr val="C9AE93"/>
                    </a:gs>
                    <a:gs pos="100000">
                      <a:srgbClr val="C9AE93"/>
                    </a:gs>
                  </a:gsLst>
                  <a:lin ang="5400000" scaled="1"/>
                </a:gradFill>
                <a:latin typeface="字魂32号-汪子义星座体" panose="00000500000000000000" pitchFamily="2" charset="-122"/>
                <a:ea typeface="字魂32号-汪子义星座体" panose="00000500000000000000" pitchFamily="2" charset="-122"/>
                <a:sym typeface="方正兰亭黑_GBK" pitchFamily="2" charset="-122"/>
              </a:rPr>
              <a:t>第四部分</a:t>
            </a:r>
          </a:p>
        </p:txBody>
      </p:sp>
      <p:grpSp>
        <p:nvGrpSpPr>
          <p:cNvPr id="2" name="组合 1">
            <a:extLst>
              <a:ext uri="{FF2B5EF4-FFF2-40B4-BE49-F238E27FC236}">
                <a16:creationId xmlns:a16="http://schemas.microsoft.com/office/drawing/2014/main" xmlns="" id="{0D557E7F-CE3E-4F23-8ADD-B58EA273EAEC}"/>
              </a:ext>
            </a:extLst>
          </p:cNvPr>
          <p:cNvGrpSpPr/>
          <p:nvPr/>
        </p:nvGrpSpPr>
        <p:grpSpPr>
          <a:xfrm>
            <a:off x="2018144" y="2148032"/>
            <a:ext cx="5721928" cy="2982190"/>
            <a:chOff x="2018144" y="2148032"/>
            <a:chExt cx="5721928" cy="2982190"/>
          </a:xfrm>
        </p:grpSpPr>
        <p:sp>
          <p:nvSpPr>
            <p:cNvPr id="33" name="矩形 32">
              <a:extLst>
                <a:ext uri="{FF2B5EF4-FFF2-40B4-BE49-F238E27FC236}">
                  <a16:creationId xmlns:a16="http://schemas.microsoft.com/office/drawing/2014/main" xmlns="" id="{08599AC4-DB2C-45F8-BBEC-ED76FD7CBC78}"/>
                </a:ext>
              </a:extLst>
            </p:cNvPr>
            <p:cNvSpPr/>
            <p:nvPr/>
          </p:nvSpPr>
          <p:spPr>
            <a:xfrm>
              <a:off x="2018144" y="2148032"/>
              <a:ext cx="5721928" cy="2982190"/>
            </a:xfrm>
            <a:prstGeom prst="rect">
              <a:avLst/>
            </a:prstGeom>
            <a:solidFill>
              <a:schemeClr val="bg1"/>
            </a:solidFill>
            <a:ln w="31750">
              <a:gradFill>
                <a:gsLst>
                  <a:gs pos="0">
                    <a:srgbClr val="A87D53"/>
                  </a:gs>
                  <a:gs pos="70813">
                    <a:srgbClr val="C2813A"/>
                  </a:gs>
                  <a:gs pos="31000">
                    <a:srgbClr val="C9AE93"/>
                  </a:gs>
                  <a:gs pos="100000">
                    <a:srgbClr val="C9AE93"/>
                  </a:gs>
                </a:gsLst>
                <a:lin ang="5400000" scaled="1"/>
              </a:gra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20">
              <a:extLst>
                <a:ext uri="{FF2B5EF4-FFF2-40B4-BE49-F238E27FC236}">
                  <a16:creationId xmlns:a16="http://schemas.microsoft.com/office/drawing/2014/main" xmlns="" id="{33CD5FC2-4F1E-48C0-B8D0-3DCFC99F3E02}"/>
                </a:ext>
              </a:extLst>
            </p:cNvPr>
            <p:cNvSpPr>
              <a:spLocks noChangeArrowheads="1"/>
            </p:cNvSpPr>
            <p:nvPr/>
          </p:nvSpPr>
          <p:spPr bwMode="auto">
            <a:xfrm>
              <a:off x="2763084" y="3393947"/>
              <a:ext cx="4011355" cy="131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fontAlgn="base">
                <a:lnSpc>
                  <a:spcPct val="150000"/>
                </a:lnSpc>
                <a:spcBef>
                  <a:spcPct val="0"/>
                </a:spcBef>
                <a:spcAft>
                  <a:spcPct val="0"/>
                </a:spcAft>
                <a:buFont typeface="Arial" panose="020B0604020202020204" pitchFamily="34" charset="0"/>
                <a:buNone/>
              </a:pPr>
              <a:r>
                <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endParaRPr lang="en-US" altLang="zh-CN"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endParaRPr>
            </a:p>
            <a:p>
              <a:pPr fontAlgn="base">
                <a:lnSpc>
                  <a:spcPct val="150000"/>
                </a:lnSpc>
                <a:spcBef>
                  <a:spcPct val="0"/>
                </a:spcBef>
                <a:spcAft>
                  <a:spcPct val="0"/>
                </a:spcAft>
              </a:pPr>
              <a:r>
                <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p>
            <a:p>
              <a:pPr fontAlgn="base">
                <a:lnSpc>
                  <a:spcPct val="150000"/>
                </a:lnSpc>
                <a:spcBef>
                  <a:spcPct val="0"/>
                </a:spcBef>
                <a:spcAft>
                  <a:spcPct val="0"/>
                </a:spcAft>
                <a:buFont typeface="Arial" panose="020B0604020202020204" pitchFamily="34" charset="0"/>
                <a:buNone/>
              </a:pPr>
              <a:endPar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endParaRPr>
            </a:p>
          </p:txBody>
        </p:sp>
        <p:sp>
          <p:nvSpPr>
            <p:cNvPr id="36" name="TextBox 47">
              <a:extLst>
                <a:ext uri="{FF2B5EF4-FFF2-40B4-BE49-F238E27FC236}">
                  <a16:creationId xmlns:a16="http://schemas.microsoft.com/office/drawing/2014/main" xmlns="" id="{4632F918-E3EC-4395-B8CE-2C26E142FD04}"/>
                </a:ext>
              </a:extLst>
            </p:cNvPr>
            <p:cNvSpPr txBox="1">
              <a:spLocks noChangeArrowheads="1"/>
            </p:cNvSpPr>
            <p:nvPr/>
          </p:nvSpPr>
          <p:spPr bwMode="auto">
            <a:xfrm>
              <a:off x="3242762" y="2480243"/>
              <a:ext cx="35316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14223C"/>
                  </a:solidFill>
                  <a:latin typeface="字魂32号-汪子义星座体" panose="00000500000000000000" pitchFamily="2" charset="-122"/>
                  <a:ea typeface="字魂32号-汪子义星座体" panose="00000500000000000000" pitchFamily="2" charset="-122"/>
                </a:rPr>
                <a:t>市场前景及应用</a:t>
              </a:r>
            </a:p>
          </p:txBody>
        </p:sp>
      </p:grpSp>
    </p:spTree>
    <p:extLst>
      <p:ext uri="{BB962C8B-B14F-4D97-AF65-F5344CB8AC3E}">
        <p14:creationId xmlns:p14="http://schemas.microsoft.com/office/powerpoint/2010/main" val="16530271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6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E04E9DD-3CF1-4C8A-9C20-ADC0A964C866}"/>
              </a:ext>
            </a:extLst>
          </p:cNvPr>
          <p:cNvGrpSpPr/>
          <p:nvPr/>
        </p:nvGrpSpPr>
        <p:grpSpPr>
          <a:xfrm>
            <a:off x="0" y="1477817"/>
            <a:ext cx="12192000" cy="3902365"/>
            <a:chOff x="0" y="1477817"/>
            <a:chExt cx="11644743" cy="3902365"/>
          </a:xfrm>
        </p:grpSpPr>
        <p:sp>
          <p:nvSpPr>
            <p:cNvPr id="10" name="矩形 9">
              <a:extLst>
                <a:ext uri="{FF2B5EF4-FFF2-40B4-BE49-F238E27FC236}">
                  <a16:creationId xmlns:a16="http://schemas.microsoft.com/office/drawing/2014/main" xmlns="" id="{862A1663-4362-494F-8A5E-BEC40A6F871B}"/>
                </a:ext>
              </a:extLst>
            </p:cNvPr>
            <p:cNvSpPr/>
            <p:nvPr/>
          </p:nvSpPr>
          <p:spPr>
            <a:xfrm>
              <a:off x="0" y="1477817"/>
              <a:ext cx="3881581" cy="3902365"/>
            </a:xfrm>
            <a:prstGeom prst="rect">
              <a:avLst/>
            </a:prstGeom>
            <a:blipFill dpi="0" rotWithShape="1">
              <a:blip r:embed="rId3">
                <a:alphaModFix amt="65000"/>
              </a:blip>
              <a:srcRect/>
              <a:stretch>
                <a:fillRect l="-1000" t="-1000"/>
              </a:stretch>
            </a:blipFill>
            <a:ln>
              <a:no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DF08E90A-5F62-436E-B528-65B9051F1C94}"/>
                </a:ext>
              </a:extLst>
            </p:cNvPr>
            <p:cNvSpPr/>
            <p:nvPr/>
          </p:nvSpPr>
          <p:spPr>
            <a:xfrm>
              <a:off x="3881581" y="1477817"/>
              <a:ext cx="3881581" cy="3902365"/>
            </a:xfrm>
            <a:prstGeom prst="rect">
              <a:avLst/>
            </a:prstGeom>
            <a:blipFill dpi="0" rotWithShape="1">
              <a:blip r:embed="rId3">
                <a:alphaModFix amt="65000"/>
              </a:blip>
              <a:srcRect/>
              <a:stretch>
                <a:fillRect l="-1000" t="-1000"/>
              </a:stretch>
            </a:blipFill>
            <a:ln>
              <a:no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A96E6F94-E953-479D-849E-3FDAF84FDE4F}"/>
                </a:ext>
              </a:extLst>
            </p:cNvPr>
            <p:cNvSpPr/>
            <p:nvPr/>
          </p:nvSpPr>
          <p:spPr>
            <a:xfrm>
              <a:off x="7763162" y="1477817"/>
              <a:ext cx="3881581" cy="3902365"/>
            </a:xfrm>
            <a:prstGeom prst="rect">
              <a:avLst/>
            </a:prstGeom>
            <a:blipFill dpi="0" rotWithShape="1">
              <a:blip r:embed="rId3">
                <a:alphaModFix amt="65000"/>
              </a:blip>
              <a:srcRect/>
              <a:stretch>
                <a:fillRect l="-1000" t="-1000"/>
              </a:stretch>
            </a:blipFill>
            <a:ln>
              <a:no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a:extLst>
              <a:ext uri="{FF2B5EF4-FFF2-40B4-BE49-F238E27FC236}">
                <a16:creationId xmlns:a16="http://schemas.microsoft.com/office/drawing/2014/main" xmlns="" id="{03C41E54-C42C-41E6-9645-1805DEC40C8B}"/>
              </a:ext>
            </a:extLst>
          </p:cNvPr>
          <p:cNvSpPr/>
          <p:nvPr/>
        </p:nvSpPr>
        <p:spPr>
          <a:xfrm>
            <a:off x="891308" y="716971"/>
            <a:ext cx="3472873" cy="5424055"/>
          </a:xfrm>
          <a:prstGeom prst="rect">
            <a:avLst/>
          </a:prstGeom>
          <a:solidFill>
            <a:srgbClr val="233053"/>
          </a:solidFill>
          <a:ln w="31750">
            <a:gradFill>
              <a:gsLst>
                <a:gs pos="0">
                  <a:srgbClr val="A87D53"/>
                </a:gs>
                <a:gs pos="70813">
                  <a:srgbClr val="C2813A"/>
                </a:gs>
                <a:gs pos="31000">
                  <a:srgbClr val="C9AE93"/>
                </a:gs>
                <a:gs pos="100000">
                  <a:srgbClr val="C9AE93"/>
                </a:gs>
              </a:gsLst>
              <a:lin ang="5400000" scaled="1"/>
            </a:gra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AC243DCE-971A-4CB5-B598-E11BC377FE3A}"/>
              </a:ext>
            </a:extLst>
          </p:cNvPr>
          <p:cNvSpPr/>
          <p:nvPr/>
        </p:nvSpPr>
        <p:spPr>
          <a:xfrm>
            <a:off x="4716319" y="716970"/>
            <a:ext cx="6112163" cy="5424055"/>
          </a:xfrm>
          <a:prstGeom prst="rect">
            <a:avLst/>
          </a:prstGeom>
          <a:solidFill>
            <a:srgbClr val="233053"/>
          </a:solidFill>
          <a:ln w="31750">
            <a:gradFill>
              <a:gsLst>
                <a:gs pos="0">
                  <a:srgbClr val="A87D53"/>
                </a:gs>
                <a:gs pos="70813">
                  <a:srgbClr val="C2813A"/>
                </a:gs>
                <a:gs pos="31000">
                  <a:srgbClr val="C9AE93"/>
                </a:gs>
                <a:gs pos="100000">
                  <a:srgbClr val="C9AE93"/>
                </a:gs>
              </a:gsLst>
              <a:lin ang="5400000" scaled="1"/>
            </a:gra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9">
            <a:extLst>
              <a:ext uri="{FF2B5EF4-FFF2-40B4-BE49-F238E27FC236}">
                <a16:creationId xmlns:a16="http://schemas.microsoft.com/office/drawing/2014/main" xmlns="" id="{3B58DE6E-DD84-41E7-97C3-4770DCA25CFA}"/>
              </a:ext>
            </a:extLst>
          </p:cNvPr>
          <p:cNvSpPr>
            <a:spLocks noChangeArrowheads="1"/>
          </p:cNvSpPr>
          <p:nvPr/>
        </p:nvSpPr>
        <p:spPr bwMode="auto">
          <a:xfrm flipH="1">
            <a:off x="2101109" y="1932903"/>
            <a:ext cx="125169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7200" dirty="0">
                <a:gradFill>
                  <a:gsLst>
                    <a:gs pos="0">
                      <a:srgbClr val="A38D5D"/>
                    </a:gs>
                    <a:gs pos="70813">
                      <a:srgbClr val="A38D5D"/>
                    </a:gs>
                    <a:gs pos="31000">
                      <a:srgbClr val="C9AE93"/>
                    </a:gs>
                    <a:gs pos="100000">
                      <a:srgbClr val="C9AE93"/>
                    </a:gs>
                  </a:gsLst>
                  <a:lin ang="5400000" scaled="1"/>
                </a:gradFill>
                <a:latin typeface="字魂32号-汪子义星座体" panose="00000500000000000000" pitchFamily="2" charset="-122"/>
                <a:ea typeface="字魂32号-汪子义星座体" panose="00000500000000000000" pitchFamily="2" charset="-122"/>
                <a:sym typeface="方正兰亭黑_GBK" pitchFamily="2" charset="-122"/>
              </a:rPr>
              <a:t>目录</a:t>
            </a:r>
          </a:p>
        </p:txBody>
      </p:sp>
      <p:grpSp>
        <p:nvGrpSpPr>
          <p:cNvPr id="3" name="组合 2">
            <a:extLst>
              <a:ext uri="{FF2B5EF4-FFF2-40B4-BE49-F238E27FC236}">
                <a16:creationId xmlns:a16="http://schemas.microsoft.com/office/drawing/2014/main" xmlns="" id="{275E11CD-4511-4274-8F69-3C8B507A3E2E}"/>
              </a:ext>
            </a:extLst>
          </p:cNvPr>
          <p:cNvGrpSpPr/>
          <p:nvPr/>
        </p:nvGrpSpPr>
        <p:grpSpPr>
          <a:xfrm>
            <a:off x="5170468" y="1231138"/>
            <a:ext cx="5110063" cy="1015663"/>
            <a:chOff x="5170468" y="1332738"/>
            <a:chExt cx="5110063" cy="1015663"/>
          </a:xfrm>
        </p:grpSpPr>
        <p:sp>
          <p:nvSpPr>
            <p:cNvPr id="17" name="TextBox 47">
              <a:extLst>
                <a:ext uri="{FF2B5EF4-FFF2-40B4-BE49-F238E27FC236}">
                  <a16:creationId xmlns:a16="http://schemas.microsoft.com/office/drawing/2014/main" xmlns="" id="{E925FC0C-B5FF-4838-8E87-63A134848955}"/>
                </a:ext>
              </a:extLst>
            </p:cNvPr>
            <p:cNvSpPr txBox="1">
              <a:spLocks noChangeArrowheads="1"/>
            </p:cNvSpPr>
            <p:nvPr/>
          </p:nvSpPr>
          <p:spPr bwMode="auto">
            <a:xfrm>
              <a:off x="6070021" y="1332738"/>
              <a:ext cx="32171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spc="300" dirty="0">
                  <a:solidFill>
                    <a:schemeClr val="bg1"/>
                  </a:solidFill>
                  <a:latin typeface="字魂32号-汪子义星座体" panose="00000500000000000000" pitchFamily="2" charset="-122"/>
                  <a:ea typeface="字魂32号-汪子义星座体" panose="00000500000000000000" pitchFamily="2" charset="-122"/>
                </a:rPr>
                <a:t>选题背景及意义</a:t>
              </a:r>
            </a:p>
          </p:txBody>
        </p:sp>
        <p:sp>
          <p:nvSpPr>
            <p:cNvPr id="18" name="TextBox 59">
              <a:extLst>
                <a:ext uri="{FF2B5EF4-FFF2-40B4-BE49-F238E27FC236}">
                  <a16:creationId xmlns:a16="http://schemas.microsoft.com/office/drawing/2014/main" xmlns="" id="{9DAEABD1-336B-4DB1-8286-885FE0DEA439}"/>
                </a:ext>
              </a:extLst>
            </p:cNvPr>
            <p:cNvSpPr>
              <a:spLocks noChangeArrowheads="1"/>
            </p:cNvSpPr>
            <p:nvPr/>
          </p:nvSpPr>
          <p:spPr bwMode="auto">
            <a:xfrm flipH="1">
              <a:off x="5170468" y="1332738"/>
              <a:ext cx="125169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a:gradFill>
                    <a:gsLst>
                      <a:gs pos="0">
                        <a:srgbClr val="A38D5D"/>
                      </a:gs>
                      <a:gs pos="70813">
                        <a:srgbClr val="A38D5D"/>
                      </a:gs>
                      <a:gs pos="31000">
                        <a:srgbClr val="C9AE93"/>
                      </a:gs>
                      <a:gs pos="100000">
                        <a:srgbClr val="C9AE93"/>
                      </a:gs>
                    </a:gsLst>
                    <a:lin ang="5400000" scaled="1"/>
                  </a:gradFill>
                  <a:latin typeface="微软雅黑" panose="020B0503020204020204" pitchFamily="34" charset="-122"/>
                  <a:ea typeface="微软雅黑" panose="020B0503020204020204" pitchFamily="34" charset="-122"/>
                  <a:sym typeface="方正兰亭黑_GBK" pitchFamily="2" charset="-122"/>
                </a:rPr>
                <a:t>01</a:t>
              </a:r>
              <a:endParaRPr lang="zh-CN" altLang="en-US" sz="6000" dirty="0">
                <a:gradFill>
                  <a:gsLst>
                    <a:gs pos="0">
                      <a:srgbClr val="A38D5D"/>
                    </a:gs>
                    <a:gs pos="70813">
                      <a:srgbClr val="A38D5D"/>
                    </a:gs>
                    <a:gs pos="31000">
                      <a:srgbClr val="C9AE93"/>
                    </a:gs>
                    <a:gs pos="100000">
                      <a:srgbClr val="C9AE93"/>
                    </a:gs>
                  </a:gsLst>
                  <a:lin ang="5400000" scaled="1"/>
                </a:gradFill>
                <a:latin typeface="微软雅黑" panose="020B0503020204020204" pitchFamily="34" charset="-122"/>
                <a:ea typeface="微软雅黑" panose="020B0503020204020204" pitchFamily="34" charset="-122"/>
                <a:sym typeface="方正兰亭黑_GBK" pitchFamily="2" charset="-122"/>
              </a:endParaRPr>
            </a:p>
          </p:txBody>
        </p:sp>
        <p:sp>
          <p:nvSpPr>
            <p:cNvPr id="24" name="Rectangle 20">
              <a:extLst>
                <a:ext uri="{FF2B5EF4-FFF2-40B4-BE49-F238E27FC236}">
                  <a16:creationId xmlns:a16="http://schemas.microsoft.com/office/drawing/2014/main" xmlns="" id="{A99E4757-49B4-4127-98FB-E3088D91A1F0}"/>
                </a:ext>
              </a:extLst>
            </p:cNvPr>
            <p:cNvSpPr>
              <a:spLocks noChangeArrowheads="1"/>
            </p:cNvSpPr>
            <p:nvPr/>
          </p:nvSpPr>
          <p:spPr bwMode="auto">
            <a:xfrm>
              <a:off x="6197318" y="1758142"/>
              <a:ext cx="4083213" cy="347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50000"/>
                </a:lnSpc>
                <a:spcBef>
                  <a:spcPct val="0"/>
                </a:spcBef>
                <a:spcAft>
                  <a:spcPct val="0"/>
                </a:spcAft>
                <a:buFont typeface="Arial" panose="020B0604020202020204" pitchFamily="34" charset="0"/>
                <a:buNone/>
              </a:pPr>
              <a:r>
                <a:rPr lang="en-US" altLang="zh-CN" sz="800" dirty="0">
                  <a:solidFill>
                    <a:schemeClr val="bg1">
                      <a:lumMod val="85000"/>
                    </a:schemeClr>
                  </a:solidFill>
                  <a:latin typeface="微软雅黑" panose="020B0503020204020204" pitchFamily="34" charset="-122"/>
                  <a:ea typeface="微软雅黑" panose="020B0503020204020204" pitchFamily="34" charset="-122"/>
                  <a:cs typeface="Arial" panose="020B0604020202020204" pitchFamily="34" charset="0"/>
                </a:rPr>
                <a:t>We have many PowerPoint </a:t>
              </a:r>
              <a:r>
                <a:rPr lang="zh-CN" altLang="en-US" sz="800" dirty="0">
                  <a:solidFill>
                    <a:schemeClr val="bg1">
                      <a:lumMod val="85000"/>
                    </a:schemeClr>
                  </a:solidFill>
                  <a:latin typeface="微软雅黑" panose="020B0503020204020204" pitchFamily="34" charset="-122"/>
                  <a:ea typeface="微软雅黑" panose="020B0503020204020204" pitchFamily="34" charset="-122"/>
                  <a:cs typeface="Arial" panose="020B0604020202020204" pitchFamily="34" charset="0"/>
                </a:rPr>
                <a:t>templates</a:t>
              </a:r>
              <a:r>
                <a:rPr lang="en-US" altLang="zh-CN" sz="800" dirty="0">
                  <a:solidFill>
                    <a:schemeClr val="bg1">
                      <a:lumMod val="85000"/>
                    </a:schemeClr>
                  </a:solidFill>
                  <a:latin typeface="微软雅黑" panose="020B0503020204020204" pitchFamily="34" charset="-122"/>
                  <a:ea typeface="微软雅黑" panose="020B0503020204020204" pitchFamily="34" charset="-122"/>
                  <a:cs typeface="Arial" panose="020B0604020202020204" pitchFamily="34" charset="0"/>
                </a:rPr>
                <a:t> that has been specifically designed to help anyone that is stepping into the world of </a:t>
              </a:r>
              <a:endParaRPr lang="zh-CN" altLang="en-US" sz="800" dirty="0">
                <a:solidFill>
                  <a:schemeClr val="bg1">
                    <a:lumMod val="8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5" name="组合 24">
            <a:extLst>
              <a:ext uri="{FF2B5EF4-FFF2-40B4-BE49-F238E27FC236}">
                <a16:creationId xmlns:a16="http://schemas.microsoft.com/office/drawing/2014/main" xmlns="" id="{0D108FF1-8CAF-4A89-B645-5E4D196F8996}"/>
              </a:ext>
            </a:extLst>
          </p:cNvPr>
          <p:cNvGrpSpPr/>
          <p:nvPr/>
        </p:nvGrpSpPr>
        <p:grpSpPr>
          <a:xfrm>
            <a:off x="5174922" y="2274939"/>
            <a:ext cx="5110063" cy="1015663"/>
            <a:chOff x="5170468" y="1332738"/>
            <a:chExt cx="5110063" cy="1015663"/>
          </a:xfrm>
        </p:grpSpPr>
        <p:sp>
          <p:nvSpPr>
            <p:cNvPr id="26" name="TextBox 47">
              <a:extLst>
                <a:ext uri="{FF2B5EF4-FFF2-40B4-BE49-F238E27FC236}">
                  <a16:creationId xmlns:a16="http://schemas.microsoft.com/office/drawing/2014/main" xmlns="" id="{224EFF7D-8A39-4291-9DFD-C3BB27689189}"/>
                </a:ext>
              </a:extLst>
            </p:cNvPr>
            <p:cNvSpPr txBox="1">
              <a:spLocks noChangeArrowheads="1"/>
            </p:cNvSpPr>
            <p:nvPr/>
          </p:nvSpPr>
          <p:spPr bwMode="auto">
            <a:xfrm>
              <a:off x="6070021" y="1332738"/>
              <a:ext cx="32171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spc="300" dirty="0">
                  <a:solidFill>
                    <a:schemeClr val="bg1"/>
                  </a:solidFill>
                  <a:latin typeface="字魂32号-汪子义星座体" panose="00000500000000000000" pitchFamily="2" charset="-122"/>
                  <a:ea typeface="字魂32号-汪子义星座体" panose="00000500000000000000" pitchFamily="2" charset="-122"/>
                </a:rPr>
                <a:t>探究方法及过程</a:t>
              </a:r>
            </a:p>
          </p:txBody>
        </p:sp>
        <p:sp>
          <p:nvSpPr>
            <p:cNvPr id="27" name="TextBox 59">
              <a:extLst>
                <a:ext uri="{FF2B5EF4-FFF2-40B4-BE49-F238E27FC236}">
                  <a16:creationId xmlns:a16="http://schemas.microsoft.com/office/drawing/2014/main" xmlns="" id="{6330F282-6800-4076-A655-C1A9C660D101}"/>
                </a:ext>
              </a:extLst>
            </p:cNvPr>
            <p:cNvSpPr>
              <a:spLocks noChangeArrowheads="1"/>
            </p:cNvSpPr>
            <p:nvPr/>
          </p:nvSpPr>
          <p:spPr bwMode="auto">
            <a:xfrm flipH="1">
              <a:off x="5170468" y="1332738"/>
              <a:ext cx="125169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a:gradFill>
                    <a:gsLst>
                      <a:gs pos="0">
                        <a:srgbClr val="A38D5D"/>
                      </a:gs>
                      <a:gs pos="70813">
                        <a:srgbClr val="A38D5D"/>
                      </a:gs>
                      <a:gs pos="31000">
                        <a:srgbClr val="C9AE93"/>
                      </a:gs>
                      <a:gs pos="100000">
                        <a:srgbClr val="C9AE93"/>
                      </a:gs>
                    </a:gsLst>
                    <a:lin ang="5400000" scaled="1"/>
                  </a:gradFill>
                  <a:latin typeface="微软雅黑" panose="020B0503020204020204" pitchFamily="34" charset="-122"/>
                  <a:ea typeface="微软雅黑" panose="020B0503020204020204" pitchFamily="34" charset="-122"/>
                  <a:sym typeface="方正兰亭黑_GBK" pitchFamily="2" charset="-122"/>
                </a:rPr>
                <a:t>02</a:t>
              </a:r>
              <a:endParaRPr lang="zh-CN" altLang="en-US" sz="6000" dirty="0">
                <a:gradFill>
                  <a:gsLst>
                    <a:gs pos="0">
                      <a:srgbClr val="A38D5D"/>
                    </a:gs>
                    <a:gs pos="70813">
                      <a:srgbClr val="A38D5D"/>
                    </a:gs>
                    <a:gs pos="31000">
                      <a:srgbClr val="C9AE93"/>
                    </a:gs>
                    <a:gs pos="100000">
                      <a:srgbClr val="C9AE93"/>
                    </a:gs>
                  </a:gsLst>
                  <a:lin ang="5400000" scaled="1"/>
                </a:gradFill>
                <a:latin typeface="微软雅黑" panose="020B0503020204020204" pitchFamily="34" charset="-122"/>
                <a:ea typeface="微软雅黑" panose="020B0503020204020204" pitchFamily="34" charset="-122"/>
                <a:sym typeface="方正兰亭黑_GBK" pitchFamily="2" charset="-122"/>
              </a:endParaRPr>
            </a:p>
          </p:txBody>
        </p:sp>
        <p:sp>
          <p:nvSpPr>
            <p:cNvPr id="28" name="Rectangle 20">
              <a:extLst>
                <a:ext uri="{FF2B5EF4-FFF2-40B4-BE49-F238E27FC236}">
                  <a16:creationId xmlns:a16="http://schemas.microsoft.com/office/drawing/2014/main" xmlns="" id="{978E3EA8-2E95-4BAD-B5C4-626D232578FC}"/>
                </a:ext>
              </a:extLst>
            </p:cNvPr>
            <p:cNvSpPr>
              <a:spLocks noChangeArrowheads="1"/>
            </p:cNvSpPr>
            <p:nvPr/>
          </p:nvSpPr>
          <p:spPr bwMode="auto">
            <a:xfrm>
              <a:off x="6197318" y="1758142"/>
              <a:ext cx="4083213" cy="35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50000"/>
                </a:lnSpc>
                <a:spcBef>
                  <a:spcPct val="0"/>
                </a:spcBef>
                <a:spcAft>
                  <a:spcPct val="0"/>
                </a:spcAft>
                <a:buFont typeface="Arial" panose="020B0604020202020204" pitchFamily="34" charset="0"/>
                <a:buNone/>
              </a:pPr>
              <a:r>
                <a:rPr lang="en-US" altLang="zh-CN"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rPr>
                <a:t>We have many PowerPoint </a:t>
              </a:r>
              <a:r>
                <a:rPr lang="zh-CN" altLang="en-US"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rPr>
                <a:t>templates</a:t>
              </a:r>
              <a:r>
                <a:rPr lang="en-US" altLang="zh-CN"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rPr>
                <a:t> that has been specifically designed to help anyone that is stepping into the world of</a:t>
              </a:r>
              <a:endParaRPr lang="zh-CN" altLang="en-US"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endParaRPr>
            </a:p>
          </p:txBody>
        </p:sp>
      </p:grpSp>
      <p:grpSp>
        <p:nvGrpSpPr>
          <p:cNvPr id="29" name="组合 28">
            <a:extLst>
              <a:ext uri="{FF2B5EF4-FFF2-40B4-BE49-F238E27FC236}">
                <a16:creationId xmlns:a16="http://schemas.microsoft.com/office/drawing/2014/main" xmlns="" id="{0B258317-851A-4D28-B921-2DE34B655DFE}"/>
              </a:ext>
            </a:extLst>
          </p:cNvPr>
          <p:cNvGrpSpPr/>
          <p:nvPr/>
        </p:nvGrpSpPr>
        <p:grpSpPr>
          <a:xfrm>
            <a:off x="5170468" y="3469327"/>
            <a:ext cx="5110063" cy="1015663"/>
            <a:chOff x="5170468" y="1332738"/>
            <a:chExt cx="5110063" cy="1015663"/>
          </a:xfrm>
        </p:grpSpPr>
        <p:sp>
          <p:nvSpPr>
            <p:cNvPr id="30" name="TextBox 47">
              <a:extLst>
                <a:ext uri="{FF2B5EF4-FFF2-40B4-BE49-F238E27FC236}">
                  <a16:creationId xmlns:a16="http://schemas.microsoft.com/office/drawing/2014/main" xmlns="" id="{11B63F96-CCB3-4F3B-B0AB-E3C2C5B93B25}"/>
                </a:ext>
              </a:extLst>
            </p:cNvPr>
            <p:cNvSpPr txBox="1">
              <a:spLocks noChangeArrowheads="1"/>
            </p:cNvSpPr>
            <p:nvPr/>
          </p:nvSpPr>
          <p:spPr bwMode="auto">
            <a:xfrm>
              <a:off x="6070021" y="1332738"/>
              <a:ext cx="32171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spc="300" dirty="0">
                  <a:solidFill>
                    <a:schemeClr val="bg1"/>
                  </a:solidFill>
                  <a:latin typeface="字魂32号-汪子义星座体" panose="00000500000000000000" pitchFamily="2" charset="-122"/>
                  <a:ea typeface="字魂32号-汪子义星座体" panose="00000500000000000000" pitchFamily="2" charset="-122"/>
                </a:rPr>
                <a:t>研究成果及展示</a:t>
              </a:r>
            </a:p>
          </p:txBody>
        </p:sp>
        <p:sp>
          <p:nvSpPr>
            <p:cNvPr id="31" name="TextBox 59">
              <a:extLst>
                <a:ext uri="{FF2B5EF4-FFF2-40B4-BE49-F238E27FC236}">
                  <a16:creationId xmlns:a16="http://schemas.microsoft.com/office/drawing/2014/main" xmlns="" id="{E63296D4-5100-4CB3-8AFC-3D5BE111D4C9}"/>
                </a:ext>
              </a:extLst>
            </p:cNvPr>
            <p:cNvSpPr>
              <a:spLocks noChangeArrowheads="1"/>
            </p:cNvSpPr>
            <p:nvPr/>
          </p:nvSpPr>
          <p:spPr bwMode="auto">
            <a:xfrm flipH="1">
              <a:off x="5170468" y="1332738"/>
              <a:ext cx="125169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a:gradFill>
                    <a:gsLst>
                      <a:gs pos="0">
                        <a:srgbClr val="A38D5D"/>
                      </a:gs>
                      <a:gs pos="70813">
                        <a:srgbClr val="A38D5D"/>
                      </a:gs>
                      <a:gs pos="31000">
                        <a:srgbClr val="C9AE93"/>
                      </a:gs>
                      <a:gs pos="100000">
                        <a:srgbClr val="C9AE93"/>
                      </a:gs>
                    </a:gsLst>
                    <a:lin ang="5400000" scaled="1"/>
                  </a:gradFill>
                  <a:latin typeface="微软雅黑" panose="020B0503020204020204" pitchFamily="34" charset="-122"/>
                  <a:ea typeface="微软雅黑" panose="020B0503020204020204" pitchFamily="34" charset="-122"/>
                  <a:sym typeface="方正兰亭黑_GBK" pitchFamily="2" charset="-122"/>
                </a:rPr>
                <a:t>03</a:t>
              </a:r>
              <a:endParaRPr lang="zh-CN" altLang="en-US" sz="6000" dirty="0">
                <a:gradFill>
                  <a:gsLst>
                    <a:gs pos="0">
                      <a:srgbClr val="A38D5D"/>
                    </a:gs>
                    <a:gs pos="70813">
                      <a:srgbClr val="A38D5D"/>
                    </a:gs>
                    <a:gs pos="31000">
                      <a:srgbClr val="C9AE93"/>
                    </a:gs>
                    <a:gs pos="100000">
                      <a:srgbClr val="C9AE93"/>
                    </a:gs>
                  </a:gsLst>
                  <a:lin ang="5400000" scaled="1"/>
                </a:gradFill>
                <a:latin typeface="微软雅黑" panose="020B0503020204020204" pitchFamily="34" charset="-122"/>
                <a:ea typeface="微软雅黑" panose="020B0503020204020204" pitchFamily="34" charset="-122"/>
                <a:sym typeface="方正兰亭黑_GBK" pitchFamily="2" charset="-122"/>
              </a:endParaRPr>
            </a:p>
          </p:txBody>
        </p:sp>
        <p:sp>
          <p:nvSpPr>
            <p:cNvPr id="32" name="Rectangle 20">
              <a:extLst>
                <a:ext uri="{FF2B5EF4-FFF2-40B4-BE49-F238E27FC236}">
                  <a16:creationId xmlns:a16="http://schemas.microsoft.com/office/drawing/2014/main" xmlns="" id="{2B59C457-42F1-4CB7-AC9B-1A8933347183}"/>
                </a:ext>
              </a:extLst>
            </p:cNvPr>
            <p:cNvSpPr>
              <a:spLocks noChangeArrowheads="1"/>
            </p:cNvSpPr>
            <p:nvPr/>
          </p:nvSpPr>
          <p:spPr bwMode="auto">
            <a:xfrm>
              <a:off x="6197318" y="1758142"/>
              <a:ext cx="4083213" cy="35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50000"/>
                </a:lnSpc>
                <a:spcBef>
                  <a:spcPct val="0"/>
                </a:spcBef>
                <a:spcAft>
                  <a:spcPct val="0"/>
                </a:spcAft>
                <a:buFont typeface="Arial" panose="020B0604020202020204" pitchFamily="34" charset="0"/>
                <a:buNone/>
              </a:pPr>
              <a:r>
                <a:rPr lang="en-US" altLang="zh-CN"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rPr>
                <a:t>We have many PowerPoint </a:t>
              </a:r>
              <a:r>
                <a:rPr lang="zh-CN" altLang="en-US"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rPr>
                <a:t>templates</a:t>
              </a:r>
              <a:r>
                <a:rPr lang="en-US" altLang="zh-CN"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rPr>
                <a:t> that has been specifically designed to help anyone that is stepping into the world of</a:t>
              </a:r>
              <a:endParaRPr lang="zh-CN" altLang="en-US"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endParaRPr>
            </a:p>
          </p:txBody>
        </p:sp>
      </p:grpSp>
      <p:grpSp>
        <p:nvGrpSpPr>
          <p:cNvPr id="33" name="组合 32">
            <a:extLst>
              <a:ext uri="{FF2B5EF4-FFF2-40B4-BE49-F238E27FC236}">
                <a16:creationId xmlns:a16="http://schemas.microsoft.com/office/drawing/2014/main" xmlns="" id="{F28F87EA-580D-49F5-BFFF-A9C28EF0E16E}"/>
              </a:ext>
            </a:extLst>
          </p:cNvPr>
          <p:cNvGrpSpPr/>
          <p:nvPr/>
        </p:nvGrpSpPr>
        <p:grpSpPr>
          <a:xfrm>
            <a:off x="5170468" y="4581287"/>
            <a:ext cx="5110063" cy="1015663"/>
            <a:chOff x="5170468" y="1332738"/>
            <a:chExt cx="5110063" cy="1015663"/>
          </a:xfrm>
        </p:grpSpPr>
        <p:sp>
          <p:nvSpPr>
            <p:cNvPr id="34" name="TextBox 47">
              <a:extLst>
                <a:ext uri="{FF2B5EF4-FFF2-40B4-BE49-F238E27FC236}">
                  <a16:creationId xmlns:a16="http://schemas.microsoft.com/office/drawing/2014/main" xmlns="" id="{68B00F31-2BD6-4F73-B862-F75383C5CB93}"/>
                </a:ext>
              </a:extLst>
            </p:cNvPr>
            <p:cNvSpPr txBox="1">
              <a:spLocks noChangeArrowheads="1"/>
            </p:cNvSpPr>
            <p:nvPr/>
          </p:nvSpPr>
          <p:spPr bwMode="auto">
            <a:xfrm>
              <a:off x="6070021" y="1332738"/>
              <a:ext cx="32171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spc="300" dirty="0">
                  <a:solidFill>
                    <a:schemeClr val="bg1"/>
                  </a:solidFill>
                  <a:latin typeface="字魂32号-汪子义星座体" panose="00000500000000000000" pitchFamily="2" charset="-122"/>
                  <a:ea typeface="字魂32号-汪子义星座体" panose="00000500000000000000" pitchFamily="2" charset="-122"/>
                </a:rPr>
                <a:t>市场前景及应用</a:t>
              </a:r>
            </a:p>
          </p:txBody>
        </p:sp>
        <p:sp>
          <p:nvSpPr>
            <p:cNvPr id="35" name="TextBox 59">
              <a:extLst>
                <a:ext uri="{FF2B5EF4-FFF2-40B4-BE49-F238E27FC236}">
                  <a16:creationId xmlns:a16="http://schemas.microsoft.com/office/drawing/2014/main" xmlns="" id="{E9036A5E-0870-4B3C-8EC9-6C7FFA8A8E72}"/>
                </a:ext>
              </a:extLst>
            </p:cNvPr>
            <p:cNvSpPr>
              <a:spLocks noChangeArrowheads="1"/>
            </p:cNvSpPr>
            <p:nvPr/>
          </p:nvSpPr>
          <p:spPr bwMode="auto">
            <a:xfrm flipH="1">
              <a:off x="5170468" y="1332738"/>
              <a:ext cx="125169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a:gradFill>
                    <a:gsLst>
                      <a:gs pos="0">
                        <a:srgbClr val="A38D5D"/>
                      </a:gs>
                      <a:gs pos="70813">
                        <a:srgbClr val="A38D5D"/>
                      </a:gs>
                      <a:gs pos="31000">
                        <a:srgbClr val="C9AE93"/>
                      </a:gs>
                      <a:gs pos="100000">
                        <a:srgbClr val="C9AE93"/>
                      </a:gs>
                    </a:gsLst>
                    <a:lin ang="5400000" scaled="1"/>
                  </a:gradFill>
                  <a:latin typeface="微软雅黑" panose="020B0503020204020204" pitchFamily="34" charset="-122"/>
                  <a:ea typeface="微软雅黑" panose="020B0503020204020204" pitchFamily="34" charset="-122"/>
                  <a:sym typeface="方正兰亭黑_GBK" pitchFamily="2" charset="-122"/>
                </a:rPr>
                <a:t>04</a:t>
              </a:r>
              <a:endParaRPr lang="zh-CN" altLang="en-US" sz="6000" dirty="0">
                <a:gradFill>
                  <a:gsLst>
                    <a:gs pos="0">
                      <a:srgbClr val="A38D5D"/>
                    </a:gs>
                    <a:gs pos="70813">
                      <a:srgbClr val="A38D5D"/>
                    </a:gs>
                    <a:gs pos="31000">
                      <a:srgbClr val="C9AE93"/>
                    </a:gs>
                    <a:gs pos="100000">
                      <a:srgbClr val="C9AE93"/>
                    </a:gs>
                  </a:gsLst>
                  <a:lin ang="5400000" scaled="1"/>
                </a:gradFill>
                <a:latin typeface="微软雅黑" panose="020B0503020204020204" pitchFamily="34" charset="-122"/>
                <a:ea typeface="微软雅黑" panose="020B0503020204020204" pitchFamily="34" charset="-122"/>
                <a:sym typeface="方正兰亭黑_GBK" pitchFamily="2" charset="-122"/>
              </a:endParaRPr>
            </a:p>
          </p:txBody>
        </p:sp>
        <p:sp>
          <p:nvSpPr>
            <p:cNvPr id="36" name="Rectangle 20">
              <a:extLst>
                <a:ext uri="{FF2B5EF4-FFF2-40B4-BE49-F238E27FC236}">
                  <a16:creationId xmlns:a16="http://schemas.microsoft.com/office/drawing/2014/main" xmlns="" id="{183A5063-FEB4-40D2-BFEF-2F9FE7A981AA}"/>
                </a:ext>
              </a:extLst>
            </p:cNvPr>
            <p:cNvSpPr>
              <a:spLocks noChangeArrowheads="1"/>
            </p:cNvSpPr>
            <p:nvPr/>
          </p:nvSpPr>
          <p:spPr bwMode="auto">
            <a:xfrm>
              <a:off x="6197318" y="1758142"/>
              <a:ext cx="4083213" cy="35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50000"/>
                </a:lnSpc>
                <a:spcBef>
                  <a:spcPct val="0"/>
                </a:spcBef>
                <a:spcAft>
                  <a:spcPct val="0"/>
                </a:spcAft>
                <a:buFont typeface="Arial" panose="020B0604020202020204" pitchFamily="34" charset="0"/>
                <a:buNone/>
              </a:pPr>
              <a:r>
                <a:rPr lang="en-US" altLang="zh-CN"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rPr>
                <a:t>We have many PowerPoint </a:t>
              </a:r>
              <a:r>
                <a:rPr lang="zh-CN" altLang="en-US"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rPr>
                <a:t>templates</a:t>
              </a:r>
              <a:r>
                <a:rPr lang="en-US" altLang="zh-CN"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rPr>
                <a:t> that has been specifically designed to help anyone that is stepping into the world of</a:t>
              </a:r>
              <a:endParaRPr lang="zh-CN" altLang="en-US" sz="800" dirty="0">
                <a:solidFill>
                  <a:schemeClr val="bg1">
                    <a:lumMod val="85000"/>
                  </a:schemeClr>
                </a:solidFill>
                <a:latin typeface="华文新魏" panose="02010800040101010101" pitchFamily="2" charset="-122"/>
                <a:ea typeface="华文新魏" panose="02010800040101010101" pitchFamily="2" charset="-122"/>
                <a:cs typeface="Arial" panose="020B0604020202020204" pitchFamily="34" charset="0"/>
              </a:endParaRPr>
            </a:p>
          </p:txBody>
        </p:sp>
      </p:grpSp>
      <p:pic>
        <p:nvPicPr>
          <p:cNvPr id="5" name="图片 4">
            <a:extLst>
              <a:ext uri="{FF2B5EF4-FFF2-40B4-BE49-F238E27FC236}">
                <a16:creationId xmlns:a16="http://schemas.microsoft.com/office/drawing/2014/main" xmlns="" id="{B23D5E76-5EB8-4C29-8F55-BE069A2739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0255" y="3380507"/>
            <a:ext cx="2760518" cy="276051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685339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800" decel="100000"/>
                                        <p:tgtEl>
                                          <p:spTgt spid="3"/>
                                        </p:tgtEl>
                                      </p:cBhvr>
                                    </p:animEffect>
                                    <p:anim calcmode="lin" valueType="num">
                                      <p:cBhvr>
                                        <p:cTn id="14" dur="800" decel="100000" fill="hold"/>
                                        <p:tgtEl>
                                          <p:spTgt spid="3"/>
                                        </p:tgtEl>
                                        <p:attrNameLst>
                                          <p:attrName>style.rotation</p:attrName>
                                        </p:attrNameLst>
                                      </p:cBhvr>
                                      <p:tavLst>
                                        <p:tav tm="0">
                                          <p:val>
                                            <p:fltVal val="-90"/>
                                          </p:val>
                                        </p:tav>
                                        <p:tav tm="100000">
                                          <p:val>
                                            <p:fltVal val="0"/>
                                          </p:val>
                                        </p:tav>
                                      </p:tavLst>
                                    </p:anim>
                                    <p:anim calcmode="lin" valueType="num">
                                      <p:cBhvr>
                                        <p:cTn id="15" dur="800" decel="100000" fill="hold"/>
                                        <p:tgtEl>
                                          <p:spTgt spid="3"/>
                                        </p:tgtEl>
                                        <p:attrNameLst>
                                          <p:attrName>ppt_x</p:attrName>
                                        </p:attrNameLst>
                                      </p:cBhvr>
                                      <p:tavLst>
                                        <p:tav tm="0">
                                          <p:val>
                                            <p:strVal val="#ppt_x+0.4"/>
                                          </p:val>
                                        </p:tav>
                                        <p:tav tm="100000">
                                          <p:val>
                                            <p:strVal val="#ppt_x-0.05"/>
                                          </p:val>
                                        </p:tav>
                                      </p:tavLst>
                                    </p:anim>
                                    <p:anim calcmode="lin" valueType="num">
                                      <p:cBhvr>
                                        <p:cTn id="16" dur="800" decel="100000" fill="hold"/>
                                        <p:tgtEl>
                                          <p:spTgt spid="3"/>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19" presetID="3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800" decel="100000"/>
                                        <p:tgtEl>
                                          <p:spTgt spid="25"/>
                                        </p:tgtEl>
                                      </p:cBhvr>
                                    </p:animEffect>
                                    <p:anim calcmode="lin" valueType="num">
                                      <p:cBhvr>
                                        <p:cTn id="22" dur="800" decel="100000" fill="hold"/>
                                        <p:tgtEl>
                                          <p:spTgt spid="25"/>
                                        </p:tgtEl>
                                        <p:attrNameLst>
                                          <p:attrName>style.rotation</p:attrName>
                                        </p:attrNameLst>
                                      </p:cBhvr>
                                      <p:tavLst>
                                        <p:tav tm="0">
                                          <p:val>
                                            <p:fltVal val="-90"/>
                                          </p:val>
                                        </p:tav>
                                        <p:tav tm="100000">
                                          <p:val>
                                            <p:fltVal val="0"/>
                                          </p:val>
                                        </p:tav>
                                      </p:tavLst>
                                    </p:anim>
                                    <p:anim calcmode="lin" valueType="num">
                                      <p:cBhvr>
                                        <p:cTn id="23" dur="800" decel="100000" fill="hold"/>
                                        <p:tgtEl>
                                          <p:spTgt spid="25"/>
                                        </p:tgtEl>
                                        <p:attrNameLst>
                                          <p:attrName>ppt_x</p:attrName>
                                        </p:attrNameLst>
                                      </p:cBhvr>
                                      <p:tavLst>
                                        <p:tav tm="0">
                                          <p:val>
                                            <p:strVal val="#ppt_x+0.4"/>
                                          </p:val>
                                        </p:tav>
                                        <p:tav tm="100000">
                                          <p:val>
                                            <p:strVal val="#ppt_x-0.05"/>
                                          </p:val>
                                        </p:tav>
                                      </p:tavLst>
                                    </p:anim>
                                    <p:anim calcmode="lin" valueType="num">
                                      <p:cBhvr>
                                        <p:cTn id="24" dur="800" decel="100000" fill="hold"/>
                                        <p:tgtEl>
                                          <p:spTgt spid="25"/>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par>
                                <p:cTn id="27" presetID="30"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800" decel="100000"/>
                                        <p:tgtEl>
                                          <p:spTgt spid="29"/>
                                        </p:tgtEl>
                                      </p:cBhvr>
                                    </p:animEffect>
                                    <p:anim calcmode="lin" valueType="num">
                                      <p:cBhvr>
                                        <p:cTn id="30" dur="800" decel="100000" fill="hold"/>
                                        <p:tgtEl>
                                          <p:spTgt spid="29"/>
                                        </p:tgtEl>
                                        <p:attrNameLst>
                                          <p:attrName>style.rotation</p:attrName>
                                        </p:attrNameLst>
                                      </p:cBhvr>
                                      <p:tavLst>
                                        <p:tav tm="0">
                                          <p:val>
                                            <p:fltVal val="-90"/>
                                          </p:val>
                                        </p:tav>
                                        <p:tav tm="100000">
                                          <p:val>
                                            <p:fltVal val="0"/>
                                          </p:val>
                                        </p:tav>
                                      </p:tavLst>
                                    </p:anim>
                                    <p:anim calcmode="lin" valueType="num">
                                      <p:cBhvr>
                                        <p:cTn id="31" dur="800" decel="100000" fill="hold"/>
                                        <p:tgtEl>
                                          <p:spTgt spid="29"/>
                                        </p:tgtEl>
                                        <p:attrNameLst>
                                          <p:attrName>ppt_x</p:attrName>
                                        </p:attrNameLst>
                                      </p:cBhvr>
                                      <p:tavLst>
                                        <p:tav tm="0">
                                          <p:val>
                                            <p:strVal val="#ppt_x+0.4"/>
                                          </p:val>
                                        </p:tav>
                                        <p:tav tm="100000">
                                          <p:val>
                                            <p:strVal val="#ppt_x-0.05"/>
                                          </p:val>
                                        </p:tav>
                                      </p:tavLst>
                                    </p:anim>
                                    <p:anim calcmode="lin" valueType="num">
                                      <p:cBhvr>
                                        <p:cTn id="32" dur="800" decel="100000" fill="hold"/>
                                        <p:tgtEl>
                                          <p:spTgt spid="29"/>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par>
                                <p:cTn id="35" presetID="30"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800" decel="100000"/>
                                        <p:tgtEl>
                                          <p:spTgt spid="33"/>
                                        </p:tgtEl>
                                      </p:cBhvr>
                                    </p:animEffect>
                                    <p:anim calcmode="lin" valueType="num">
                                      <p:cBhvr>
                                        <p:cTn id="38" dur="800" decel="100000" fill="hold"/>
                                        <p:tgtEl>
                                          <p:spTgt spid="33"/>
                                        </p:tgtEl>
                                        <p:attrNameLst>
                                          <p:attrName>style.rotation</p:attrName>
                                        </p:attrNameLst>
                                      </p:cBhvr>
                                      <p:tavLst>
                                        <p:tav tm="0">
                                          <p:val>
                                            <p:fltVal val="-90"/>
                                          </p:val>
                                        </p:tav>
                                        <p:tav tm="100000">
                                          <p:val>
                                            <p:fltVal val="0"/>
                                          </p:val>
                                        </p:tav>
                                      </p:tavLst>
                                    </p:anim>
                                    <p:anim calcmode="lin" valueType="num">
                                      <p:cBhvr>
                                        <p:cTn id="39" dur="800" decel="100000" fill="hold"/>
                                        <p:tgtEl>
                                          <p:spTgt spid="33"/>
                                        </p:tgtEl>
                                        <p:attrNameLst>
                                          <p:attrName>ppt_x</p:attrName>
                                        </p:attrNameLst>
                                      </p:cBhvr>
                                      <p:tavLst>
                                        <p:tav tm="0">
                                          <p:val>
                                            <p:strVal val="#ppt_x+0.4"/>
                                          </p:val>
                                        </p:tav>
                                        <p:tav tm="100000">
                                          <p:val>
                                            <p:strVal val="#ppt_x-0.05"/>
                                          </p:val>
                                        </p:tav>
                                      </p:tavLst>
                                    </p:anim>
                                    <p:anim calcmode="lin" valueType="num">
                                      <p:cBhvr>
                                        <p:cTn id="40" dur="800" decel="100000" fill="hold"/>
                                        <p:tgtEl>
                                          <p:spTgt spid="33"/>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任意多边形 151"/>
          <p:cNvSpPr/>
          <p:nvPr/>
        </p:nvSpPr>
        <p:spPr>
          <a:xfrm rot="16200000">
            <a:off x="4983193" y="99745"/>
            <a:ext cx="2225615" cy="9703632"/>
          </a:xfrm>
          <a:custGeom>
            <a:avLst/>
            <a:gdLst>
              <a:gd name="connsiteX0" fmla="*/ 1483106 w 2743766"/>
              <a:gd name="connsiteY0" fmla="*/ 425314 h 9703632"/>
              <a:gd name="connsiteX1" fmla="*/ 1474141 w 2743766"/>
              <a:gd name="connsiteY1" fmla="*/ 416349 h 9703632"/>
              <a:gd name="connsiteX2" fmla="*/ 1438283 w 2743766"/>
              <a:gd name="connsiteY2" fmla="*/ 416349 h 9703632"/>
              <a:gd name="connsiteX3" fmla="*/ 1429318 w 2743766"/>
              <a:gd name="connsiteY3" fmla="*/ 425314 h 9703632"/>
              <a:gd name="connsiteX4" fmla="*/ 1429318 w 2743766"/>
              <a:gd name="connsiteY4" fmla="*/ 9163284 h 9703632"/>
              <a:gd name="connsiteX5" fmla="*/ 1438283 w 2743766"/>
              <a:gd name="connsiteY5" fmla="*/ 9172248 h 9703632"/>
              <a:gd name="connsiteX6" fmla="*/ 1474141 w 2743766"/>
              <a:gd name="connsiteY6" fmla="*/ 9172248 h 9703632"/>
              <a:gd name="connsiteX7" fmla="*/ 1483106 w 2743766"/>
              <a:gd name="connsiteY7" fmla="*/ 9163284 h 9703632"/>
              <a:gd name="connsiteX8" fmla="*/ 2743766 w 2743766"/>
              <a:gd name="connsiteY8" fmla="*/ 0 h 9703632"/>
              <a:gd name="connsiteX9" fmla="*/ 2743766 w 2743766"/>
              <a:gd name="connsiteY9" fmla="*/ 9703632 h 9703632"/>
              <a:gd name="connsiteX10" fmla="*/ 0 w 2743766"/>
              <a:gd name="connsiteY10" fmla="*/ 9703632 h 9703632"/>
              <a:gd name="connsiteX11" fmla="*/ 0 w 2743766"/>
              <a:gd name="connsiteY11" fmla="*/ 0 h 970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766" h="9703632">
                <a:moveTo>
                  <a:pt x="1483106" y="425314"/>
                </a:moveTo>
                <a:cubicBezTo>
                  <a:pt x="1483106" y="420363"/>
                  <a:pt x="1479092" y="416349"/>
                  <a:pt x="1474141" y="416349"/>
                </a:cubicBezTo>
                <a:lnTo>
                  <a:pt x="1438283" y="416349"/>
                </a:lnTo>
                <a:cubicBezTo>
                  <a:pt x="1433332" y="416349"/>
                  <a:pt x="1429318" y="420363"/>
                  <a:pt x="1429318" y="425314"/>
                </a:cubicBezTo>
                <a:lnTo>
                  <a:pt x="1429318" y="9163284"/>
                </a:lnTo>
                <a:cubicBezTo>
                  <a:pt x="1429318" y="9168234"/>
                  <a:pt x="1433332" y="9172248"/>
                  <a:pt x="1438283" y="9172248"/>
                </a:cubicBezTo>
                <a:lnTo>
                  <a:pt x="1474141" y="9172248"/>
                </a:lnTo>
                <a:cubicBezTo>
                  <a:pt x="1479092" y="9172248"/>
                  <a:pt x="1483106" y="9168234"/>
                  <a:pt x="1483106" y="9163284"/>
                </a:cubicBezTo>
                <a:close/>
                <a:moveTo>
                  <a:pt x="2743766" y="0"/>
                </a:moveTo>
                <a:lnTo>
                  <a:pt x="2743766" y="9703632"/>
                </a:lnTo>
                <a:lnTo>
                  <a:pt x="0" y="9703632"/>
                </a:lnTo>
                <a:lnTo>
                  <a:pt x="0" y="0"/>
                </a:lnTo>
                <a:close/>
              </a:path>
            </a:pathLst>
          </a:custGeom>
          <a:gradFill>
            <a:gsLst>
              <a:gs pos="0">
                <a:srgbClr val="A38D5D"/>
              </a:gs>
              <a:gs pos="33000">
                <a:srgbClr val="C9AE93"/>
              </a:gs>
              <a:gs pos="67000">
                <a:srgbClr val="A87D53"/>
              </a:gs>
              <a:gs pos="100000">
                <a:srgbClr val="C9AE93"/>
              </a:gs>
            </a:gsLst>
            <a:lin ang="2700000" scaled="0"/>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grpSp>
        <p:nvGrpSpPr>
          <p:cNvPr id="143" name="组合 142"/>
          <p:cNvGrpSpPr/>
          <p:nvPr/>
        </p:nvGrpSpPr>
        <p:grpSpPr>
          <a:xfrm>
            <a:off x="1850733" y="1373490"/>
            <a:ext cx="2077255" cy="2252687"/>
            <a:chOff x="764788" y="1059582"/>
            <a:chExt cx="1558144" cy="1689124"/>
          </a:xfrm>
          <a:effectLst>
            <a:outerShdw blurRad="228600" dist="101600" dir="8400000" sx="105000" sy="105000" algn="tr" rotWithShape="0">
              <a:prstClr val="black">
                <a:alpha val="40000"/>
              </a:prstClr>
            </a:outerShdw>
          </a:effectLst>
        </p:grpSpPr>
        <p:sp>
          <p:nvSpPr>
            <p:cNvPr id="144"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145"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rgbClr val="C9AE93"/>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grpSp>
      <p:grpSp>
        <p:nvGrpSpPr>
          <p:cNvPr id="146" name="组合 145"/>
          <p:cNvGrpSpPr/>
          <p:nvPr/>
        </p:nvGrpSpPr>
        <p:grpSpPr>
          <a:xfrm>
            <a:off x="4989847" y="1373490"/>
            <a:ext cx="2077255" cy="2252687"/>
            <a:chOff x="2782280" y="1059582"/>
            <a:chExt cx="1558144" cy="1689124"/>
          </a:xfrm>
          <a:effectLst>
            <a:outerShdw blurRad="228600" dist="101600" dir="8400000" sx="105000" sy="105000" algn="tr" rotWithShape="0">
              <a:prstClr val="black">
                <a:alpha val="40000"/>
              </a:prstClr>
            </a:outerShdw>
          </a:effectLst>
        </p:grpSpPr>
        <p:sp>
          <p:nvSpPr>
            <p:cNvPr id="147"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148"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rgbClr val="C9AE93"/>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grpSp>
      <p:grpSp>
        <p:nvGrpSpPr>
          <p:cNvPr id="149" name="组合 148"/>
          <p:cNvGrpSpPr/>
          <p:nvPr/>
        </p:nvGrpSpPr>
        <p:grpSpPr>
          <a:xfrm>
            <a:off x="8128962" y="1373490"/>
            <a:ext cx="2077255" cy="2252687"/>
            <a:chOff x="4799772" y="1059582"/>
            <a:chExt cx="1558144" cy="1689124"/>
          </a:xfrm>
          <a:effectLst>
            <a:outerShdw blurRad="228600" dist="101600" dir="8400000" sx="105000" sy="105000" algn="tr" rotWithShape="0">
              <a:prstClr val="black">
                <a:alpha val="40000"/>
              </a:prstClr>
            </a:outerShdw>
          </a:effectLst>
        </p:grpSpPr>
        <p:sp>
          <p:nvSpPr>
            <p:cNvPr id="150"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151"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rgbClr val="C9AE93"/>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grpSp>
      <p:sp>
        <p:nvSpPr>
          <p:cNvPr id="153" name="矩形 9"/>
          <p:cNvSpPr>
            <a:spLocks noChangeArrowheads="1"/>
          </p:cNvSpPr>
          <p:nvPr/>
        </p:nvSpPr>
        <p:spPr bwMode="auto">
          <a:xfrm>
            <a:off x="1944137" y="4320412"/>
            <a:ext cx="1539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154" name="TextBox 7"/>
          <p:cNvSpPr txBox="1">
            <a:spLocks noChangeArrowheads="1"/>
          </p:cNvSpPr>
          <p:nvPr/>
        </p:nvSpPr>
        <p:spPr bwMode="auto">
          <a:xfrm>
            <a:off x="1760548" y="5069280"/>
            <a:ext cx="2414637"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155" name="矩形 9"/>
          <p:cNvSpPr>
            <a:spLocks noChangeArrowheads="1"/>
          </p:cNvSpPr>
          <p:nvPr/>
        </p:nvSpPr>
        <p:spPr bwMode="auto">
          <a:xfrm>
            <a:off x="5211676" y="4320412"/>
            <a:ext cx="1539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156" name="TextBox 7"/>
          <p:cNvSpPr txBox="1">
            <a:spLocks noChangeArrowheads="1"/>
          </p:cNvSpPr>
          <p:nvPr/>
        </p:nvSpPr>
        <p:spPr bwMode="auto">
          <a:xfrm>
            <a:off x="5028087" y="5069280"/>
            <a:ext cx="2414637"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157" name="矩形 9"/>
          <p:cNvSpPr>
            <a:spLocks noChangeArrowheads="1"/>
          </p:cNvSpPr>
          <p:nvPr/>
        </p:nvSpPr>
        <p:spPr bwMode="auto">
          <a:xfrm>
            <a:off x="8402450" y="4320412"/>
            <a:ext cx="1539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sp>
        <p:nvSpPr>
          <p:cNvPr id="158" name="TextBox 7"/>
          <p:cNvSpPr txBox="1">
            <a:spLocks noChangeArrowheads="1"/>
          </p:cNvSpPr>
          <p:nvPr/>
        </p:nvSpPr>
        <p:spPr bwMode="auto">
          <a:xfrm>
            <a:off x="8218861" y="5069280"/>
            <a:ext cx="2414637"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500"/>
                                            <p:tgtEl>
                                              <p:spTgt spid="143"/>
                                            </p:tgtEl>
                                          </p:cBhvr>
                                        </p:animEffect>
                                        <p:anim calcmode="lin" valueType="num">
                                          <p:cBhvr>
                                            <p:cTn id="8" dur="500" fill="hold"/>
                                            <p:tgtEl>
                                              <p:spTgt spid="143"/>
                                            </p:tgtEl>
                                            <p:attrNameLst>
                                              <p:attrName>ppt_x</p:attrName>
                                            </p:attrNameLst>
                                          </p:cBhvr>
                                          <p:tavLst>
                                            <p:tav tm="0">
                                              <p:val>
                                                <p:strVal val="#ppt_x"/>
                                              </p:val>
                                            </p:tav>
                                            <p:tav tm="100000">
                                              <p:val>
                                                <p:strVal val="#ppt_x"/>
                                              </p:val>
                                            </p:tav>
                                          </p:tavLst>
                                        </p:anim>
                                        <p:anim calcmode="lin" valueType="num">
                                          <p:cBhvr>
                                            <p:cTn id="9" dur="500" fill="hold"/>
                                            <p:tgtEl>
                                              <p:spTgt spid="14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146"/>
                                            </p:tgtEl>
                                            <p:attrNameLst>
                                              <p:attrName>style.visibility</p:attrName>
                                            </p:attrNameLst>
                                          </p:cBhvr>
                                          <p:to>
                                            <p:strVal val="visible"/>
                                          </p:to>
                                        </p:set>
                                        <p:animEffect transition="in" filter="fade">
                                          <p:cBhvr>
                                            <p:cTn id="12" dur="500"/>
                                            <p:tgtEl>
                                              <p:spTgt spid="146"/>
                                            </p:tgtEl>
                                          </p:cBhvr>
                                        </p:animEffect>
                                        <p:anim calcmode="lin" valueType="num">
                                          <p:cBhvr>
                                            <p:cTn id="13" dur="500" fill="hold"/>
                                            <p:tgtEl>
                                              <p:spTgt spid="146"/>
                                            </p:tgtEl>
                                            <p:attrNameLst>
                                              <p:attrName>ppt_x</p:attrName>
                                            </p:attrNameLst>
                                          </p:cBhvr>
                                          <p:tavLst>
                                            <p:tav tm="0">
                                              <p:val>
                                                <p:strVal val="#ppt_x"/>
                                              </p:val>
                                            </p:tav>
                                            <p:tav tm="100000">
                                              <p:val>
                                                <p:strVal val="#ppt_x"/>
                                              </p:val>
                                            </p:tav>
                                          </p:tavLst>
                                        </p:anim>
                                        <p:anim calcmode="lin" valueType="num">
                                          <p:cBhvr>
                                            <p:cTn id="14" dur="500" fill="hold"/>
                                            <p:tgtEl>
                                              <p:spTgt spid="1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149"/>
                                            </p:tgtEl>
                                            <p:attrNameLst>
                                              <p:attrName>style.visibility</p:attrName>
                                            </p:attrNameLst>
                                          </p:cBhvr>
                                          <p:to>
                                            <p:strVal val="visible"/>
                                          </p:to>
                                        </p:set>
                                        <p:animEffect transition="in" filter="fade">
                                          <p:cBhvr>
                                            <p:cTn id="17" dur="500"/>
                                            <p:tgtEl>
                                              <p:spTgt spid="149"/>
                                            </p:tgtEl>
                                          </p:cBhvr>
                                        </p:animEffect>
                                        <p:anim calcmode="lin" valueType="num">
                                          <p:cBhvr>
                                            <p:cTn id="18" dur="500" fill="hold"/>
                                            <p:tgtEl>
                                              <p:spTgt spid="149"/>
                                            </p:tgtEl>
                                            <p:attrNameLst>
                                              <p:attrName>ppt_x</p:attrName>
                                            </p:attrNameLst>
                                          </p:cBhvr>
                                          <p:tavLst>
                                            <p:tav tm="0">
                                              <p:val>
                                                <p:strVal val="#ppt_x"/>
                                              </p:val>
                                            </p:tav>
                                            <p:tav tm="100000">
                                              <p:val>
                                                <p:strVal val="#ppt_x"/>
                                              </p:val>
                                            </p:tav>
                                          </p:tavLst>
                                        </p:anim>
                                        <p:anim calcmode="lin" valueType="num">
                                          <p:cBhvr>
                                            <p:cTn id="19" dur="500" fill="hold"/>
                                            <p:tgtEl>
                                              <p:spTgt spid="149"/>
                                            </p:tgtEl>
                                            <p:attrNameLst>
                                              <p:attrName>ppt_y</p:attrName>
                                            </p:attrNameLst>
                                          </p:cBhvr>
                                          <p:tavLst>
                                            <p:tav tm="0">
                                              <p:val>
                                                <p:strVal val="#ppt_y+.1"/>
                                              </p:val>
                                            </p:tav>
                                            <p:tav tm="100000">
                                              <p:val>
                                                <p:strVal val="#ppt_y"/>
                                              </p:val>
                                            </p:tav>
                                          </p:tavLst>
                                        </p:anim>
                                      </p:childTnLst>
                                    </p:cTn>
                                  </p:par>
                                </p:childTnLst>
                              </p:cTn>
                            </p:par>
                            <p:par>
                              <p:cTn id="20" fill="hold">
                                <p:stCondLst>
                                  <p:cond delay="700"/>
                                </p:stCondLst>
                                <p:childTnLst>
                                  <p:par>
                                    <p:cTn id="21" presetID="2" presetClass="entr" presetSubtype="8" fill="hold" grpId="0" nodeType="afterEffect" p14:presetBounceEnd="67000">
                                      <p:stCondLst>
                                        <p:cond delay="0"/>
                                      </p:stCondLst>
                                      <p:childTnLst>
                                        <p:set>
                                          <p:cBhvr>
                                            <p:cTn id="22" dur="1" fill="hold">
                                              <p:stCondLst>
                                                <p:cond delay="0"/>
                                              </p:stCondLst>
                                            </p:cTn>
                                            <p:tgtEl>
                                              <p:spTgt spid="152"/>
                                            </p:tgtEl>
                                            <p:attrNameLst>
                                              <p:attrName>style.visibility</p:attrName>
                                            </p:attrNameLst>
                                          </p:cBhvr>
                                          <p:to>
                                            <p:strVal val="visible"/>
                                          </p:to>
                                        </p:set>
                                        <p:anim calcmode="lin" valueType="num" p14:bounceEnd="67000">
                                          <p:cBhvr additive="base">
                                            <p:cTn id="23" dur="2000" fill="hold"/>
                                            <p:tgtEl>
                                              <p:spTgt spid="152"/>
                                            </p:tgtEl>
                                            <p:attrNameLst>
                                              <p:attrName>ppt_x</p:attrName>
                                            </p:attrNameLst>
                                          </p:cBhvr>
                                          <p:tavLst>
                                            <p:tav tm="0">
                                              <p:val>
                                                <p:strVal val="0-#ppt_w/2"/>
                                              </p:val>
                                            </p:tav>
                                            <p:tav tm="100000">
                                              <p:val>
                                                <p:strVal val="#ppt_x"/>
                                              </p:val>
                                            </p:tav>
                                          </p:tavLst>
                                        </p:anim>
                                        <p:anim calcmode="lin" valueType="num" p14:bounceEnd="67000">
                                          <p:cBhvr additive="base">
                                            <p:cTn id="24" dur="2000" fill="hold"/>
                                            <p:tgtEl>
                                              <p:spTgt spid="152"/>
                                            </p:tgtEl>
                                            <p:attrNameLst>
                                              <p:attrName>ppt_y</p:attrName>
                                            </p:attrNameLst>
                                          </p:cBhvr>
                                          <p:tavLst>
                                            <p:tav tm="0">
                                              <p:val>
                                                <p:strVal val="#ppt_y"/>
                                              </p:val>
                                            </p:tav>
                                            <p:tav tm="100000">
                                              <p:val>
                                                <p:strVal val="#ppt_y"/>
                                              </p:val>
                                            </p:tav>
                                          </p:tavLst>
                                        </p:anim>
                                      </p:childTnLst>
                                    </p:cTn>
                                  </p:par>
                                </p:childTnLst>
                              </p:cTn>
                            </p:par>
                            <p:par>
                              <p:cTn id="25" fill="hold">
                                <p:stCondLst>
                                  <p:cond delay="2700"/>
                                </p:stCondLst>
                                <p:childTnLst>
                                  <p:par>
                                    <p:cTn id="26" presetID="2" presetClass="entr" presetSubtype="8" fill="hold" grpId="0" nodeType="afterEffect">
                                      <p:stCondLst>
                                        <p:cond delay="0"/>
                                      </p:stCondLst>
                                      <p:iterate type="lt">
                                        <p:tmPct val="10000"/>
                                      </p:iterate>
                                      <p:childTnLst>
                                        <p:set>
                                          <p:cBhvr>
                                            <p:cTn id="27" dur="1" fill="hold">
                                              <p:stCondLst>
                                                <p:cond delay="0"/>
                                              </p:stCondLst>
                                            </p:cTn>
                                            <p:tgtEl>
                                              <p:spTgt spid="153"/>
                                            </p:tgtEl>
                                            <p:attrNameLst>
                                              <p:attrName>style.visibility</p:attrName>
                                            </p:attrNameLst>
                                          </p:cBhvr>
                                          <p:to>
                                            <p:strVal val="visible"/>
                                          </p:to>
                                        </p:set>
                                        <p:anim calcmode="lin" valueType="num">
                                          <p:cBhvr>
                                            <p:cTn id="28" dur="500" fill="hold"/>
                                            <p:tgtEl>
                                              <p:spTgt spid="153"/>
                                            </p:tgtEl>
                                            <p:attrNameLst>
                                              <p:attrName>ppt_x</p:attrName>
                                            </p:attrNameLst>
                                          </p:cBhvr>
                                          <p:tavLst>
                                            <p:tav tm="0">
                                              <p:val>
                                                <p:strVal val="0-#ppt_w/2"/>
                                              </p:val>
                                            </p:tav>
                                            <p:tav tm="100000">
                                              <p:val>
                                                <p:strVal val="#ppt_x"/>
                                              </p:val>
                                            </p:tav>
                                          </p:tavLst>
                                        </p:anim>
                                        <p:anim calcmode="lin" valueType="num">
                                          <p:cBhvr>
                                            <p:cTn id="29" dur="500" fill="hold"/>
                                            <p:tgtEl>
                                              <p:spTgt spid="153"/>
                                            </p:tgtEl>
                                            <p:attrNameLst>
                                              <p:attrName>ppt_y</p:attrName>
                                            </p:attrNameLst>
                                          </p:cBhvr>
                                          <p:tavLst>
                                            <p:tav tm="0">
                                              <p:val>
                                                <p:strVal val="#ppt_y"/>
                                              </p:val>
                                            </p:tav>
                                            <p:tav tm="100000">
                                              <p:val>
                                                <p:strVal val="#ppt_y"/>
                                              </p:val>
                                            </p:tav>
                                          </p:tavLst>
                                        </p:anim>
                                      </p:childTnLst>
                                    </p:cTn>
                                  </p:par>
                                </p:childTnLst>
                              </p:cTn>
                            </p:par>
                            <p:par>
                              <p:cTn id="30" fill="hold">
                                <p:stCondLst>
                                  <p:cond delay="3350"/>
                                </p:stCondLst>
                                <p:childTnLst>
                                  <p:par>
                                    <p:cTn id="31" presetID="2" presetClass="entr" presetSubtype="8" fill="hold" grpId="0" nodeType="afterEffect">
                                      <p:stCondLst>
                                        <p:cond delay="0"/>
                                      </p:stCondLst>
                                      <p:iterate type="lt">
                                        <p:tmPct val="10000"/>
                                      </p:iterate>
                                      <p:childTnLst>
                                        <p:set>
                                          <p:cBhvr>
                                            <p:cTn id="32" dur="1" fill="hold">
                                              <p:stCondLst>
                                                <p:cond delay="0"/>
                                              </p:stCondLst>
                                            </p:cTn>
                                            <p:tgtEl>
                                              <p:spTgt spid="155"/>
                                            </p:tgtEl>
                                            <p:attrNameLst>
                                              <p:attrName>style.visibility</p:attrName>
                                            </p:attrNameLst>
                                          </p:cBhvr>
                                          <p:to>
                                            <p:strVal val="visible"/>
                                          </p:to>
                                        </p:set>
                                        <p:anim calcmode="lin" valueType="num">
                                          <p:cBhvr>
                                            <p:cTn id="33" dur="500" fill="hold"/>
                                            <p:tgtEl>
                                              <p:spTgt spid="155"/>
                                            </p:tgtEl>
                                            <p:attrNameLst>
                                              <p:attrName>ppt_x</p:attrName>
                                            </p:attrNameLst>
                                          </p:cBhvr>
                                          <p:tavLst>
                                            <p:tav tm="0">
                                              <p:val>
                                                <p:strVal val="0-#ppt_w/2"/>
                                              </p:val>
                                            </p:tav>
                                            <p:tav tm="100000">
                                              <p:val>
                                                <p:strVal val="#ppt_x"/>
                                              </p:val>
                                            </p:tav>
                                          </p:tavLst>
                                        </p:anim>
                                        <p:anim calcmode="lin" valueType="num">
                                          <p:cBhvr>
                                            <p:cTn id="34" dur="500" fill="hold"/>
                                            <p:tgtEl>
                                              <p:spTgt spid="155"/>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8" fill="hold" grpId="0" nodeType="afterEffect">
                                      <p:stCondLst>
                                        <p:cond delay="0"/>
                                      </p:stCondLst>
                                      <p:iterate type="lt">
                                        <p:tmPct val="10000"/>
                                      </p:iterate>
                                      <p:childTnLst>
                                        <p:set>
                                          <p:cBhvr>
                                            <p:cTn id="37" dur="1" fill="hold">
                                              <p:stCondLst>
                                                <p:cond delay="0"/>
                                              </p:stCondLst>
                                            </p:cTn>
                                            <p:tgtEl>
                                              <p:spTgt spid="157"/>
                                            </p:tgtEl>
                                            <p:attrNameLst>
                                              <p:attrName>style.visibility</p:attrName>
                                            </p:attrNameLst>
                                          </p:cBhvr>
                                          <p:to>
                                            <p:strVal val="visible"/>
                                          </p:to>
                                        </p:set>
                                        <p:anim calcmode="lin" valueType="num">
                                          <p:cBhvr>
                                            <p:cTn id="38" dur="500" fill="hold"/>
                                            <p:tgtEl>
                                              <p:spTgt spid="157"/>
                                            </p:tgtEl>
                                            <p:attrNameLst>
                                              <p:attrName>ppt_x</p:attrName>
                                            </p:attrNameLst>
                                          </p:cBhvr>
                                          <p:tavLst>
                                            <p:tav tm="0">
                                              <p:val>
                                                <p:strVal val="0-#ppt_w/2"/>
                                              </p:val>
                                            </p:tav>
                                            <p:tav tm="100000">
                                              <p:val>
                                                <p:strVal val="#ppt_x"/>
                                              </p:val>
                                            </p:tav>
                                          </p:tavLst>
                                        </p:anim>
                                        <p:anim calcmode="lin" valueType="num">
                                          <p:cBhvr>
                                            <p:cTn id="39" dur="500" fill="hold"/>
                                            <p:tgtEl>
                                              <p:spTgt spid="157"/>
                                            </p:tgtEl>
                                            <p:attrNameLst>
                                              <p:attrName>ppt_y</p:attrName>
                                            </p:attrNameLst>
                                          </p:cBhvr>
                                          <p:tavLst>
                                            <p:tav tm="0">
                                              <p:val>
                                                <p:strVal val="#ppt_y"/>
                                              </p:val>
                                            </p:tav>
                                            <p:tav tm="100000">
                                              <p:val>
                                                <p:strVal val="#ppt_y"/>
                                              </p:val>
                                            </p:tav>
                                          </p:tavLst>
                                        </p:anim>
                                      </p:childTnLst>
                                    </p:cTn>
                                  </p:par>
                                  <p:par>
                                    <p:cTn id="40" presetID="26" presetClass="emph" presetSubtype="0" fill="hold" grpId="1" nodeType="withEffect">
                                      <p:stCondLst>
                                        <p:cond delay="0"/>
                                      </p:stCondLst>
                                      <p:iterate type="lt">
                                        <p:tmPct val="10000"/>
                                      </p:iterate>
                                      <p:childTnLst>
                                        <p:animEffect transition="out" filter="fade">
                                          <p:cBhvr>
                                            <p:cTn id="41" dur="500" tmFilter="0, 0; .2, .5; .8, .5; 1, 0"/>
                                            <p:tgtEl>
                                              <p:spTgt spid="153"/>
                                            </p:tgtEl>
                                          </p:cBhvr>
                                        </p:animEffect>
                                        <p:animScale>
                                          <p:cBhvr>
                                            <p:cTn id="42" dur="250" autoRev="1" fill="hold"/>
                                            <p:tgtEl>
                                              <p:spTgt spid="153"/>
                                            </p:tgtEl>
                                          </p:cBhvr>
                                          <p:by x="105000" y="105000"/>
                                        </p:animScale>
                                      </p:childTnLst>
                                    </p:cTn>
                                  </p:par>
                                  <p:par>
                                    <p:cTn id="43" presetID="26" presetClass="emph" presetSubtype="0" fill="hold" grpId="1" nodeType="withEffect">
                                      <p:stCondLst>
                                        <p:cond delay="0"/>
                                      </p:stCondLst>
                                      <p:iterate type="lt">
                                        <p:tmPct val="10000"/>
                                      </p:iterate>
                                      <p:childTnLst>
                                        <p:animEffect transition="out" filter="fade">
                                          <p:cBhvr>
                                            <p:cTn id="44" dur="500" tmFilter="0, 0; .2, .5; .8, .5; 1, 0"/>
                                            <p:tgtEl>
                                              <p:spTgt spid="155"/>
                                            </p:tgtEl>
                                          </p:cBhvr>
                                        </p:animEffect>
                                        <p:animScale>
                                          <p:cBhvr>
                                            <p:cTn id="45" dur="250" autoRev="1" fill="hold"/>
                                            <p:tgtEl>
                                              <p:spTgt spid="155"/>
                                            </p:tgtEl>
                                          </p:cBhvr>
                                          <p:by x="105000" y="105000"/>
                                        </p:animScale>
                                      </p:childTnLst>
                                    </p:cTn>
                                  </p:par>
                                  <p:par>
                                    <p:cTn id="46" presetID="26" presetClass="emph" presetSubtype="0" fill="hold" grpId="1" nodeType="withEffect">
                                      <p:stCondLst>
                                        <p:cond delay="0"/>
                                      </p:stCondLst>
                                      <p:iterate type="lt">
                                        <p:tmPct val="10000"/>
                                      </p:iterate>
                                      <p:childTnLst>
                                        <p:animEffect transition="out" filter="fade">
                                          <p:cBhvr>
                                            <p:cTn id="47" dur="500" tmFilter="0, 0; .2, .5; .8, .5; 1, 0"/>
                                            <p:tgtEl>
                                              <p:spTgt spid="157"/>
                                            </p:tgtEl>
                                          </p:cBhvr>
                                        </p:animEffect>
                                        <p:animScale>
                                          <p:cBhvr>
                                            <p:cTn id="48" dur="250" autoRev="1" fill="hold"/>
                                            <p:tgtEl>
                                              <p:spTgt spid="157"/>
                                            </p:tgtEl>
                                          </p:cBhvr>
                                          <p:by x="105000" y="105000"/>
                                        </p:animScale>
                                      </p:childTnLst>
                                    </p:cTn>
                                  </p:par>
                                </p:childTnLst>
                              </p:cTn>
                            </p:par>
                            <p:par>
                              <p:cTn id="49" fill="hold">
                                <p:stCondLst>
                                  <p:cond delay="4650"/>
                                </p:stCondLst>
                                <p:childTnLst>
                                  <p:par>
                                    <p:cTn id="50" presetID="2" presetClass="entr" presetSubtype="4" fill="hold" grpId="0" nodeType="afterEffect">
                                      <p:stCondLst>
                                        <p:cond delay="0"/>
                                      </p:stCondLst>
                                      <p:iterate type="lt">
                                        <p:tmPct val="10000"/>
                                      </p:iterate>
                                      <p:childTnLst>
                                        <p:set>
                                          <p:cBhvr>
                                            <p:cTn id="51" dur="1" fill="hold">
                                              <p:stCondLst>
                                                <p:cond delay="0"/>
                                              </p:stCondLst>
                                            </p:cTn>
                                            <p:tgtEl>
                                              <p:spTgt spid="154"/>
                                            </p:tgtEl>
                                            <p:attrNameLst>
                                              <p:attrName>style.visibility</p:attrName>
                                            </p:attrNameLst>
                                          </p:cBhvr>
                                          <p:to>
                                            <p:strVal val="visible"/>
                                          </p:to>
                                        </p:set>
                                        <p:anim calcmode="lin" valueType="num">
                                          <p:cBhvr>
                                            <p:cTn id="52" dur="500" fill="hold"/>
                                            <p:tgtEl>
                                              <p:spTgt spid="154"/>
                                            </p:tgtEl>
                                            <p:attrNameLst>
                                              <p:attrName>ppt_x</p:attrName>
                                            </p:attrNameLst>
                                          </p:cBhvr>
                                          <p:tavLst>
                                            <p:tav tm="0">
                                              <p:val>
                                                <p:strVal val="#ppt_x"/>
                                              </p:val>
                                            </p:tav>
                                            <p:tav tm="100000">
                                              <p:val>
                                                <p:strVal val="#ppt_x"/>
                                              </p:val>
                                            </p:tav>
                                          </p:tavLst>
                                        </p:anim>
                                        <p:anim calcmode="lin" valueType="num">
                                          <p:cBhvr>
                                            <p:cTn id="53" dur="500" fill="hold"/>
                                            <p:tgtEl>
                                              <p:spTgt spid="154"/>
                                            </p:tgtEl>
                                            <p:attrNameLst>
                                              <p:attrName>ppt_y</p:attrName>
                                            </p:attrNameLst>
                                          </p:cBhvr>
                                          <p:tavLst>
                                            <p:tav tm="0">
                                              <p:val>
                                                <p:strVal val="1+#ppt_h/2"/>
                                              </p:val>
                                            </p:tav>
                                            <p:tav tm="100000">
                                              <p:val>
                                                <p:strVal val="#ppt_y"/>
                                              </p:val>
                                            </p:tav>
                                          </p:tavLst>
                                        </p:anim>
                                      </p:childTnLst>
                                    </p:cTn>
                                  </p:par>
                                  <p:par>
                                    <p:cTn id="54" presetID="26" presetClass="emph" presetSubtype="0" fill="hold" grpId="1" nodeType="withEffect">
                                      <p:stCondLst>
                                        <p:cond delay="2000"/>
                                      </p:stCondLst>
                                      <p:iterate type="lt">
                                        <p:tmPct val="10000"/>
                                      </p:iterate>
                                      <p:childTnLst>
                                        <p:animEffect transition="out" filter="fade">
                                          <p:cBhvr>
                                            <p:cTn id="55" dur="500" tmFilter="0, 0; .2, .5; .8, .5; 1, 0"/>
                                            <p:tgtEl>
                                              <p:spTgt spid="154"/>
                                            </p:tgtEl>
                                          </p:cBhvr>
                                        </p:animEffect>
                                        <p:animScale>
                                          <p:cBhvr>
                                            <p:cTn id="56" dur="250" autoRev="1" fill="hold"/>
                                            <p:tgtEl>
                                              <p:spTgt spid="154"/>
                                            </p:tgtEl>
                                          </p:cBhvr>
                                          <p:by x="105000" y="105000"/>
                                        </p:animScale>
                                      </p:childTnLst>
                                    </p:cTn>
                                  </p:par>
                                </p:childTnLst>
                              </p:cTn>
                            </p:par>
                            <p:par>
                              <p:cTn id="57" fill="hold">
                                <p:stCondLst>
                                  <p:cond delay="8900"/>
                                </p:stCondLst>
                                <p:childTnLst>
                                  <p:par>
                                    <p:cTn id="58" presetID="2" presetClass="entr" presetSubtype="4" fill="hold" grpId="0" nodeType="afterEffect">
                                      <p:stCondLst>
                                        <p:cond delay="0"/>
                                      </p:stCondLst>
                                      <p:iterate type="lt">
                                        <p:tmPct val="10000"/>
                                      </p:iterate>
                                      <p:childTnLst>
                                        <p:set>
                                          <p:cBhvr>
                                            <p:cTn id="59" dur="1" fill="hold">
                                              <p:stCondLst>
                                                <p:cond delay="0"/>
                                              </p:stCondLst>
                                            </p:cTn>
                                            <p:tgtEl>
                                              <p:spTgt spid="156"/>
                                            </p:tgtEl>
                                            <p:attrNameLst>
                                              <p:attrName>style.visibility</p:attrName>
                                            </p:attrNameLst>
                                          </p:cBhvr>
                                          <p:to>
                                            <p:strVal val="visible"/>
                                          </p:to>
                                        </p:set>
                                        <p:anim calcmode="lin" valueType="num">
                                          <p:cBhvr>
                                            <p:cTn id="60" dur="500" fill="hold"/>
                                            <p:tgtEl>
                                              <p:spTgt spid="156"/>
                                            </p:tgtEl>
                                            <p:attrNameLst>
                                              <p:attrName>ppt_x</p:attrName>
                                            </p:attrNameLst>
                                          </p:cBhvr>
                                          <p:tavLst>
                                            <p:tav tm="0">
                                              <p:val>
                                                <p:strVal val="#ppt_x"/>
                                              </p:val>
                                            </p:tav>
                                            <p:tav tm="100000">
                                              <p:val>
                                                <p:strVal val="#ppt_x"/>
                                              </p:val>
                                            </p:tav>
                                          </p:tavLst>
                                        </p:anim>
                                        <p:anim calcmode="lin" valueType="num">
                                          <p:cBhvr>
                                            <p:cTn id="61" dur="500" fill="hold"/>
                                            <p:tgtEl>
                                              <p:spTgt spid="156"/>
                                            </p:tgtEl>
                                            <p:attrNameLst>
                                              <p:attrName>ppt_y</p:attrName>
                                            </p:attrNameLst>
                                          </p:cBhvr>
                                          <p:tavLst>
                                            <p:tav tm="0">
                                              <p:val>
                                                <p:strVal val="1+#ppt_h/2"/>
                                              </p:val>
                                            </p:tav>
                                            <p:tav tm="100000">
                                              <p:val>
                                                <p:strVal val="#ppt_y"/>
                                              </p:val>
                                            </p:tav>
                                          </p:tavLst>
                                        </p:anim>
                                      </p:childTnLst>
                                    </p:cTn>
                                  </p:par>
                                  <p:par>
                                    <p:cTn id="62" presetID="26" presetClass="emph" presetSubtype="0" fill="hold" grpId="1" nodeType="withEffect">
                                      <p:stCondLst>
                                        <p:cond delay="2000"/>
                                      </p:stCondLst>
                                      <p:iterate type="lt">
                                        <p:tmPct val="10000"/>
                                      </p:iterate>
                                      <p:childTnLst>
                                        <p:animEffect transition="out" filter="fade">
                                          <p:cBhvr>
                                            <p:cTn id="63" dur="500" tmFilter="0, 0; .2, .5; .8, .5; 1, 0"/>
                                            <p:tgtEl>
                                              <p:spTgt spid="156"/>
                                            </p:tgtEl>
                                          </p:cBhvr>
                                        </p:animEffect>
                                        <p:animScale>
                                          <p:cBhvr>
                                            <p:cTn id="64" dur="250" autoRev="1" fill="hold"/>
                                            <p:tgtEl>
                                              <p:spTgt spid="156"/>
                                            </p:tgtEl>
                                          </p:cBhvr>
                                          <p:by x="105000" y="105000"/>
                                        </p:animScale>
                                      </p:childTnLst>
                                    </p:cTn>
                                  </p:par>
                                </p:childTnLst>
                              </p:cTn>
                            </p:par>
                            <p:par>
                              <p:cTn id="65" fill="hold">
                                <p:stCondLst>
                                  <p:cond delay="13150"/>
                                </p:stCondLst>
                                <p:childTnLst>
                                  <p:par>
                                    <p:cTn id="66" presetID="2" presetClass="entr" presetSubtype="4" fill="hold" grpId="0" nodeType="afterEffect">
                                      <p:stCondLst>
                                        <p:cond delay="0"/>
                                      </p:stCondLst>
                                      <p:iterate type="lt">
                                        <p:tmPct val="10000"/>
                                      </p:iterate>
                                      <p:childTnLst>
                                        <p:set>
                                          <p:cBhvr>
                                            <p:cTn id="67" dur="1" fill="hold">
                                              <p:stCondLst>
                                                <p:cond delay="0"/>
                                              </p:stCondLst>
                                            </p:cTn>
                                            <p:tgtEl>
                                              <p:spTgt spid="158"/>
                                            </p:tgtEl>
                                            <p:attrNameLst>
                                              <p:attrName>style.visibility</p:attrName>
                                            </p:attrNameLst>
                                          </p:cBhvr>
                                          <p:to>
                                            <p:strVal val="visible"/>
                                          </p:to>
                                        </p:set>
                                        <p:anim calcmode="lin" valueType="num">
                                          <p:cBhvr>
                                            <p:cTn id="68" dur="500" fill="hold"/>
                                            <p:tgtEl>
                                              <p:spTgt spid="158"/>
                                            </p:tgtEl>
                                            <p:attrNameLst>
                                              <p:attrName>ppt_x</p:attrName>
                                            </p:attrNameLst>
                                          </p:cBhvr>
                                          <p:tavLst>
                                            <p:tav tm="0">
                                              <p:val>
                                                <p:strVal val="#ppt_x"/>
                                              </p:val>
                                            </p:tav>
                                            <p:tav tm="100000">
                                              <p:val>
                                                <p:strVal val="#ppt_x"/>
                                              </p:val>
                                            </p:tav>
                                          </p:tavLst>
                                        </p:anim>
                                        <p:anim calcmode="lin" valueType="num">
                                          <p:cBhvr>
                                            <p:cTn id="69" dur="500" fill="hold"/>
                                            <p:tgtEl>
                                              <p:spTgt spid="158"/>
                                            </p:tgtEl>
                                            <p:attrNameLst>
                                              <p:attrName>ppt_y</p:attrName>
                                            </p:attrNameLst>
                                          </p:cBhvr>
                                          <p:tavLst>
                                            <p:tav tm="0">
                                              <p:val>
                                                <p:strVal val="1+#ppt_h/2"/>
                                              </p:val>
                                            </p:tav>
                                            <p:tav tm="100000">
                                              <p:val>
                                                <p:strVal val="#ppt_y"/>
                                              </p:val>
                                            </p:tav>
                                          </p:tavLst>
                                        </p:anim>
                                      </p:childTnLst>
                                    </p:cTn>
                                  </p:par>
                                  <p:par>
                                    <p:cTn id="70" presetID="26" presetClass="emph" presetSubtype="0" fill="hold" grpId="1" nodeType="withEffect">
                                      <p:stCondLst>
                                        <p:cond delay="2000"/>
                                      </p:stCondLst>
                                      <p:iterate type="lt">
                                        <p:tmPct val="10000"/>
                                      </p:iterate>
                                      <p:childTnLst>
                                        <p:animEffect transition="out" filter="fade">
                                          <p:cBhvr>
                                            <p:cTn id="71" dur="500" tmFilter="0, 0; .2, .5; .8, .5; 1, 0"/>
                                            <p:tgtEl>
                                              <p:spTgt spid="158"/>
                                            </p:tgtEl>
                                          </p:cBhvr>
                                        </p:animEffect>
                                        <p:animScale>
                                          <p:cBhvr>
                                            <p:cTn id="72" dur="250" autoRev="1" fill="hold"/>
                                            <p:tgtEl>
                                              <p:spTgt spid="1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P spid="153" grpId="0"/>
          <p:bldP spid="153" grpId="1"/>
          <p:bldP spid="154" grpId="0"/>
          <p:bldP spid="154" grpId="1"/>
          <p:bldP spid="155" grpId="0"/>
          <p:bldP spid="155" grpId="1"/>
          <p:bldP spid="156" grpId="0"/>
          <p:bldP spid="156" grpId="1"/>
          <p:bldP spid="157" grpId="0"/>
          <p:bldP spid="157" grpId="1"/>
          <p:bldP spid="158" grpId="0"/>
          <p:bldP spid="15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500"/>
                                            <p:tgtEl>
                                              <p:spTgt spid="143"/>
                                            </p:tgtEl>
                                          </p:cBhvr>
                                        </p:animEffect>
                                        <p:anim calcmode="lin" valueType="num">
                                          <p:cBhvr>
                                            <p:cTn id="8" dur="500" fill="hold"/>
                                            <p:tgtEl>
                                              <p:spTgt spid="143"/>
                                            </p:tgtEl>
                                            <p:attrNameLst>
                                              <p:attrName>ppt_x</p:attrName>
                                            </p:attrNameLst>
                                          </p:cBhvr>
                                          <p:tavLst>
                                            <p:tav tm="0">
                                              <p:val>
                                                <p:strVal val="#ppt_x"/>
                                              </p:val>
                                            </p:tav>
                                            <p:tav tm="100000">
                                              <p:val>
                                                <p:strVal val="#ppt_x"/>
                                              </p:val>
                                            </p:tav>
                                          </p:tavLst>
                                        </p:anim>
                                        <p:anim calcmode="lin" valueType="num">
                                          <p:cBhvr>
                                            <p:cTn id="9" dur="500" fill="hold"/>
                                            <p:tgtEl>
                                              <p:spTgt spid="14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146"/>
                                            </p:tgtEl>
                                            <p:attrNameLst>
                                              <p:attrName>style.visibility</p:attrName>
                                            </p:attrNameLst>
                                          </p:cBhvr>
                                          <p:to>
                                            <p:strVal val="visible"/>
                                          </p:to>
                                        </p:set>
                                        <p:animEffect transition="in" filter="fade">
                                          <p:cBhvr>
                                            <p:cTn id="12" dur="500"/>
                                            <p:tgtEl>
                                              <p:spTgt spid="146"/>
                                            </p:tgtEl>
                                          </p:cBhvr>
                                        </p:animEffect>
                                        <p:anim calcmode="lin" valueType="num">
                                          <p:cBhvr>
                                            <p:cTn id="13" dur="500" fill="hold"/>
                                            <p:tgtEl>
                                              <p:spTgt spid="146"/>
                                            </p:tgtEl>
                                            <p:attrNameLst>
                                              <p:attrName>ppt_x</p:attrName>
                                            </p:attrNameLst>
                                          </p:cBhvr>
                                          <p:tavLst>
                                            <p:tav tm="0">
                                              <p:val>
                                                <p:strVal val="#ppt_x"/>
                                              </p:val>
                                            </p:tav>
                                            <p:tav tm="100000">
                                              <p:val>
                                                <p:strVal val="#ppt_x"/>
                                              </p:val>
                                            </p:tav>
                                          </p:tavLst>
                                        </p:anim>
                                        <p:anim calcmode="lin" valueType="num">
                                          <p:cBhvr>
                                            <p:cTn id="14" dur="500" fill="hold"/>
                                            <p:tgtEl>
                                              <p:spTgt spid="1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149"/>
                                            </p:tgtEl>
                                            <p:attrNameLst>
                                              <p:attrName>style.visibility</p:attrName>
                                            </p:attrNameLst>
                                          </p:cBhvr>
                                          <p:to>
                                            <p:strVal val="visible"/>
                                          </p:to>
                                        </p:set>
                                        <p:animEffect transition="in" filter="fade">
                                          <p:cBhvr>
                                            <p:cTn id="17" dur="500"/>
                                            <p:tgtEl>
                                              <p:spTgt spid="149"/>
                                            </p:tgtEl>
                                          </p:cBhvr>
                                        </p:animEffect>
                                        <p:anim calcmode="lin" valueType="num">
                                          <p:cBhvr>
                                            <p:cTn id="18" dur="500" fill="hold"/>
                                            <p:tgtEl>
                                              <p:spTgt spid="149"/>
                                            </p:tgtEl>
                                            <p:attrNameLst>
                                              <p:attrName>ppt_x</p:attrName>
                                            </p:attrNameLst>
                                          </p:cBhvr>
                                          <p:tavLst>
                                            <p:tav tm="0">
                                              <p:val>
                                                <p:strVal val="#ppt_x"/>
                                              </p:val>
                                            </p:tav>
                                            <p:tav tm="100000">
                                              <p:val>
                                                <p:strVal val="#ppt_x"/>
                                              </p:val>
                                            </p:tav>
                                          </p:tavLst>
                                        </p:anim>
                                        <p:anim calcmode="lin" valueType="num">
                                          <p:cBhvr>
                                            <p:cTn id="19" dur="500" fill="hold"/>
                                            <p:tgtEl>
                                              <p:spTgt spid="149"/>
                                            </p:tgtEl>
                                            <p:attrNameLst>
                                              <p:attrName>ppt_y</p:attrName>
                                            </p:attrNameLst>
                                          </p:cBhvr>
                                          <p:tavLst>
                                            <p:tav tm="0">
                                              <p:val>
                                                <p:strVal val="#ppt_y+.1"/>
                                              </p:val>
                                            </p:tav>
                                            <p:tav tm="100000">
                                              <p:val>
                                                <p:strVal val="#ppt_y"/>
                                              </p:val>
                                            </p:tav>
                                          </p:tavLst>
                                        </p:anim>
                                      </p:childTnLst>
                                    </p:cTn>
                                  </p:par>
                                </p:childTnLst>
                              </p:cTn>
                            </p:par>
                            <p:par>
                              <p:cTn id="20" fill="hold">
                                <p:stCondLst>
                                  <p:cond delay="700"/>
                                </p:stCondLst>
                                <p:childTnLst>
                                  <p:par>
                                    <p:cTn id="21" presetID="2" presetClass="entr" presetSubtype="8" fill="hold" grpId="0" nodeType="afterEffect">
                                      <p:stCondLst>
                                        <p:cond delay="0"/>
                                      </p:stCondLst>
                                      <p:childTnLst>
                                        <p:set>
                                          <p:cBhvr>
                                            <p:cTn id="22" dur="1" fill="hold">
                                              <p:stCondLst>
                                                <p:cond delay="0"/>
                                              </p:stCondLst>
                                            </p:cTn>
                                            <p:tgtEl>
                                              <p:spTgt spid="152"/>
                                            </p:tgtEl>
                                            <p:attrNameLst>
                                              <p:attrName>style.visibility</p:attrName>
                                            </p:attrNameLst>
                                          </p:cBhvr>
                                          <p:to>
                                            <p:strVal val="visible"/>
                                          </p:to>
                                        </p:set>
                                        <p:anim calcmode="lin" valueType="num">
                                          <p:cBhvr additive="base">
                                            <p:cTn id="23" dur="2000" fill="hold"/>
                                            <p:tgtEl>
                                              <p:spTgt spid="152"/>
                                            </p:tgtEl>
                                            <p:attrNameLst>
                                              <p:attrName>ppt_x</p:attrName>
                                            </p:attrNameLst>
                                          </p:cBhvr>
                                          <p:tavLst>
                                            <p:tav tm="0">
                                              <p:val>
                                                <p:strVal val="0-#ppt_w/2"/>
                                              </p:val>
                                            </p:tav>
                                            <p:tav tm="100000">
                                              <p:val>
                                                <p:strVal val="#ppt_x"/>
                                              </p:val>
                                            </p:tav>
                                          </p:tavLst>
                                        </p:anim>
                                        <p:anim calcmode="lin" valueType="num">
                                          <p:cBhvr additive="base">
                                            <p:cTn id="24" dur="2000" fill="hold"/>
                                            <p:tgtEl>
                                              <p:spTgt spid="152"/>
                                            </p:tgtEl>
                                            <p:attrNameLst>
                                              <p:attrName>ppt_y</p:attrName>
                                            </p:attrNameLst>
                                          </p:cBhvr>
                                          <p:tavLst>
                                            <p:tav tm="0">
                                              <p:val>
                                                <p:strVal val="#ppt_y"/>
                                              </p:val>
                                            </p:tav>
                                            <p:tav tm="100000">
                                              <p:val>
                                                <p:strVal val="#ppt_y"/>
                                              </p:val>
                                            </p:tav>
                                          </p:tavLst>
                                        </p:anim>
                                      </p:childTnLst>
                                    </p:cTn>
                                  </p:par>
                                </p:childTnLst>
                              </p:cTn>
                            </p:par>
                            <p:par>
                              <p:cTn id="25" fill="hold">
                                <p:stCondLst>
                                  <p:cond delay="2700"/>
                                </p:stCondLst>
                                <p:childTnLst>
                                  <p:par>
                                    <p:cTn id="26" presetID="2" presetClass="entr" presetSubtype="8" fill="hold" grpId="0" nodeType="afterEffect">
                                      <p:stCondLst>
                                        <p:cond delay="0"/>
                                      </p:stCondLst>
                                      <p:iterate type="lt">
                                        <p:tmPct val="10000"/>
                                      </p:iterate>
                                      <p:childTnLst>
                                        <p:set>
                                          <p:cBhvr>
                                            <p:cTn id="27" dur="1" fill="hold">
                                              <p:stCondLst>
                                                <p:cond delay="0"/>
                                              </p:stCondLst>
                                            </p:cTn>
                                            <p:tgtEl>
                                              <p:spTgt spid="153"/>
                                            </p:tgtEl>
                                            <p:attrNameLst>
                                              <p:attrName>style.visibility</p:attrName>
                                            </p:attrNameLst>
                                          </p:cBhvr>
                                          <p:to>
                                            <p:strVal val="visible"/>
                                          </p:to>
                                        </p:set>
                                        <p:anim calcmode="lin" valueType="num">
                                          <p:cBhvr>
                                            <p:cTn id="28" dur="500" fill="hold"/>
                                            <p:tgtEl>
                                              <p:spTgt spid="153"/>
                                            </p:tgtEl>
                                            <p:attrNameLst>
                                              <p:attrName>ppt_x</p:attrName>
                                            </p:attrNameLst>
                                          </p:cBhvr>
                                          <p:tavLst>
                                            <p:tav tm="0">
                                              <p:val>
                                                <p:strVal val="0-#ppt_w/2"/>
                                              </p:val>
                                            </p:tav>
                                            <p:tav tm="100000">
                                              <p:val>
                                                <p:strVal val="#ppt_x"/>
                                              </p:val>
                                            </p:tav>
                                          </p:tavLst>
                                        </p:anim>
                                        <p:anim calcmode="lin" valueType="num">
                                          <p:cBhvr>
                                            <p:cTn id="29" dur="500" fill="hold"/>
                                            <p:tgtEl>
                                              <p:spTgt spid="153"/>
                                            </p:tgtEl>
                                            <p:attrNameLst>
                                              <p:attrName>ppt_y</p:attrName>
                                            </p:attrNameLst>
                                          </p:cBhvr>
                                          <p:tavLst>
                                            <p:tav tm="0">
                                              <p:val>
                                                <p:strVal val="#ppt_y"/>
                                              </p:val>
                                            </p:tav>
                                            <p:tav tm="100000">
                                              <p:val>
                                                <p:strVal val="#ppt_y"/>
                                              </p:val>
                                            </p:tav>
                                          </p:tavLst>
                                        </p:anim>
                                      </p:childTnLst>
                                    </p:cTn>
                                  </p:par>
                                </p:childTnLst>
                              </p:cTn>
                            </p:par>
                            <p:par>
                              <p:cTn id="30" fill="hold">
                                <p:stCondLst>
                                  <p:cond delay="3350"/>
                                </p:stCondLst>
                                <p:childTnLst>
                                  <p:par>
                                    <p:cTn id="31" presetID="2" presetClass="entr" presetSubtype="8" fill="hold" grpId="0" nodeType="afterEffect">
                                      <p:stCondLst>
                                        <p:cond delay="0"/>
                                      </p:stCondLst>
                                      <p:iterate type="lt">
                                        <p:tmPct val="10000"/>
                                      </p:iterate>
                                      <p:childTnLst>
                                        <p:set>
                                          <p:cBhvr>
                                            <p:cTn id="32" dur="1" fill="hold">
                                              <p:stCondLst>
                                                <p:cond delay="0"/>
                                              </p:stCondLst>
                                            </p:cTn>
                                            <p:tgtEl>
                                              <p:spTgt spid="155"/>
                                            </p:tgtEl>
                                            <p:attrNameLst>
                                              <p:attrName>style.visibility</p:attrName>
                                            </p:attrNameLst>
                                          </p:cBhvr>
                                          <p:to>
                                            <p:strVal val="visible"/>
                                          </p:to>
                                        </p:set>
                                        <p:anim calcmode="lin" valueType="num">
                                          <p:cBhvr>
                                            <p:cTn id="33" dur="500" fill="hold"/>
                                            <p:tgtEl>
                                              <p:spTgt spid="155"/>
                                            </p:tgtEl>
                                            <p:attrNameLst>
                                              <p:attrName>ppt_x</p:attrName>
                                            </p:attrNameLst>
                                          </p:cBhvr>
                                          <p:tavLst>
                                            <p:tav tm="0">
                                              <p:val>
                                                <p:strVal val="0-#ppt_w/2"/>
                                              </p:val>
                                            </p:tav>
                                            <p:tav tm="100000">
                                              <p:val>
                                                <p:strVal val="#ppt_x"/>
                                              </p:val>
                                            </p:tav>
                                          </p:tavLst>
                                        </p:anim>
                                        <p:anim calcmode="lin" valueType="num">
                                          <p:cBhvr>
                                            <p:cTn id="34" dur="500" fill="hold"/>
                                            <p:tgtEl>
                                              <p:spTgt spid="155"/>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8" fill="hold" grpId="0" nodeType="afterEffect">
                                      <p:stCondLst>
                                        <p:cond delay="0"/>
                                      </p:stCondLst>
                                      <p:iterate type="lt">
                                        <p:tmPct val="10000"/>
                                      </p:iterate>
                                      <p:childTnLst>
                                        <p:set>
                                          <p:cBhvr>
                                            <p:cTn id="37" dur="1" fill="hold">
                                              <p:stCondLst>
                                                <p:cond delay="0"/>
                                              </p:stCondLst>
                                            </p:cTn>
                                            <p:tgtEl>
                                              <p:spTgt spid="157"/>
                                            </p:tgtEl>
                                            <p:attrNameLst>
                                              <p:attrName>style.visibility</p:attrName>
                                            </p:attrNameLst>
                                          </p:cBhvr>
                                          <p:to>
                                            <p:strVal val="visible"/>
                                          </p:to>
                                        </p:set>
                                        <p:anim calcmode="lin" valueType="num">
                                          <p:cBhvr>
                                            <p:cTn id="38" dur="500" fill="hold"/>
                                            <p:tgtEl>
                                              <p:spTgt spid="157"/>
                                            </p:tgtEl>
                                            <p:attrNameLst>
                                              <p:attrName>ppt_x</p:attrName>
                                            </p:attrNameLst>
                                          </p:cBhvr>
                                          <p:tavLst>
                                            <p:tav tm="0">
                                              <p:val>
                                                <p:strVal val="0-#ppt_w/2"/>
                                              </p:val>
                                            </p:tav>
                                            <p:tav tm="100000">
                                              <p:val>
                                                <p:strVal val="#ppt_x"/>
                                              </p:val>
                                            </p:tav>
                                          </p:tavLst>
                                        </p:anim>
                                        <p:anim calcmode="lin" valueType="num">
                                          <p:cBhvr>
                                            <p:cTn id="39" dur="500" fill="hold"/>
                                            <p:tgtEl>
                                              <p:spTgt spid="157"/>
                                            </p:tgtEl>
                                            <p:attrNameLst>
                                              <p:attrName>ppt_y</p:attrName>
                                            </p:attrNameLst>
                                          </p:cBhvr>
                                          <p:tavLst>
                                            <p:tav tm="0">
                                              <p:val>
                                                <p:strVal val="#ppt_y"/>
                                              </p:val>
                                            </p:tav>
                                            <p:tav tm="100000">
                                              <p:val>
                                                <p:strVal val="#ppt_y"/>
                                              </p:val>
                                            </p:tav>
                                          </p:tavLst>
                                        </p:anim>
                                      </p:childTnLst>
                                    </p:cTn>
                                  </p:par>
                                  <p:par>
                                    <p:cTn id="40" presetID="26" presetClass="emph" presetSubtype="0" fill="hold" grpId="1" nodeType="withEffect">
                                      <p:stCondLst>
                                        <p:cond delay="0"/>
                                      </p:stCondLst>
                                      <p:iterate type="lt">
                                        <p:tmPct val="10000"/>
                                      </p:iterate>
                                      <p:childTnLst>
                                        <p:animEffect transition="out" filter="fade">
                                          <p:cBhvr>
                                            <p:cTn id="41" dur="500" tmFilter="0, 0; .2, .5; .8, .5; 1, 0"/>
                                            <p:tgtEl>
                                              <p:spTgt spid="153"/>
                                            </p:tgtEl>
                                          </p:cBhvr>
                                        </p:animEffect>
                                        <p:animScale>
                                          <p:cBhvr>
                                            <p:cTn id="42" dur="250" autoRev="1" fill="hold"/>
                                            <p:tgtEl>
                                              <p:spTgt spid="153"/>
                                            </p:tgtEl>
                                          </p:cBhvr>
                                          <p:by x="105000" y="105000"/>
                                        </p:animScale>
                                      </p:childTnLst>
                                    </p:cTn>
                                  </p:par>
                                  <p:par>
                                    <p:cTn id="43" presetID="26" presetClass="emph" presetSubtype="0" fill="hold" grpId="1" nodeType="withEffect">
                                      <p:stCondLst>
                                        <p:cond delay="0"/>
                                      </p:stCondLst>
                                      <p:iterate type="lt">
                                        <p:tmPct val="10000"/>
                                      </p:iterate>
                                      <p:childTnLst>
                                        <p:animEffect transition="out" filter="fade">
                                          <p:cBhvr>
                                            <p:cTn id="44" dur="500" tmFilter="0, 0; .2, .5; .8, .5; 1, 0"/>
                                            <p:tgtEl>
                                              <p:spTgt spid="155"/>
                                            </p:tgtEl>
                                          </p:cBhvr>
                                        </p:animEffect>
                                        <p:animScale>
                                          <p:cBhvr>
                                            <p:cTn id="45" dur="250" autoRev="1" fill="hold"/>
                                            <p:tgtEl>
                                              <p:spTgt spid="155"/>
                                            </p:tgtEl>
                                          </p:cBhvr>
                                          <p:by x="105000" y="105000"/>
                                        </p:animScale>
                                      </p:childTnLst>
                                    </p:cTn>
                                  </p:par>
                                  <p:par>
                                    <p:cTn id="46" presetID="26" presetClass="emph" presetSubtype="0" fill="hold" grpId="1" nodeType="withEffect">
                                      <p:stCondLst>
                                        <p:cond delay="0"/>
                                      </p:stCondLst>
                                      <p:iterate type="lt">
                                        <p:tmPct val="10000"/>
                                      </p:iterate>
                                      <p:childTnLst>
                                        <p:animEffect transition="out" filter="fade">
                                          <p:cBhvr>
                                            <p:cTn id="47" dur="500" tmFilter="0, 0; .2, .5; .8, .5; 1, 0"/>
                                            <p:tgtEl>
                                              <p:spTgt spid="157"/>
                                            </p:tgtEl>
                                          </p:cBhvr>
                                        </p:animEffect>
                                        <p:animScale>
                                          <p:cBhvr>
                                            <p:cTn id="48" dur="250" autoRev="1" fill="hold"/>
                                            <p:tgtEl>
                                              <p:spTgt spid="157"/>
                                            </p:tgtEl>
                                          </p:cBhvr>
                                          <p:by x="105000" y="105000"/>
                                        </p:animScale>
                                      </p:childTnLst>
                                    </p:cTn>
                                  </p:par>
                                </p:childTnLst>
                              </p:cTn>
                            </p:par>
                            <p:par>
                              <p:cTn id="49" fill="hold">
                                <p:stCondLst>
                                  <p:cond delay="4650"/>
                                </p:stCondLst>
                                <p:childTnLst>
                                  <p:par>
                                    <p:cTn id="50" presetID="2" presetClass="entr" presetSubtype="4" fill="hold" grpId="0" nodeType="afterEffect">
                                      <p:stCondLst>
                                        <p:cond delay="0"/>
                                      </p:stCondLst>
                                      <p:iterate type="lt">
                                        <p:tmPct val="10000"/>
                                      </p:iterate>
                                      <p:childTnLst>
                                        <p:set>
                                          <p:cBhvr>
                                            <p:cTn id="51" dur="1" fill="hold">
                                              <p:stCondLst>
                                                <p:cond delay="0"/>
                                              </p:stCondLst>
                                            </p:cTn>
                                            <p:tgtEl>
                                              <p:spTgt spid="154"/>
                                            </p:tgtEl>
                                            <p:attrNameLst>
                                              <p:attrName>style.visibility</p:attrName>
                                            </p:attrNameLst>
                                          </p:cBhvr>
                                          <p:to>
                                            <p:strVal val="visible"/>
                                          </p:to>
                                        </p:set>
                                        <p:anim calcmode="lin" valueType="num">
                                          <p:cBhvr>
                                            <p:cTn id="52" dur="500" fill="hold"/>
                                            <p:tgtEl>
                                              <p:spTgt spid="154"/>
                                            </p:tgtEl>
                                            <p:attrNameLst>
                                              <p:attrName>ppt_x</p:attrName>
                                            </p:attrNameLst>
                                          </p:cBhvr>
                                          <p:tavLst>
                                            <p:tav tm="0">
                                              <p:val>
                                                <p:strVal val="#ppt_x"/>
                                              </p:val>
                                            </p:tav>
                                            <p:tav tm="100000">
                                              <p:val>
                                                <p:strVal val="#ppt_x"/>
                                              </p:val>
                                            </p:tav>
                                          </p:tavLst>
                                        </p:anim>
                                        <p:anim calcmode="lin" valueType="num">
                                          <p:cBhvr>
                                            <p:cTn id="53" dur="500" fill="hold"/>
                                            <p:tgtEl>
                                              <p:spTgt spid="154"/>
                                            </p:tgtEl>
                                            <p:attrNameLst>
                                              <p:attrName>ppt_y</p:attrName>
                                            </p:attrNameLst>
                                          </p:cBhvr>
                                          <p:tavLst>
                                            <p:tav tm="0">
                                              <p:val>
                                                <p:strVal val="1+#ppt_h/2"/>
                                              </p:val>
                                            </p:tav>
                                            <p:tav tm="100000">
                                              <p:val>
                                                <p:strVal val="#ppt_y"/>
                                              </p:val>
                                            </p:tav>
                                          </p:tavLst>
                                        </p:anim>
                                      </p:childTnLst>
                                    </p:cTn>
                                  </p:par>
                                  <p:par>
                                    <p:cTn id="54" presetID="26" presetClass="emph" presetSubtype="0" fill="hold" grpId="1" nodeType="withEffect">
                                      <p:stCondLst>
                                        <p:cond delay="2000"/>
                                      </p:stCondLst>
                                      <p:iterate type="lt">
                                        <p:tmPct val="10000"/>
                                      </p:iterate>
                                      <p:childTnLst>
                                        <p:animEffect transition="out" filter="fade">
                                          <p:cBhvr>
                                            <p:cTn id="55" dur="500" tmFilter="0, 0; .2, .5; .8, .5; 1, 0"/>
                                            <p:tgtEl>
                                              <p:spTgt spid="154"/>
                                            </p:tgtEl>
                                          </p:cBhvr>
                                        </p:animEffect>
                                        <p:animScale>
                                          <p:cBhvr>
                                            <p:cTn id="56" dur="250" autoRev="1" fill="hold"/>
                                            <p:tgtEl>
                                              <p:spTgt spid="154"/>
                                            </p:tgtEl>
                                          </p:cBhvr>
                                          <p:by x="105000" y="105000"/>
                                        </p:animScale>
                                      </p:childTnLst>
                                    </p:cTn>
                                  </p:par>
                                </p:childTnLst>
                              </p:cTn>
                            </p:par>
                            <p:par>
                              <p:cTn id="57" fill="hold">
                                <p:stCondLst>
                                  <p:cond delay="8900"/>
                                </p:stCondLst>
                                <p:childTnLst>
                                  <p:par>
                                    <p:cTn id="58" presetID="2" presetClass="entr" presetSubtype="4" fill="hold" grpId="0" nodeType="afterEffect">
                                      <p:stCondLst>
                                        <p:cond delay="0"/>
                                      </p:stCondLst>
                                      <p:iterate type="lt">
                                        <p:tmPct val="10000"/>
                                      </p:iterate>
                                      <p:childTnLst>
                                        <p:set>
                                          <p:cBhvr>
                                            <p:cTn id="59" dur="1" fill="hold">
                                              <p:stCondLst>
                                                <p:cond delay="0"/>
                                              </p:stCondLst>
                                            </p:cTn>
                                            <p:tgtEl>
                                              <p:spTgt spid="156"/>
                                            </p:tgtEl>
                                            <p:attrNameLst>
                                              <p:attrName>style.visibility</p:attrName>
                                            </p:attrNameLst>
                                          </p:cBhvr>
                                          <p:to>
                                            <p:strVal val="visible"/>
                                          </p:to>
                                        </p:set>
                                        <p:anim calcmode="lin" valueType="num">
                                          <p:cBhvr>
                                            <p:cTn id="60" dur="500" fill="hold"/>
                                            <p:tgtEl>
                                              <p:spTgt spid="156"/>
                                            </p:tgtEl>
                                            <p:attrNameLst>
                                              <p:attrName>ppt_x</p:attrName>
                                            </p:attrNameLst>
                                          </p:cBhvr>
                                          <p:tavLst>
                                            <p:tav tm="0">
                                              <p:val>
                                                <p:strVal val="#ppt_x"/>
                                              </p:val>
                                            </p:tav>
                                            <p:tav tm="100000">
                                              <p:val>
                                                <p:strVal val="#ppt_x"/>
                                              </p:val>
                                            </p:tav>
                                          </p:tavLst>
                                        </p:anim>
                                        <p:anim calcmode="lin" valueType="num">
                                          <p:cBhvr>
                                            <p:cTn id="61" dur="500" fill="hold"/>
                                            <p:tgtEl>
                                              <p:spTgt spid="156"/>
                                            </p:tgtEl>
                                            <p:attrNameLst>
                                              <p:attrName>ppt_y</p:attrName>
                                            </p:attrNameLst>
                                          </p:cBhvr>
                                          <p:tavLst>
                                            <p:tav tm="0">
                                              <p:val>
                                                <p:strVal val="1+#ppt_h/2"/>
                                              </p:val>
                                            </p:tav>
                                            <p:tav tm="100000">
                                              <p:val>
                                                <p:strVal val="#ppt_y"/>
                                              </p:val>
                                            </p:tav>
                                          </p:tavLst>
                                        </p:anim>
                                      </p:childTnLst>
                                    </p:cTn>
                                  </p:par>
                                  <p:par>
                                    <p:cTn id="62" presetID="26" presetClass="emph" presetSubtype="0" fill="hold" grpId="1" nodeType="withEffect">
                                      <p:stCondLst>
                                        <p:cond delay="2000"/>
                                      </p:stCondLst>
                                      <p:iterate type="lt">
                                        <p:tmPct val="10000"/>
                                      </p:iterate>
                                      <p:childTnLst>
                                        <p:animEffect transition="out" filter="fade">
                                          <p:cBhvr>
                                            <p:cTn id="63" dur="500" tmFilter="0, 0; .2, .5; .8, .5; 1, 0"/>
                                            <p:tgtEl>
                                              <p:spTgt spid="156"/>
                                            </p:tgtEl>
                                          </p:cBhvr>
                                        </p:animEffect>
                                        <p:animScale>
                                          <p:cBhvr>
                                            <p:cTn id="64" dur="250" autoRev="1" fill="hold"/>
                                            <p:tgtEl>
                                              <p:spTgt spid="156"/>
                                            </p:tgtEl>
                                          </p:cBhvr>
                                          <p:by x="105000" y="105000"/>
                                        </p:animScale>
                                      </p:childTnLst>
                                    </p:cTn>
                                  </p:par>
                                </p:childTnLst>
                              </p:cTn>
                            </p:par>
                            <p:par>
                              <p:cTn id="65" fill="hold">
                                <p:stCondLst>
                                  <p:cond delay="13150"/>
                                </p:stCondLst>
                                <p:childTnLst>
                                  <p:par>
                                    <p:cTn id="66" presetID="2" presetClass="entr" presetSubtype="4" fill="hold" grpId="0" nodeType="afterEffect">
                                      <p:stCondLst>
                                        <p:cond delay="0"/>
                                      </p:stCondLst>
                                      <p:iterate type="lt">
                                        <p:tmPct val="10000"/>
                                      </p:iterate>
                                      <p:childTnLst>
                                        <p:set>
                                          <p:cBhvr>
                                            <p:cTn id="67" dur="1" fill="hold">
                                              <p:stCondLst>
                                                <p:cond delay="0"/>
                                              </p:stCondLst>
                                            </p:cTn>
                                            <p:tgtEl>
                                              <p:spTgt spid="158"/>
                                            </p:tgtEl>
                                            <p:attrNameLst>
                                              <p:attrName>style.visibility</p:attrName>
                                            </p:attrNameLst>
                                          </p:cBhvr>
                                          <p:to>
                                            <p:strVal val="visible"/>
                                          </p:to>
                                        </p:set>
                                        <p:anim calcmode="lin" valueType="num">
                                          <p:cBhvr>
                                            <p:cTn id="68" dur="500" fill="hold"/>
                                            <p:tgtEl>
                                              <p:spTgt spid="158"/>
                                            </p:tgtEl>
                                            <p:attrNameLst>
                                              <p:attrName>ppt_x</p:attrName>
                                            </p:attrNameLst>
                                          </p:cBhvr>
                                          <p:tavLst>
                                            <p:tav tm="0">
                                              <p:val>
                                                <p:strVal val="#ppt_x"/>
                                              </p:val>
                                            </p:tav>
                                            <p:tav tm="100000">
                                              <p:val>
                                                <p:strVal val="#ppt_x"/>
                                              </p:val>
                                            </p:tav>
                                          </p:tavLst>
                                        </p:anim>
                                        <p:anim calcmode="lin" valueType="num">
                                          <p:cBhvr>
                                            <p:cTn id="69" dur="500" fill="hold"/>
                                            <p:tgtEl>
                                              <p:spTgt spid="158"/>
                                            </p:tgtEl>
                                            <p:attrNameLst>
                                              <p:attrName>ppt_y</p:attrName>
                                            </p:attrNameLst>
                                          </p:cBhvr>
                                          <p:tavLst>
                                            <p:tav tm="0">
                                              <p:val>
                                                <p:strVal val="1+#ppt_h/2"/>
                                              </p:val>
                                            </p:tav>
                                            <p:tav tm="100000">
                                              <p:val>
                                                <p:strVal val="#ppt_y"/>
                                              </p:val>
                                            </p:tav>
                                          </p:tavLst>
                                        </p:anim>
                                      </p:childTnLst>
                                    </p:cTn>
                                  </p:par>
                                  <p:par>
                                    <p:cTn id="70" presetID="26" presetClass="emph" presetSubtype="0" fill="hold" grpId="1" nodeType="withEffect">
                                      <p:stCondLst>
                                        <p:cond delay="2000"/>
                                      </p:stCondLst>
                                      <p:iterate type="lt">
                                        <p:tmPct val="10000"/>
                                      </p:iterate>
                                      <p:childTnLst>
                                        <p:animEffect transition="out" filter="fade">
                                          <p:cBhvr>
                                            <p:cTn id="71" dur="500" tmFilter="0, 0; .2, .5; .8, .5; 1, 0"/>
                                            <p:tgtEl>
                                              <p:spTgt spid="158"/>
                                            </p:tgtEl>
                                          </p:cBhvr>
                                        </p:animEffect>
                                        <p:animScale>
                                          <p:cBhvr>
                                            <p:cTn id="72" dur="250" autoRev="1" fill="hold"/>
                                            <p:tgtEl>
                                              <p:spTgt spid="1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P spid="153" grpId="0"/>
          <p:bldP spid="153" grpId="1"/>
          <p:bldP spid="154" grpId="0"/>
          <p:bldP spid="154" grpId="1"/>
          <p:bldP spid="155" grpId="0"/>
          <p:bldP spid="155" grpId="1"/>
          <p:bldP spid="156" grpId="0"/>
          <p:bldP spid="156" grpId="1"/>
          <p:bldP spid="157" grpId="0"/>
          <p:bldP spid="157" grpId="1"/>
          <p:bldP spid="158" grpId="0"/>
          <p:bldP spid="158" grpId="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18515" y="1465178"/>
            <a:ext cx="4740195" cy="4715207"/>
            <a:chOff x="3694195" y="1635218"/>
            <a:chExt cx="4740195" cy="4715207"/>
          </a:xfrm>
          <a:blipFill dpi="0" rotWithShape="1">
            <a:blip r:embed="rId3">
              <a:alphaModFix amt="65000"/>
            </a:blip>
            <a:srcRect/>
            <a:stretch>
              <a:fillRect/>
            </a:stretch>
          </a:blipFill>
        </p:grpSpPr>
        <p:sp>
          <p:nvSpPr>
            <p:cNvPr id="209" name="Freeform: Shape 4"/>
            <p:cNvSpPr/>
            <p:nvPr/>
          </p:nvSpPr>
          <p:spPr bwMode="auto">
            <a:xfrm>
              <a:off x="6469675" y="3617148"/>
              <a:ext cx="968475" cy="1096198"/>
            </a:xfrm>
            <a:custGeom>
              <a:avLst/>
              <a:gdLst>
                <a:gd name="T0" fmla="*/ 0 w 369"/>
                <a:gd name="T1" fmla="*/ 40 h 418"/>
                <a:gd name="T2" fmla="*/ 309 w 369"/>
                <a:gd name="T3" fmla="*/ 0 h 418"/>
                <a:gd name="T4" fmla="*/ 369 w 369"/>
                <a:gd name="T5" fmla="*/ 353 h 418"/>
                <a:gd name="T6" fmla="*/ 64 w 369"/>
                <a:gd name="T7" fmla="*/ 418 h 418"/>
                <a:gd name="T8" fmla="*/ 0 w 369"/>
                <a:gd name="T9" fmla="*/ 40 h 418"/>
              </a:gdLst>
              <a:ahLst/>
              <a:cxnLst>
                <a:cxn ang="0">
                  <a:pos x="T0" y="T1"/>
                </a:cxn>
                <a:cxn ang="0">
                  <a:pos x="T2" y="T3"/>
                </a:cxn>
                <a:cxn ang="0">
                  <a:pos x="T4" y="T5"/>
                </a:cxn>
                <a:cxn ang="0">
                  <a:pos x="T6" y="T7"/>
                </a:cxn>
                <a:cxn ang="0">
                  <a:pos x="T8" y="T9"/>
                </a:cxn>
              </a:cxnLst>
              <a:rect l="0" t="0" r="r" b="b"/>
              <a:pathLst>
                <a:path w="369" h="418">
                  <a:moveTo>
                    <a:pt x="0" y="40"/>
                  </a:moveTo>
                  <a:cubicBezTo>
                    <a:pt x="97" y="124"/>
                    <a:pt x="219" y="108"/>
                    <a:pt x="309" y="0"/>
                  </a:cubicBezTo>
                  <a:cubicBezTo>
                    <a:pt x="369" y="353"/>
                    <a:pt x="369" y="353"/>
                    <a:pt x="369" y="353"/>
                  </a:cubicBezTo>
                  <a:cubicBezTo>
                    <a:pt x="248" y="281"/>
                    <a:pt x="128" y="307"/>
                    <a:pt x="64" y="418"/>
                  </a:cubicBezTo>
                  <a:lnTo>
                    <a:pt x="0" y="40"/>
                  </a:lnTo>
                  <a:close/>
                </a:path>
              </a:pathLst>
            </a:custGeom>
            <a:grpFill/>
            <a:ln>
              <a:noFill/>
            </a:ln>
          </p:spPr>
          <p:txBody>
            <a:bodyPr anchor="ctr"/>
            <a:lstStyle/>
            <a:p>
              <a:pPr algn="ctr"/>
              <a:endParaRPr/>
            </a:p>
          </p:txBody>
        </p:sp>
        <p:sp>
          <p:nvSpPr>
            <p:cNvPr id="210" name="Freeform: Shape 5"/>
            <p:cNvSpPr/>
            <p:nvPr/>
          </p:nvSpPr>
          <p:spPr bwMode="auto">
            <a:xfrm>
              <a:off x="5697782" y="2861916"/>
              <a:ext cx="1133960" cy="1053994"/>
            </a:xfrm>
            <a:custGeom>
              <a:avLst/>
              <a:gdLst>
                <a:gd name="T0" fmla="*/ 0 w 432"/>
                <a:gd name="T1" fmla="*/ 271 h 402"/>
                <a:gd name="T2" fmla="*/ 131 w 432"/>
                <a:gd name="T3" fmla="*/ 0 h 402"/>
                <a:gd name="T4" fmla="*/ 432 w 432"/>
                <a:gd name="T5" fmla="*/ 111 h 402"/>
                <a:gd name="T6" fmla="*/ 356 w 432"/>
                <a:gd name="T7" fmla="*/ 402 h 402"/>
                <a:gd name="T8" fmla="*/ 0 w 432"/>
                <a:gd name="T9" fmla="*/ 271 h 402"/>
              </a:gdLst>
              <a:ahLst/>
              <a:cxnLst>
                <a:cxn ang="0">
                  <a:pos x="T0" y="T1"/>
                </a:cxn>
                <a:cxn ang="0">
                  <a:pos x="T2" y="T3"/>
                </a:cxn>
                <a:cxn ang="0">
                  <a:pos x="T4" y="T5"/>
                </a:cxn>
                <a:cxn ang="0">
                  <a:pos x="T6" y="T7"/>
                </a:cxn>
                <a:cxn ang="0">
                  <a:pos x="T8" y="T9"/>
                </a:cxn>
              </a:cxnLst>
              <a:rect l="0" t="0" r="r" b="b"/>
              <a:pathLst>
                <a:path w="432" h="402">
                  <a:moveTo>
                    <a:pt x="0" y="271"/>
                  </a:moveTo>
                  <a:cubicBezTo>
                    <a:pt x="114" y="232"/>
                    <a:pt x="165" y="128"/>
                    <a:pt x="131" y="0"/>
                  </a:cubicBezTo>
                  <a:cubicBezTo>
                    <a:pt x="432" y="111"/>
                    <a:pt x="432" y="111"/>
                    <a:pt x="432" y="111"/>
                  </a:cubicBezTo>
                  <a:cubicBezTo>
                    <a:pt x="324" y="186"/>
                    <a:pt x="294" y="298"/>
                    <a:pt x="356" y="402"/>
                  </a:cubicBezTo>
                  <a:lnTo>
                    <a:pt x="0" y="271"/>
                  </a:lnTo>
                  <a:close/>
                </a:path>
              </a:pathLst>
            </a:custGeom>
            <a:grpFill/>
            <a:ln>
              <a:noFill/>
            </a:ln>
          </p:spPr>
          <p:txBody>
            <a:bodyPr anchor="ctr"/>
            <a:lstStyle/>
            <a:p>
              <a:pPr algn="ctr"/>
              <a:endParaRPr/>
            </a:p>
          </p:txBody>
        </p:sp>
        <p:sp>
          <p:nvSpPr>
            <p:cNvPr id="211" name="Freeform: Shape 6"/>
            <p:cNvSpPr/>
            <p:nvPr/>
          </p:nvSpPr>
          <p:spPr bwMode="auto">
            <a:xfrm>
              <a:off x="4499407" y="2268836"/>
              <a:ext cx="1631525" cy="1820333"/>
            </a:xfrm>
            <a:custGeom>
              <a:avLst/>
              <a:gdLst>
                <a:gd name="T0" fmla="*/ 266 w 622"/>
                <a:gd name="T1" fmla="*/ 694 h 694"/>
                <a:gd name="T2" fmla="*/ 0 w 622"/>
                <a:gd name="T3" fmla="*/ 177 h 694"/>
                <a:gd name="T4" fmla="*/ 306 w 622"/>
                <a:gd name="T5" fmla="*/ 0 h 694"/>
                <a:gd name="T6" fmla="*/ 622 w 622"/>
                <a:gd name="T7" fmla="*/ 488 h 694"/>
                <a:gd name="T8" fmla="*/ 266 w 622"/>
                <a:gd name="T9" fmla="*/ 694 h 694"/>
              </a:gdLst>
              <a:ahLst/>
              <a:cxnLst>
                <a:cxn ang="0">
                  <a:pos x="T0" y="T1"/>
                </a:cxn>
                <a:cxn ang="0">
                  <a:pos x="T2" y="T3"/>
                </a:cxn>
                <a:cxn ang="0">
                  <a:pos x="T4" y="T5"/>
                </a:cxn>
                <a:cxn ang="0">
                  <a:pos x="T6" y="T7"/>
                </a:cxn>
                <a:cxn ang="0">
                  <a:pos x="T8" y="T9"/>
                </a:cxn>
              </a:cxnLst>
              <a:rect l="0" t="0" r="r" b="b"/>
              <a:pathLst>
                <a:path w="622" h="694">
                  <a:moveTo>
                    <a:pt x="266" y="694"/>
                  </a:moveTo>
                  <a:cubicBezTo>
                    <a:pt x="333" y="474"/>
                    <a:pt x="254" y="292"/>
                    <a:pt x="0" y="177"/>
                  </a:cubicBezTo>
                  <a:cubicBezTo>
                    <a:pt x="306" y="0"/>
                    <a:pt x="306" y="0"/>
                    <a:pt x="306" y="0"/>
                  </a:cubicBezTo>
                  <a:cubicBezTo>
                    <a:pt x="278" y="278"/>
                    <a:pt x="397" y="436"/>
                    <a:pt x="622" y="488"/>
                  </a:cubicBezTo>
                  <a:lnTo>
                    <a:pt x="266" y="6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Freeform: Shape 7"/>
            <p:cNvSpPr/>
            <p:nvPr/>
          </p:nvSpPr>
          <p:spPr bwMode="auto">
            <a:xfrm>
              <a:off x="4557160" y="3782633"/>
              <a:ext cx="826313" cy="1086203"/>
            </a:xfrm>
            <a:custGeom>
              <a:avLst/>
              <a:gdLst>
                <a:gd name="T0" fmla="*/ 315 w 315"/>
                <a:gd name="T1" fmla="*/ 414 h 414"/>
                <a:gd name="T2" fmla="*/ 3 w 315"/>
                <a:gd name="T3" fmla="*/ 370 h 414"/>
                <a:gd name="T4" fmla="*/ 0 w 315"/>
                <a:gd name="T5" fmla="*/ 50 h 414"/>
                <a:gd name="T6" fmla="*/ 311 w 315"/>
                <a:gd name="T7" fmla="*/ 0 h 414"/>
                <a:gd name="T8" fmla="*/ 315 w 315"/>
                <a:gd name="T9" fmla="*/ 414 h 414"/>
              </a:gdLst>
              <a:ahLst/>
              <a:cxnLst>
                <a:cxn ang="0">
                  <a:pos x="T0" y="T1"/>
                </a:cxn>
                <a:cxn ang="0">
                  <a:pos x="T2" y="T3"/>
                </a:cxn>
                <a:cxn ang="0">
                  <a:pos x="T4" y="T5"/>
                </a:cxn>
                <a:cxn ang="0">
                  <a:pos x="T6" y="T7"/>
                </a:cxn>
                <a:cxn ang="0">
                  <a:pos x="T8" y="T9"/>
                </a:cxn>
              </a:cxnLst>
              <a:rect l="0" t="0" r="r" b="b"/>
              <a:pathLst>
                <a:path w="315" h="414">
                  <a:moveTo>
                    <a:pt x="315" y="414"/>
                  </a:moveTo>
                  <a:cubicBezTo>
                    <a:pt x="236" y="332"/>
                    <a:pt x="86" y="309"/>
                    <a:pt x="3" y="370"/>
                  </a:cubicBezTo>
                  <a:cubicBezTo>
                    <a:pt x="0" y="50"/>
                    <a:pt x="0" y="50"/>
                    <a:pt x="0" y="50"/>
                  </a:cubicBezTo>
                  <a:cubicBezTo>
                    <a:pt x="84" y="109"/>
                    <a:pt x="233" y="84"/>
                    <a:pt x="311" y="0"/>
                  </a:cubicBezTo>
                  <a:lnTo>
                    <a:pt x="315" y="414"/>
                  </a:lnTo>
                  <a:close/>
                </a:path>
              </a:pathLst>
            </a:custGeom>
            <a:grpFill/>
            <a:ln>
              <a:noFill/>
            </a:ln>
          </p:spPr>
          <p:txBody>
            <a:bodyPr anchor="ctr"/>
            <a:lstStyle/>
            <a:p>
              <a:pPr algn="ctr"/>
              <a:endParaRPr/>
            </a:p>
          </p:txBody>
        </p:sp>
        <p:sp>
          <p:nvSpPr>
            <p:cNvPr id="213" name="Freeform: Shape 17"/>
            <p:cNvSpPr/>
            <p:nvPr/>
          </p:nvSpPr>
          <p:spPr bwMode="auto">
            <a:xfrm>
              <a:off x="5968778" y="4409032"/>
              <a:ext cx="1279452" cy="1314994"/>
            </a:xfrm>
            <a:custGeom>
              <a:avLst/>
              <a:gdLst>
                <a:gd name="T0" fmla="*/ 291 w 488"/>
                <a:gd name="T1" fmla="*/ 501 h 501"/>
                <a:gd name="T2" fmla="*/ 0 w 488"/>
                <a:gd name="T3" fmla="*/ 185 h 501"/>
                <a:gd name="T4" fmla="*/ 211 w 488"/>
                <a:gd name="T5" fmla="*/ 0 h 501"/>
                <a:gd name="T6" fmla="*/ 488 w 488"/>
                <a:gd name="T7" fmla="*/ 327 h 501"/>
                <a:gd name="T8" fmla="*/ 291 w 488"/>
                <a:gd name="T9" fmla="*/ 501 h 501"/>
              </a:gdLst>
              <a:ahLst/>
              <a:cxnLst>
                <a:cxn ang="0">
                  <a:pos x="T0" y="T1"/>
                </a:cxn>
                <a:cxn ang="0">
                  <a:pos x="T2" y="T3"/>
                </a:cxn>
                <a:cxn ang="0">
                  <a:pos x="T4" y="T5"/>
                </a:cxn>
                <a:cxn ang="0">
                  <a:pos x="T6" y="T7"/>
                </a:cxn>
                <a:cxn ang="0">
                  <a:pos x="T8" y="T9"/>
                </a:cxn>
              </a:cxnLst>
              <a:rect l="0" t="0" r="r" b="b"/>
              <a:pathLst>
                <a:path w="488" h="501">
                  <a:moveTo>
                    <a:pt x="291" y="501"/>
                  </a:moveTo>
                  <a:cubicBezTo>
                    <a:pt x="310" y="329"/>
                    <a:pt x="173" y="180"/>
                    <a:pt x="0" y="185"/>
                  </a:cubicBezTo>
                  <a:cubicBezTo>
                    <a:pt x="211" y="0"/>
                    <a:pt x="211" y="0"/>
                    <a:pt x="211" y="0"/>
                  </a:cubicBezTo>
                  <a:cubicBezTo>
                    <a:pt x="184" y="170"/>
                    <a:pt x="315" y="325"/>
                    <a:pt x="488" y="327"/>
                  </a:cubicBezTo>
                  <a:lnTo>
                    <a:pt x="291" y="501"/>
                  </a:lnTo>
                  <a:close/>
                </a:path>
              </a:pathLst>
            </a:custGeom>
            <a:grpFill/>
            <a:ln>
              <a:noFill/>
            </a:ln>
          </p:spPr>
          <p:txBody>
            <a:bodyPr anchor="ctr"/>
            <a:lstStyle/>
            <a:p>
              <a:pPr algn="ctr"/>
              <a:endParaRPr/>
            </a:p>
          </p:txBody>
        </p:sp>
        <p:sp>
          <p:nvSpPr>
            <p:cNvPr id="214" name="Freeform: Shape 2"/>
            <p:cNvSpPr/>
            <p:nvPr/>
          </p:nvSpPr>
          <p:spPr bwMode="auto">
            <a:xfrm>
              <a:off x="3694195" y="3767084"/>
              <a:ext cx="1138402" cy="1138402"/>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4" y="0"/>
                    <a:pt x="268" y="28"/>
                  </a:cubicBezTo>
                  <a:cubicBezTo>
                    <a:pt x="372" y="56"/>
                    <a:pt x="434" y="164"/>
                    <a:pt x="406" y="268"/>
                  </a:cubicBezTo>
                  <a:cubicBezTo>
                    <a:pt x="378" y="372"/>
                    <a:pt x="270" y="434"/>
                    <a:pt x="166" y="406"/>
                  </a:cubicBezTo>
                  <a:cubicBezTo>
                    <a:pt x="62" y="378"/>
                    <a:pt x="0" y="270"/>
                    <a:pt x="28" y="166"/>
                  </a:cubicBezTo>
                  <a:close/>
                </a:path>
              </a:pathLst>
            </a:custGeom>
            <a:grpFill/>
            <a:ln>
              <a:noFill/>
            </a:ln>
          </p:spPr>
          <p:txBody>
            <a:bodyPr anchor="ctr"/>
            <a:lstStyle/>
            <a:p>
              <a:pPr algn="ctr"/>
              <a:endParaRPr/>
            </a:p>
          </p:txBody>
        </p:sp>
        <p:sp>
          <p:nvSpPr>
            <p:cNvPr id="215" name="Freeform: Shape 8"/>
            <p:cNvSpPr/>
            <p:nvPr/>
          </p:nvSpPr>
          <p:spPr bwMode="auto">
            <a:xfrm>
              <a:off x="4112307" y="1635218"/>
              <a:ext cx="1263905" cy="1267235"/>
            </a:xfrm>
            <a:custGeom>
              <a:avLst/>
              <a:gdLst>
                <a:gd name="T0" fmla="*/ 31 w 482"/>
                <a:gd name="T1" fmla="*/ 185 h 483"/>
                <a:gd name="T2" fmla="*/ 298 w 482"/>
                <a:gd name="T3" fmla="*/ 32 h 483"/>
                <a:gd name="T4" fmla="*/ 451 w 482"/>
                <a:gd name="T5" fmla="*/ 298 h 483"/>
                <a:gd name="T6" fmla="*/ 185 w 482"/>
                <a:gd name="T7" fmla="*/ 452 h 483"/>
                <a:gd name="T8" fmla="*/ 31 w 482"/>
                <a:gd name="T9" fmla="*/ 185 h 483"/>
              </a:gdLst>
              <a:ahLst/>
              <a:cxnLst>
                <a:cxn ang="0">
                  <a:pos x="T0" y="T1"/>
                </a:cxn>
                <a:cxn ang="0">
                  <a:pos x="T2" y="T3"/>
                </a:cxn>
                <a:cxn ang="0">
                  <a:pos x="T4" y="T5"/>
                </a:cxn>
                <a:cxn ang="0">
                  <a:pos x="T6" y="T7"/>
                </a:cxn>
                <a:cxn ang="0">
                  <a:pos x="T8" y="T9"/>
                </a:cxn>
              </a:cxnLst>
              <a:rect l="0" t="0" r="r" b="b"/>
              <a:pathLst>
                <a:path w="482" h="483">
                  <a:moveTo>
                    <a:pt x="31" y="185"/>
                  </a:moveTo>
                  <a:cubicBezTo>
                    <a:pt x="63" y="69"/>
                    <a:pt x="182" y="0"/>
                    <a:pt x="298" y="32"/>
                  </a:cubicBezTo>
                  <a:cubicBezTo>
                    <a:pt x="414" y="63"/>
                    <a:pt x="482" y="182"/>
                    <a:pt x="451" y="298"/>
                  </a:cubicBezTo>
                  <a:cubicBezTo>
                    <a:pt x="420" y="414"/>
                    <a:pt x="301" y="483"/>
                    <a:pt x="185" y="452"/>
                  </a:cubicBezTo>
                  <a:cubicBezTo>
                    <a:pt x="69" y="420"/>
                    <a:pt x="0" y="301"/>
                    <a:pt x="31" y="1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p>
          </p:txBody>
        </p:sp>
        <p:sp>
          <p:nvSpPr>
            <p:cNvPr id="216" name="Freeform: Shape 10"/>
            <p:cNvSpPr/>
            <p:nvPr/>
          </p:nvSpPr>
          <p:spPr bwMode="auto">
            <a:xfrm>
              <a:off x="5971000" y="2161104"/>
              <a:ext cx="1138402" cy="1138402"/>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3" y="0"/>
                    <a:pt x="268" y="28"/>
                  </a:cubicBezTo>
                  <a:cubicBezTo>
                    <a:pt x="372" y="56"/>
                    <a:pt x="434" y="164"/>
                    <a:pt x="406" y="268"/>
                  </a:cubicBezTo>
                  <a:cubicBezTo>
                    <a:pt x="377" y="372"/>
                    <a:pt x="270" y="434"/>
                    <a:pt x="166" y="406"/>
                  </a:cubicBezTo>
                  <a:cubicBezTo>
                    <a:pt x="61" y="378"/>
                    <a:pt x="0" y="270"/>
                    <a:pt x="28" y="166"/>
                  </a:cubicBezTo>
                  <a:close/>
                </a:path>
              </a:pathLst>
            </a:custGeom>
            <a:grpFill/>
            <a:ln>
              <a:noFill/>
            </a:ln>
          </p:spPr>
          <p:txBody>
            <a:bodyPr anchor="ctr"/>
            <a:lstStyle/>
            <a:p>
              <a:pPr algn="ctr"/>
              <a:endParaRPr/>
            </a:p>
          </p:txBody>
        </p:sp>
        <p:sp>
          <p:nvSpPr>
            <p:cNvPr id="217" name="Freeform: Shape 13"/>
            <p:cNvSpPr/>
            <p:nvPr/>
          </p:nvSpPr>
          <p:spPr bwMode="auto">
            <a:xfrm>
              <a:off x="7070528" y="3331716"/>
              <a:ext cx="1363862" cy="1363862"/>
            </a:xfrm>
            <a:custGeom>
              <a:avLst/>
              <a:gdLst>
                <a:gd name="T0" fmla="*/ 33 w 520"/>
                <a:gd name="T1" fmla="*/ 199 h 520"/>
                <a:gd name="T2" fmla="*/ 321 w 520"/>
                <a:gd name="T3" fmla="*/ 34 h 520"/>
                <a:gd name="T4" fmla="*/ 486 w 520"/>
                <a:gd name="T5" fmla="*/ 321 h 520"/>
                <a:gd name="T6" fmla="*/ 199 w 520"/>
                <a:gd name="T7" fmla="*/ 487 h 520"/>
                <a:gd name="T8" fmla="*/ 33 w 520"/>
                <a:gd name="T9" fmla="*/ 199 h 520"/>
              </a:gdLst>
              <a:ahLst/>
              <a:cxnLst>
                <a:cxn ang="0">
                  <a:pos x="T0" y="T1"/>
                </a:cxn>
                <a:cxn ang="0">
                  <a:pos x="T2" y="T3"/>
                </a:cxn>
                <a:cxn ang="0">
                  <a:pos x="T4" y="T5"/>
                </a:cxn>
                <a:cxn ang="0">
                  <a:pos x="T6" y="T7"/>
                </a:cxn>
                <a:cxn ang="0">
                  <a:pos x="T8" y="T9"/>
                </a:cxn>
              </a:cxnLst>
              <a:rect l="0" t="0" r="r" b="b"/>
              <a:pathLst>
                <a:path w="520" h="520">
                  <a:moveTo>
                    <a:pt x="33" y="199"/>
                  </a:moveTo>
                  <a:cubicBezTo>
                    <a:pt x="67" y="74"/>
                    <a:pt x="196" y="0"/>
                    <a:pt x="321" y="34"/>
                  </a:cubicBezTo>
                  <a:cubicBezTo>
                    <a:pt x="446" y="68"/>
                    <a:pt x="520" y="196"/>
                    <a:pt x="486" y="321"/>
                  </a:cubicBezTo>
                  <a:cubicBezTo>
                    <a:pt x="452" y="446"/>
                    <a:pt x="324" y="520"/>
                    <a:pt x="199" y="487"/>
                  </a:cubicBezTo>
                  <a:cubicBezTo>
                    <a:pt x="74" y="453"/>
                    <a:pt x="0" y="324"/>
                    <a:pt x="33" y="199"/>
                  </a:cubicBezTo>
                  <a:close/>
                </a:path>
              </a:pathLst>
            </a:custGeom>
            <a:grpFill/>
            <a:ln>
              <a:noFill/>
            </a:ln>
          </p:spPr>
          <p:txBody>
            <a:bodyPr anchor="ctr"/>
            <a:lstStyle/>
            <a:p>
              <a:pPr algn="ctr"/>
              <a:endParaRPr/>
            </a:p>
          </p:txBody>
        </p:sp>
        <p:sp>
          <p:nvSpPr>
            <p:cNvPr id="218" name="Freeform: Shape 15"/>
            <p:cNvSpPr/>
            <p:nvPr/>
          </p:nvSpPr>
          <p:spPr bwMode="auto">
            <a:xfrm>
              <a:off x="5076937" y="3443890"/>
              <a:ext cx="1752584" cy="1752585"/>
            </a:xfrm>
            <a:custGeom>
              <a:avLst/>
              <a:gdLst>
                <a:gd name="T0" fmla="*/ 43 w 668"/>
                <a:gd name="T1" fmla="*/ 255 h 668"/>
                <a:gd name="T2" fmla="*/ 412 w 668"/>
                <a:gd name="T3" fmla="*/ 43 h 668"/>
                <a:gd name="T4" fmla="*/ 625 w 668"/>
                <a:gd name="T5" fmla="*/ 412 h 668"/>
                <a:gd name="T6" fmla="*/ 255 w 668"/>
                <a:gd name="T7" fmla="*/ 625 h 668"/>
                <a:gd name="T8" fmla="*/ 43 w 668"/>
                <a:gd name="T9" fmla="*/ 255 h 668"/>
              </a:gdLst>
              <a:ahLst/>
              <a:cxnLst>
                <a:cxn ang="0">
                  <a:pos x="T0" y="T1"/>
                </a:cxn>
                <a:cxn ang="0">
                  <a:pos x="T2" y="T3"/>
                </a:cxn>
                <a:cxn ang="0">
                  <a:pos x="T4" y="T5"/>
                </a:cxn>
                <a:cxn ang="0">
                  <a:pos x="T6" y="T7"/>
                </a:cxn>
                <a:cxn ang="0">
                  <a:pos x="T8" y="T9"/>
                </a:cxn>
              </a:cxnLst>
              <a:rect l="0" t="0" r="r" b="b"/>
              <a:pathLst>
                <a:path w="668" h="668">
                  <a:moveTo>
                    <a:pt x="43" y="255"/>
                  </a:moveTo>
                  <a:cubicBezTo>
                    <a:pt x="86" y="95"/>
                    <a:pt x="252" y="0"/>
                    <a:pt x="412" y="43"/>
                  </a:cubicBezTo>
                  <a:cubicBezTo>
                    <a:pt x="573" y="86"/>
                    <a:pt x="668" y="252"/>
                    <a:pt x="625" y="412"/>
                  </a:cubicBezTo>
                  <a:cubicBezTo>
                    <a:pt x="581" y="573"/>
                    <a:pt x="416" y="668"/>
                    <a:pt x="255" y="625"/>
                  </a:cubicBezTo>
                  <a:cubicBezTo>
                    <a:pt x="95" y="581"/>
                    <a:pt x="0" y="416"/>
                    <a:pt x="43" y="255"/>
                  </a:cubicBezTo>
                  <a:close/>
                </a:path>
              </a:pathLst>
            </a:custGeom>
            <a:grpFill/>
            <a:ln>
              <a:noFill/>
            </a:ln>
          </p:spPr>
          <p:txBody>
            <a:bodyPr anchor="ctr"/>
            <a:lstStyle/>
            <a:p>
              <a:pPr algn="ctr"/>
              <a:endParaRPr/>
            </a:p>
          </p:txBody>
        </p:sp>
        <p:sp>
          <p:nvSpPr>
            <p:cNvPr id="219" name="Freeform: Shape 16"/>
            <p:cNvSpPr/>
            <p:nvPr/>
          </p:nvSpPr>
          <p:spPr bwMode="auto">
            <a:xfrm>
              <a:off x="6671810" y="5209801"/>
              <a:ext cx="1138402" cy="1140624"/>
            </a:xfrm>
            <a:custGeom>
              <a:avLst/>
              <a:gdLst>
                <a:gd name="T0" fmla="*/ 28 w 434"/>
                <a:gd name="T1" fmla="*/ 166 h 435"/>
                <a:gd name="T2" fmla="*/ 268 w 434"/>
                <a:gd name="T3" fmla="*/ 29 h 435"/>
                <a:gd name="T4" fmla="*/ 406 w 434"/>
                <a:gd name="T5" fmla="*/ 268 h 435"/>
                <a:gd name="T6" fmla="*/ 166 w 434"/>
                <a:gd name="T7" fmla="*/ 406 h 435"/>
                <a:gd name="T8" fmla="*/ 28 w 434"/>
                <a:gd name="T9" fmla="*/ 166 h 435"/>
              </a:gdLst>
              <a:ahLst/>
              <a:cxnLst>
                <a:cxn ang="0">
                  <a:pos x="T0" y="T1"/>
                </a:cxn>
                <a:cxn ang="0">
                  <a:pos x="T2" y="T3"/>
                </a:cxn>
                <a:cxn ang="0">
                  <a:pos x="T4" y="T5"/>
                </a:cxn>
                <a:cxn ang="0">
                  <a:pos x="T6" y="T7"/>
                </a:cxn>
                <a:cxn ang="0">
                  <a:pos x="T8" y="T9"/>
                </a:cxn>
              </a:cxnLst>
              <a:rect l="0" t="0" r="r" b="b"/>
              <a:pathLst>
                <a:path w="434" h="435">
                  <a:moveTo>
                    <a:pt x="28" y="166"/>
                  </a:moveTo>
                  <a:cubicBezTo>
                    <a:pt x="56" y="62"/>
                    <a:pt x="164" y="0"/>
                    <a:pt x="268" y="29"/>
                  </a:cubicBezTo>
                  <a:cubicBezTo>
                    <a:pt x="373" y="57"/>
                    <a:pt x="434" y="164"/>
                    <a:pt x="406" y="268"/>
                  </a:cubicBezTo>
                  <a:cubicBezTo>
                    <a:pt x="378" y="373"/>
                    <a:pt x="271" y="435"/>
                    <a:pt x="166" y="406"/>
                  </a:cubicBezTo>
                  <a:cubicBezTo>
                    <a:pt x="62" y="378"/>
                    <a:pt x="0" y="271"/>
                    <a:pt x="28" y="166"/>
                  </a:cubicBezTo>
                  <a:close/>
                </a:path>
              </a:pathLst>
            </a:custGeom>
            <a:grpFill/>
            <a:ln>
              <a:noFill/>
            </a:ln>
          </p:spPr>
          <p:txBody>
            <a:bodyPr anchor="ctr"/>
            <a:lstStyle/>
            <a:p>
              <a:pPr algn="ctr"/>
              <a:endParaRPr/>
            </a:p>
          </p:txBody>
        </p:sp>
      </p:grpSp>
      <p:grpSp>
        <p:nvGrpSpPr>
          <p:cNvPr id="223" name="Group 3"/>
          <p:cNvGrpSpPr/>
          <p:nvPr/>
        </p:nvGrpSpPr>
        <p:grpSpPr>
          <a:xfrm>
            <a:off x="5130946" y="932651"/>
            <a:ext cx="1875222" cy="1217788"/>
            <a:chOff x="4922723" y="210532"/>
            <a:chExt cx="2078971" cy="1350103"/>
          </a:xfrm>
        </p:grpSpPr>
        <p:sp>
          <p:nvSpPr>
            <p:cNvPr id="252" name="TextBox 42"/>
            <p:cNvSpPr txBox="1"/>
            <p:nvPr/>
          </p:nvSpPr>
          <p:spPr>
            <a:xfrm>
              <a:off x="4922723" y="210532"/>
              <a:ext cx="1605502" cy="362343"/>
            </a:xfrm>
            <a:prstGeom prst="rect">
              <a:avLst/>
            </a:prstGeom>
            <a:noFill/>
          </p:spPr>
          <p:txBody>
            <a:bodyPr wrap="none" anchor="ctr">
              <a:normAutofit lnSpcReduction="10000"/>
            </a:bodyPr>
            <a:lstStyle/>
            <a:p>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53" name="Rectangle 44"/>
            <p:cNvSpPr/>
            <p:nvPr/>
          </p:nvSpPr>
          <p:spPr>
            <a:xfrm>
              <a:off x="4922723" y="572875"/>
              <a:ext cx="2078971" cy="987760"/>
            </a:xfrm>
            <a:prstGeom prst="rect">
              <a:avLst/>
            </a:prstGeom>
          </p:spPr>
          <p:txBody>
            <a:bodyPr wrap="square">
              <a:norm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grpSp>
      <p:grpSp>
        <p:nvGrpSpPr>
          <p:cNvPr id="224" name="Group 45"/>
          <p:cNvGrpSpPr/>
          <p:nvPr/>
        </p:nvGrpSpPr>
        <p:grpSpPr>
          <a:xfrm>
            <a:off x="2924242" y="2880029"/>
            <a:ext cx="2073726" cy="1146832"/>
            <a:chOff x="2946261" y="163035"/>
            <a:chExt cx="2299044" cy="1271438"/>
          </a:xfrm>
        </p:grpSpPr>
        <p:sp>
          <p:nvSpPr>
            <p:cNvPr id="250" name="TextBox 46"/>
            <p:cNvSpPr txBox="1"/>
            <p:nvPr/>
          </p:nvSpPr>
          <p:spPr>
            <a:xfrm>
              <a:off x="2946262" y="163035"/>
              <a:ext cx="1986143" cy="362343"/>
            </a:xfrm>
            <a:prstGeom prst="rect">
              <a:avLst/>
            </a:prstGeom>
            <a:noFill/>
          </p:spPr>
          <p:txBody>
            <a:bodyPr wrap="none" anchor="ctr">
              <a:normAutofit lnSpcReduction="10000"/>
            </a:bodyPr>
            <a:lstStyle/>
            <a:p>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51" name="Rectangle 47"/>
            <p:cNvSpPr/>
            <p:nvPr/>
          </p:nvSpPr>
          <p:spPr>
            <a:xfrm>
              <a:off x="2946261" y="525378"/>
              <a:ext cx="2299044" cy="909095"/>
            </a:xfrm>
            <a:prstGeom prst="rect">
              <a:avLst/>
            </a:prstGeom>
          </p:spPr>
          <p:txBody>
            <a:bodyPr wrap="square">
              <a:norm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grpSp>
      <p:grpSp>
        <p:nvGrpSpPr>
          <p:cNvPr id="225" name="Group 48"/>
          <p:cNvGrpSpPr/>
          <p:nvPr/>
        </p:nvGrpSpPr>
        <p:grpSpPr>
          <a:xfrm>
            <a:off x="7243354" y="2106509"/>
            <a:ext cx="2660898" cy="1265763"/>
            <a:chOff x="-154654" y="1157421"/>
            <a:chExt cx="2950013" cy="1403291"/>
          </a:xfrm>
        </p:grpSpPr>
        <p:sp>
          <p:nvSpPr>
            <p:cNvPr id="248" name="TextBox 49"/>
            <p:cNvSpPr txBox="1"/>
            <p:nvPr/>
          </p:nvSpPr>
          <p:spPr>
            <a:xfrm>
              <a:off x="-154654" y="1157421"/>
              <a:ext cx="2950013" cy="362343"/>
            </a:xfrm>
            <a:prstGeom prst="rect">
              <a:avLst/>
            </a:prstGeom>
            <a:noFill/>
          </p:spPr>
          <p:txBody>
            <a:bodyPr wrap="none" anchor="ctr">
              <a:normAutofit lnSpcReduction="10000"/>
            </a:bodyPr>
            <a:lstStyle/>
            <a:p>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49" name="Rectangle 50"/>
            <p:cNvSpPr/>
            <p:nvPr/>
          </p:nvSpPr>
          <p:spPr>
            <a:xfrm>
              <a:off x="-154654" y="1519764"/>
              <a:ext cx="1993284" cy="1040948"/>
            </a:xfrm>
            <a:prstGeom prst="rect">
              <a:avLst/>
            </a:prstGeom>
          </p:spPr>
          <p:txBody>
            <a:bodyPr wrap="square">
              <a:norm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grpSp>
      <p:grpSp>
        <p:nvGrpSpPr>
          <p:cNvPr id="226" name="Group 51"/>
          <p:cNvGrpSpPr/>
          <p:nvPr/>
        </p:nvGrpSpPr>
        <p:grpSpPr>
          <a:xfrm>
            <a:off x="7737895" y="4480473"/>
            <a:ext cx="2660898" cy="1171183"/>
            <a:chOff x="-1108570" y="2413880"/>
            <a:chExt cx="2950013" cy="1298434"/>
          </a:xfrm>
        </p:grpSpPr>
        <p:sp>
          <p:nvSpPr>
            <p:cNvPr id="246" name="TextBox 52"/>
            <p:cNvSpPr txBox="1"/>
            <p:nvPr/>
          </p:nvSpPr>
          <p:spPr>
            <a:xfrm>
              <a:off x="-1108570" y="2413880"/>
              <a:ext cx="2950013" cy="362343"/>
            </a:xfrm>
            <a:prstGeom prst="rect">
              <a:avLst/>
            </a:prstGeom>
            <a:noFill/>
          </p:spPr>
          <p:txBody>
            <a:bodyPr wrap="none" anchor="ctr">
              <a:normAutofit lnSpcReduction="10000"/>
            </a:bodyPr>
            <a:lstStyle/>
            <a:p>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47" name="Rectangle 53"/>
            <p:cNvSpPr/>
            <p:nvPr/>
          </p:nvSpPr>
          <p:spPr>
            <a:xfrm>
              <a:off x="-1108570" y="2776224"/>
              <a:ext cx="1993284" cy="936090"/>
            </a:xfrm>
            <a:prstGeom prst="rect">
              <a:avLst/>
            </a:prstGeom>
          </p:spPr>
          <p:txBody>
            <a:bodyPr wrap="square">
              <a:norm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grpSp>
      <p:grpSp>
        <p:nvGrpSpPr>
          <p:cNvPr id="227" name="Group 54"/>
          <p:cNvGrpSpPr/>
          <p:nvPr/>
        </p:nvGrpSpPr>
        <p:grpSpPr>
          <a:xfrm>
            <a:off x="3894603" y="5214971"/>
            <a:ext cx="2660898" cy="1056520"/>
            <a:chOff x="-4642970" y="1474887"/>
            <a:chExt cx="2950013" cy="1171313"/>
          </a:xfrm>
        </p:grpSpPr>
        <p:sp>
          <p:nvSpPr>
            <p:cNvPr id="244" name="TextBox 55"/>
            <p:cNvSpPr txBox="1"/>
            <p:nvPr/>
          </p:nvSpPr>
          <p:spPr>
            <a:xfrm>
              <a:off x="-4642970" y="1474887"/>
              <a:ext cx="2950013" cy="362343"/>
            </a:xfrm>
            <a:prstGeom prst="rect">
              <a:avLst/>
            </a:prstGeom>
            <a:noFill/>
          </p:spPr>
          <p:txBody>
            <a:bodyPr wrap="none" anchor="ctr">
              <a:normAutofit lnSpcReduction="10000"/>
            </a:bodyPr>
            <a:lstStyle/>
            <a:p>
              <a:pPr algn="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45" name="Rectangle 56"/>
            <p:cNvSpPr/>
            <p:nvPr/>
          </p:nvSpPr>
          <p:spPr>
            <a:xfrm>
              <a:off x="-3732560" y="1819713"/>
              <a:ext cx="1993284" cy="826487"/>
            </a:xfrm>
            <a:prstGeom prst="rect">
              <a:avLst/>
            </a:prstGeom>
          </p:spPr>
          <p:txBody>
            <a:bodyPr wrap="square">
              <a:normAutofit/>
            </a:bodyPr>
            <a:lstStyle/>
            <a:p>
              <a:pPr algn="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a:t>
              </a:r>
            </a:p>
          </p:txBody>
        </p:sp>
      </p:grpSp>
      <p:grpSp>
        <p:nvGrpSpPr>
          <p:cNvPr id="229" name="组合 228"/>
          <p:cNvGrpSpPr/>
          <p:nvPr/>
        </p:nvGrpSpPr>
        <p:grpSpPr>
          <a:xfrm>
            <a:off x="7405227" y="3376269"/>
            <a:ext cx="844349" cy="844350"/>
            <a:chOff x="3176809" y="2273198"/>
            <a:chExt cx="2641823" cy="2726239"/>
          </a:xfrm>
        </p:grpSpPr>
        <p:sp>
          <p:nvSpPr>
            <p:cNvPr id="242" name="椭圆 241"/>
            <p:cNvSpPr/>
            <p:nvPr/>
          </p:nvSpPr>
          <p:spPr>
            <a:xfrm>
              <a:off x="3176809" y="2273198"/>
              <a:ext cx="2641823" cy="2726239"/>
            </a:xfrm>
            <a:prstGeom prst="ellipse">
              <a:avLst/>
            </a:prstGeom>
            <a:solidFill>
              <a:srgbClr val="C1CAE5"/>
            </a:soli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43" name="椭圆 56"/>
            <p:cNvSpPr/>
            <p:nvPr/>
          </p:nvSpPr>
          <p:spPr>
            <a:xfrm>
              <a:off x="3938794" y="2923291"/>
              <a:ext cx="1325246" cy="1413147"/>
            </a:xfrm>
            <a:custGeom>
              <a:avLst/>
              <a:gdLst>
                <a:gd name="connsiteX0" fmla="*/ 250825 w 311150"/>
                <a:gd name="connsiteY0" fmla="*/ 190500 h 331788"/>
                <a:gd name="connsiteX1" fmla="*/ 250825 w 311150"/>
                <a:gd name="connsiteY1" fmla="*/ 241300 h 331788"/>
                <a:gd name="connsiteX2" fmla="*/ 280988 w 311150"/>
                <a:gd name="connsiteY2" fmla="*/ 241300 h 331788"/>
                <a:gd name="connsiteX3" fmla="*/ 280988 w 311150"/>
                <a:gd name="connsiteY3" fmla="*/ 190500 h 331788"/>
                <a:gd name="connsiteX4" fmla="*/ 250825 w 311150"/>
                <a:gd name="connsiteY4" fmla="*/ 111125 h 331788"/>
                <a:gd name="connsiteX5" fmla="*/ 250825 w 311150"/>
                <a:gd name="connsiteY5" fmla="*/ 160338 h 331788"/>
                <a:gd name="connsiteX6" fmla="*/ 280988 w 311150"/>
                <a:gd name="connsiteY6" fmla="*/ 160338 h 331788"/>
                <a:gd name="connsiteX7" fmla="*/ 280988 w 311150"/>
                <a:gd name="connsiteY7" fmla="*/ 111125 h 331788"/>
                <a:gd name="connsiteX8" fmla="*/ 250825 w 311150"/>
                <a:gd name="connsiteY8" fmla="*/ 30163 h 331788"/>
                <a:gd name="connsiteX9" fmla="*/ 250825 w 311150"/>
                <a:gd name="connsiteY9" fmla="*/ 80963 h 331788"/>
                <a:gd name="connsiteX10" fmla="*/ 280988 w 311150"/>
                <a:gd name="connsiteY10" fmla="*/ 80963 h 331788"/>
                <a:gd name="connsiteX11" fmla="*/ 280988 w 311150"/>
                <a:gd name="connsiteY11" fmla="*/ 30163 h 331788"/>
                <a:gd name="connsiteX12" fmla="*/ 30162 w 311150"/>
                <a:gd name="connsiteY12" fmla="*/ 30163 h 331788"/>
                <a:gd name="connsiteX13" fmla="*/ 30162 w 311150"/>
                <a:gd name="connsiteY13" fmla="*/ 301626 h 331788"/>
                <a:gd name="connsiteX14" fmla="*/ 219075 w 311150"/>
                <a:gd name="connsiteY14" fmla="*/ 301626 h 331788"/>
                <a:gd name="connsiteX15" fmla="*/ 219075 w 311150"/>
                <a:gd name="connsiteY15" fmla="*/ 30163 h 331788"/>
                <a:gd name="connsiteX16" fmla="*/ 14261 w 311150"/>
                <a:gd name="connsiteY16" fmla="*/ 0 h 331788"/>
                <a:gd name="connsiteX17" fmla="*/ 296889 w 311150"/>
                <a:gd name="connsiteY17" fmla="*/ 0 h 331788"/>
                <a:gd name="connsiteX18" fmla="*/ 311150 w 311150"/>
                <a:gd name="connsiteY18" fmla="*/ 15552 h 331788"/>
                <a:gd name="connsiteX19" fmla="*/ 311150 w 311150"/>
                <a:gd name="connsiteY19" fmla="*/ 256617 h 331788"/>
                <a:gd name="connsiteX20" fmla="*/ 296889 w 311150"/>
                <a:gd name="connsiteY20" fmla="*/ 270874 h 331788"/>
                <a:gd name="connsiteX21" fmla="*/ 251513 w 311150"/>
                <a:gd name="connsiteY21" fmla="*/ 270874 h 331788"/>
                <a:gd name="connsiteX22" fmla="*/ 251513 w 311150"/>
                <a:gd name="connsiteY22" fmla="*/ 316236 h 331788"/>
                <a:gd name="connsiteX23" fmla="*/ 235955 w 311150"/>
                <a:gd name="connsiteY23" fmla="*/ 331788 h 331788"/>
                <a:gd name="connsiteX24" fmla="*/ 14261 w 311150"/>
                <a:gd name="connsiteY24" fmla="*/ 331788 h 331788"/>
                <a:gd name="connsiteX25" fmla="*/ 0 w 311150"/>
                <a:gd name="connsiteY25" fmla="*/ 316236 h 331788"/>
                <a:gd name="connsiteX26" fmla="*/ 0 w 311150"/>
                <a:gd name="connsiteY26" fmla="*/ 15552 h 331788"/>
                <a:gd name="connsiteX27" fmla="*/ 14261 w 311150"/>
                <a:gd name="connsiteY2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11150" h="331788">
                  <a:moveTo>
                    <a:pt x="250825" y="190500"/>
                  </a:moveTo>
                  <a:lnTo>
                    <a:pt x="250825" y="241300"/>
                  </a:lnTo>
                  <a:lnTo>
                    <a:pt x="280988" y="241300"/>
                  </a:lnTo>
                  <a:lnTo>
                    <a:pt x="280988" y="190500"/>
                  </a:lnTo>
                  <a:close/>
                  <a:moveTo>
                    <a:pt x="250825" y="111125"/>
                  </a:moveTo>
                  <a:lnTo>
                    <a:pt x="250825" y="160338"/>
                  </a:lnTo>
                  <a:lnTo>
                    <a:pt x="280988" y="160338"/>
                  </a:lnTo>
                  <a:lnTo>
                    <a:pt x="280988" y="111125"/>
                  </a:lnTo>
                  <a:close/>
                  <a:moveTo>
                    <a:pt x="250825" y="30163"/>
                  </a:moveTo>
                  <a:lnTo>
                    <a:pt x="250825" y="80963"/>
                  </a:lnTo>
                  <a:lnTo>
                    <a:pt x="280988" y="80963"/>
                  </a:lnTo>
                  <a:lnTo>
                    <a:pt x="280988" y="30163"/>
                  </a:lnTo>
                  <a:close/>
                  <a:moveTo>
                    <a:pt x="30162" y="30163"/>
                  </a:moveTo>
                  <a:lnTo>
                    <a:pt x="30162" y="301626"/>
                  </a:lnTo>
                  <a:lnTo>
                    <a:pt x="219075" y="301626"/>
                  </a:lnTo>
                  <a:lnTo>
                    <a:pt x="219075" y="30163"/>
                  </a:lnTo>
                  <a:close/>
                  <a:moveTo>
                    <a:pt x="14261" y="0"/>
                  </a:moveTo>
                  <a:cubicBezTo>
                    <a:pt x="14261" y="0"/>
                    <a:pt x="14261" y="0"/>
                    <a:pt x="296889" y="0"/>
                  </a:cubicBezTo>
                  <a:cubicBezTo>
                    <a:pt x="304668" y="0"/>
                    <a:pt x="311150" y="6480"/>
                    <a:pt x="311150" y="15552"/>
                  </a:cubicBezTo>
                  <a:cubicBezTo>
                    <a:pt x="311150" y="15552"/>
                    <a:pt x="311150" y="15552"/>
                    <a:pt x="311150" y="256617"/>
                  </a:cubicBezTo>
                  <a:cubicBezTo>
                    <a:pt x="311150" y="264394"/>
                    <a:pt x="304668" y="270874"/>
                    <a:pt x="296889" y="270874"/>
                  </a:cubicBezTo>
                  <a:cubicBezTo>
                    <a:pt x="296889" y="270874"/>
                    <a:pt x="296889" y="270874"/>
                    <a:pt x="251513" y="270874"/>
                  </a:cubicBezTo>
                  <a:cubicBezTo>
                    <a:pt x="251513" y="270874"/>
                    <a:pt x="251513" y="270874"/>
                    <a:pt x="251513" y="316236"/>
                  </a:cubicBezTo>
                  <a:cubicBezTo>
                    <a:pt x="251513" y="325308"/>
                    <a:pt x="245030" y="331788"/>
                    <a:pt x="235955" y="331788"/>
                  </a:cubicBezTo>
                  <a:cubicBezTo>
                    <a:pt x="235955" y="331788"/>
                    <a:pt x="235955" y="331788"/>
                    <a:pt x="14261" y="331788"/>
                  </a:cubicBezTo>
                  <a:cubicBezTo>
                    <a:pt x="6482" y="331788"/>
                    <a:pt x="0" y="325308"/>
                    <a:pt x="0" y="316236"/>
                  </a:cubicBezTo>
                  <a:cubicBezTo>
                    <a:pt x="0" y="316236"/>
                    <a:pt x="0" y="316236"/>
                    <a:pt x="0" y="15552"/>
                  </a:cubicBezTo>
                  <a:cubicBezTo>
                    <a:pt x="0" y="6480"/>
                    <a:pt x="6482" y="0"/>
                    <a:pt x="14261" y="0"/>
                  </a:cubicBezTo>
                  <a:close/>
                </a:path>
              </a:pathLst>
            </a:custGeom>
            <a:solidFill>
              <a:srgbClr val="233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230" name="组合 229"/>
          <p:cNvGrpSpPr/>
          <p:nvPr/>
        </p:nvGrpSpPr>
        <p:grpSpPr>
          <a:xfrm>
            <a:off x="6843005" y="5186234"/>
            <a:ext cx="844349" cy="844350"/>
            <a:chOff x="3176812" y="2316654"/>
            <a:chExt cx="2641825" cy="2726239"/>
          </a:xfrm>
        </p:grpSpPr>
        <p:sp>
          <p:nvSpPr>
            <p:cNvPr id="240" name="椭圆 239"/>
            <p:cNvSpPr/>
            <p:nvPr/>
          </p:nvSpPr>
          <p:spPr>
            <a:xfrm>
              <a:off x="3176812" y="2316654"/>
              <a:ext cx="2641825" cy="2726239"/>
            </a:xfrm>
            <a:prstGeom prst="ellipse">
              <a:avLst/>
            </a:prstGeom>
            <a:solidFill>
              <a:srgbClr val="C1CAE5"/>
            </a:soli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41" name="椭圆 59"/>
            <p:cNvSpPr/>
            <p:nvPr/>
          </p:nvSpPr>
          <p:spPr>
            <a:xfrm>
              <a:off x="3853947" y="2922355"/>
              <a:ext cx="1395465" cy="1514838"/>
            </a:xfrm>
            <a:custGeom>
              <a:avLst/>
              <a:gdLst>
                <a:gd name="connsiteX0" fmla="*/ 140006 w 304800"/>
                <a:gd name="connsiteY0" fmla="*/ 151485 h 330873"/>
                <a:gd name="connsiteX1" fmla="*/ 137380 w 304800"/>
                <a:gd name="connsiteY1" fmla="*/ 152800 h 330873"/>
                <a:gd name="connsiteX2" fmla="*/ 137380 w 304800"/>
                <a:gd name="connsiteY2" fmla="*/ 165949 h 330873"/>
                <a:gd name="connsiteX3" fmla="*/ 112438 w 304800"/>
                <a:gd name="connsiteY3" fmla="*/ 194877 h 330873"/>
                <a:gd name="connsiteX4" fmla="*/ 141318 w 304800"/>
                <a:gd name="connsiteY4" fmla="*/ 223805 h 330873"/>
                <a:gd name="connsiteX5" fmla="*/ 157071 w 304800"/>
                <a:gd name="connsiteY5" fmla="*/ 238268 h 330873"/>
                <a:gd name="connsiteX6" fmla="*/ 142631 w 304800"/>
                <a:gd name="connsiteY6" fmla="*/ 248788 h 330873"/>
                <a:gd name="connsiteX7" fmla="*/ 119002 w 304800"/>
                <a:gd name="connsiteY7" fmla="*/ 242213 h 330873"/>
                <a:gd name="connsiteX8" fmla="*/ 117689 w 304800"/>
                <a:gd name="connsiteY8" fmla="*/ 242213 h 330873"/>
                <a:gd name="connsiteX9" fmla="*/ 116376 w 304800"/>
                <a:gd name="connsiteY9" fmla="*/ 243528 h 330873"/>
                <a:gd name="connsiteX10" fmla="*/ 112438 w 304800"/>
                <a:gd name="connsiteY10" fmla="*/ 257992 h 330873"/>
                <a:gd name="connsiteX11" fmla="*/ 112438 w 304800"/>
                <a:gd name="connsiteY11" fmla="*/ 259307 h 330873"/>
                <a:gd name="connsiteX12" fmla="*/ 137380 w 304800"/>
                <a:gd name="connsiteY12" fmla="*/ 267196 h 330873"/>
                <a:gd name="connsiteX13" fmla="*/ 137380 w 304800"/>
                <a:gd name="connsiteY13" fmla="*/ 280345 h 330873"/>
                <a:gd name="connsiteX14" fmla="*/ 138693 w 304800"/>
                <a:gd name="connsiteY14" fmla="*/ 281660 h 330873"/>
                <a:gd name="connsiteX15" fmla="*/ 151820 w 304800"/>
                <a:gd name="connsiteY15" fmla="*/ 281660 h 330873"/>
                <a:gd name="connsiteX16" fmla="*/ 153133 w 304800"/>
                <a:gd name="connsiteY16" fmla="*/ 280345 h 330873"/>
                <a:gd name="connsiteX17" fmla="*/ 153133 w 304800"/>
                <a:gd name="connsiteY17" fmla="*/ 265881 h 330873"/>
                <a:gd name="connsiteX18" fmla="*/ 179388 w 304800"/>
                <a:gd name="connsiteY18" fmla="*/ 236954 h 330873"/>
                <a:gd name="connsiteX19" fmla="*/ 153133 w 304800"/>
                <a:gd name="connsiteY19" fmla="*/ 205396 h 330873"/>
                <a:gd name="connsiteX20" fmla="*/ 136067 w 304800"/>
                <a:gd name="connsiteY20" fmla="*/ 192247 h 330873"/>
                <a:gd name="connsiteX21" fmla="*/ 149195 w 304800"/>
                <a:gd name="connsiteY21" fmla="*/ 183043 h 330873"/>
                <a:gd name="connsiteX22" fmla="*/ 168886 w 304800"/>
                <a:gd name="connsiteY22" fmla="*/ 188302 h 330873"/>
                <a:gd name="connsiteX23" fmla="*/ 170199 w 304800"/>
                <a:gd name="connsiteY23" fmla="*/ 188302 h 330873"/>
                <a:gd name="connsiteX24" fmla="*/ 171512 w 304800"/>
                <a:gd name="connsiteY24" fmla="*/ 186987 h 330873"/>
                <a:gd name="connsiteX25" fmla="*/ 175450 w 304800"/>
                <a:gd name="connsiteY25" fmla="*/ 173838 h 330873"/>
                <a:gd name="connsiteX26" fmla="*/ 174137 w 304800"/>
                <a:gd name="connsiteY26" fmla="*/ 171209 h 330873"/>
                <a:gd name="connsiteX27" fmla="*/ 154446 w 304800"/>
                <a:gd name="connsiteY27" fmla="*/ 165949 h 330873"/>
                <a:gd name="connsiteX28" fmla="*/ 154446 w 304800"/>
                <a:gd name="connsiteY28" fmla="*/ 152800 h 330873"/>
                <a:gd name="connsiteX29" fmla="*/ 153133 w 304800"/>
                <a:gd name="connsiteY29" fmla="*/ 151485 h 330873"/>
                <a:gd name="connsiteX30" fmla="*/ 140006 w 304800"/>
                <a:gd name="connsiteY30" fmla="*/ 151485 h 330873"/>
                <a:gd name="connsiteX31" fmla="*/ 193964 w 304800"/>
                <a:gd name="connsiteY31" fmla="*/ 111523 h 330873"/>
                <a:gd name="connsiteX32" fmla="*/ 304800 w 304800"/>
                <a:gd name="connsiteY32" fmla="*/ 241557 h 330873"/>
                <a:gd name="connsiteX33" fmla="*/ 151740 w 304800"/>
                <a:gd name="connsiteY33" fmla="*/ 330873 h 330873"/>
                <a:gd name="connsiteX34" fmla="*/ 0 w 304800"/>
                <a:gd name="connsiteY34" fmla="*/ 241557 h 330873"/>
                <a:gd name="connsiteX35" fmla="*/ 97641 w 304800"/>
                <a:gd name="connsiteY35" fmla="*/ 115464 h 330873"/>
                <a:gd name="connsiteX36" fmla="*/ 146462 w 304800"/>
                <a:gd name="connsiteY36" fmla="*/ 125972 h 330873"/>
                <a:gd name="connsiteX37" fmla="*/ 193964 w 304800"/>
                <a:gd name="connsiteY37" fmla="*/ 111523 h 330873"/>
                <a:gd name="connsiteX38" fmla="*/ 140718 w 304800"/>
                <a:gd name="connsiteY38" fmla="*/ 57 h 330873"/>
                <a:gd name="connsiteX39" fmla="*/ 159989 w 304800"/>
                <a:gd name="connsiteY39" fmla="*/ 17546 h 330873"/>
                <a:gd name="connsiteX40" fmla="*/ 182388 w 304800"/>
                <a:gd name="connsiteY40" fmla="*/ 18866 h 330873"/>
                <a:gd name="connsiteX41" fmla="*/ 199518 w 304800"/>
                <a:gd name="connsiteY41" fmla="*/ 34705 h 330873"/>
                <a:gd name="connsiteX42" fmla="*/ 185024 w 304800"/>
                <a:gd name="connsiteY42" fmla="*/ 88823 h 330873"/>
                <a:gd name="connsiteX43" fmla="*/ 145495 w 304800"/>
                <a:gd name="connsiteY43" fmla="*/ 107302 h 330873"/>
                <a:gd name="connsiteX44" fmla="*/ 100695 w 304800"/>
                <a:gd name="connsiteY44" fmla="*/ 96742 h 330873"/>
                <a:gd name="connsiteX45" fmla="*/ 78295 w 304800"/>
                <a:gd name="connsiteY45" fmla="*/ 46585 h 330873"/>
                <a:gd name="connsiteX46" fmla="*/ 92789 w 304800"/>
                <a:gd name="connsiteY46" fmla="*/ 28105 h 330873"/>
                <a:gd name="connsiteX47" fmla="*/ 124413 w 304800"/>
                <a:gd name="connsiteY47" fmla="*/ 16226 h 330873"/>
                <a:gd name="connsiteX48" fmla="*/ 140718 w 304800"/>
                <a:gd name="connsiteY48" fmla="*/ 57 h 3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4800" h="330873">
                  <a:moveTo>
                    <a:pt x="140006" y="151485"/>
                  </a:moveTo>
                  <a:cubicBezTo>
                    <a:pt x="138693" y="151485"/>
                    <a:pt x="137380" y="151485"/>
                    <a:pt x="137380" y="152800"/>
                  </a:cubicBezTo>
                  <a:cubicBezTo>
                    <a:pt x="137380" y="152800"/>
                    <a:pt x="137380" y="152800"/>
                    <a:pt x="137380" y="165949"/>
                  </a:cubicBezTo>
                  <a:cubicBezTo>
                    <a:pt x="122940" y="169894"/>
                    <a:pt x="112438" y="180413"/>
                    <a:pt x="112438" y="194877"/>
                  </a:cubicBezTo>
                  <a:cubicBezTo>
                    <a:pt x="112438" y="211970"/>
                    <a:pt x="126878" y="219860"/>
                    <a:pt x="141318" y="223805"/>
                  </a:cubicBezTo>
                  <a:cubicBezTo>
                    <a:pt x="151820" y="229064"/>
                    <a:pt x="157071" y="231694"/>
                    <a:pt x="157071" y="238268"/>
                  </a:cubicBezTo>
                  <a:cubicBezTo>
                    <a:pt x="157071" y="244843"/>
                    <a:pt x="150508" y="248788"/>
                    <a:pt x="142631" y="248788"/>
                  </a:cubicBezTo>
                  <a:cubicBezTo>
                    <a:pt x="130816" y="248788"/>
                    <a:pt x="122940" y="244843"/>
                    <a:pt x="119002" y="242213"/>
                  </a:cubicBezTo>
                  <a:cubicBezTo>
                    <a:pt x="119002" y="240898"/>
                    <a:pt x="117689" y="240898"/>
                    <a:pt x="117689" y="242213"/>
                  </a:cubicBezTo>
                  <a:cubicBezTo>
                    <a:pt x="116376" y="242213"/>
                    <a:pt x="116376" y="242213"/>
                    <a:pt x="116376" y="243528"/>
                  </a:cubicBezTo>
                  <a:cubicBezTo>
                    <a:pt x="116376" y="243528"/>
                    <a:pt x="116376" y="243528"/>
                    <a:pt x="112438" y="257992"/>
                  </a:cubicBezTo>
                  <a:cubicBezTo>
                    <a:pt x="111125" y="257992"/>
                    <a:pt x="112438" y="259307"/>
                    <a:pt x="112438" y="259307"/>
                  </a:cubicBezTo>
                  <a:cubicBezTo>
                    <a:pt x="119002" y="263252"/>
                    <a:pt x="128191" y="265881"/>
                    <a:pt x="137380" y="267196"/>
                  </a:cubicBezTo>
                  <a:cubicBezTo>
                    <a:pt x="137380" y="267196"/>
                    <a:pt x="137380" y="267196"/>
                    <a:pt x="137380" y="280345"/>
                  </a:cubicBezTo>
                  <a:cubicBezTo>
                    <a:pt x="137380" y="280345"/>
                    <a:pt x="137380" y="281660"/>
                    <a:pt x="138693" y="281660"/>
                  </a:cubicBezTo>
                  <a:cubicBezTo>
                    <a:pt x="138693" y="281660"/>
                    <a:pt x="138693" y="281660"/>
                    <a:pt x="151820" y="281660"/>
                  </a:cubicBezTo>
                  <a:cubicBezTo>
                    <a:pt x="153133" y="281660"/>
                    <a:pt x="153133" y="280345"/>
                    <a:pt x="153133" y="280345"/>
                  </a:cubicBezTo>
                  <a:cubicBezTo>
                    <a:pt x="153133" y="280345"/>
                    <a:pt x="153133" y="280345"/>
                    <a:pt x="153133" y="265881"/>
                  </a:cubicBezTo>
                  <a:cubicBezTo>
                    <a:pt x="168886" y="261937"/>
                    <a:pt x="179388" y="251417"/>
                    <a:pt x="179388" y="236954"/>
                  </a:cubicBezTo>
                  <a:cubicBezTo>
                    <a:pt x="179388" y="222490"/>
                    <a:pt x="171512" y="213285"/>
                    <a:pt x="153133" y="205396"/>
                  </a:cubicBezTo>
                  <a:cubicBezTo>
                    <a:pt x="140006" y="200136"/>
                    <a:pt x="136067" y="197507"/>
                    <a:pt x="136067" y="192247"/>
                  </a:cubicBezTo>
                  <a:cubicBezTo>
                    <a:pt x="136067" y="186987"/>
                    <a:pt x="140006" y="183043"/>
                    <a:pt x="149195" y="183043"/>
                  </a:cubicBezTo>
                  <a:cubicBezTo>
                    <a:pt x="158384" y="183043"/>
                    <a:pt x="164948" y="186987"/>
                    <a:pt x="168886" y="188302"/>
                  </a:cubicBezTo>
                  <a:cubicBezTo>
                    <a:pt x="168886" y="189617"/>
                    <a:pt x="170199" y="189617"/>
                    <a:pt x="170199" y="188302"/>
                  </a:cubicBezTo>
                  <a:cubicBezTo>
                    <a:pt x="171512" y="188302"/>
                    <a:pt x="171512" y="188302"/>
                    <a:pt x="171512" y="186987"/>
                  </a:cubicBezTo>
                  <a:cubicBezTo>
                    <a:pt x="171512" y="186987"/>
                    <a:pt x="171512" y="186987"/>
                    <a:pt x="175450" y="173838"/>
                  </a:cubicBezTo>
                  <a:cubicBezTo>
                    <a:pt x="175450" y="172524"/>
                    <a:pt x="175450" y="171209"/>
                    <a:pt x="174137" y="171209"/>
                  </a:cubicBezTo>
                  <a:cubicBezTo>
                    <a:pt x="170199" y="168579"/>
                    <a:pt x="163635" y="165949"/>
                    <a:pt x="154446" y="165949"/>
                  </a:cubicBezTo>
                  <a:cubicBezTo>
                    <a:pt x="154446" y="165949"/>
                    <a:pt x="154446" y="165949"/>
                    <a:pt x="154446" y="152800"/>
                  </a:cubicBezTo>
                  <a:cubicBezTo>
                    <a:pt x="154446" y="151485"/>
                    <a:pt x="153133" y="151485"/>
                    <a:pt x="153133" y="151485"/>
                  </a:cubicBezTo>
                  <a:cubicBezTo>
                    <a:pt x="153133" y="151485"/>
                    <a:pt x="153133" y="151485"/>
                    <a:pt x="140006" y="151485"/>
                  </a:cubicBezTo>
                  <a:close/>
                  <a:moveTo>
                    <a:pt x="193964" y="111523"/>
                  </a:moveTo>
                  <a:cubicBezTo>
                    <a:pt x="249382" y="127285"/>
                    <a:pt x="304800" y="183764"/>
                    <a:pt x="304800" y="241557"/>
                  </a:cubicBezTo>
                  <a:cubicBezTo>
                    <a:pt x="304800" y="311171"/>
                    <a:pt x="263896" y="330873"/>
                    <a:pt x="151740" y="330873"/>
                  </a:cubicBezTo>
                  <a:cubicBezTo>
                    <a:pt x="40904" y="330873"/>
                    <a:pt x="0" y="312485"/>
                    <a:pt x="0" y="241557"/>
                  </a:cubicBezTo>
                  <a:cubicBezTo>
                    <a:pt x="0" y="187705"/>
                    <a:pt x="44862" y="133852"/>
                    <a:pt x="97641" y="115464"/>
                  </a:cubicBezTo>
                  <a:cubicBezTo>
                    <a:pt x="100280" y="114150"/>
                    <a:pt x="110836" y="127285"/>
                    <a:pt x="146462" y="125972"/>
                  </a:cubicBezTo>
                  <a:cubicBezTo>
                    <a:pt x="186047" y="124658"/>
                    <a:pt x="191325" y="110210"/>
                    <a:pt x="193964" y="111523"/>
                  </a:cubicBezTo>
                  <a:close/>
                  <a:moveTo>
                    <a:pt x="140718" y="57"/>
                  </a:moveTo>
                  <a:cubicBezTo>
                    <a:pt x="147801" y="-603"/>
                    <a:pt x="155377" y="4346"/>
                    <a:pt x="159989" y="17546"/>
                  </a:cubicBezTo>
                  <a:cubicBezTo>
                    <a:pt x="165259" y="33385"/>
                    <a:pt x="177118" y="20186"/>
                    <a:pt x="182388" y="18866"/>
                  </a:cubicBezTo>
                  <a:cubicBezTo>
                    <a:pt x="204788" y="9626"/>
                    <a:pt x="204788" y="26785"/>
                    <a:pt x="199518" y="34705"/>
                  </a:cubicBezTo>
                  <a:cubicBezTo>
                    <a:pt x="196882" y="38665"/>
                    <a:pt x="183706" y="67704"/>
                    <a:pt x="185024" y="88823"/>
                  </a:cubicBezTo>
                  <a:cubicBezTo>
                    <a:pt x="186341" y="100702"/>
                    <a:pt x="158671" y="107302"/>
                    <a:pt x="145495" y="107302"/>
                  </a:cubicBezTo>
                  <a:cubicBezTo>
                    <a:pt x="132318" y="108622"/>
                    <a:pt x="104648" y="104662"/>
                    <a:pt x="100695" y="96742"/>
                  </a:cubicBezTo>
                  <a:cubicBezTo>
                    <a:pt x="95425" y="87503"/>
                    <a:pt x="82248" y="51864"/>
                    <a:pt x="78295" y="46585"/>
                  </a:cubicBezTo>
                  <a:cubicBezTo>
                    <a:pt x="73025" y="37345"/>
                    <a:pt x="75660" y="25465"/>
                    <a:pt x="92789" y="28105"/>
                  </a:cubicBezTo>
                  <a:cubicBezTo>
                    <a:pt x="107283" y="29425"/>
                    <a:pt x="120460" y="28105"/>
                    <a:pt x="124413" y="16226"/>
                  </a:cubicBezTo>
                  <a:cubicBezTo>
                    <a:pt x="127048" y="6986"/>
                    <a:pt x="133636" y="717"/>
                    <a:pt x="140718" y="57"/>
                  </a:cubicBezTo>
                  <a:close/>
                </a:path>
              </a:pathLst>
            </a:custGeom>
            <a:solidFill>
              <a:srgbClr val="233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grpSp>
      <p:grpSp>
        <p:nvGrpSpPr>
          <p:cNvPr id="231" name="组合 230"/>
          <p:cNvGrpSpPr/>
          <p:nvPr/>
        </p:nvGrpSpPr>
        <p:grpSpPr>
          <a:xfrm>
            <a:off x="3854119" y="3726856"/>
            <a:ext cx="844349" cy="844350"/>
            <a:chOff x="3291490" y="2313077"/>
            <a:chExt cx="2641825" cy="2726239"/>
          </a:xfrm>
        </p:grpSpPr>
        <p:sp>
          <p:nvSpPr>
            <p:cNvPr id="238" name="椭圆 237"/>
            <p:cNvSpPr/>
            <p:nvPr/>
          </p:nvSpPr>
          <p:spPr>
            <a:xfrm>
              <a:off x="3291490" y="2313077"/>
              <a:ext cx="2641825" cy="2726239"/>
            </a:xfrm>
            <a:prstGeom prst="ellipse">
              <a:avLst/>
            </a:prstGeom>
            <a:solidFill>
              <a:srgbClr val="C1CAE5"/>
            </a:soli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39" name="椭圆 62"/>
            <p:cNvSpPr/>
            <p:nvPr/>
          </p:nvSpPr>
          <p:spPr>
            <a:xfrm>
              <a:off x="3791352" y="2866926"/>
              <a:ext cx="1667980" cy="1415016"/>
            </a:xfrm>
            <a:custGeom>
              <a:avLst/>
              <a:gdLst>
                <a:gd name="connsiteX0" fmla="*/ 256381 w 334963"/>
                <a:gd name="connsiteY0" fmla="*/ 180975 h 284163"/>
                <a:gd name="connsiteX1" fmla="*/ 233362 w 334963"/>
                <a:gd name="connsiteY1" fmla="*/ 204788 h 284163"/>
                <a:gd name="connsiteX2" fmla="*/ 256381 w 334963"/>
                <a:gd name="connsiteY2" fmla="*/ 228601 h 284163"/>
                <a:gd name="connsiteX3" fmla="*/ 279400 w 334963"/>
                <a:gd name="connsiteY3" fmla="*/ 204788 h 284163"/>
                <a:gd name="connsiteX4" fmla="*/ 256381 w 334963"/>
                <a:gd name="connsiteY4" fmla="*/ 180975 h 284163"/>
                <a:gd name="connsiteX5" fmla="*/ 245904 w 334963"/>
                <a:gd name="connsiteY5" fmla="*/ 125413 h 284163"/>
                <a:gd name="connsiteX6" fmla="*/ 266859 w 334963"/>
                <a:gd name="connsiteY6" fmla="*/ 125413 h 284163"/>
                <a:gd name="connsiteX7" fmla="*/ 266859 w 334963"/>
                <a:gd name="connsiteY7" fmla="*/ 146580 h 284163"/>
                <a:gd name="connsiteX8" fmla="*/ 289124 w 334963"/>
                <a:gd name="connsiteY8" fmla="*/ 155840 h 284163"/>
                <a:gd name="connsiteX9" fmla="*/ 304840 w 334963"/>
                <a:gd name="connsiteY9" fmla="*/ 139965 h 284163"/>
                <a:gd name="connsiteX10" fmla="*/ 319247 w 334963"/>
                <a:gd name="connsiteY10" fmla="*/ 155840 h 284163"/>
                <a:gd name="connsiteX11" fmla="*/ 304840 w 334963"/>
                <a:gd name="connsiteY11" fmla="*/ 171715 h 284163"/>
                <a:gd name="connsiteX12" fmla="*/ 314008 w 334963"/>
                <a:gd name="connsiteY12" fmla="*/ 194205 h 284163"/>
                <a:gd name="connsiteX13" fmla="*/ 334963 w 334963"/>
                <a:gd name="connsiteY13" fmla="*/ 194205 h 284163"/>
                <a:gd name="connsiteX14" fmla="*/ 334963 w 334963"/>
                <a:gd name="connsiteY14" fmla="*/ 215371 h 284163"/>
                <a:gd name="connsiteX15" fmla="*/ 314008 w 334963"/>
                <a:gd name="connsiteY15" fmla="*/ 215371 h 284163"/>
                <a:gd name="connsiteX16" fmla="*/ 304840 w 334963"/>
                <a:gd name="connsiteY16" fmla="*/ 237861 h 284163"/>
                <a:gd name="connsiteX17" fmla="*/ 319247 w 334963"/>
                <a:gd name="connsiteY17" fmla="*/ 253736 h 284163"/>
                <a:gd name="connsiteX18" fmla="*/ 303531 w 334963"/>
                <a:gd name="connsiteY18" fmla="*/ 269611 h 284163"/>
                <a:gd name="connsiteX19" fmla="*/ 289124 w 334963"/>
                <a:gd name="connsiteY19" fmla="*/ 253736 h 284163"/>
                <a:gd name="connsiteX20" fmla="*/ 266859 w 334963"/>
                <a:gd name="connsiteY20" fmla="*/ 262996 h 284163"/>
                <a:gd name="connsiteX21" fmla="*/ 266859 w 334963"/>
                <a:gd name="connsiteY21" fmla="*/ 284163 h 284163"/>
                <a:gd name="connsiteX22" fmla="*/ 244595 w 334963"/>
                <a:gd name="connsiteY22" fmla="*/ 284163 h 284163"/>
                <a:gd name="connsiteX23" fmla="*/ 244595 w 334963"/>
                <a:gd name="connsiteY23" fmla="*/ 262996 h 284163"/>
                <a:gd name="connsiteX24" fmla="*/ 223639 w 334963"/>
                <a:gd name="connsiteY24" fmla="*/ 253736 h 284163"/>
                <a:gd name="connsiteX25" fmla="*/ 207923 w 334963"/>
                <a:gd name="connsiteY25" fmla="*/ 269611 h 284163"/>
                <a:gd name="connsiteX26" fmla="*/ 192206 w 334963"/>
                <a:gd name="connsiteY26" fmla="*/ 253736 h 284163"/>
                <a:gd name="connsiteX27" fmla="*/ 207923 w 334963"/>
                <a:gd name="connsiteY27" fmla="*/ 237861 h 284163"/>
                <a:gd name="connsiteX28" fmla="*/ 198755 w 334963"/>
                <a:gd name="connsiteY28" fmla="*/ 215371 h 284163"/>
                <a:gd name="connsiteX29" fmla="*/ 177800 w 334963"/>
                <a:gd name="connsiteY29" fmla="*/ 215371 h 284163"/>
                <a:gd name="connsiteX30" fmla="*/ 177800 w 334963"/>
                <a:gd name="connsiteY30" fmla="*/ 194205 h 284163"/>
                <a:gd name="connsiteX31" fmla="*/ 198755 w 334963"/>
                <a:gd name="connsiteY31" fmla="*/ 194205 h 284163"/>
                <a:gd name="connsiteX32" fmla="*/ 207923 w 334963"/>
                <a:gd name="connsiteY32" fmla="*/ 171715 h 284163"/>
                <a:gd name="connsiteX33" fmla="*/ 192206 w 334963"/>
                <a:gd name="connsiteY33" fmla="*/ 155840 h 284163"/>
                <a:gd name="connsiteX34" fmla="*/ 207923 w 334963"/>
                <a:gd name="connsiteY34" fmla="*/ 139965 h 284163"/>
                <a:gd name="connsiteX35" fmla="*/ 223639 w 334963"/>
                <a:gd name="connsiteY35" fmla="*/ 155840 h 284163"/>
                <a:gd name="connsiteX36" fmla="*/ 245904 w 334963"/>
                <a:gd name="connsiteY36" fmla="*/ 146580 h 284163"/>
                <a:gd name="connsiteX37" fmla="*/ 245904 w 334963"/>
                <a:gd name="connsiteY37" fmla="*/ 125413 h 284163"/>
                <a:gd name="connsiteX38" fmla="*/ 104775 w 334963"/>
                <a:gd name="connsiteY38" fmla="*/ 73025 h 284163"/>
                <a:gd name="connsiteX39" fmla="*/ 73025 w 334963"/>
                <a:gd name="connsiteY39" fmla="*/ 104775 h 284163"/>
                <a:gd name="connsiteX40" fmla="*/ 104775 w 334963"/>
                <a:gd name="connsiteY40" fmla="*/ 136525 h 284163"/>
                <a:gd name="connsiteX41" fmla="*/ 136525 w 334963"/>
                <a:gd name="connsiteY41" fmla="*/ 104775 h 284163"/>
                <a:gd name="connsiteX42" fmla="*/ 104775 w 334963"/>
                <a:gd name="connsiteY42" fmla="*/ 73025 h 284163"/>
                <a:gd name="connsiteX43" fmla="*/ 90186 w 334963"/>
                <a:gd name="connsiteY43" fmla="*/ 0 h 284163"/>
                <a:gd name="connsiteX44" fmla="*/ 119364 w 334963"/>
                <a:gd name="connsiteY44" fmla="*/ 0 h 284163"/>
                <a:gd name="connsiteX45" fmla="*/ 119364 w 334963"/>
                <a:gd name="connsiteY45" fmla="*/ 28957 h 284163"/>
                <a:gd name="connsiteX46" fmla="*/ 148542 w 334963"/>
                <a:gd name="connsiteY46" fmla="*/ 40803 h 284163"/>
                <a:gd name="connsiteX47" fmla="*/ 168436 w 334963"/>
                <a:gd name="connsiteY47" fmla="*/ 19743 h 284163"/>
                <a:gd name="connsiteX48" fmla="*/ 189656 w 334963"/>
                <a:gd name="connsiteY48" fmla="*/ 40803 h 284163"/>
                <a:gd name="connsiteX49" fmla="*/ 169762 w 334963"/>
                <a:gd name="connsiteY49" fmla="*/ 60546 h 284163"/>
                <a:gd name="connsiteX50" fmla="*/ 180372 w 334963"/>
                <a:gd name="connsiteY50" fmla="*/ 89503 h 284163"/>
                <a:gd name="connsiteX51" fmla="*/ 209550 w 334963"/>
                <a:gd name="connsiteY51" fmla="*/ 89503 h 284163"/>
                <a:gd name="connsiteX52" fmla="*/ 209550 w 334963"/>
                <a:gd name="connsiteY52" fmla="*/ 118460 h 284163"/>
                <a:gd name="connsiteX53" fmla="*/ 180372 w 334963"/>
                <a:gd name="connsiteY53" fmla="*/ 118460 h 284163"/>
                <a:gd name="connsiteX54" fmla="*/ 169762 w 334963"/>
                <a:gd name="connsiteY54" fmla="*/ 147417 h 284163"/>
                <a:gd name="connsiteX55" fmla="*/ 189656 w 334963"/>
                <a:gd name="connsiteY55" fmla="*/ 167160 h 284163"/>
                <a:gd name="connsiteX56" fmla="*/ 168436 w 334963"/>
                <a:gd name="connsiteY56" fmla="*/ 188220 h 284163"/>
                <a:gd name="connsiteX57" fmla="*/ 148542 w 334963"/>
                <a:gd name="connsiteY57" fmla="*/ 168476 h 284163"/>
                <a:gd name="connsiteX58" fmla="*/ 119364 w 334963"/>
                <a:gd name="connsiteY58" fmla="*/ 180322 h 284163"/>
                <a:gd name="connsiteX59" fmla="*/ 119364 w 334963"/>
                <a:gd name="connsiteY59" fmla="*/ 207963 h 284163"/>
                <a:gd name="connsiteX60" fmla="*/ 90186 w 334963"/>
                <a:gd name="connsiteY60" fmla="*/ 207963 h 284163"/>
                <a:gd name="connsiteX61" fmla="*/ 90186 w 334963"/>
                <a:gd name="connsiteY61" fmla="*/ 180322 h 284163"/>
                <a:gd name="connsiteX62" fmla="*/ 61008 w 334963"/>
                <a:gd name="connsiteY62" fmla="*/ 168476 h 284163"/>
                <a:gd name="connsiteX63" fmla="*/ 41114 w 334963"/>
                <a:gd name="connsiteY63" fmla="*/ 188220 h 284163"/>
                <a:gd name="connsiteX64" fmla="*/ 19894 w 334963"/>
                <a:gd name="connsiteY64" fmla="*/ 167160 h 284163"/>
                <a:gd name="connsiteX65" fmla="*/ 41114 w 334963"/>
                <a:gd name="connsiteY65" fmla="*/ 147417 h 284163"/>
                <a:gd name="connsiteX66" fmla="*/ 29178 w 334963"/>
                <a:gd name="connsiteY66" fmla="*/ 118460 h 284163"/>
                <a:gd name="connsiteX67" fmla="*/ 0 w 334963"/>
                <a:gd name="connsiteY67" fmla="*/ 118460 h 284163"/>
                <a:gd name="connsiteX68" fmla="*/ 0 w 334963"/>
                <a:gd name="connsiteY68" fmla="*/ 89503 h 284163"/>
                <a:gd name="connsiteX69" fmla="*/ 29178 w 334963"/>
                <a:gd name="connsiteY69" fmla="*/ 89503 h 284163"/>
                <a:gd name="connsiteX70" fmla="*/ 41114 w 334963"/>
                <a:gd name="connsiteY70" fmla="*/ 60546 h 284163"/>
                <a:gd name="connsiteX71" fmla="*/ 19894 w 334963"/>
                <a:gd name="connsiteY71" fmla="*/ 40803 h 284163"/>
                <a:gd name="connsiteX72" fmla="*/ 41114 w 334963"/>
                <a:gd name="connsiteY72" fmla="*/ 19743 h 284163"/>
                <a:gd name="connsiteX73" fmla="*/ 61008 w 334963"/>
                <a:gd name="connsiteY73" fmla="*/ 40803 h 284163"/>
                <a:gd name="connsiteX74" fmla="*/ 90186 w 334963"/>
                <a:gd name="connsiteY74" fmla="*/ 28957 h 284163"/>
                <a:gd name="connsiteX75" fmla="*/ 90186 w 334963"/>
                <a:gd name="connsiteY75" fmla="*/ 0 h 28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4963" h="284163">
                  <a:moveTo>
                    <a:pt x="256381" y="180975"/>
                  </a:moveTo>
                  <a:cubicBezTo>
                    <a:pt x="243668" y="180975"/>
                    <a:pt x="233362" y="191636"/>
                    <a:pt x="233362" y="204788"/>
                  </a:cubicBezTo>
                  <a:cubicBezTo>
                    <a:pt x="233362" y="217940"/>
                    <a:pt x="243668" y="228601"/>
                    <a:pt x="256381" y="228601"/>
                  </a:cubicBezTo>
                  <a:cubicBezTo>
                    <a:pt x="269094" y="228601"/>
                    <a:pt x="279400" y="217940"/>
                    <a:pt x="279400" y="204788"/>
                  </a:cubicBezTo>
                  <a:cubicBezTo>
                    <a:pt x="279400" y="191636"/>
                    <a:pt x="269094" y="180975"/>
                    <a:pt x="256381" y="180975"/>
                  </a:cubicBezTo>
                  <a:close/>
                  <a:moveTo>
                    <a:pt x="245904" y="125413"/>
                  </a:moveTo>
                  <a:cubicBezTo>
                    <a:pt x="245904" y="125413"/>
                    <a:pt x="245904" y="125413"/>
                    <a:pt x="266859" y="125413"/>
                  </a:cubicBezTo>
                  <a:cubicBezTo>
                    <a:pt x="266859" y="125413"/>
                    <a:pt x="266859" y="125413"/>
                    <a:pt x="266859" y="146580"/>
                  </a:cubicBezTo>
                  <a:cubicBezTo>
                    <a:pt x="274717" y="149225"/>
                    <a:pt x="282576" y="151871"/>
                    <a:pt x="289124" y="155840"/>
                  </a:cubicBezTo>
                  <a:cubicBezTo>
                    <a:pt x="289124" y="155840"/>
                    <a:pt x="289124" y="155840"/>
                    <a:pt x="304840" y="139965"/>
                  </a:cubicBezTo>
                  <a:cubicBezTo>
                    <a:pt x="304840" y="139965"/>
                    <a:pt x="304840" y="139965"/>
                    <a:pt x="319247" y="155840"/>
                  </a:cubicBezTo>
                  <a:cubicBezTo>
                    <a:pt x="319247" y="155840"/>
                    <a:pt x="319247" y="155840"/>
                    <a:pt x="304840" y="171715"/>
                  </a:cubicBezTo>
                  <a:cubicBezTo>
                    <a:pt x="308769" y="178330"/>
                    <a:pt x="311389" y="186267"/>
                    <a:pt x="314008" y="194205"/>
                  </a:cubicBezTo>
                  <a:cubicBezTo>
                    <a:pt x="314008" y="194205"/>
                    <a:pt x="314008" y="194205"/>
                    <a:pt x="334963" y="194205"/>
                  </a:cubicBezTo>
                  <a:cubicBezTo>
                    <a:pt x="334963" y="194205"/>
                    <a:pt x="334963" y="194205"/>
                    <a:pt x="334963" y="215371"/>
                  </a:cubicBezTo>
                  <a:lnTo>
                    <a:pt x="314008" y="215371"/>
                  </a:lnTo>
                  <a:cubicBezTo>
                    <a:pt x="311389" y="223309"/>
                    <a:pt x="308769" y="231246"/>
                    <a:pt x="304840" y="237861"/>
                  </a:cubicBezTo>
                  <a:cubicBezTo>
                    <a:pt x="304840" y="237861"/>
                    <a:pt x="304840" y="237861"/>
                    <a:pt x="319247" y="253736"/>
                  </a:cubicBezTo>
                  <a:cubicBezTo>
                    <a:pt x="319247" y="253736"/>
                    <a:pt x="319247" y="253736"/>
                    <a:pt x="303531" y="269611"/>
                  </a:cubicBezTo>
                  <a:cubicBezTo>
                    <a:pt x="303531" y="269611"/>
                    <a:pt x="303531" y="269611"/>
                    <a:pt x="289124" y="253736"/>
                  </a:cubicBezTo>
                  <a:cubicBezTo>
                    <a:pt x="282576" y="257705"/>
                    <a:pt x="274717" y="261674"/>
                    <a:pt x="266859" y="262996"/>
                  </a:cubicBezTo>
                  <a:cubicBezTo>
                    <a:pt x="266859" y="262996"/>
                    <a:pt x="266859" y="262996"/>
                    <a:pt x="266859" y="284163"/>
                  </a:cubicBezTo>
                  <a:cubicBezTo>
                    <a:pt x="266859" y="284163"/>
                    <a:pt x="266859" y="284163"/>
                    <a:pt x="244595" y="284163"/>
                  </a:cubicBezTo>
                  <a:cubicBezTo>
                    <a:pt x="244595" y="284163"/>
                    <a:pt x="244595" y="284163"/>
                    <a:pt x="244595" y="262996"/>
                  </a:cubicBezTo>
                  <a:cubicBezTo>
                    <a:pt x="236736" y="260351"/>
                    <a:pt x="230187" y="257705"/>
                    <a:pt x="223639" y="253736"/>
                  </a:cubicBezTo>
                  <a:cubicBezTo>
                    <a:pt x="223639" y="253736"/>
                    <a:pt x="223639" y="253736"/>
                    <a:pt x="207923" y="269611"/>
                  </a:cubicBezTo>
                  <a:cubicBezTo>
                    <a:pt x="207923" y="269611"/>
                    <a:pt x="207923" y="269611"/>
                    <a:pt x="192206" y="253736"/>
                  </a:cubicBezTo>
                  <a:cubicBezTo>
                    <a:pt x="192206" y="253736"/>
                    <a:pt x="192206" y="253736"/>
                    <a:pt x="207923" y="237861"/>
                  </a:cubicBezTo>
                  <a:cubicBezTo>
                    <a:pt x="203994" y="231246"/>
                    <a:pt x="200065" y="223309"/>
                    <a:pt x="198755" y="215371"/>
                  </a:cubicBezTo>
                  <a:cubicBezTo>
                    <a:pt x="198755" y="215371"/>
                    <a:pt x="198755" y="215371"/>
                    <a:pt x="177800" y="215371"/>
                  </a:cubicBezTo>
                  <a:cubicBezTo>
                    <a:pt x="177800" y="215371"/>
                    <a:pt x="177800" y="215371"/>
                    <a:pt x="177800" y="194205"/>
                  </a:cubicBezTo>
                  <a:cubicBezTo>
                    <a:pt x="177800" y="194205"/>
                    <a:pt x="177800" y="194205"/>
                    <a:pt x="198755" y="194205"/>
                  </a:cubicBezTo>
                  <a:cubicBezTo>
                    <a:pt x="200065" y="186267"/>
                    <a:pt x="203994" y="178330"/>
                    <a:pt x="207923" y="171715"/>
                  </a:cubicBezTo>
                  <a:cubicBezTo>
                    <a:pt x="207923" y="171715"/>
                    <a:pt x="207923" y="171715"/>
                    <a:pt x="192206" y="155840"/>
                  </a:cubicBezTo>
                  <a:cubicBezTo>
                    <a:pt x="192206" y="155840"/>
                    <a:pt x="192206" y="155840"/>
                    <a:pt x="207923" y="139965"/>
                  </a:cubicBezTo>
                  <a:cubicBezTo>
                    <a:pt x="207923" y="139965"/>
                    <a:pt x="207923" y="139965"/>
                    <a:pt x="223639" y="155840"/>
                  </a:cubicBezTo>
                  <a:cubicBezTo>
                    <a:pt x="230187" y="151871"/>
                    <a:pt x="238046" y="149225"/>
                    <a:pt x="245904" y="146580"/>
                  </a:cubicBezTo>
                  <a:cubicBezTo>
                    <a:pt x="245904" y="146580"/>
                    <a:pt x="245904" y="146580"/>
                    <a:pt x="245904" y="125413"/>
                  </a:cubicBezTo>
                  <a:close/>
                  <a:moveTo>
                    <a:pt x="104775" y="73025"/>
                  </a:moveTo>
                  <a:cubicBezTo>
                    <a:pt x="87240" y="73025"/>
                    <a:pt x="73025" y="87240"/>
                    <a:pt x="73025" y="104775"/>
                  </a:cubicBezTo>
                  <a:cubicBezTo>
                    <a:pt x="73025" y="122310"/>
                    <a:pt x="87240" y="136525"/>
                    <a:pt x="104775" y="136525"/>
                  </a:cubicBezTo>
                  <a:cubicBezTo>
                    <a:pt x="122310" y="136525"/>
                    <a:pt x="136525" y="122310"/>
                    <a:pt x="136525" y="104775"/>
                  </a:cubicBezTo>
                  <a:cubicBezTo>
                    <a:pt x="136525" y="87240"/>
                    <a:pt x="122310" y="73025"/>
                    <a:pt x="104775" y="73025"/>
                  </a:cubicBezTo>
                  <a:close/>
                  <a:moveTo>
                    <a:pt x="90186" y="0"/>
                  </a:moveTo>
                  <a:cubicBezTo>
                    <a:pt x="90186" y="0"/>
                    <a:pt x="90186" y="0"/>
                    <a:pt x="119364" y="0"/>
                  </a:cubicBezTo>
                  <a:cubicBezTo>
                    <a:pt x="119364" y="0"/>
                    <a:pt x="119364" y="0"/>
                    <a:pt x="119364" y="28957"/>
                  </a:cubicBezTo>
                  <a:cubicBezTo>
                    <a:pt x="129974" y="30273"/>
                    <a:pt x="139258" y="34222"/>
                    <a:pt x="148542" y="40803"/>
                  </a:cubicBezTo>
                  <a:cubicBezTo>
                    <a:pt x="148542" y="40803"/>
                    <a:pt x="148542" y="40803"/>
                    <a:pt x="168436" y="19743"/>
                  </a:cubicBezTo>
                  <a:cubicBezTo>
                    <a:pt x="168436" y="19743"/>
                    <a:pt x="168436" y="19743"/>
                    <a:pt x="189656" y="40803"/>
                  </a:cubicBezTo>
                  <a:cubicBezTo>
                    <a:pt x="189656" y="40803"/>
                    <a:pt x="189656" y="40803"/>
                    <a:pt x="169762" y="60546"/>
                  </a:cubicBezTo>
                  <a:cubicBezTo>
                    <a:pt x="175067" y="69760"/>
                    <a:pt x="179046" y="78973"/>
                    <a:pt x="180372" y="89503"/>
                  </a:cubicBezTo>
                  <a:cubicBezTo>
                    <a:pt x="180372" y="89503"/>
                    <a:pt x="180372" y="89503"/>
                    <a:pt x="209550" y="89503"/>
                  </a:cubicBezTo>
                  <a:cubicBezTo>
                    <a:pt x="209550" y="89503"/>
                    <a:pt x="209550" y="89503"/>
                    <a:pt x="209550" y="118460"/>
                  </a:cubicBezTo>
                  <a:cubicBezTo>
                    <a:pt x="209550" y="118460"/>
                    <a:pt x="209550" y="118460"/>
                    <a:pt x="180372" y="118460"/>
                  </a:cubicBezTo>
                  <a:cubicBezTo>
                    <a:pt x="179046" y="128990"/>
                    <a:pt x="175067" y="138203"/>
                    <a:pt x="169762" y="147417"/>
                  </a:cubicBezTo>
                  <a:lnTo>
                    <a:pt x="189656" y="167160"/>
                  </a:lnTo>
                  <a:cubicBezTo>
                    <a:pt x="189656" y="167160"/>
                    <a:pt x="189656" y="167160"/>
                    <a:pt x="168436" y="188220"/>
                  </a:cubicBezTo>
                  <a:cubicBezTo>
                    <a:pt x="168436" y="188220"/>
                    <a:pt x="168436" y="188220"/>
                    <a:pt x="148542" y="168476"/>
                  </a:cubicBezTo>
                  <a:cubicBezTo>
                    <a:pt x="140584" y="173741"/>
                    <a:pt x="129974" y="177690"/>
                    <a:pt x="119364" y="180322"/>
                  </a:cubicBezTo>
                  <a:cubicBezTo>
                    <a:pt x="119364" y="180322"/>
                    <a:pt x="119364" y="180322"/>
                    <a:pt x="119364" y="207963"/>
                  </a:cubicBezTo>
                  <a:cubicBezTo>
                    <a:pt x="119364" y="207963"/>
                    <a:pt x="119364" y="207963"/>
                    <a:pt x="90186" y="207963"/>
                  </a:cubicBezTo>
                  <a:cubicBezTo>
                    <a:pt x="90186" y="207963"/>
                    <a:pt x="90186" y="207963"/>
                    <a:pt x="90186" y="180322"/>
                  </a:cubicBezTo>
                  <a:cubicBezTo>
                    <a:pt x="79576" y="177690"/>
                    <a:pt x="70292" y="173741"/>
                    <a:pt x="61008" y="168476"/>
                  </a:cubicBezTo>
                  <a:cubicBezTo>
                    <a:pt x="61008" y="168476"/>
                    <a:pt x="61008" y="168476"/>
                    <a:pt x="41114" y="188220"/>
                  </a:cubicBezTo>
                  <a:cubicBezTo>
                    <a:pt x="41114" y="188220"/>
                    <a:pt x="41114" y="188220"/>
                    <a:pt x="19894" y="167160"/>
                  </a:cubicBezTo>
                  <a:cubicBezTo>
                    <a:pt x="19894" y="167160"/>
                    <a:pt x="19894" y="167160"/>
                    <a:pt x="41114" y="147417"/>
                  </a:cubicBezTo>
                  <a:cubicBezTo>
                    <a:pt x="34483" y="138203"/>
                    <a:pt x="30504" y="128990"/>
                    <a:pt x="29178" y="118460"/>
                  </a:cubicBezTo>
                  <a:cubicBezTo>
                    <a:pt x="29178" y="118460"/>
                    <a:pt x="29178" y="118460"/>
                    <a:pt x="0" y="118460"/>
                  </a:cubicBezTo>
                  <a:cubicBezTo>
                    <a:pt x="0" y="118460"/>
                    <a:pt x="0" y="118460"/>
                    <a:pt x="0" y="89503"/>
                  </a:cubicBezTo>
                  <a:cubicBezTo>
                    <a:pt x="0" y="89503"/>
                    <a:pt x="0" y="89503"/>
                    <a:pt x="29178" y="89503"/>
                  </a:cubicBezTo>
                  <a:cubicBezTo>
                    <a:pt x="30504" y="78973"/>
                    <a:pt x="34483" y="69760"/>
                    <a:pt x="41114" y="60546"/>
                  </a:cubicBezTo>
                  <a:cubicBezTo>
                    <a:pt x="41114" y="60546"/>
                    <a:pt x="41114" y="60546"/>
                    <a:pt x="19894" y="40803"/>
                  </a:cubicBezTo>
                  <a:cubicBezTo>
                    <a:pt x="19894" y="40803"/>
                    <a:pt x="19894" y="40803"/>
                    <a:pt x="41114" y="19743"/>
                  </a:cubicBezTo>
                  <a:cubicBezTo>
                    <a:pt x="41114" y="19743"/>
                    <a:pt x="41114" y="19743"/>
                    <a:pt x="61008" y="40803"/>
                  </a:cubicBezTo>
                  <a:cubicBezTo>
                    <a:pt x="70292" y="34222"/>
                    <a:pt x="79576" y="30273"/>
                    <a:pt x="90186" y="28957"/>
                  </a:cubicBezTo>
                  <a:cubicBezTo>
                    <a:pt x="90186" y="28957"/>
                    <a:pt x="90186" y="28957"/>
                    <a:pt x="90186" y="0"/>
                  </a:cubicBezTo>
                  <a:close/>
                </a:path>
              </a:pathLst>
            </a:custGeom>
            <a:solidFill>
              <a:srgbClr val="233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grpSp>
      <p:grpSp>
        <p:nvGrpSpPr>
          <p:cNvPr id="232" name="组合 231"/>
          <p:cNvGrpSpPr/>
          <p:nvPr/>
        </p:nvGrpSpPr>
        <p:grpSpPr>
          <a:xfrm>
            <a:off x="4325782" y="1631549"/>
            <a:ext cx="844349" cy="844350"/>
            <a:chOff x="3176812" y="2273198"/>
            <a:chExt cx="2641825" cy="2726239"/>
          </a:xfrm>
        </p:grpSpPr>
        <p:sp>
          <p:nvSpPr>
            <p:cNvPr id="236" name="椭圆 235"/>
            <p:cNvSpPr/>
            <p:nvPr/>
          </p:nvSpPr>
          <p:spPr>
            <a:xfrm>
              <a:off x="3176812" y="2273198"/>
              <a:ext cx="2641825" cy="2726239"/>
            </a:xfrm>
            <a:prstGeom prst="ellipse">
              <a:avLst/>
            </a:prstGeom>
            <a:solidFill>
              <a:srgbClr val="C1CAE5"/>
            </a:soli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37" name="椭圆 78"/>
            <p:cNvSpPr/>
            <p:nvPr/>
          </p:nvSpPr>
          <p:spPr>
            <a:xfrm>
              <a:off x="3825966" y="2878992"/>
              <a:ext cx="1448558" cy="1448563"/>
            </a:xfrm>
            <a:custGeom>
              <a:avLst/>
              <a:gdLst>
                <a:gd name="connsiteX0" fmla="*/ 0 w 338137"/>
                <a:gd name="connsiteY0" fmla="*/ 211138 h 338138"/>
                <a:gd name="connsiteX1" fmla="*/ 131752 w 338137"/>
                <a:gd name="connsiteY1" fmla="*/ 274638 h 338138"/>
                <a:gd name="connsiteX2" fmla="*/ 167325 w 338137"/>
                <a:gd name="connsiteY2" fmla="*/ 298451 h 338138"/>
                <a:gd name="connsiteX3" fmla="*/ 193675 w 338137"/>
                <a:gd name="connsiteY3" fmla="*/ 298451 h 338138"/>
                <a:gd name="connsiteX4" fmla="*/ 193675 w 338137"/>
                <a:gd name="connsiteY4" fmla="*/ 318294 h 338138"/>
                <a:gd name="connsiteX5" fmla="*/ 140974 w 338137"/>
                <a:gd name="connsiteY5" fmla="*/ 322263 h 338138"/>
                <a:gd name="connsiteX6" fmla="*/ 0 w 338137"/>
                <a:gd name="connsiteY6" fmla="*/ 258763 h 338138"/>
                <a:gd name="connsiteX7" fmla="*/ 0 w 338137"/>
                <a:gd name="connsiteY7" fmla="*/ 211138 h 338138"/>
                <a:gd name="connsiteX8" fmla="*/ 233476 w 338137"/>
                <a:gd name="connsiteY8" fmla="*/ 153988 h 338138"/>
                <a:gd name="connsiteX9" fmla="*/ 258648 w 338137"/>
                <a:gd name="connsiteY9" fmla="*/ 153988 h 338138"/>
                <a:gd name="connsiteX10" fmla="*/ 271896 w 338137"/>
                <a:gd name="connsiteY10" fmla="*/ 167236 h 338138"/>
                <a:gd name="connsiteX11" fmla="*/ 271896 w 338137"/>
                <a:gd name="connsiteY11" fmla="*/ 220229 h 338138"/>
                <a:gd name="connsiteX12" fmla="*/ 324889 w 338137"/>
                <a:gd name="connsiteY12" fmla="*/ 220229 h 338138"/>
                <a:gd name="connsiteX13" fmla="*/ 338137 w 338137"/>
                <a:gd name="connsiteY13" fmla="*/ 233477 h 338138"/>
                <a:gd name="connsiteX14" fmla="*/ 338137 w 338137"/>
                <a:gd name="connsiteY14" fmla="*/ 258649 h 338138"/>
                <a:gd name="connsiteX15" fmla="*/ 324889 w 338137"/>
                <a:gd name="connsiteY15" fmla="*/ 271897 h 338138"/>
                <a:gd name="connsiteX16" fmla="*/ 271896 w 338137"/>
                <a:gd name="connsiteY16" fmla="*/ 271897 h 338138"/>
                <a:gd name="connsiteX17" fmla="*/ 271896 w 338137"/>
                <a:gd name="connsiteY17" fmla="*/ 324890 h 338138"/>
                <a:gd name="connsiteX18" fmla="*/ 258648 w 338137"/>
                <a:gd name="connsiteY18" fmla="*/ 338138 h 338138"/>
                <a:gd name="connsiteX19" fmla="*/ 233476 w 338137"/>
                <a:gd name="connsiteY19" fmla="*/ 338138 h 338138"/>
                <a:gd name="connsiteX20" fmla="*/ 220228 w 338137"/>
                <a:gd name="connsiteY20" fmla="*/ 324890 h 338138"/>
                <a:gd name="connsiteX21" fmla="*/ 220228 w 338137"/>
                <a:gd name="connsiteY21" fmla="*/ 271897 h 338138"/>
                <a:gd name="connsiteX22" fmla="*/ 167235 w 338137"/>
                <a:gd name="connsiteY22" fmla="*/ 271897 h 338138"/>
                <a:gd name="connsiteX23" fmla="*/ 153987 w 338137"/>
                <a:gd name="connsiteY23" fmla="*/ 258649 h 338138"/>
                <a:gd name="connsiteX24" fmla="*/ 153987 w 338137"/>
                <a:gd name="connsiteY24" fmla="*/ 233477 h 338138"/>
                <a:gd name="connsiteX25" fmla="*/ 167235 w 338137"/>
                <a:gd name="connsiteY25" fmla="*/ 220229 h 338138"/>
                <a:gd name="connsiteX26" fmla="*/ 220228 w 338137"/>
                <a:gd name="connsiteY26" fmla="*/ 220229 h 338138"/>
                <a:gd name="connsiteX27" fmla="*/ 220228 w 338137"/>
                <a:gd name="connsiteY27" fmla="*/ 167236 h 338138"/>
                <a:gd name="connsiteX28" fmla="*/ 233476 w 338137"/>
                <a:gd name="connsiteY28" fmla="*/ 153988 h 338138"/>
                <a:gd name="connsiteX29" fmla="*/ 0 w 338137"/>
                <a:gd name="connsiteY29" fmla="*/ 146050 h 338138"/>
                <a:gd name="connsiteX30" fmla="*/ 138113 w 338137"/>
                <a:gd name="connsiteY30" fmla="*/ 208643 h 338138"/>
                <a:gd name="connsiteX31" fmla="*/ 128817 w 338137"/>
                <a:gd name="connsiteY31" fmla="*/ 233420 h 338138"/>
                <a:gd name="connsiteX32" fmla="*/ 128817 w 338137"/>
                <a:gd name="connsiteY32" fmla="*/ 255588 h 338138"/>
                <a:gd name="connsiteX33" fmla="*/ 0 w 338137"/>
                <a:gd name="connsiteY33" fmla="*/ 194299 h 338138"/>
                <a:gd name="connsiteX34" fmla="*/ 0 w 338137"/>
                <a:gd name="connsiteY34" fmla="*/ 146050 h 338138"/>
                <a:gd name="connsiteX35" fmla="*/ 282575 w 338137"/>
                <a:gd name="connsiteY35" fmla="*/ 80963 h 338138"/>
                <a:gd name="connsiteX36" fmla="*/ 282575 w 338137"/>
                <a:gd name="connsiteY36" fmla="*/ 128588 h 338138"/>
                <a:gd name="connsiteX37" fmla="*/ 282575 w 338137"/>
                <a:gd name="connsiteY37" fmla="*/ 136526 h 338138"/>
                <a:gd name="connsiteX38" fmla="*/ 258512 w 338137"/>
                <a:gd name="connsiteY38" fmla="*/ 128588 h 338138"/>
                <a:gd name="connsiteX39" fmla="*/ 233112 w 338137"/>
                <a:gd name="connsiteY39" fmla="*/ 128588 h 338138"/>
                <a:gd name="connsiteX40" fmla="*/ 231775 w 338137"/>
                <a:gd name="connsiteY40" fmla="*/ 128588 h 338138"/>
                <a:gd name="connsiteX41" fmla="*/ 282575 w 338137"/>
                <a:gd name="connsiteY41" fmla="*/ 80963 h 338138"/>
                <a:gd name="connsiteX42" fmla="*/ 0 w 338137"/>
                <a:gd name="connsiteY42" fmla="*/ 80963 h 338138"/>
                <a:gd name="connsiteX43" fmla="*/ 141198 w 338137"/>
                <a:gd name="connsiteY43" fmla="*/ 144463 h 338138"/>
                <a:gd name="connsiteX44" fmla="*/ 211138 w 338137"/>
                <a:gd name="connsiteY44" fmla="*/ 135202 h 338138"/>
                <a:gd name="connsiteX45" fmla="*/ 193983 w 338137"/>
                <a:gd name="connsiteY45" fmla="*/ 168276 h 338138"/>
                <a:gd name="connsiteX46" fmla="*/ 193983 w 338137"/>
                <a:gd name="connsiteY46" fmla="*/ 188119 h 338138"/>
                <a:gd name="connsiteX47" fmla="*/ 141198 w 338137"/>
                <a:gd name="connsiteY47" fmla="*/ 192088 h 338138"/>
                <a:gd name="connsiteX48" fmla="*/ 0 w 338137"/>
                <a:gd name="connsiteY48" fmla="*/ 128588 h 338138"/>
                <a:gd name="connsiteX49" fmla="*/ 0 w 338137"/>
                <a:gd name="connsiteY49" fmla="*/ 80963 h 338138"/>
                <a:gd name="connsiteX50" fmla="*/ 141288 w 338137"/>
                <a:gd name="connsiteY50" fmla="*/ 0 h 338138"/>
                <a:gd name="connsiteX51" fmla="*/ 282576 w 338137"/>
                <a:gd name="connsiteY51" fmla="*/ 62707 h 338138"/>
                <a:gd name="connsiteX52" fmla="*/ 141288 w 338137"/>
                <a:gd name="connsiteY52" fmla="*/ 125414 h 338138"/>
                <a:gd name="connsiteX53" fmla="*/ 0 w 338137"/>
                <a:gd name="connsiteY53" fmla="*/ 62707 h 338138"/>
                <a:gd name="connsiteX54" fmla="*/ 141288 w 338137"/>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7" h="338138">
                  <a:moveTo>
                    <a:pt x="0" y="211138"/>
                  </a:moveTo>
                  <a:cubicBezTo>
                    <a:pt x="0" y="244211"/>
                    <a:pt x="57971" y="271992"/>
                    <a:pt x="131752" y="274638"/>
                  </a:cubicBezTo>
                  <a:cubicBezTo>
                    <a:pt x="137022" y="287867"/>
                    <a:pt x="151514" y="298451"/>
                    <a:pt x="167325" y="298451"/>
                  </a:cubicBezTo>
                  <a:cubicBezTo>
                    <a:pt x="167325" y="298451"/>
                    <a:pt x="167325" y="298451"/>
                    <a:pt x="193675" y="298451"/>
                  </a:cubicBezTo>
                  <a:lnTo>
                    <a:pt x="193675" y="318294"/>
                  </a:lnTo>
                  <a:cubicBezTo>
                    <a:pt x="177865" y="320940"/>
                    <a:pt x="159420" y="322263"/>
                    <a:pt x="140974" y="322263"/>
                  </a:cubicBezTo>
                  <a:cubicBezTo>
                    <a:pt x="63241" y="322263"/>
                    <a:pt x="0" y="294482"/>
                    <a:pt x="0" y="258763"/>
                  </a:cubicBezTo>
                  <a:cubicBezTo>
                    <a:pt x="0" y="258763"/>
                    <a:pt x="0" y="258763"/>
                    <a:pt x="0" y="211138"/>
                  </a:cubicBezTo>
                  <a:close/>
                  <a:moveTo>
                    <a:pt x="233476" y="153988"/>
                  </a:moveTo>
                  <a:cubicBezTo>
                    <a:pt x="233476" y="153988"/>
                    <a:pt x="233476" y="153988"/>
                    <a:pt x="258648" y="153988"/>
                  </a:cubicBezTo>
                  <a:cubicBezTo>
                    <a:pt x="266597" y="153988"/>
                    <a:pt x="271896" y="160612"/>
                    <a:pt x="271896" y="167236"/>
                  </a:cubicBezTo>
                  <a:cubicBezTo>
                    <a:pt x="271896" y="167236"/>
                    <a:pt x="271896" y="167236"/>
                    <a:pt x="271896" y="220229"/>
                  </a:cubicBezTo>
                  <a:cubicBezTo>
                    <a:pt x="271896" y="220229"/>
                    <a:pt x="271896" y="220229"/>
                    <a:pt x="324889" y="220229"/>
                  </a:cubicBezTo>
                  <a:cubicBezTo>
                    <a:pt x="332838" y="220229"/>
                    <a:pt x="338137" y="225529"/>
                    <a:pt x="338137" y="233477"/>
                  </a:cubicBezTo>
                  <a:cubicBezTo>
                    <a:pt x="338137" y="233477"/>
                    <a:pt x="338137" y="233477"/>
                    <a:pt x="338137" y="258649"/>
                  </a:cubicBezTo>
                  <a:cubicBezTo>
                    <a:pt x="338137" y="266598"/>
                    <a:pt x="332838" y="271897"/>
                    <a:pt x="324889" y="271897"/>
                  </a:cubicBezTo>
                  <a:cubicBezTo>
                    <a:pt x="324889" y="271897"/>
                    <a:pt x="324889" y="271897"/>
                    <a:pt x="271896" y="271897"/>
                  </a:cubicBezTo>
                  <a:cubicBezTo>
                    <a:pt x="271896" y="271897"/>
                    <a:pt x="271896" y="271897"/>
                    <a:pt x="271896" y="324890"/>
                  </a:cubicBezTo>
                  <a:cubicBezTo>
                    <a:pt x="271896" y="332839"/>
                    <a:pt x="266597" y="338138"/>
                    <a:pt x="258648" y="338138"/>
                  </a:cubicBezTo>
                  <a:cubicBezTo>
                    <a:pt x="258648" y="338138"/>
                    <a:pt x="258648" y="338138"/>
                    <a:pt x="233476" y="338138"/>
                  </a:cubicBezTo>
                  <a:cubicBezTo>
                    <a:pt x="225527" y="338138"/>
                    <a:pt x="220228" y="332839"/>
                    <a:pt x="220228" y="324890"/>
                  </a:cubicBezTo>
                  <a:cubicBezTo>
                    <a:pt x="220228" y="324890"/>
                    <a:pt x="220228" y="324890"/>
                    <a:pt x="220228" y="271897"/>
                  </a:cubicBezTo>
                  <a:cubicBezTo>
                    <a:pt x="220228" y="271897"/>
                    <a:pt x="220228" y="271897"/>
                    <a:pt x="167235" y="271897"/>
                  </a:cubicBezTo>
                  <a:cubicBezTo>
                    <a:pt x="160611" y="271897"/>
                    <a:pt x="153987" y="266598"/>
                    <a:pt x="153987" y="258649"/>
                  </a:cubicBezTo>
                  <a:cubicBezTo>
                    <a:pt x="153987" y="258649"/>
                    <a:pt x="153987" y="258649"/>
                    <a:pt x="153987" y="233477"/>
                  </a:cubicBezTo>
                  <a:cubicBezTo>
                    <a:pt x="153987" y="225529"/>
                    <a:pt x="160611" y="220229"/>
                    <a:pt x="167235" y="220229"/>
                  </a:cubicBezTo>
                  <a:cubicBezTo>
                    <a:pt x="167235" y="220229"/>
                    <a:pt x="167235" y="220229"/>
                    <a:pt x="220228" y="220229"/>
                  </a:cubicBezTo>
                  <a:cubicBezTo>
                    <a:pt x="220228" y="220229"/>
                    <a:pt x="220228" y="220229"/>
                    <a:pt x="220228" y="167236"/>
                  </a:cubicBezTo>
                  <a:cubicBezTo>
                    <a:pt x="220228" y="160612"/>
                    <a:pt x="225527" y="153988"/>
                    <a:pt x="233476" y="153988"/>
                  </a:cubicBezTo>
                  <a:close/>
                  <a:moveTo>
                    <a:pt x="0" y="146050"/>
                  </a:moveTo>
                  <a:cubicBezTo>
                    <a:pt x="0" y="179955"/>
                    <a:pt x="61088" y="207339"/>
                    <a:pt x="138113" y="208643"/>
                  </a:cubicBezTo>
                  <a:cubicBezTo>
                    <a:pt x="132801" y="215164"/>
                    <a:pt x="128817" y="224292"/>
                    <a:pt x="128817" y="233420"/>
                  </a:cubicBezTo>
                  <a:cubicBezTo>
                    <a:pt x="128817" y="233420"/>
                    <a:pt x="128817" y="233420"/>
                    <a:pt x="128817" y="255588"/>
                  </a:cubicBezTo>
                  <a:cubicBezTo>
                    <a:pt x="57104" y="252980"/>
                    <a:pt x="0" y="226900"/>
                    <a:pt x="0" y="194299"/>
                  </a:cubicBezTo>
                  <a:cubicBezTo>
                    <a:pt x="0" y="194299"/>
                    <a:pt x="0" y="194299"/>
                    <a:pt x="0" y="146050"/>
                  </a:cubicBezTo>
                  <a:close/>
                  <a:moveTo>
                    <a:pt x="282575" y="80963"/>
                  </a:moveTo>
                  <a:cubicBezTo>
                    <a:pt x="282575" y="103453"/>
                    <a:pt x="282575" y="116682"/>
                    <a:pt x="282575" y="128588"/>
                  </a:cubicBezTo>
                  <a:cubicBezTo>
                    <a:pt x="282575" y="131234"/>
                    <a:pt x="282575" y="133880"/>
                    <a:pt x="282575" y="136526"/>
                  </a:cubicBezTo>
                  <a:cubicBezTo>
                    <a:pt x="275891" y="131234"/>
                    <a:pt x="267870" y="128588"/>
                    <a:pt x="258512" y="128588"/>
                  </a:cubicBezTo>
                  <a:cubicBezTo>
                    <a:pt x="258512" y="128588"/>
                    <a:pt x="258512" y="128588"/>
                    <a:pt x="233112" y="128588"/>
                  </a:cubicBezTo>
                  <a:cubicBezTo>
                    <a:pt x="231775" y="128588"/>
                    <a:pt x="231775" y="128588"/>
                    <a:pt x="231775" y="128588"/>
                  </a:cubicBezTo>
                  <a:cubicBezTo>
                    <a:pt x="263859" y="118005"/>
                    <a:pt x="282575" y="99484"/>
                    <a:pt x="282575" y="80963"/>
                  </a:cubicBezTo>
                  <a:close/>
                  <a:moveTo>
                    <a:pt x="0" y="80963"/>
                  </a:moveTo>
                  <a:cubicBezTo>
                    <a:pt x="0" y="115359"/>
                    <a:pt x="63341" y="144463"/>
                    <a:pt x="141198" y="144463"/>
                  </a:cubicBezTo>
                  <a:cubicBezTo>
                    <a:pt x="167591" y="144463"/>
                    <a:pt x="191344" y="140494"/>
                    <a:pt x="211138" y="135202"/>
                  </a:cubicBezTo>
                  <a:cubicBezTo>
                    <a:pt x="200581" y="143140"/>
                    <a:pt x="193983" y="155047"/>
                    <a:pt x="193983" y="168276"/>
                  </a:cubicBezTo>
                  <a:cubicBezTo>
                    <a:pt x="193983" y="168276"/>
                    <a:pt x="193983" y="168276"/>
                    <a:pt x="193983" y="188119"/>
                  </a:cubicBezTo>
                  <a:cubicBezTo>
                    <a:pt x="178148" y="190765"/>
                    <a:pt x="159673" y="192088"/>
                    <a:pt x="141198" y="192088"/>
                  </a:cubicBezTo>
                  <a:cubicBezTo>
                    <a:pt x="63341" y="192088"/>
                    <a:pt x="0" y="164307"/>
                    <a:pt x="0" y="128588"/>
                  </a:cubicBezTo>
                  <a:cubicBezTo>
                    <a:pt x="0" y="128588"/>
                    <a:pt x="0" y="128588"/>
                    <a:pt x="0" y="80963"/>
                  </a:cubicBezTo>
                  <a:close/>
                  <a:moveTo>
                    <a:pt x="141288" y="0"/>
                  </a:moveTo>
                  <a:cubicBezTo>
                    <a:pt x="219319" y="0"/>
                    <a:pt x="282576" y="28075"/>
                    <a:pt x="282576" y="62707"/>
                  </a:cubicBezTo>
                  <a:cubicBezTo>
                    <a:pt x="282576" y="97339"/>
                    <a:pt x="219319" y="125414"/>
                    <a:pt x="141288" y="125414"/>
                  </a:cubicBezTo>
                  <a:cubicBezTo>
                    <a:pt x="63257" y="125414"/>
                    <a:pt x="0" y="97339"/>
                    <a:pt x="0" y="62707"/>
                  </a:cubicBezTo>
                  <a:cubicBezTo>
                    <a:pt x="0" y="28075"/>
                    <a:pt x="63257" y="0"/>
                    <a:pt x="141288" y="0"/>
                  </a:cubicBezTo>
                  <a:close/>
                </a:path>
              </a:pathLst>
            </a:custGeom>
            <a:solidFill>
              <a:srgbClr val="233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233" name="组合 232"/>
          <p:cNvGrpSpPr/>
          <p:nvPr/>
        </p:nvGrpSpPr>
        <p:grpSpPr>
          <a:xfrm>
            <a:off x="6155252" y="2143315"/>
            <a:ext cx="844349" cy="844350"/>
            <a:chOff x="3168728" y="2349137"/>
            <a:chExt cx="2641825" cy="2726239"/>
          </a:xfrm>
        </p:grpSpPr>
        <p:sp>
          <p:nvSpPr>
            <p:cNvPr id="234" name="椭圆 233"/>
            <p:cNvSpPr/>
            <p:nvPr/>
          </p:nvSpPr>
          <p:spPr>
            <a:xfrm>
              <a:off x="3168728" y="2349137"/>
              <a:ext cx="2641825" cy="2726239"/>
            </a:xfrm>
            <a:prstGeom prst="ellipse">
              <a:avLst/>
            </a:prstGeom>
            <a:solidFill>
              <a:srgbClr val="C1CAE5"/>
            </a:soli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35" name="椭圆 84"/>
            <p:cNvSpPr/>
            <p:nvPr/>
          </p:nvSpPr>
          <p:spPr>
            <a:xfrm>
              <a:off x="3830234" y="2983974"/>
              <a:ext cx="1429535" cy="1422823"/>
            </a:xfrm>
            <a:custGeom>
              <a:avLst/>
              <a:gdLst>
                <a:gd name="connsiteX0" fmla="*/ 229529 w 338138"/>
                <a:gd name="connsiteY0" fmla="*/ 138113 h 336550"/>
                <a:gd name="connsiteX1" fmla="*/ 211099 w 338138"/>
                <a:gd name="connsiteY1" fmla="*/ 146051 h 336550"/>
                <a:gd name="connsiteX2" fmla="*/ 203200 w 338138"/>
                <a:gd name="connsiteY2" fmla="*/ 165894 h 336550"/>
                <a:gd name="connsiteX3" fmla="*/ 203200 w 338138"/>
                <a:gd name="connsiteY3" fmla="*/ 185738 h 336550"/>
                <a:gd name="connsiteX4" fmla="*/ 257175 w 338138"/>
                <a:gd name="connsiteY4" fmla="*/ 183092 h 336550"/>
                <a:gd name="connsiteX5" fmla="*/ 257175 w 338138"/>
                <a:gd name="connsiteY5" fmla="*/ 163249 h 336550"/>
                <a:gd name="connsiteX6" fmla="*/ 249276 w 338138"/>
                <a:gd name="connsiteY6" fmla="*/ 144728 h 336550"/>
                <a:gd name="connsiteX7" fmla="*/ 229529 w 338138"/>
                <a:gd name="connsiteY7" fmla="*/ 138113 h 336550"/>
                <a:gd name="connsiteX8" fmla="*/ 231638 w 338138"/>
                <a:gd name="connsiteY8" fmla="*/ 122238 h 336550"/>
                <a:gd name="connsiteX9" fmla="*/ 264423 w 338138"/>
                <a:gd name="connsiteY9" fmla="*/ 132757 h 336550"/>
                <a:gd name="connsiteX10" fmla="*/ 276226 w 338138"/>
                <a:gd name="connsiteY10" fmla="*/ 164315 h 336550"/>
                <a:gd name="connsiteX11" fmla="*/ 276226 w 338138"/>
                <a:gd name="connsiteY11" fmla="*/ 198502 h 336550"/>
                <a:gd name="connsiteX12" fmla="*/ 204098 w 338138"/>
                <a:gd name="connsiteY12" fmla="*/ 202447 h 336550"/>
                <a:gd name="connsiteX13" fmla="*/ 204098 w 338138"/>
                <a:gd name="connsiteY13" fmla="*/ 214281 h 336550"/>
                <a:gd name="connsiteX14" fmla="*/ 229015 w 338138"/>
                <a:gd name="connsiteY14" fmla="*/ 236634 h 336550"/>
                <a:gd name="connsiteX15" fmla="*/ 263112 w 338138"/>
                <a:gd name="connsiteY15" fmla="*/ 226115 h 336550"/>
                <a:gd name="connsiteX16" fmla="*/ 269669 w 338138"/>
                <a:gd name="connsiteY16" fmla="*/ 240579 h 336550"/>
                <a:gd name="connsiteX17" fmla="*/ 229015 w 338138"/>
                <a:gd name="connsiteY17" fmla="*/ 252413 h 336550"/>
                <a:gd name="connsiteX18" fmla="*/ 185738 w 338138"/>
                <a:gd name="connsiteY18" fmla="*/ 215596 h 336550"/>
                <a:gd name="connsiteX19" fmla="*/ 185738 w 338138"/>
                <a:gd name="connsiteY19" fmla="*/ 164315 h 336550"/>
                <a:gd name="connsiteX20" fmla="*/ 198852 w 338138"/>
                <a:gd name="connsiteY20" fmla="*/ 132757 h 336550"/>
                <a:gd name="connsiteX21" fmla="*/ 231638 w 338138"/>
                <a:gd name="connsiteY21" fmla="*/ 122238 h 336550"/>
                <a:gd name="connsiteX22" fmla="*/ 114301 w 338138"/>
                <a:gd name="connsiteY22" fmla="*/ 104775 h 336550"/>
                <a:gd name="connsiteX23" fmla="*/ 93663 w 338138"/>
                <a:gd name="connsiteY23" fmla="*/ 174625 h 336550"/>
                <a:gd name="connsiteX24" fmla="*/ 136526 w 338138"/>
                <a:gd name="connsiteY24" fmla="*/ 174625 h 336550"/>
                <a:gd name="connsiteX25" fmla="*/ 104775 w 338138"/>
                <a:gd name="connsiteY25" fmla="*/ 74613 h 336550"/>
                <a:gd name="connsiteX26" fmla="*/ 123825 w 338138"/>
                <a:gd name="connsiteY26" fmla="*/ 74613 h 336550"/>
                <a:gd name="connsiteX27" fmla="*/ 177800 w 338138"/>
                <a:gd name="connsiteY27" fmla="*/ 250826 h 336550"/>
                <a:gd name="connsiteX28" fmla="*/ 157162 w 338138"/>
                <a:gd name="connsiteY28" fmla="*/ 250826 h 336550"/>
                <a:gd name="connsiteX29" fmla="*/ 139700 w 338138"/>
                <a:gd name="connsiteY29" fmla="*/ 193676 h 336550"/>
                <a:gd name="connsiteX30" fmla="*/ 88900 w 338138"/>
                <a:gd name="connsiteY30" fmla="*/ 193676 h 336550"/>
                <a:gd name="connsiteX31" fmla="*/ 71437 w 338138"/>
                <a:gd name="connsiteY31" fmla="*/ 250826 h 336550"/>
                <a:gd name="connsiteX32" fmla="*/ 53975 w 338138"/>
                <a:gd name="connsiteY32" fmla="*/ 250826 h 336550"/>
                <a:gd name="connsiteX33" fmla="*/ 77087 w 338138"/>
                <a:gd name="connsiteY33" fmla="*/ 12700 h 336550"/>
                <a:gd name="connsiteX34" fmla="*/ 12700 w 338138"/>
                <a:gd name="connsiteY34" fmla="*/ 77087 h 336550"/>
                <a:gd name="connsiteX35" fmla="*/ 12700 w 338138"/>
                <a:gd name="connsiteY35" fmla="*/ 261051 h 336550"/>
                <a:gd name="connsiteX36" fmla="*/ 77087 w 338138"/>
                <a:gd name="connsiteY36" fmla="*/ 325438 h 336550"/>
                <a:gd name="connsiteX37" fmla="*/ 261051 w 338138"/>
                <a:gd name="connsiteY37" fmla="*/ 325438 h 336550"/>
                <a:gd name="connsiteX38" fmla="*/ 325438 w 338138"/>
                <a:gd name="connsiteY38" fmla="*/ 261051 h 336550"/>
                <a:gd name="connsiteX39" fmla="*/ 325438 w 338138"/>
                <a:gd name="connsiteY39" fmla="*/ 77087 h 336550"/>
                <a:gd name="connsiteX40" fmla="*/ 261051 w 338138"/>
                <a:gd name="connsiteY40" fmla="*/ 12700 h 336550"/>
                <a:gd name="connsiteX41" fmla="*/ 77087 w 338138"/>
                <a:gd name="connsiteY41" fmla="*/ 12700 h 336550"/>
                <a:gd name="connsiteX42" fmla="*/ 76609 w 338138"/>
                <a:gd name="connsiteY42" fmla="*/ 0 h 336550"/>
                <a:gd name="connsiteX43" fmla="*/ 261529 w 338138"/>
                <a:gd name="connsiteY43" fmla="*/ 0 h 336550"/>
                <a:gd name="connsiteX44" fmla="*/ 338138 w 338138"/>
                <a:gd name="connsiteY44" fmla="*/ 76249 h 336550"/>
                <a:gd name="connsiteX45" fmla="*/ 338138 w 338138"/>
                <a:gd name="connsiteY45" fmla="*/ 260301 h 336550"/>
                <a:gd name="connsiteX46" fmla="*/ 261529 w 338138"/>
                <a:gd name="connsiteY46" fmla="*/ 336550 h 336550"/>
                <a:gd name="connsiteX47" fmla="*/ 76609 w 338138"/>
                <a:gd name="connsiteY47" fmla="*/ 336550 h 336550"/>
                <a:gd name="connsiteX48" fmla="*/ 0 w 338138"/>
                <a:gd name="connsiteY48" fmla="*/ 260301 h 336550"/>
                <a:gd name="connsiteX49" fmla="*/ 0 w 338138"/>
                <a:gd name="connsiteY49" fmla="*/ 76249 h 336550"/>
                <a:gd name="connsiteX50" fmla="*/ 76609 w 338138"/>
                <a:gd name="connsiteY5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8138" h="336550">
                  <a:moveTo>
                    <a:pt x="229529" y="138113"/>
                  </a:moveTo>
                  <a:cubicBezTo>
                    <a:pt x="221631" y="138113"/>
                    <a:pt x="216365" y="140759"/>
                    <a:pt x="211099" y="146051"/>
                  </a:cubicBezTo>
                  <a:cubicBezTo>
                    <a:pt x="205833" y="150019"/>
                    <a:pt x="203200" y="156634"/>
                    <a:pt x="203200" y="165894"/>
                  </a:cubicBezTo>
                  <a:cubicBezTo>
                    <a:pt x="203200" y="165894"/>
                    <a:pt x="203200" y="165894"/>
                    <a:pt x="203200" y="185738"/>
                  </a:cubicBezTo>
                  <a:cubicBezTo>
                    <a:pt x="203200" y="185738"/>
                    <a:pt x="203200" y="185738"/>
                    <a:pt x="257175" y="183092"/>
                  </a:cubicBezTo>
                  <a:lnTo>
                    <a:pt x="257175" y="163249"/>
                  </a:lnTo>
                  <a:cubicBezTo>
                    <a:pt x="257175" y="153988"/>
                    <a:pt x="254542" y="148696"/>
                    <a:pt x="249276" y="144728"/>
                  </a:cubicBezTo>
                  <a:cubicBezTo>
                    <a:pt x="242694" y="140759"/>
                    <a:pt x="236112" y="138113"/>
                    <a:pt x="229529" y="138113"/>
                  </a:cubicBezTo>
                  <a:close/>
                  <a:moveTo>
                    <a:pt x="231638" y="122238"/>
                  </a:moveTo>
                  <a:cubicBezTo>
                    <a:pt x="246063" y="122238"/>
                    <a:pt x="256555" y="126183"/>
                    <a:pt x="264423" y="132757"/>
                  </a:cubicBezTo>
                  <a:cubicBezTo>
                    <a:pt x="272292" y="140647"/>
                    <a:pt x="276226" y="151166"/>
                    <a:pt x="276226" y="164315"/>
                  </a:cubicBezTo>
                  <a:cubicBezTo>
                    <a:pt x="276226" y="164315"/>
                    <a:pt x="276226" y="164315"/>
                    <a:pt x="276226" y="198502"/>
                  </a:cubicBezTo>
                  <a:cubicBezTo>
                    <a:pt x="276226" y="198502"/>
                    <a:pt x="276226" y="198502"/>
                    <a:pt x="204098" y="202447"/>
                  </a:cubicBezTo>
                  <a:cubicBezTo>
                    <a:pt x="204098" y="202447"/>
                    <a:pt x="204098" y="202447"/>
                    <a:pt x="204098" y="214281"/>
                  </a:cubicBezTo>
                  <a:cubicBezTo>
                    <a:pt x="204098" y="228745"/>
                    <a:pt x="211967" y="236634"/>
                    <a:pt x="229015" y="236634"/>
                  </a:cubicBezTo>
                  <a:cubicBezTo>
                    <a:pt x="239506" y="236634"/>
                    <a:pt x="249998" y="232690"/>
                    <a:pt x="263112" y="226115"/>
                  </a:cubicBezTo>
                  <a:cubicBezTo>
                    <a:pt x="263112" y="226115"/>
                    <a:pt x="263112" y="226115"/>
                    <a:pt x="269669" y="240579"/>
                  </a:cubicBezTo>
                  <a:cubicBezTo>
                    <a:pt x="256555" y="248468"/>
                    <a:pt x="243441" y="252413"/>
                    <a:pt x="229015" y="252413"/>
                  </a:cubicBezTo>
                  <a:cubicBezTo>
                    <a:pt x="200163" y="252413"/>
                    <a:pt x="185738" y="240579"/>
                    <a:pt x="185738" y="215596"/>
                  </a:cubicBezTo>
                  <a:cubicBezTo>
                    <a:pt x="185738" y="215596"/>
                    <a:pt x="185738" y="215596"/>
                    <a:pt x="185738" y="164315"/>
                  </a:cubicBezTo>
                  <a:cubicBezTo>
                    <a:pt x="185738" y="151166"/>
                    <a:pt x="190984" y="140647"/>
                    <a:pt x="198852" y="132757"/>
                  </a:cubicBezTo>
                  <a:cubicBezTo>
                    <a:pt x="206721" y="126183"/>
                    <a:pt x="218524" y="122238"/>
                    <a:pt x="231638" y="122238"/>
                  </a:cubicBezTo>
                  <a:close/>
                  <a:moveTo>
                    <a:pt x="114301" y="104775"/>
                  </a:moveTo>
                  <a:lnTo>
                    <a:pt x="93663" y="174625"/>
                  </a:lnTo>
                  <a:lnTo>
                    <a:pt x="136526" y="174625"/>
                  </a:lnTo>
                  <a:close/>
                  <a:moveTo>
                    <a:pt x="104775" y="74613"/>
                  </a:moveTo>
                  <a:lnTo>
                    <a:pt x="123825" y="74613"/>
                  </a:lnTo>
                  <a:lnTo>
                    <a:pt x="177800" y="250826"/>
                  </a:lnTo>
                  <a:lnTo>
                    <a:pt x="157162" y="250826"/>
                  </a:lnTo>
                  <a:lnTo>
                    <a:pt x="139700" y="193676"/>
                  </a:lnTo>
                  <a:lnTo>
                    <a:pt x="88900" y="193676"/>
                  </a:lnTo>
                  <a:lnTo>
                    <a:pt x="71437" y="250826"/>
                  </a:lnTo>
                  <a:lnTo>
                    <a:pt x="53975" y="250826"/>
                  </a:lnTo>
                  <a:close/>
                  <a:moveTo>
                    <a:pt x="77087" y="12700"/>
                  </a:moveTo>
                  <a:cubicBezTo>
                    <a:pt x="41608" y="12700"/>
                    <a:pt x="12700" y="41608"/>
                    <a:pt x="12700" y="77087"/>
                  </a:cubicBezTo>
                  <a:cubicBezTo>
                    <a:pt x="12700" y="77087"/>
                    <a:pt x="12700" y="77087"/>
                    <a:pt x="12700" y="261051"/>
                  </a:cubicBezTo>
                  <a:cubicBezTo>
                    <a:pt x="12700" y="296530"/>
                    <a:pt x="41608" y="325438"/>
                    <a:pt x="77087" y="325438"/>
                  </a:cubicBezTo>
                  <a:cubicBezTo>
                    <a:pt x="77087" y="325438"/>
                    <a:pt x="77087" y="325438"/>
                    <a:pt x="261051" y="325438"/>
                  </a:cubicBezTo>
                  <a:cubicBezTo>
                    <a:pt x="296530" y="325438"/>
                    <a:pt x="325438" y="296530"/>
                    <a:pt x="325438" y="261051"/>
                  </a:cubicBezTo>
                  <a:lnTo>
                    <a:pt x="325438" y="77087"/>
                  </a:lnTo>
                  <a:cubicBezTo>
                    <a:pt x="325438" y="41608"/>
                    <a:pt x="296530" y="12700"/>
                    <a:pt x="261051" y="12700"/>
                  </a:cubicBezTo>
                  <a:cubicBezTo>
                    <a:pt x="261051" y="12700"/>
                    <a:pt x="261051" y="12700"/>
                    <a:pt x="77087" y="12700"/>
                  </a:cubicBezTo>
                  <a:close/>
                  <a:moveTo>
                    <a:pt x="76609" y="0"/>
                  </a:moveTo>
                  <a:cubicBezTo>
                    <a:pt x="76609" y="0"/>
                    <a:pt x="76609" y="0"/>
                    <a:pt x="261529" y="0"/>
                  </a:cubicBezTo>
                  <a:cubicBezTo>
                    <a:pt x="303796" y="0"/>
                    <a:pt x="338138" y="34181"/>
                    <a:pt x="338138" y="76249"/>
                  </a:cubicBezTo>
                  <a:cubicBezTo>
                    <a:pt x="338138" y="76249"/>
                    <a:pt x="338138" y="76249"/>
                    <a:pt x="338138" y="260301"/>
                  </a:cubicBezTo>
                  <a:cubicBezTo>
                    <a:pt x="338138" y="302369"/>
                    <a:pt x="303796" y="336550"/>
                    <a:pt x="261529" y="336550"/>
                  </a:cubicBezTo>
                  <a:cubicBezTo>
                    <a:pt x="261529" y="336550"/>
                    <a:pt x="261529" y="336550"/>
                    <a:pt x="76609" y="336550"/>
                  </a:cubicBezTo>
                  <a:cubicBezTo>
                    <a:pt x="34342" y="336550"/>
                    <a:pt x="0" y="302369"/>
                    <a:pt x="0" y="260301"/>
                  </a:cubicBezTo>
                  <a:cubicBezTo>
                    <a:pt x="0" y="260301"/>
                    <a:pt x="0" y="260301"/>
                    <a:pt x="0" y="76249"/>
                  </a:cubicBezTo>
                  <a:cubicBezTo>
                    <a:pt x="0" y="34181"/>
                    <a:pt x="34342" y="0"/>
                    <a:pt x="76609" y="0"/>
                  </a:cubicBezTo>
                  <a:close/>
                </a:path>
              </a:pathLst>
            </a:custGeom>
            <a:solidFill>
              <a:srgbClr val="233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2" name="组合 1"/>
          <p:cNvGrpSpPr/>
          <p:nvPr/>
        </p:nvGrpSpPr>
        <p:grpSpPr>
          <a:xfrm>
            <a:off x="5336711" y="3510415"/>
            <a:ext cx="1278343" cy="1277232"/>
            <a:chOff x="5312391" y="3680455"/>
            <a:chExt cx="1278343" cy="1277232"/>
          </a:xfrm>
        </p:grpSpPr>
        <p:sp>
          <p:nvSpPr>
            <p:cNvPr id="220" name="Freeform: Shape 19"/>
            <p:cNvSpPr/>
            <p:nvPr/>
          </p:nvSpPr>
          <p:spPr bwMode="auto">
            <a:xfrm>
              <a:off x="5312391" y="3680455"/>
              <a:ext cx="1278343" cy="1277232"/>
            </a:xfrm>
            <a:custGeom>
              <a:avLst/>
              <a:gdLst>
                <a:gd name="T0" fmla="*/ 32 w 487"/>
                <a:gd name="T1" fmla="*/ 187 h 487"/>
                <a:gd name="T2" fmla="*/ 301 w 487"/>
                <a:gd name="T3" fmla="*/ 32 h 487"/>
                <a:gd name="T4" fmla="*/ 456 w 487"/>
                <a:gd name="T5" fmla="*/ 301 h 487"/>
                <a:gd name="T6" fmla="*/ 187 w 487"/>
                <a:gd name="T7" fmla="*/ 456 h 487"/>
                <a:gd name="T8" fmla="*/ 32 w 487"/>
                <a:gd name="T9" fmla="*/ 187 h 487"/>
              </a:gdLst>
              <a:ahLst/>
              <a:cxnLst>
                <a:cxn ang="0">
                  <a:pos x="T0" y="T1"/>
                </a:cxn>
                <a:cxn ang="0">
                  <a:pos x="T2" y="T3"/>
                </a:cxn>
                <a:cxn ang="0">
                  <a:pos x="T4" y="T5"/>
                </a:cxn>
                <a:cxn ang="0">
                  <a:pos x="T6" y="T7"/>
                </a:cxn>
                <a:cxn ang="0">
                  <a:pos x="T8" y="T9"/>
                </a:cxn>
              </a:cxnLst>
              <a:rect l="0" t="0" r="r" b="b"/>
              <a:pathLst>
                <a:path w="487" h="487">
                  <a:moveTo>
                    <a:pt x="32" y="187"/>
                  </a:moveTo>
                  <a:cubicBezTo>
                    <a:pt x="63" y="70"/>
                    <a:pt x="184" y="0"/>
                    <a:pt x="301" y="32"/>
                  </a:cubicBezTo>
                  <a:cubicBezTo>
                    <a:pt x="418" y="63"/>
                    <a:pt x="487" y="184"/>
                    <a:pt x="456" y="301"/>
                  </a:cubicBezTo>
                  <a:cubicBezTo>
                    <a:pt x="424" y="418"/>
                    <a:pt x="304" y="487"/>
                    <a:pt x="187" y="456"/>
                  </a:cubicBezTo>
                  <a:cubicBezTo>
                    <a:pt x="69" y="424"/>
                    <a:pt x="0" y="304"/>
                    <a:pt x="32" y="187"/>
                  </a:cubicBezTo>
                  <a:close/>
                </a:path>
              </a:pathLst>
            </a:custGeom>
            <a:gradFill>
              <a:gsLst>
                <a:gs pos="0">
                  <a:srgbClr val="A38D5D"/>
                </a:gs>
                <a:gs pos="33000">
                  <a:srgbClr val="C9AE93"/>
                </a:gs>
                <a:gs pos="67000">
                  <a:srgbClr val="A87D53"/>
                </a:gs>
                <a:gs pos="100000">
                  <a:srgbClr val="C9AE93"/>
                </a:gs>
              </a:gsLst>
              <a:lin ang="2700000" scaled="0"/>
            </a:gradFill>
            <a:ln>
              <a:noFill/>
            </a:ln>
            <a:effectLst>
              <a:outerShdw blurRad="381000" dist="190500" dir="2700000" algn="tl" rotWithShape="0">
                <a:prstClr val="black">
                  <a:alpha val="40000"/>
                </a:prstClr>
              </a:outerShdw>
            </a:effectLst>
          </p:spPr>
          <p:txBody>
            <a:bodyPr anchor="ctr"/>
            <a:lstStyle/>
            <a:p>
              <a:pPr algn="ctr"/>
              <a:endParaRPr dirty="0"/>
            </a:p>
          </p:txBody>
        </p:sp>
        <p:sp>
          <p:nvSpPr>
            <p:cNvPr id="206" name="TextBox 28"/>
            <p:cNvSpPr txBox="1"/>
            <p:nvPr/>
          </p:nvSpPr>
          <p:spPr>
            <a:xfrm>
              <a:off x="5690846" y="4216136"/>
              <a:ext cx="531309" cy="257742"/>
            </a:xfrm>
            <a:prstGeom prst="rect">
              <a:avLst/>
            </a:prstGeom>
            <a:noFill/>
          </p:spPr>
          <p:txBody>
            <a:bodyPr wrap="none" anchor="ctr">
              <a:noAutofit/>
            </a:bodyPr>
            <a:lstStyle/>
            <a:p>
              <a:pPr algn="ctr"/>
              <a:r>
                <a:rPr lang="zh-CN" altLang="en-US" dirty="0">
                  <a:solidFill>
                    <a:srgbClr val="233053"/>
                  </a:solidFill>
                  <a:latin typeface="微软雅黑" panose="020B0503020204020204" pitchFamily="34" charset="-122"/>
                  <a:ea typeface="微软雅黑" panose="020B0503020204020204" pitchFamily="34" charset="-122"/>
                </a:rPr>
                <a:t>标题</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 fill="hold"/>
                                            <p:tgtEl>
                                              <p:spTgt spid="2"/>
                                            </p:tgtEl>
                                            <p:attrNameLst>
                                              <p:attrName>ppt_w</p:attrName>
                                            </p:attrNameLst>
                                          </p:cBhvr>
                                          <p:tavLst>
                                            <p:tav tm="0">
                                              <p:val>
                                                <p:fltVal val="0"/>
                                              </p:val>
                                            </p:tav>
                                            <p:tav tm="100000">
                                              <p:val>
                                                <p:strVal val="#ppt_w"/>
                                              </p:val>
                                            </p:tav>
                                          </p:tavLst>
                                        </p:anim>
                                        <p:anim calcmode="lin" valueType="num">
                                          <p:cBhvr>
                                            <p:cTn id="12" dur="100" fill="hold"/>
                                            <p:tgtEl>
                                              <p:spTgt spid="2"/>
                                            </p:tgtEl>
                                            <p:attrNameLst>
                                              <p:attrName>ppt_h</p:attrName>
                                            </p:attrNameLst>
                                          </p:cBhvr>
                                          <p:tavLst>
                                            <p:tav tm="0">
                                              <p:val>
                                                <p:fltVal val="0"/>
                                              </p:val>
                                            </p:tav>
                                            <p:tav tm="100000">
                                              <p:val>
                                                <p:strVal val="#ppt_h"/>
                                              </p:val>
                                            </p:tav>
                                          </p:tavLst>
                                        </p:anim>
                                        <p:animEffect transition="in" filter="fade">
                                          <p:cBhvr>
                                            <p:cTn id="13" dur="100"/>
                                            <p:tgtEl>
                                              <p:spTgt spid="2"/>
                                            </p:tgtEl>
                                          </p:cBhvr>
                                        </p:animEffect>
                                      </p:childTnLst>
                                    </p:cTn>
                                  </p:par>
                                  <p:par>
                                    <p:cTn id="14" presetID="6" presetClass="emph" presetSubtype="0" fill="hold" nodeType="withEffect">
                                      <p:stCondLst>
                                        <p:cond delay="100"/>
                                      </p:stCondLst>
                                      <p:childTnLst>
                                        <p:animScale>
                                          <p:cBhvr>
                                            <p:cTn id="15" dur="100" fill="hold"/>
                                            <p:tgtEl>
                                              <p:spTgt spid="2"/>
                                            </p:tgtEl>
                                          </p:cBhvr>
                                          <p:by x="110000" y="110000"/>
                                        </p:animScale>
                                      </p:childTnLst>
                                    </p:cTn>
                                  </p:par>
                                  <p:par>
                                    <p:cTn id="16" presetID="6" presetClass="emph" presetSubtype="0" fill="hold" nodeType="withEffect">
                                      <p:stCondLst>
                                        <p:cond delay="200"/>
                                      </p:stCondLst>
                                      <p:childTnLst>
                                        <p:animScale>
                                          <p:cBhvr>
                                            <p:cTn id="17" dur="200" fill="hold"/>
                                            <p:tgtEl>
                                              <p:spTgt spid="2"/>
                                            </p:tgtEl>
                                          </p:cBhvr>
                                          <p:by x="90000" y="90000"/>
                                        </p:animScale>
                                      </p:childTnLst>
                                    </p:cTn>
                                  </p:par>
                                  <p:par>
                                    <p:cTn id="18" presetID="6" presetClass="emph" presetSubtype="0" fill="hold" nodeType="withEffect">
                                      <p:stCondLst>
                                        <p:cond delay="400"/>
                                      </p:stCondLst>
                                      <p:childTnLst>
                                        <p:animScale>
                                          <p:cBhvr>
                                            <p:cTn id="19" dur="100" fill="hold"/>
                                            <p:tgtEl>
                                              <p:spTgt spid="2"/>
                                            </p:tgtEl>
                                          </p:cBhvr>
                                          <p:by x="105000" y="105000"/>
                                        </p:animScale>
                                      </p:childTnLst>
                                    </p:cTn>
                                  </p:par>
                                  <p:par>
                                    <p:cTn id="20" presetID="6" presetClass="emph" presetSubtype="0" fill="hold" nodeType="withEffect">
                                      <p:stCondLst>
                                        <p:cond delay="500"/>
                                      </p:stCondLst>
                                      <p:childTnLst>
                                        <p:animScale>
                                          <p:cBhvr>
                                            <p:cTn id="21" dur="200" fill="hold"/>
                                            <p:tgtEl>
                                              <p:spTgt spid="2"/>
                                            </p:tgtEl>
                                          </p:cBhvr>
                                          <p:by x="95000" y="95000"/>
                                        </p:animScale>
                                      </p:childTnLst>
                                    </p:cTn>
                                  </p:par>
                                </p:childTnLst>
                              </p:cTn>
                            </p:par>
                            <p:par>
                              <p:cTn id="22" fill="hold">
                                <p:stCondLst>
                                  <p:cond delay="1200"/>
                                </p:stCondLst>
                                <p:childTnLst>
                                  <p:par>
                                    <p:cTn id="23" presetID="2" presetClass="entr" presetSubtype="8" fill="hold" nodeType="afterEffect" p14:presetBounceEnd="66000">
                                      <p:stCondLst>
                                        <p:cond delay="0"/>
                                      </p:stCondLst>
                                      <p:childTnLst>
                                        <p:set>
                                          <p:cBhvr>
                                            <p:cTn id="24" dur="1" fill="hold">
                                              <p:stCondLst>
                                                <p:cond delay="0"/>
                                              </p:stCondLst>
                                            </p:cTn>
                                            <p:tgtEl>
                                              <p:spTgt spid="230"/>
                                            </p:tgtEl>
                                            <p:attrNameLst>
                                              <p:attrName>style.visibility</p:attrName>
                                            </p:attrNameLst>
                                          </p:cBhvr>
                                          <p:to>
                                            <p:strVal val="visible"/>
                                          </p:to>
                                        </p:set>
                                        <p:anim calcmode="lin" valueType="num" p14:bounceEnd="66000">
                                          <p:cBhvr additive="base">
                                            <p:cTn id="25" dur="300" fill="hold"/>
                                            <p:tgtEl>
                                              <p:spTgt spid="230"/>
                                            </p:tgtEl>
                                            <p:attrNameLst>
                                              <p:attrName>ppt_x</p:attrName>
                                            </p:attrNameLst>
                                          </p:cBhvr>
                                          <p:tavLst>
                                            <p:tav tm="0">
                                              <p:val>
                                                <p:strVal val="0-#ppt_w/2"/>
                                              </p:val>
                                            </p:tav>
                                            <p:tav tm="100000">
                                              <p:val>
                                                <p:strVal val="#ppt_x"/>
                                              </p:val>
                                            </p:tav>
                                          </p:tavLst>
                                        </p:anim>
                                        <p:anim calcmode="lin" valueType="num" p14:bounceEnd="66000">
                                          <p:cBhvr additive="base">
                                            <p:cTn id="26" dur="300" fill="hold"/>
                                            <p:tgtEl>
                                              <p:spTgt spid="230"/>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8" fill="hold" nodeType="afterEffect" p14:presetBounceEnd="66000">
                                      <p:stCondLst>
                                        <p:cond delay="0"/>
                                      </p:stCondLst>
                                      <p:childTnLst>
                                        <p:set>
                                          <p:cBhvr>
                                            <p:cTn id="29" dur="1" fill="hold">
                                              <p:stCondLst>
                                                <p:cond delay="0"/>
                                              </p:stCondLst>
                                            </p:cTn>
                                            <p:tgtEl>
                                              <p:spTgt spid="229"/>
                                            </p:tgtEl>
                                            <p:attrNameLst>
                                              <p:attrName>style.visibility</p:attrName>
                                            </p:attrNameLst>
                                          </p:cBhvr>
                                          <p:to>
                                            <p:strVal val="visible"/>
                                          </p:to>
                                        </p:set>
                                        <p:anim calcmode="lin" valueType="num" p14:bounceEnd="66000">
                                          <p:cBhvr additive="base">
                                            <p:cTn id="30" dur="300" fill="hold"/>
                                            <p:tgtEl>
                                              <p:spTgt spid="229"/>
                                            </p:tgtEl>
                                            <p:attrNameLst>
                                              <p:attrName>ppt_x</p:attrName>
                                            </p:attrNameLst>
                                          </p:cBhvr>
                                          <p:tavLst>
                                            <p:tav tm="0">
                                              <p:val>
                                                <p:strVal val="0-#ppt_w/2"/>
                                              </p:val>
                                            </p:tav>
                                            <p:tav tm="100000">
                                              <p:val>
                                                <p:strVal val="#ppt_x"/>
                                              </p:val>
                                            </p:tav>
                                          </p:tavLst>
                                        </p:anim>
                                        <p:anim calcmode="lin" valueType="num" p14:bounceEnd="66000">
                                          <p:cBhvr additive="base">
                                            <p:cTn id="31" dur="300" fill="hold"/>
                                            <p:tgtEl>
                                              <p:spTgt spid="229"/>
                                            </p:tgtEl>
                                            <p:attrNameLst>
                                              <p:attrName>ppt_y</p:attrName>
                                            </p:attrNameLst>
                                          </p:cBhvr>
                                          <p:tavLst>
                                            <p:tav tm="0">
                                              <p:val>
                                                <p:strVal val="#ppt_y"/>
                                              </p:val>
                                            </p:tav>
                                            <p:tav tm="100000">
                                              <p:val>
                                                <p:strVal val="#ppt_y"/>
                                              </p:val>
                                            </p:tav>
                                          </p:tavLst>
                                        </p:anim>
                                      </p:childTnLst>
                                    </p:cTn>
                                  </p:par>
                                </p:childTnLst>
                              </p:cTn>
                            </p:par>
                            <p:par>
                              <p:cTn id="32" fill="hold">
                                <p:stCondLst>
                                  <p:cond delay="1800"/>
                                </p:stCondLst>
                                <p:childTnLst>
                                  <p:par>
                                    <p:cTn id="33" presetID="2" presetClass="entr" presetSubtype="8" fill="hold" nodeType="afterEffect" p14:presetBounceEnd="66000">
                                      <p:stCondLst>
                                        <p:cond delay="0"/>
                                      </p:stCondLst>
                                      <p:childTnLst>
                                        <p:set>
                                          <p:cBhvr>
                                            <p:cTn id="34" dur="1" fill="hold">
                                              <p:stCondLst>
                                                <p:cond delay="0"/>
                                              </p:stCondLst>
                                            </p:cTn>
                                            <p:tgtEl>
                                              <p:spTgt spid="233"/>
                                            </p:tgtEl>
                                            <p:attrNameLst>
                                              <p:attrName>style.visibility</p:attrName>
                                            </p:attrNameLst>
                                          </p:cBhvr>
                                          <p:to>
                                            <p:strVal val="visible"/>
                                          </p:to>
                                        </p:set>
                                        <p:anim calcmode="lin" valueType="num" p14:bounceEnd="66000">
                                          <p:cBhvr additive="base">
                                            <p:cTn id="35" dur="300" fill="hold"/>
                                            <p:tgtEl>
                                              <p:spTgt spid="233"/>
                                            </p:tgtEl>
                                            <p:attrNameLst>
                                              <p:attrName>ppt_x</p:attrName>
                                            </p:attrNameLst>
                                          </p:cBhvr>
                                          <p:tavLst>
                                            <p:tav tm="0">
                                              <p:val>
                                                <p:strVal val="0-#ppt_w/2"/>
                                              </p:val>
                                            </p:tav>
                                            <p:tav tm="100000">
                                              <p:val>
                                                <p:strVal val="#ppt_x"/>
                                              </p:val>
                                            </p:tav>
                                          </p:tavLst>
                                        </p:anim>
                                        <p:anim calcmode="lin" valueType="num" p14:bounceEnd="66000">
                                          <p:cBhvr additive="base">
                                            <p:cTn id="36" dur="300" fill="hold"/>
                                            <p:tgtEl>
                                              <p:spTgt spid="233"/>
                                            </p:tgtEl>
                                            <p:attrNameLst>
                                              <p:attrName>ppt_y</p:attrName>
                                            </p:attrNameLst>
                                          </p:cBhvr>
                                          <p:tavLst>
                                            <p:tav tm="0">
                                              <p:val>
                                                <p:strVal val="#ppt_y"/>
                                              </p:val>
                                            </p:tav>
                                            <p:tav tm="100000">
                                              <p:val>
                                                <p:strVal val="#ppt_y"/>
                                              </p:val>
                                            </p:tav>
                                          </p:tavLst>
                                        </p:anim>
                                      </p:childTnLst>
                                    </p:cTn>
                                  </p:par>
                                </p:childTnLst>
                              </p:cTn>
                            </p:par>
                            <p:par>
                              <p:cTn id="37" fill="hold">
                                <p:stCondLst>
                                  <p:cond delay="2100"/>
                                </p:stCondLst>
                                <p:childTnLst>
                                  <p:par>
                                    <p:cTn id="38" presetID="2" presetClass="entr" presetSubtype="8" fill="hold" nodeType="afterEffect" p14:presetBounceEnd="66000">
                                      <p:stCondLst>
                                        <p:cond delay="0"/>
                                      </p:stCondLst>
                                      <p:childTnLst>
                                        <p:set>
                                          <p:cBhvr>
                                            <p:cTn id="39" dur="1" fill="hold">
                                              <p:stCondLst>
                                                <p:cond delay="0"/>
                                              </p:stCondLst>
                                            </p:cTn>
                                            <p:tgtEl>
                                              <p:spTgt spid="232"/>
                                            </p:tgtEl>
                                            <p:attrNameLst>
                                              <p:attrName>style.visibility</p:attrName>
                                            </p:attrNameLst>
                                          </p:cBhvr>
                                          <p:to>
                                            <p:strVal val="visible"/>
                                          </p:to>
                                        </p:set>
                                        <p:anim calcmode="lin" valueType="num" p14:bounceEnd="66000">
                                          <p:cBhvr additive="base">
                                            <p:cTn id="40" dur="300" fill="hold"/>
                                            <p:tgtEl>
                                              <p:spTgt spid="232"/>
                                            </p:tgtEl>
                                            <p:attrNameLst>
                                              <p:attrName>ppt_x</p:attrName>
                                            </p:attrNameLst>
                                          </p:cBhvr>
                                          <p:tavLst>
                                            <p:tav tm="0">
                                              <p:val>
                                                <p:strVal val="0-#ppt_w/2"/>
                                              </p:val>
                                            </p:tav>
                                            <p:tav tm="100000">
                                              <p:val>
                                                <p:strVal val="#ppt_x"/>
                                              </p:val>
                                            </p:tav>
                                          </p:tavLst>
                                        </p:anim>
                                        <p:anim calcmode="lin" valueType="num" p14:bounceEnd="66000">
                                          <p:cBhvr additive="base">
                                            <p:cTn id="41" dur="300" fill="hold"/>
                                            <p:tgtEl>
                                              <p:spTgt spid="232"/>
                                            </p:tgtEl>
                                            <p:attrNameLst>
                                              <p:attrName>ppt_y</p:attrName>
                                            </p:attrNameLst>
                                          </p:cBhvr>
                                          <p:tavLst>
                                            <p:tav tm="0">
                                              <p:val>
                                                <p:strVal val="#ppt_y"/>
                                              </p:val>
                                            </p:tav>
                                            <p:tav tm="100000">
                                              <p:val>
                                                <p:strVal val="#ppt_y"/>
                                              </p:val>
                                            </p:tav>
                                          </p:tavLst>
                                        </p:anim>
                                      </p:childTnLst>
                                    </p:cTn>
                                  </p:par>
                                </p:childTnLst>
                              </p:cTn>
                            </p:par>
                            <p:par>
                              <p:cTn id="42" fill="hold">
                                <p:stCondLst>
                                  <p:cond delay="2400"/>
                                </p:stCondLst>
                                <p:childTnLst>
                                  <p:par>
                                    <p:cTn id="43" presetID="2" presetClass="entr" presetSubtype="8" fill="hold" nodeType="afterEffect" p14:presetBounceEnd="66000">
                                      <p:stCondLst>
                                        <p:cond delay="0"/>
                                      </p:stCondLst>
                                      <p:childTnLst>
                                        <p:set>
                                          <p:cBhvr>
                                            <p:cTn id="44" dur="1" fill="hold">
                                              <p:stCondLst>
                                                <p:cond delay="0"/>
                                              </p:stCondLst>
                                            </p:cTn>
                                            <p:tgtEl>
                                              <p:spTgt spid="231"/>
                                            </p:tgtEl>
                                            <p:attrNameLst>
                                              <p:attrName>style.visibility</p:attrName>
                                            </p:attrNameLst>
                                          </p:cBhvr>
                                          <p:to>
                                            <p:strVal val="visible"/>
                                          </p:to>
                                        </p:set>
                                        <p:anim calcmode="lin" valueType="num" p14:bounceEnd="66000">
                                          <p:cBhvr additive="base">
                                            <p:cTn id="45" dur="300" fill="hold"/>
                                            <p:tgtEl>
                                              <p:spTgt spid="231"/>
                                            </p:tgtEl>
                                            <p:attrNameLst>
                                              <p:attrName>ppt_x</p:attrName>
                                            </p:attrNameLst>
                                          </p:cBhvr>
                                          <p:tavLst>
                                            <p:tav tm="0">
                                              <p:val>
                                                <p:strVal val="0-#ppt_w/2"/>
                                              </p:val>
                                            </p:tav>
                                            <p:tav tm="100000">
                                              <p:val>
                                                <p:strVal val="#ppt_x"/>
                                              </p:val>
                                            </p:tav>
                                          </p:tavLst>
                                        </p:anim>
                                        <p:anim calcmode="lin" valueType="num" p14:bounceEnd="66000">
                                          <p:cBhvr additive="base">
                                            <p:cTn id="46" dur="300" fill="hold"/>
                                            <p:tgtEl>
                                              <p:spTgt spid="231"/>
                                            </p:tgtEl>
                                            <p:attrNameLst>
                                              <p:attrName>ppt_y</p:attrName>
                                            </p:attrNameLst>
                                          </p:cBhvr>
                                          <p:tavLst>
                                            <p:tav tm="0">
                                              <p:val>
                                                <p:strVal val="#ppt_y"/>
                                              </p:val>
                                            </p:tav>
                                            <p:tav tm="100000">
                                              <p:val>
                                                <p:strVal val="#ppt_y"/>
                                              </p:val>
                                            </p:tav>
                                          </p:tavLst>
                                        </p:anim>
                                      </p:childTnLst>
                                    </p:cTn>
                                  </p:par>
                                </p:childTnLst>
                              </p:cTn>
                            </p:par>
                            <p:par>
                              <p:cTn id="47" fill="hold">
                                <p:stCondLst>
                                  <p:cond delay="2700"/>
                                </p:stCondLst>
                                <p:childTnLst>
                                  <p:par>
                                    <p:cTn id="48" presetID="42" presetClass="entr" presetSubtype="0" fill="hold" nodeType="afterEffect">
                                      <p:stCondLst>
                                        <p:cond delay="0"/>
                                      </p:stCondLst>
                                      <p:childTnLst>
                                        <p:set>
                                          <p:cBhvr>
                                            <p:cTn id="49" dur="1" fill="hold">
                                              <p:stCondLst>
                                                <p:cond delay="0"/>
                                              </p:stCondLst>
                                            </p:cTn>
                                            <p:tgtEl>
                                              <p:spTgt spid="224"/>
                                            </p:tgtEl>
                                            <p:attrNameLst>
                                              <p:attrName>style.visibility</p:attrName>
                                            </p:attrNameLst>
                                          </p:cBhvr>
                                          <p:to>
                                            <p:strVal val="visible"/>
                                          </p:to>
                                        </p:set>
                                        <p:animEffect transition="in" filter="fade">
                                          <p:cBhvr>
                                            <p:cTn id="50" dur="1000"/>
                                            <p:tgtEl>
                                              <p:spTgt spid="224"/>
                                            </p:tgtEl>
                                          </p:cBhvr>
                                        </p:animEffect>
                                        <p:anim calcmode="lin" valueType="num">
                                          <p:cBhvr>
                                            <p:cTn id="51" dur="1000" fill="hold"/>
                                            <p:tgtEl>
                                              <p:spTgt spid="224"/>
                                            </p:tgtEl>
                                            <p:attrNameLst>
                                              <p:attrName>ppt_x</p:attrName>
                                            </p:attrNameLst>
                                          </p:cBhvr>
                                          <p:tavLst>
                                            <p:tav tm="0">
                                              <p:val>
                                                <p:strVal val="#ppt_x"/>
                                              </p:val>
                                            </p:tav>
                                            <p:tav tm="100000">
                                              <p:val>
                                                <p:strVal val="#ppt_x"/>
                                              </p:val>
                                            </p:tav>
                                          </p:tavLst>
                                        </p:anim>
                                        <p:anim calcmode="lin" valueType="num">
                                          <p:cBhvr>
                                            <p:cTn id="52" dur="1000" fill="hold"/>
                                            <p:tgtEl>
                                              <p:spTgt spid="224"/>
                                            </p:tgtEl>
                                            <p:attrNameLst>
                                              <p:attrName>ppt_y</p:attrName>
                                            </p:attrNameLst>
                                          </p:cBhvr>
                                          <p:tavLst>
                                            <p:tav tm="0">
                                              <p:val>
                                                <p:strVal val="#ppt_y+.1"/>
                                              </p:val>
                                            </p:tav>
                                            <p:tav tm="100000">
                                              <p:val>
                                                <p:strVal val="#ppt_y"/>
                                              </p:val>
                                            </p:tav>
                                          </p:tavLst>
                                        </p:anim>
                                      </p:childTnLst>
                                    </p:cTn>
                                  </p:par>
                                </p:childTnLst>
                              </p:cTn>
                            </p:par>
                            <p:par>
                              <p:cTn id="53" fill="hold">
                                <p:stCondLst>
                                  <p:cond delay="3700"/>
                                </p:stCondLst>
                                <p:childTnLst>
                                  <p:par>
                                    <p:cTn id="54" presetID="42" presetClass="entr" presetSubtype="0" fill="hold" nodeType="afterEffect">
                                      <p:stCondLst>
                                        <p:cond delay="0"/>
                                      </p:stCondLst>
                                      <p:childTnLst>
                                        <p:set>
                                          <p:cBhvr>
                                            <p:cTn id="55" dur="1" fill="hold">
                                              <p:stCondLst>
                                                <p:cond delay="0"/>
                                              </p:stCondLst>
                                            </p:cTn>
                                            <p:tgtEl>
                                              <p:spTgt spid="223"/>
                                            </p:tgtEl>
                                            <p:attrNameLst>
                                              <p:attrName>style.visibility</p:attrName>
                                            </p:attrNameLst>
                                          </p:cBhvr>
                                          <p:to>
                                            <p:strVal val="visible"/>
                                          </p:to>
                                        </p:set>
                                        <p:animEffect transition="in" filter="fade">
                                          <p:cBhvr>
                                            <p:cTn id="56" dur="1000"/>
                                            <p:tgtEl>
                                              <p:spTgt spid="223"/>
                                            </p:tgtEl>
                                          </p:cBhvr>
                                        </p:animEffect>
                                        <p:anim calcmode="lin" valueType="num">
                                          <p:cBhvr>
                                            <p:cTn id="57" dur="1000" fill="hold"/>
                                            <p:tgtEl>
                                              <p:spTgt spid="223"/>
                                            </p:tgtEl>
                                            <p:attrNameLst>
                                              <p:attrName>ppt_x</p:attrName>
                                            </p:attrNameLst>
                                          </p:cBhvr>
                                          <p:tavLst>
                                            <p:tav tm="0">
                                              <p:val>
                                                <p:strVal val="#ppt_x"/>
                                              </p:val>
                                            </p:tav>
                                            <p:tav tm="100000">
                                              <p:val>
                                                <p:strVal val="#ppt_x"/>
                                              </p:val>
                                            </p:tav>
                                          </p:tavLst>
                                        </p:anim>
                                        <p:anim calcmode="lin" valueType="num">
                                          <p:cBhvr>
                                            <p:cTn id="58" dur="1000" fill="hold"/>
                                            <p:tgtEl>
                                              <p:spTgt spid="223"/>
                                            </p:tgtEl>
                                            <p:attrNameLst>
                                              <p:attrName>ppt_y</p:attrName>
                                            </p:attrNameLst>
                                          </p:cBhvr>
                                          <p:tavLst>
                                            <p:tav tm="0">
                                              <p:val>
                                                <p:strVal val="#ppt_y+.1"/>
                                              </p:val>
                                            </p:tav>
                                            <p:tav tm="100000">
                                              <p:val>
                                                <p:strVal val="#ppt_y"/>
                                              </p:val>
                                            </p:tav>
                                          </p:tavLst>
                                        </p:anim>
                                      </p:childTnLst>
                                    </p:cTn>
                                  </p:par>
                                </p:childTnLst>
                              </p:cTn>
                            </p:par>
                            <p:par>
                              <p:cTn id="59" fill="hold">
                                <p:stCondLst>
                                  <p:cond delay="4700"/>
                                </p:stCondLst>
                                <p:childTnLst>
                                  <p:par>
                                    <p:cTn id="60" presetID="42" presetClass="entr" presetSubtype="0" fill="hold" nodeType="afterEffect">
                                      <p:stCondLst>
                                        <p:cond delay="0"/>
                                      </p:stCondLst>
                                      <p:childTnLst>
                                        <p:set>
                                          <p:cBhvr>
                                            <p:cTn id="61" dur="1" fill="hold">
                                              <p:stCondLst>
                                                <p:cond delay="0"/>
                                              </p:stCondLst>
                                            </p:cTn>
                                            <p:tgtEl>
                                              <p:spTgt spid="225"/>
                                            </p:tgtEl>
                                            <p:attrNameLst>
                                              <p:attrName>style.visibility</p:attrName>
                                            </p:attrNameLst>
                                          </p:cBhvr>
                                          <p:to>
                                            <p:strVal val="visible"/>
                                          </p:to>
                                        </p:set>
                                        <p:animEffect transition="in" filter="fade">
                                          <p:cBhvr>
                                            <p:cTn id="62" dur="1000"/>
                                            <p:tgtEl>
                                              <p:spTgt spid="225"/>
                                            </p:tgtEl>
                                          </p:cBhvr>
                                        </p:animEffect>
                                        <p:anim calcmode="lin" valueType="num">
                                          <p:cBhvr>
                                            <p:cTn id="63" dur="1000" fill="hold"/>
                                            <p:tgtEl>
                                              <p:spTgt spid="225"/>
                                            </p:tgtEl>
                                            <p:attrNameLst>
                                              <p:attrName>ppt_x</p:attrName>
                                            </p:attrNameLst>
                                          </p:cBhvr>
                                          <p:tavLst>
                                            <p:tav tm="0">
                                              <p:val>
                                                <p:strVal val="#ppt_x"/>
                                              </p:val>
                                            </p:tav>
                                            <p:tav tm="100000">
                                              <p:val>
                                                <p:strVal val="#ppt_x"/>
                                              </p:val>
                                            </p:tav>
                                          </p:tavLst>
                                        </p:anim>
                                        <p:anim calcmode="lin" valueType="num">
                                          <p:cBhvr>
                                            <p:cTn id="64" dur="1000" fill="hold"/>
                                            <p:tgtEl>
                                              <p:spTgt spid="225"/>
                                            </p:tgtEl>
                                            <p:attrNameLst>
                                              <p:attrName>ppt_y</p:attrName>
                                            </p:attrNameLst>
                                          </p:cBhvr>
                                          <p:tavLst>
                                            <p:tav tm="0">
                                              <p:val>
                                                <p:strVal val="#ppt_y+.1"/>
                                              </p:val>
                                            </p:tav>
                                            <p:tav tm="100000">
                                              <p:val>
                                                <p:strVal val="#ppt_y"/>
                                              </p:val>
                                            </p:tav>
                                          </p:tavLst>
                                        </p:anim>
                                      </p:childTnLst>
                                    </p:cTn>
                                  </p:par>
                                </p:childTnLst>
                              </p:cTn>
                            </p:par>
                            <p:par>
                              <p:cTn id="65" fill="hold">
                                <p:stCondLst>
                                  <p:cond delay="5700"/>
                                </p:stCondLst>
                                <p:childTnLst>
                                  <p:par>
                                    <p:cTn id="66" presetID="42" presetClass="entr" presetSubtype="0" fill="hold" nodeType="afterEffect">
                                      <p:stCondLst>
                                        <p:cond delay="0"/>
                                      </p:stCondLst>
                                      <p:childTnLst>
                                        <p:set>
                                          <p:cBhvr>
                                            <p:cTn id="67" dur="1" fill="hold">
                                              <p:stCondLst>
                                                <p:cond delay="0"/>
                                              </p:stCondLst>
                                            </p:cTn>
                                            <p:tgtEl>
                                              <p:spTgt spid="226"/>
                                            </p:tgtEl>
                                            <p:attrNameLst>
                                              <p:attrName>style.visibility</p:attrName>
                                            </p:attrNameLst>
                                          </p:cBhvr>
                                          <p:to>
                                            <p:strVal val="visible"/>
                                          </p:to>
                                        </p:set>
                                        <p:animEffect transition="in" filter="fade">
                                          <p:cBhvr>
                                            <p:cTn id="68" dur="1000"/>
                                            <p:tgtEl>
                                              <p:spTgt spid="226"/>
                                            </p:tgtEl>
                                          </p:cBhvr>
                                        </p:animEffect>
                                        <p:anim calcmode="lin" valueType="num">
                                          <p:cBhvr>
                                            <p:cTn id="69" dur="1000" fill="hold"/>
                                            <p:tgtEl>
                                              <p:spTgt spid="226"/>
                                            </p:tgtEl>
                                            <p:attrNameLst>
                                              <p:attrName>ppt_x</p:attrName>
                                            </p:attrNameLst>
                                          </p:cBhvr>
                                          <p:tavLst>
                                            <p:tav tm="0">
                                              <p:val>
                                                <p:strVal val="#ppt_x"/>
                                              </p:val>
                                            </p:tav>
                                            <p:tav tm="100000">
                                              <p:val>
                                                <p:strVal val="#ppt_x"/>
                                              </p:val>
                                            </p:tav>
                                          </p:tavLst>
                                        </p:anim>
                                        <p:anim calcmode="lin" valueType="num">
                                          <p:cBhvr>
                                            <p:cTn id="70" dur="1000" fill="hold"/>
                                            <p:tgtEl>
                                              <p:spTgt spid="226"/>
                                            </p:tgtEl>
                                            <p:attrNameLst>
                                              <p:attrName>ppt_y</p:attrName>
                                            </p:attrNameLst>
                                          </p:cBhvr>
                                          <p:tavLst>
                                            <p:tav tm="0">
                                              <p:val>
                                                <p:strVal val="#ppt_y+.1"/>
                                              </p:val>
                                            </p:tav>
                                            <p:tav tm="100000">
                                              <p:val>
                                                <p:strVal val="#ppt_y"/>
                                              </p:val>
                                            </p:tav>
                                          </p:tavLst>
                                        </p:anim>
                                      </p:childTnLst>
                                    </p:cTn>
                                  </p:par>
                                </p:childTnLst>
                              </p:cTn>
                            </p:par>
                            <p:par>
                              <p:cTn id="71" fill="hold">
                                <p:stCondLst>
                                  <p:cond delay="6700"/>
                                </p:stCondLst>
                                <p:childTnLst>
                                  <p:par>
                                    <p:cTn id="72" presetID="42" presetClass="entr" presetSubtype="0" fill="hold" nodeType="afterEffect">
                                      <p:stCondLst>
                                        <p:cond delay="0"/>
                                      </p:stCondLst>
                                      <p:childTnLst>
                                        <p:set>
                                          <p:cBhvr>
                                            <p:cTn id="73" dur="1" fill="hold">
                                              <p:stCondLst>
                                                <p:cond delay="0"/>
                                              </p:stCondLst>
                                            </p:cTn>
                                            <p:tgtEl>
                                              <p:spTgt spid="227"/>
                                            </p:tgtEl>
                                            <p:attrNameLst>
                                              <p:attrName>style.visibility</p:attrName>
                                            </p:attrNameLst>
                                          </p:cBhvr>
                                          <p:to>
                                            <p:strVal val="visible"/>
                                          </p:to>
                                        </p:set>
                                        <p:animEffect transition="in" filter="fade">
                                          <p:cBhvr>
                                            <p:cTn id="74" dur="1000"/>
                                            <p:tgtEl>
                                              <p:spTgt spid="227"/>
                                            </p:tgtEl>
                                          </p:cBhvr>
                                        </p:animEffect>
                                        <p:anim calcmode="lin" valueType="num">
                                          <p:cBhvr>
                                            <p:cTn id="75" dur="1000" fill="hold"/>
                                            <p:tgtEl>
                                              <p:spTgt spid="227"/>
                                            </p:tgtEl>
                                            <p:attrNameLst>
                                              <p:attrName>ppt_x</p:attrName>
                                            </p:attrNameLst>
                                          </p:cBhvr>
                                          <p:tavLst>
                                            <p:tav tm="0">
                                              <p:val>
                                                <p:strVal val="#ppt_x"/>
                                              </p:val>
                                            </p:tav>
                                            <p:tav tm="100000">
                                              <p:val>
                                                <p:strVal val="#ppt_x"/>
                                              </p:val>
                                            </p:tav>
                                          </p:tavLst>
                                        </p:anim>
                                        <p:anim calcmode="lin" valueType="num">
                                          <p:cBhvr>
                                            <p:cTn id="76" dur="100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additive="base">
                                            <p:cTn id="7" dur="2000" fill="hold"/>
                                            <p:tgtEl>
                                              <p:spTgt spid="97"/>
                                            </p:tgtEl>
                                            <p:attrNameLst>
                                              <p:attrName>ppt_x</p:attrName>
                                            </p:attrNameLst>
                                          </p:cBhvr>
                                          <p:tavLst>
                                            <p:tav tm="0">
                                              <p:val>
                                                <p:strVal val="0-#ppt_w/2"/>
                                              </p:val>
                                            </p:tav>
                                            <p:tav tm="100000">
                                              <p:val>
                                                <p:strVal val="#ppt_x"/>
                                              </p:val>
                                            </p:tav>
                                          </p:tavLst>
                                        </p:anim>
                                        <p:anim calcmode="lin" valueType="num">
                                          <p:cBhvr additive="base">
                                            <p:cTn id="8" dur="2000" fill="hold"/>
                                            <p:tgtEl>
                                              <p:spTgt spid="97"/>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4" presetClass="entr" presetSubtype="1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par>
                              <p:cTn id="13" fill="hold">
                                <p:stCondLst>
                                  <p:cond delay="2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 fill="hold"/>
                                            <p:tgtEl>
                                              <p:spTgt spid="2"/>
                                            </p:tgtEl>
                                            <p:attrNameLst>
                                              <p:attrName>ppt_w</p:attrName>
                                            </p:attrNameLst>
                                          </p:cBhvr>
                                          <p:tavLst>
                                            <p:tav tm="0">
                                              <p:val>
                                                <p:fltVal val="0"/>
                                              </p:val>
                                            </p:tav>
                                            <p:tav tm="100000">
                                              <p:val>
                                                <p:strVal val="#ppt_w"/>
                                              </p:val>
                                            </p:tav>
                                          </p:tavLst>
                                        </p:anim>
                                        <p:anim calcmode="lin" valueType="num">
                                          <p:cBhvr>
                                            <p:cTn id="17" dur="100" fill="hold"/>
                                            <p:tgtEl>
                                              <p:spTgt spid="2"/>
                                            </p:tgtEl>
                                            <p:attrNameLst>
                                              <p:attrName>ppt_h</p:attrName>
                                            </p:attrNameLst>
                                          </p:cBhvr>
                                          <p:tavLst>
                                            <p:tav tm="0">
                                              <p:val>
                                                <p:fltVal val="0"/>
                                              </p:val>
                                            </p:tav>
                                            <p:tav tm="100000">
                                              <p:val>
                                                <p:strVal val="#ppt_h"/>
                                              </p:val>
                                            </p:tav>
                                          </p:tavLst>
                                        </p:anim>
                                        <p:animEffect transition="in" filter="fade">
                                          <p:cBhvr>
                                            <p:cTn id="18" dur="100"/>
                                            <p:tgtEl>
                                              <p:spTgt spid="2"/>
                                            </p:tgtEl>
                                          </p:cBhvr>
                                        </p:animEffect>
                                      </p:childTnLst>
                                    </p:cTn>
                                  </p:par>
                                  <p:par>
                                    <p:cTn id="19" presetID="6" presetClass="emph" presetSubtype="0" fill="hold" nodeType="withEffect">
                                      <p:stCondLst>
                                        <p:cond delay="100"/>
                                      </p:stCondLst>
                                      <p:childTnLst>
                                        <p:animScale>
                                          <p:cBhvr>
                                            <p:cTn id="20" dur="100" fill="hold"/>
                                            <p:tgtEl>
                                              <p:spTgt spid="2"/>
                                            </p:tgtEl>
                                          </p:cBhvr>
                                          <p:by x="110000" y="110000"/>
                                        </p:animScale>
                                      </p:childTnLst>
                                    </p:cTn>
                                  </p:par>
                                  <p:par>
                                    <p:cTn id="21" presetID="6" presetClass="emph" presetSubtype="0" fill="hold" nodeType="withEffect">
                                      <p:stCondLst>
                                        <p:cond delay="200"/>
                                      </p:stCondLst>
                                      <p:childTnLst>
                                        <p:animScale>
                                          <p:cBhvr>
                                            <p:cTn id="22" dur="200" fill="hold"/>
                                            <p:tgtEl>
                                              <p:spTgt spid="2"/>
                                            </p:tgtEl>
                                          </p:cBhvr>
                                          <p:by x="90000" y="90000"/>
                                        </p:animScale>
                                      </p:childTnLst>
                                    </p:cTn>
                                  </p:par>
                                  <p:par>
                                    <p:cTn id="23" presetID="6" presetClass="emph" presetSubtype="0" fill="hold" nodeType="withEffect">
                                      <p:stCondLst>
                                        <p:cond delay="400"/>
                                      </p:stCondLst>
                                      <p:childTnLst>
                                        <p:animScale>
                                          <p:cBhvr>
                                            <p:cTn id="24" dur="100" fill="hold"/>
                                            <p:tgtEl>
                                              <p:spTgt spid="2"/>
                                            </p:tgtEl>
                                          </p:cBhvr>
                                          <p:by x="105000" y="105000"/>
                                        </p:animScale>
                                      </p:childTnLst>
                                    </p:cTn>
                                  </p:par>
                                  <p:par>
                                    <p:cTn id="25" presetID="6" presetClass="emph" presetSubtype="0" fill="hold" nodeType="withEffect">
                                      <p:stCondLst>
                                        <p:cond delay="500"/>
                                      </p:stCondLst>
                                      <p:childTnLst>
                                        <p:animScale>
                                          <p:cBhvr>
                                            <p:cTn id="26" dur="200" fill="hold"/>
                                            <p:tgtEl>
                                              <p:spTgt spid="2"/>
                                            </p:tgtEl>
                                          </p:cBhvr>
                                          <p:by x="95000" y="95000"/>
                                        </p:animScale>
                                      </p:childTnLst>
                                    </p:cTn>
                                  </p:par>
                                </p:childTnLst>
                              </p:cTn>
                            </p:par>
                            <p:par>
                              <p:cTn id="27" fill="hold">
                                <p:stCondLst>
                                  <p:cond delay="3200"/>
                                </p:stCondLst>
                                <p:childTnLst>
                                  <p:par>
                                    <p:cTn id="28" presetID="2" presetClass="entr" presetSubtype="8" fill="hold" nodeType="afterEffect">
                                      <p:stCondLst>
                                        <p:cond delay="0"/>
                                      </p:stCondLst>
                                      <p:childTnLst>
                                        <p:set>
                                          <p:cBhvr>
                                            <p:cTn id="29" dur="1" fill="hold">
                                              <p:stCondLst>
                                                <p:cond delay="0"/>
                                              </p:stCondLst>
                                            </p:cTn>
                                            <p:tgtEl>
                                              <p:spTgt spid="230"/>
                                            </p:tgtEl>
                                            <p:attrNameLst>
                                              <p:attrName>style.visibility</p:attrName>
                                            </p:attrNameLst>
                                          </p:cBhvr>
                                          <p:to>
                                            <p:strVal val="visible"/>
                                          </p:to>
                                        </p:set>
                                        <p:anim calcmode="lin" valueType="num">
                                          <p:cBhvr additive="base">
                                            <p:cTn id="30" dur="300" fill="hold"/>
                                            <p:tgtEl>
                                              <p:spTgt spid="230"/>
                                            </p:tgtEl>
                                            <p:attrNameLst>
                                              <p:attrName>ppt_x</p:attrName>
                                            </p:attrNameLst>
                                          </p:cBhvr>
                                          <p:tavLst>
                                            <p:tav tm="0">
                                              <p:val>
                                                <p:strVal val="0-#ppt_w/2"/>
                                              </p:val>
                                            </p:tav>
                                            <p:tav tm="100000">
                                              <p:val>
                                                <p:strVal val="#ppt_x"/>
                                              </p:val>
                                            </p:tav>
                                          </p:tavLst>
                                        </p:anim>
                                        <p:anim calcmode="lin" valueType="num">
                                          <p:cBhvr additive="base">
                                            <p:cTn id="31" dur="300" fill="hold"/>
                                            <p:tgtEl>
                                              <p:spTgt spid="230"/>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 presetClass="entr" presetSubtype="8" fill="hold" nodeType="afterEffect">
                                      <p:stCondLst>
                                        <p:cond delay="0"/>
                                      </p:stCondLst>
                                      <p:childTnLst>
                                        <p:set>
                                          <p:cBhvr>
                                            <p:cTn id="34" dur="1" fill="hold">
                                              <p:stCondLst>
                                                <p:cond delay="0"/>
                                              </p:stCondLst>
                                            </p:cTn>
                                            <p:tgtEl>
                                              <p:spTgt spid="229"/>
                                            </p:tgtEl>
                                            <p:attrNameLst>
                                              <p:attrName>style.visibility</p:attrName>
                                            </p:attrNameLst>
                                          </p:cBhvr>
                                          <p:to>
                                            <p:strVal val="visible"/>
                                          </p:to>
                                        </p:set>
                                        <p:anim calcmode="lin" valueType="num">
                                          <p:cBhvr additive="base">
                                            <p:cTn id="35" dur="300" fill="hold"/>
                                            <p:tgtEl>
                                              <p:spTgt spid="229"/>
                                            </p:tgtEl>
                                            <p:attrNameLst>
                                              <p:attrName>ppt_x</p:attrName>
                                            </p:attrNameLst>
                                          </p:cBhvr>
                                          <p:tavLst>
                                            <p:tav tm="0">
                                              <p:val>
                                                <p:strVal val="0-#ppt_w/2"/>
                                              </p:val>
                                            </p:tav>
                                            <p:tav tm="100000">
                                              <p:val>
                                                <p:strVal val="#ppt_x"/>
                                              </p:val>
                                            </p:tav>
                                          </p:tavLst>
                                        </p:anim>
                                        <p:anim calcmode="lin" valueType="num">
                                          <p:cBhvr additive="base">
                                            <p:cTn id="36" dur="300" fill="hold"/>
                                            <p:tgtEl>
                                              <p:spTgt spid="229"/>
                                            </p:tgtEl>
                                            <p:attrNameLst>
                                              <p:attrName>ppt_y</p:attrName>
                                            </p:attrNameLst>
                                          </p:cBhvr>
                                          <p:tavLst>
                                            <p:tav tm="0">
                                              <p:val>
                                                <p:strVal val="#ppt_y"/>
                                              </p:val>
                                            </p:tav>
                                            <p:tav tm="100000">
                                              <p:val>
                                                <p:strVal val="#ppt_y"/>
                                              </p:val>
                                            </p:tav>
                                          </p:tavLst>
                                        </p:anim>
                                      </p:childTnLst>
                                    </p:cTn>
                                  </p:par>
                                </p:childTnLst>
                              </p:cTn>
                            </p:par>
                            <p:par>
                              <p:cTn id="37" fill="hold">
                                <p:stCondLst>
                                  <p:cond delay="3800"/>
                                </p:stCondLst>
                                <p:childTnLst>
                                  <p:par>
                                    <p:cTn id="38" presetID="2" presetClass="entr" presetSubtype="8" fill="hold" nodeType="afterEffect">
                                      <p:stCondLst>
                                        <p:cond delay="0"/>
                                      </p:stCondLst>
                                      <p:childTnLst>
                                        <p:set>
                                          <p:cBhvr>
                                            <p:cTn id="39" dur="1" fill="hold">
                                              <p:stCondLst>
                                                <p:cond delay="0"/>
                                              </p:stCondLst>
                                            </p:cTn>
                                            <p:tgtEl>
                                              <p:spTgt spid="233"/>
                                            </p:tgtEl>
                                            <p:attrNameLst>
                                              <p:attrName>style.visibility</p:attrName>
                                            </p:attrNameLst>
                                          </p:cBhvr>
                                          <p:to>
                                            <p:strVal val="visible"/>
                                          </p:to>
                                        </p:set>
                                        <p:anim calcmode="lin" valueType="num">
                                          <p:cBhvr additive="base">
                                            <p:cTn id="40" dur="300" fill="hold"/>
                                            <p:tgtEl>
                                              <p:spTgt spid="233"/>
                                            </p:tgtEl>
                                            <p:attrNameLst>
                                              <p:attrName>ppt_x</p:attrName>
                                            </p:attrNameLst>
                                          </p:cBhvr>
                                          <p:tavLst>
                                            <p:tav tm="0">
                                              <p:val>
                                                <p:strVal val="0-#ppt_w/2"/>
                                              </p:val>
                                            </p:tav>
                                            <p:tav tm="100000">
                                              <p:val>
                                                <p:strVal val="#ppt_x"/>
                                              </p:val>
                                            </p:tav>
                                          </p:tavLst>
                                        </p:anim>
                                        <p:anim calcmode="lin" valueType="num">
                                          <p:cBhvr additive="base">
                                            <p:cTn id="41" dur="300" fill="hold"/>
                                            <p:tgtEl>
                                              <p:spTgt spid="233"/>
                                            </p:tgtEl>
                                            <p:attrNameLst>
                                              <p:attrName>ppt_y</p:attrName>
                                            </p:attrNameLst>
                                          </p:cBhvr>
                                          <p:tavLst>
                                            <p:tav tm="0">
                                              <p:val>
                                                <p:strVal val="#ppt_y"/>
                                              </p:val>
                                            </p:tav>
                                            <p:tav tm="100000">
                                              <p:val>
                                                <p:strVal val="#ppt_y"/>
                                              </p:val>
                                            </p:tav>
                                          </p:tavLst>
                                        </p:anim>
                                      </p:childTnLst>
                                    </p:cTn>
                                  </p:par>
                                </p:childTnLst>
                              </p:cTn>
                            </p:par>
                            <p:par>
                              <p:cTn id="42" fill="hold">
                                <p:stCondLst>
                                  <p:cond delay="4100"/>
                                </p:stCondLst>
                                <p:childTnLst>
                                  <p:par>
                                    <p:cTn id="43" presetID="2" presetClass="entr" presetSubtype="8" fill="hold" nodeType="afterEffect">
                                      <p:stCondLst>
                                        <p:cond delay="0"/>
                                      </p:stCondLst>
                                      <p:childTnLst>
                                        <p:set>
                                          <p:cBhvr>
                                            <p:cTn id="44" dur="1" fill="hold">
                                              <p:stCondLst>
                                                <p:cond delay="0"/>
                                              </p:stCondLst>
                                            </p:cTn>
                                            <p:tgtEl>
                                              <p:spTgt spid="232"/>
                                            </p:tgtEl>
                                            <p:attrNameLst>
                                              <p:attrName>style.visibility</p:attrName>
                                            </p:attrNameLst>
                                          </p:cBhvr>
                                          <p:to>
                                            <p:strVal val="visible"/>
                                          </p:to>
                                        </p:set>
                                        <p:anim calcmode="lin" valueType="num">
                                          <p:cBhvr additive="base">
                                            <p:cTn id="45" dur="300" fill="hold"/>
                                            <p:tgtEl>
                                              <p:spTgt spid="232"/>
                                            </p:tgtEl>
                                            <p:attrNameLst>
                                              <p:attrName>ppt_x</p:attrName>
                                            </p:attrNameLst>
                                          </p:cBhvr>
                                          <p:tavLst>
                                            <p:tav tm="0">
                                              <p:val>
                                                <p:strVal val="0-#ppt_w/2"/>
                                              </p:val>
                                            </p:tav>
                                            <p:tav tm="100000">
                                              <p:val>
                                                <p:strVal val="#ppt_x"/>
                                              </p:val>
                                            </p:tav>
                                          </p:tavLst>
                                        </p:anim>
                                        <p:anim calcmode="lin" valueType="num">
                                          <p:cBhvr additive="base">
                                            <p:cTn id="46" dur="300" fill="hold"/>
                                            <p:tgtEl>
                                              <p:spTgt spid="232"/>
                                            </p:tgtEl>
                                            <p:attrNameLst>
                                              <p:attrName>ppt_y</p:attrName>
                                            </p:attrNameLst>
                                          </p:cBhvr>
                                          <p:tavLst>
                                            <p:tav tm="0">
                                              <p:val>
                                                <p:strVal val="#ppt_y"/>
                                              </p:val>
                                            </p:tav>
                                            <p:tav tm="100000">
                                              <p:val>
                                                <p:strVal val="#ppt_y"/>
                                              </p:val>
                                            </p:tav>
                                          </p:tavLst>
                                        </p:anim>
                                      </p:childTnLst>
                                    </p:cTn>
                                  </p:par>
                                </p:childTnLst>
                              </p:cTn>
                            </p:par>
                            <p:par>
                              <p:cTn id="47" fill="hold">
                                <p:stCondLst>
                                  <p:cond delay="4400"/>
                                </p:stCondLst>
                                <p:childTnLst>
                                  <p:par>
                                    <p:cTn id="48" presetID="2" presetClass="entr" presetSubtype="8" fill="hold" nodeType="afterEffect">
                                      <p:stCondLst>
                                        <p:cond delay="0"/>
                                      </p:stCondLst>
                                      <p:childTnLst>
                                        <p:set>
                                          <p:cBhvr>
                                            <p:cTn id="49" dur="1" fill="hold">
                                              <p:stCondLst>
                                                <p:cond delay="0"/>
                                              </p:stCondLst>
                                            </p:cTn>
                                            <p:tgtEl>
                                              <p:spTgt spid="231"/>
                                            </p:tgtEl>
                                            <p:attrNameLst>
                                              <p:attrName>style.visibility</p:attrName>
                                            </p:attrNameLst>
                                          </p:cBhvr>
                                          <p:to>
                                            <p:strVal val="visible"/>
                                          </p:to>
                                        </p:set>
                                        <p:anim calcmode="lin" valueType="num">
                                          <p:cBhvr additive="base">
                                            <p:cTn id="50" dur="300" fill="hold"/>
                                            <p:tgtEl>
                                              <p:spTgt spid="231"/>
                                            </p:tgtEl>
                                            <p:attrNameLst>
                                              <p:attrName>ppt_x</p:attrName>
                                            </p:attrNameLst>
                                          </p:cBhvr>
                                          <p:tavLst>
                                            <p:tav tm="0">
                                              <p:val>
                                                <p:strVal val="0-#ppt_w/2"/>
                                              </p:val>
                                            </p:tav>
                                            <p:tav tm="100000">
                                              <p:val>
                                                <p:strVal val="#ppt_x"/>
                                              </p:val>
                                            </p:tav>
                                          </p:tavLst>
                                        </p:anim>
                                        <p:anim calcmode="lin" valueType="num">
                                          <p:cBhvr additive="base">
                                            <p:cTn id="51" dur="300" fill="hold"/>
                                            <p:tgtEl>
                                              <p:spTgt spid="231"/>
                                            </p:tgtEl>
                                            <p:attrNameLst>
                                              <p:attrName>ppt_y</p:attrName>
                                            </p:attrNameLst>
                                          </p:cBhvr>
                                          <p:tavLst>
                                            <p:tav tm="0">
                                              <p:val>
                                                <p:strVal val="#ppt_y"/>
                                              </p:val>
                                            </p:tav>
                                            <p:tav tm="100000">
                                              <p:val>
                                                <p:strVal val="#ppt_y"/>
                                              </p:val>
                                            </p:tav>
                                          </p:tavLst>
                                        </p:anim>
                                      </p:childTnLst>
                                    </p:cTn>
                                  </p:par>
                                </p:childTnLst>
                              </p:cTn>
                            </p:par>
                            <p:par>
                              <p:cTn id="52" fill="hold">
                                <p:stCondLst>
                                  <p:cond delay="4700"/>
                                </p:stCondLst>
                                <p:childTnLst>
                                  <p:par>
                                    <p:cTn id="53" presetID="42" presetClass="entr" presetSubtype="0" fill="hold" nodeType="afterEffect">
                                      <p:stCondLst>
                                        <p:cond delay="0"/>
                                      </p:stCondLst>
                                      <p:childTnLst>
                                        <p:set>
                                          <p:cBhvr>
                                            <p:cTn id="54" dur="1" fill="hold">
                                              <p:stCondLst>
                                                <p:cond delay="0"/>
                                              </p:stCondLst>
                                            </p:cTn>
                                            <p:tgtEl>
                                              <p:spTgt spid="224"/>
                                            </p:tgtEl>
                                            <p:attrNameLst>
                                              <p:attrName>style.visibility</p:attrName>
                                            </p:attrNameLst>
                                          </p:cBhvr>
                                          <p:to>
                                            <p:strVal val="visible"/>
                                          </p:to>
                                        </p:set>
                                        <p:animEffect transition="in" filter="fade">
                                          <p:cBhvr>
                                            <p:cTn id="55" dur="1000"/>
                                            <p:tgtEl>
                                              <p:spTgt spid="224"/>
                                            </p:tgtEl>
                                          </p:cBhvr>
                                        </p:animEffect>
                                        <p:anim calcmode="lin" valueType="num">
                                          <p:cBhvr>
                                            <p:cTn id="56" dur="1000" fill="hold"/>
                                            <p:tgtEl>
                                              <p:spTgt spid="224"/>
                                            </p:tgtEl>
                                            <p:attrNameLst>
                                              <p:attrName>ppt_x</p:attrName>
                                            </p:attrNameLst>
                                          </p:cBhvr>
                                          <p:tavLst>
                                            <p:tav tm="0">
                                              <p:val>
                                                <p:strVal val="#ppt_x"/>
                                              </p:val>
                                            </p:tav>
                                            <p:tav tm="100000">
                                              <p:val>
                                                <p:strVal val="#ppt_x"/>
                                              </p:val>
                                            </p:tav>
                                          </p:tavLst>
                                        </p:anim>
                                        <p:anim calcmode="lin" valueType="num">
                                          <p:cBhvr>
                                            <p:cTn id="57" dur="1000" fill="hold"/>
                                            <p:tgtEl>
                                              <p:spTgt spid="224"/>
                                            </p:tgtEl>
                                            <p:attrNameLst>
                                              <p:attrName>ppt_y</p:attrName>
                                            </p:attrNameLst>
                                          </p:cBhvr>
                                          <p:tavLst>
                                            <p:tav tm="0">
                                              <p:val>
                                                <p:strVal val="#ppt_y+.1"/>
                                              </p:val>
                                            </p:tav>
                                            <p:tav tm="100000">
                                              <p:val>
                                                <p:strVal val="#ppt_y"/>
                                              </p:val>
                                            </p:tav>
                                          </p:tavLst>
                                        </p:anim>
                                      </p:childTnLst>
                                    </p:cTn>
                                  </p:par>
                                </p:childTnLst>
                              </p:cTn>
                            </p:par>
                            <p:par>
                              <p:cTn id="58" fill="hold">
                                <p:stCondLst>
                                  <p:cond delay="5700"/>
                                </p:stCondLst>
                                <p:childTnLst>
                                  <p:par>
                                    <p:cTn id="59" presetID="42" presetClass="entr" presetSubtype="0" fill="hold" nodeType="afterEffect">
                                      <p:stCondLst>
                                        <p:cond delay="0"/>
                                      </p:stCondLst>
                                      <p:childTnLst>
                                        <p:set>
                                          <p:cBhvr>
                                            <p:cTn id="60" dur="1" fill="hold">
                                              <p:stCondLst>
                                                <p:cond delay="0"/>
                                              </p:stCondLst>
                                            </p:cTn>
                                            <p:tgtEl>
                                              <p:spTgt spid="223"/>
                                            </p:tgtEl>
                                            <p:attrNameLst>
                                              <p:attrName>style.visibility</p:attrName>
                                            </p:attrNameLst>
                                          </p:cBhvr>
                                          <p:to>
                                            <p:strVal val="visible"/>
                                          </p:to>
                                        </p:set>
                                        <p:animEffect transition="in" filter="fade">
                                          <p:cBhvr>
                                            <p:cTn id="61" dur="1000"/>
                                            <p:tgtEl>
                                              <p:spTgt spid="223"/>
                                            </p:tgtEl>
                                          </p:cBhvr>
                                        </p:animEffect>
                                        <p:anim calcmode="lin" valueType="num">
                                          <p:cBhvr>
                                            <p:cTn id="62" dur="1000" fill="hold"/>
                                            <p:tgtEl>
                                              <p:spTgt spid="223"/>
                                            </p:tgtEl>
                                            <p:attrNameLst>
                                              <p:attrName>ppt_x</p:attrName>
                                            </p:attrNameLst>
                                          </p:cBhvr>
                                          <p:tavLst>
                                            <p:tav tm="0">
                                              <p:val>
                                                <p:strVal val="#ppt_x"/>
                                              </p:val>
                                            </p:tav>
                                            <p:tav tm="100000">
                                              <p:val>
                                                <p:strVal val="#ppt_x"/>
                                              </p:val>
                                            </p:tav>
                                          </p:tavLst>
                                        </p:anim>
                                        <p:anim calcmode="lin" valueType="num">
                                          <p:cBhvr>
                                            <p:cTn id="63" dur="1000" fill="hold"/>
                                            <p:tgtEl>
                                              <p:spTgt spid="223"/>
                                            </p:tgtEl>
                                            <p:attrNameLst>
                                              <p:attrName>ppt_y</p:attrName>
                                            </p:attrNameLst>
                                          </p:cBhvr>
                                          <p:tavLst>
                                            <p:tav tm="0">
                                              <p:val>
                                                <p:strVal val="#ppt_y+.1"/>
                                              </p:val>
                                            </p:tav>
                                            <p:tav tm="100000">
                                              <p:val>
                                                <p:strVal val="#ppt_y"/>
                                              </p:val>
                                            </p:tav>
                                          </p:tavLst>
                                        </p:anim>
                                      </p:childTnLst>
                                    </p:cTn>
                                  </p:par>
                                </p:childTnLst>
                              </p:cTn>
                            </p:par>
                            <p:par>
                              <p:cTn id="64" fill="hold">
                                <p:stCondLst>
                                  <p:cond delay="6700"/>
                                </p:stCondLst>
                                <p:childTnLst>
                                  <p:par>
                                    <p:cTn id="65" presetID="42" presetClass="entr" presetSubtype="0" fill="hold" nodeType="afterEffect">
                                      <p:stCondLst>
                                        <p:cond delay="0"/>
                                      </p:stCondLst>
                                      <p:childTnLst>
                                        <p:set>
                                          <p:cBhvr>
                                            <p:cTn id="66" dur="1" fill="hold">
                                              <p:stCondLst>
                                                <p:cond delay="0"/>
                                              </p:stCondLst>
                                            </p:cTn>
                                            <p:tgtEl>
                                              <p:spTgt spid="225"/>
                                            </p:tgtEl>
                                            <p:attrNameLst>
                                              <p:attrName>style.visibility</p:attrName>
                                            </p:attrNameLst>
                                          </p:cBhvr>
                                          <p:to>
                                            <p:strVal val="visible"/>
                                          </p:to>
                                        </p:set>
                                        <p:animEffect transition="in" filter="fade">
                                          <p:cBhvr>
                                            <p:cTn id="67" dur="1000"/>
                                            <p:tgtEl>
                                              <p:spTgt spid="225"/>
                                            </p:tgtEl>
                                          </p:cBhvr>
                                        </p:animEffect>
                                        <p:anim calcmode="lin" valueType="num">
                                          <p:cBhvr>
                                            <p:cTn id="68" dur="1000" fill="hold"/>
                                            <p:tgtEl>
                                              <p:spTgt spid="225"/>
                                            </p:tgtEl>
                                            <p:attrNameLst>
                                              <p:attrName>ppt_x</p:attrName>
                                            </p:attrNameLst>
                                          </p:cBhvr>
                                          <p:tavLst>
                                            <p:tav tm="0">
                                              <p:val>
                                                <p:strVal val="#ppt_x"/>
                                              </p:val>
                                            </p:tav>
                                            <p:tav tm="100000">
                                              <p:val>
                                                <p:strVal val="#ppt_x"/>
                                              </p:val>
                                            </p:tav>
                                          </p:tavLst>
                                        </p:anim>
                                        <p:anim calcmode="lin" valueType="num">
                                          <p:cBhvr>
                                            <p:cTn id="69" dur="1000" fill="hold"/>
                                            <p:tgtEl>
                                              <p:spTgt spid="225"/>
                                            </p:tgtEl>
                                            <p:attrNameLst>
                                              <p:attrName>ppt_y</p:attrName>
                                            </p:attrNameLst>
                                          </p:cBhvr>
                                          <p:tavLst>
                                            <p:tav tm="0">
                                              <p:val>
                                                <p:strVal val="#ppt_y+.1"/>
                                              </p:val>
                                            </p:tav>
                                            <p:tav tm="100000">
                                              <p:val>
                                                <p:strVal val="#ppt_y"/>
                                              </p:val>
                                            </p:tav>
                                          </p:tavLst>
                                        </p:anim>
                                      </p:childTnLst>
                                    </p:cTn>
                                  </p:par>
                                </p:childTnLst>
                              </p:cTn>
                            </p:par>
                            <p:par>
                              <p:cTn id="70" fill="hold">
                                <p:stCondLst>
                                  <p:cond delay="7700"/>
                                </p:stCondLst>
                                <p:childTnLst>
                                  <p:par>
                                    <p:cTn id="71" presetID="42" presetClass="entr" presetSubtype="0" fill="hold" nodeType="afterEffect">
                                      <p:stCondLst>
                                        <p:cond delay="0"/>
                                      </p:stCondLst>
                                      <p:childTnLst>
                                        <p:set>
                                          <p:cBhvr>
                                            <p:cTn id="72" dur="1" fill="hold">
                                              <p:stCondLst>
                                                <p:cond delay="0"/>
                                              </p:stCondLst>
                                            </p:cTn>
                                            <p:tgtEl>
                                              <p:spTgt spid="226"/>
                                            </p:tgtEl>
                                            <p:attrNameLst>
                                              <p:attrName>style.visibility</p:attrName>
                                            </p:attrNameLst>
                                          </p:cBhvr>
                                          <p:to>
                                            <p:strVal val="visible"/>
                                          </p:to>
                                        </p:set>
                                        <p:animEffect transition="in" filter="fade">
                                          <p:cBhvr>
                                            <p:cTn id="73" dur="1000"/>
                                            <p:tgtEl>
                                              <p:spTgt spid="226"/>
                                            </p:tgtEl>
                                          </p:cBhvr>
                                        </p:animEffect>
                                        <p:anim calcmode="lin" valueType="num">
                                          <p:cBhvr>
                                            <p:cTn id="74" dur="1000" fill="hold"/>
                                            <p:tgtEl>
                                              <p:spTgt spid="226"/>
                                            </p:tgtEl>
                                            <p:attrNameLst>
                                              <p:attrName>ppt_x</p:attrName>
                                            </p:attrNameLst>
                                          </p:cBhvr>
                                          <p:tavLst>
                                            <p:tav tm="0">
                                              <p:val>
                                                <p:strVal val="#ppt_x"/>
                                              </p:val>
                                            </p:tav>
                                            <p:tav tm="100000">
                                              <p:val>
                                                <p:strVal val="#ppt_x"/>
                                              </p:val>
                                            </p:tav>
                                          </p:tavLst>
                                        </p:anim>
                                        <p:anim calcmode="lin" valueType="num">
                                          <p:cBhvr>
                                            <p:cTn id="75" dur="1000" fill="hold"/>
                                            <p:tgtEl>
                                              <p:spTgt spid="226"/>
                                            </p:tgtEl>
                                            <p:attrNameLst>
                                              <p:attrName>ppt_y</p:attrName>
                                            </p:attrNameLst>
                                          </p:cBhvr>
                                          <p:tavLst>
                                            <p:tav tm="0">
                                              <p:val>
                                                <p:strVal val="#ppt_y+.1"/>
                                              </p:val>
                                            </p:tav>
                                            <p:tav tm="100000">
                                              <p:val>
                                                <p:strVal val="#ppt_y"/>
                                              </p:val>
                                            </p:tav>
                                          </p:tavLst>
                                        </p:anim>
                                      </p:childTnLst>
                                    </p:cTn>
                                  </p:par>
                                </p:childTnLst>
                              </p:cTn>
                            </p:par>
                            <p:par>
                              <p:cTn id="76" fill="hold">
                                <p:stCondLst>
                                  <p:cond delay="8700"/>
                                </p:stCondLst>
                                <p:childTnLst>
                                  <p:par>
                                    <p:cTn id="77" presetID="42" presetClass="entr" presetSubtype="0" fill="hold" nodeType="afterEffect">
                                      <p:stCondLst>
                                        <p:cond delay="0"/>
                                      </p:stCondLst>
                                      <p:childTnLst>
                                        <p:set>
                                          <p:cBhvr>
                                            <p:cTn id="78" dur="1" fill="hold">
                                              <p:stCondLst>
                                                <p:cond delay="0"/>
                                              </p:stCondLst>
                                            </p:cTn>
                                            <p:tgtEl>
                                              <p:spTgt spid="227"/>
                                            </p:tgtEl>
                                            <p:attrNameLst>
                                              <p:attrName>style.visibility</p:attrName>
                                            </p:attrNameLst>
                                          </p:cBhvr>
                                          <p:to>
                                            <p:strVal val="visible"/>
                                          </p:to>
                                        </p:set>
                                        <p:animEffect transition="in" filter="fade">
                                          <p:cBhvr>
                                            <p:cTn id="79" dur="1000"/>
                                            <p:tgtEl>
                                              <p:spTgt spid="227"/>
                                            </p:tgtEl>
                                          </p:cBhvr>
                                        </p:animEffect>
                                        <p:anim calcmode="lin" valueType="num">
                                          <p:cBhvr>
                                            <p:cTn id="80" dur="1000" fill="hold"/>
                                            <p:tgtEl>
                                              <p:spTgt spid="227"/>
                                            </p:tgtEl>
                                            <p:attrNameLst>
                                              <p:attrName>ppt_x</p:attrName>
                                            </p:attrNameLst>
                                          </p:cBhvr>
                                          <p:tavLst>
                                            <p:tav tm="0">
                                              <p:val>
                                                <p:strVal val="#ppt_x"/>
                                              </p:val>
                                            </p:tav>
                                            <p:tav tm="100000">
                                              <p:val>
                                                <p:strVal val="#ppt_x"/>
                                              </p:val>
                                            </p:tav>
                                          </p:tavLst>
                                        </p:anim>
                                        <p:anim calcmode="lin" valueType="num">
                                          <p:cBhvr>
                                            <p:cTn id="81" dur="1000" fill="hold"/>
                                            <p:tgtEl>
                                              <p:spTgt spid="227"/>
                                            </p:tgtEl>
                                            <p:attrNameLst>
                                              <p:attrName>ppt_y</p:attrName>
                                            </p:attrNameLst>
                                          </p:cBhvr>
                                          <p:tavLst>
                                            <p:tav tm="0">
                                              <p:val>
                                                <p:strVal val="#ppt_y+.1"/>
                                              </p:val>
                                            </p:tav>
                                            <p:tav tm="100000">
                                              <p:val>
                                                <p:strVal val="#ppt_y"/>
                                              </p:val>
                                            </p:tav>
                                          </p:tavLst>
                                        </p:anim>
                                      </p:childTnLst>
                                    </p:cTn>
                                  </p:par>
                                  <p:par>
                                    <p:cTn id="82" presetID="52" presetClass="entr" presetSubtype="0" fill="hold" nodeType="withEffect">
                                      <p:stCondLst>
                                        <p:cond delay="200"/>
                                      </p:stCondLst>
                                      <p:childTnLst>
                                        <p:set>
                                          <p:cBhvr>
                                            <p:cTn id="83" dur="1" fill="hold">
                                              <p:stCondLst>
                                                <p:cond delay="0"/>
                                              </p:stCondLst>
                                            </p:cTn>
                                            <p:tgtEl>
                                              <p:spTgt spid="328"/>
                                            </p:tgtEl>
                                            <p:attrNameLst>
                                              <p:attrName>style.visibility</p:attrName>
                                            </p:attrNameLst>
                                          </p:cBhvr>
                                          <p:to>
                                            <p:strVal val="visible"/>
                                          </p:to>
                                        </p:set>
                                        <p:animScale>
                                          <p:cBhvr>
                                            <p:cTn id="84" dur="1000" decel="50000" fill="hold">
                                              <p:stCondLst>
                                                <p:cond delay="0"/>
                                              </p:stCondLst>
                                            </p:cTn>
                                            <p:tgtEl>
                                              <p:spTgt spid="3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328"/>
                                            </p:tgtEl>
                                            <p:attrNameLst>
                                              <p:attrName>ppt_x</p:attrName>
                                              <p:attrName>ppt_y</p:attrName>
                                            </p:attrNameLst>
                                          </p:cBhvr>
                                        </p:animMotion>
                                        <p:animEffect transition="in" filter="fade">
                                          <p:cBhvr>
                                            <p:cTn id="86" dur="10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7" name="组合 206"/>
          <p:cNvGrpSpPr/>
          <p:nvPr/>
        </p:nvGrpSpPr>
        <p:grpSpPr>
          <a:xfrm>
            <a:off x="6260223" y="3558295"/>
            <a:ext cx="1767455" cy="876201"/>
            <a:chOff x="6727540" y="2987289"/>
            <a:chExt cx="2128849" cy="876201"/>
          </a:xfrm>
        </p:grpSpPr>
        <p:sp>
          <p:nvSpPr>
            <p:cNvPr id="208" name="Rectangle: Rounded Corners 166"/>
            <p:cNvSpPr/>
            <p:nvPr/>
          </p:nvSpPr>
          <p:spPr>
            <a:xfrm>
              <a:off x="6754079" y="2987289"/>
              <a:ext cx="1371846" cy="286536"/>
            </a:xfrm>
            <a:prstGeom prst="roundRect">
              <a:avLst>
                <a:gd name="adj" fmla="val 11081"/>
              </a:avLst>
            </a:prstGeom>
            <a:gradFill>
              <a:gsLst>
                <a:gs pos="0">
                  <a:srgbClr val="A38D5D"/>
                </a:gs>
                <a:gs pos="33000">
                  <a:srgbClr val="C9AE93"/>
                </a:gs>
                <a:gs pos="67000">
                  <a:srgbClr val="A87D53"/>
                </a:gs>
                <a:gs pos="100000">
                  <a:srgbClr val="C9AE93"/>
                </a:gs>
              </a:gsLst>
              <a:lin ang="2700000" scaled="0"/>
            </a:gra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209" name="Rectangle 176"/>
            <p:cNvSpPr/>
            <p:nvPr/>
          </p:nvSpPr>
          <p:spPr>
            <a:xfrm>
              <a:off x="6727540" y="3408177"/>
              <a:ext cx="2128849" cy="455313"/>
            </a:xfrm>
            <a:prstGeom prst="rect">
              <a:avLst/>
            </a:prstGeom>
            <a:ln w="12700">
              <a:miter lim="400000"/>
            </a:ln>
          </p:spPr>
          <p:txBody>
            <a:bodyPr wrap="square" lIns="25400" tIns="25400" rIns="25400" bIns="25400">
              <a:no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grpSp>
      <p:grpSp>
        <p:nvGrpSpPr>
          <p:cNvPr id="210" name="组合 209"/>
          <p:cNvGrpSpPr/>
          <p:nvPr/>
        </p:nvGrpSpPr>
        <p:grpSpPr>
          <a:xfrm>
            <a:off x="6260223" y="4818118"/>
            <a:ext cx="1767455" cy="872305"/>
            <a:chOff x="6727540" y="4247112"/>
            <a:chExt cx="2128849" cy="872305"/>
          </a:xfrm>
        </p:grpSpPr>
        <p:sp>
          <p:nvSpPr>
            <p:cNvPr id="211" name="Rectangle: Rounded Corners 168"/>
            <p:cNvSpPr/>
            <p:nvPr/>
          </p:nvSpPr>
          <p:spPr>
            <a:xfrm>
              <a:off x="6754079" y="4247112"/>
              <a:ext cx="1371846" cy="286536"/>
            </a:xfrm>
            <a:prstGeom prst="roundRect">
              <a:avLst>
                <a:gd name="adj" fmla="val 11081"/>
              </a:avLst>
            </a:prstGeom>
            <a:gradFill>
              <a:gsLst>
                <a:gs pos="0">
                  <a:srgbClr val="A38D5D"/>
                </a:gs>
                <a:gs pos="33000">
                  <a:srgbClr val="C9AE93"/>
                </a:gs>
                <a:gs pos="67000">
                  <a:srgbClr val="A87D53"/>
                </a:gs>
                <a:gs pos="100000">
                  <a:srgbClr val="C9AE93"/>
                </a:gs>
              </a:gsLst>
              <a:lin ang="2700000" scaled="0"/>
            </a:gra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212" name="Rectangle 177"/>
            <p:cNvSpPr/>
            <p:nvPr/>
          </p:nvSpPr>
          <p:spPr>
            <a:xfrm>
              <a:off x="6727540" y="4664103"/>
              <a:ext cx="2128849" cy="455314"/>
            </a:xfrm>
            <a:prstGeom prst="rect">
              <a:avLst/>
            </a:prstGeom>
            <a:ln w="12700">
              <a:miter lim="400000"/>
            </a:ln>
          </p:spPr>
          <p:txBody>
            <a:bodyPr wrap="square" lIns="25400" tIns="25400" rIns="25400" bIns="25400">
              <a:no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grpSp>
      <p:grpSp>
        <p:nvGrpSpPr>
          <p:cNvPr id="213" name="组合 212"/>
          <p:cNvGrpSpPr/>
          <p:nvPr/>
        </p:nvGrpSpPr>
        <p:grpSpPr>
          <a:xfrm>
            <a:off x="8317831" y="2313855"/>
            <a:ext cx="1767454" cy="866035"/>
            <a:chOff x="9310021" y="1741527"/>
            <a:chExt cx="2128848" cy="866035"/>
          </a:xfrm>
        </p:grpSpPr>
        <p:sp>
          <p:nvSpPr>
            <p:cNvPr id="214" name="Rectangle: Rounded Corners 170"/>
            <p:cNvSpPr/>
            <p:nvPr/>
          </p:nvSpPr>
          <p:spPr>
            <a:xfrm>
              <a:off x="9336966" y="1741527"/>
              <a:ext cx="1471977" cy="286536"/>
            </a:xfrm>
            <a:prstGeom prst="roundRect">
              <a:avLst>
                <a:gd name="adj" fmla="val 11081"/>
              </a:avLst>
            </a:prstGeom>
            <a:gradFill>
              <a:gsLst>
                <a:gs pos="0">
                  <a:srgbClr val="A38D5D"/>
                </a:gs>
                <a:gs pos="33000">
                  <a:srgbClr val="C9AE93"/>
                </a:gs>
                <a:gs pos="67000">
                  <a:srgbClr val="A87D53"/>
                </a:gs>
                <a:gs pos="100000">
                  <a:srgbClr val="C9AE93"/>
                </a:gs>
              </a:gsLst>
              <a:lin ang="2700000" scaled="0"/>
            </a:gra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215" name="Rectangle 178"/>
            <p:cNvSpPr/>
            <p:nvPr/>
          </p:nvSpPr>
          <p:spPr>
            <a:xfrm>
              <a:off x="9310021" y="2152248"/>
              <a:ext cx="2128848" cy="455314"/>
            </a:xfrm>
            <a:prstGeom prst="rect">
              <a:avLst/>
            </a:prstGeom>
            <a:ln w="12700">
              <a:miter lim="400000"/>
            </a:ln>
          </p:spPr>
          <p:txBody>
            <a:bodyPr wrap="square" lIns="25400" tIns="25400" rIns="25400" bIns="25400">
              <a:no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grpSp>
      <p:grpSp>
        <p:nvGrpSpPr>
          <p:cNvPr id="216" name="组合 215"/>
          <p:cNvGrpSpPr/>
          <p:nvPr/>
        </p:nvGrpSpPr>
        <p:grpSpPr>
          <a:xfrm>
            <a:off x="8317831" y="3559617"/>
            <a:ext cx="1767454" cy="876201"/>
            <a:chOff x="9310021" y="2987289"/>
            <a:chExt cx="2128848" cy="876201"/>
          </a:xfrm>
        </p:grpSpPr>
        <p:sp>
          <p:nvSpPr>
            <p:cNvPr id="217" name="Rectangle: Rounded Corners 172"/>
            <p:cNvSpPr/>
            <p:nvPr/>
          </p:nvSpPr>
          <p:spPr>
            <a:xfrm>
              <a:off x="9336966" y="2987289"/>
              <a:ext cx="1471977" cy="286536"/>
            </a:xfrm>
            <a:prstGeom prst="roundRect">
              <a:avLst>
                <a:gd name="adj" fmla="val 11081"/>
              </a:avLst>
            </a:prstGeom>
            <a:gradFill>
              <a:gsLst>
                <a:gs pos="0">
                  <a:srgbClr val="A38D5D"/>
                </a:gs>
                <a:gs pos="33000">
                  <a:srgbClr val="C9AE93"/>
                </a:gs>
                <a:gs pos="67000">
                  <a:srgbClr val="A87D53"/>
                </a:gs>
                <a:gs pos="100000">
                  <a:srgbClr val="C9AE93"/>
                </a:gs>
              </a:gsLst>
              <a:lin ang="2700000" scaled="0"/>
            </a:gra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218" name="Rectangle 179"/>
            <p:cNvSpPr/>
            <p:nvPr/>
          </p:nvSpPr>
          <p:spPr>
            <a:xfrm>
              <a:off x="9310021" y="3408177"/>
              <a:ext cx="2128848" cy="455313"/>
            </a:xfrm>
            <a:prstGeom prst="rect">
              <a:avLst/>
            </a:prstGeom>
            <a:ln w="12700">
              <a:miter lim="400000"/>
            </a:ln>
          </p:spPr>
          <p:txBody>
            <a:bodyPr wrap="square" lIns="25400" tIns="25400" rIns="25400" bIns="25400">
              <a:no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grpSp>
      <p:grpSp>
        <p:nvGrpSpPr>
          <p:cNvPr id="219" name="组合 218"/>
          <p:cNvGrpSpPr/>
          <p:nvPr/>
        </p:nvGrpSpPr>
        <p:grpSpPr>
          <a:xfrm>
            <a:off x="8317831" y="4819440"/>
            <a:ext cx="1767454" cy="872305"/>
            <a:chOff x="9310021" y="4247112"/>
            <a:chExt cx="2128848" cy="872305"/>
          </a:xfrm>
        </p:grpSpPr>
        <p:sp>
          <p:nvSpPr>
            <p:cNvPr id="220" name="Rectangle: Rounded Corners 174"/>
            <p:cNvSpPr/>
            <p:nvPr/>
          </p:nvSpPr>
          <p:spPr>
            <a:xfrm>
              <a:off x="9336966" y="4247112"/>
              <a:ext cx="1471977" cy="286536"/>
            </a:xfrm>
            <a:prstGeom prst="roundRect">
              <a:avLst>
                <a:gd name="adj" fmla="val 11081"/>
              </a:avLst>
            </a:prstGeom>
            <a:gradFill>
              <a:gsLst>
                <a:gs pos="0">
                  <a:srgbClr val="A38D5D"/>
                </a:gs>
                <a:gs pos="33000">
                  <a:srgbClr val="C9AE93"/>
                </a:gs>
                <a:gs pos="67000">
                  <a:srgbClr val="A87D53"/>
                </a:gs>
                <a:gs pos="100000">
                  <a:srgbClr val="C9AE93"/>
                </a:gs>
              </a:gsLst>
              <a:lin ang="2700000" scaled="0"/>
            </a:gra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221" name="Rectangle 180"/>
            <p:cNvSpPr/>
            <p:nvPr/>
          </p:nvSpPr>
          <p:spPr>
            <a:xfrm>
              <a:off x="9310021" y="4664103"/>
              <a:ext cx="2128848" cy="455314"/>
            </a:xfrm>
            <a:prstGeom prst="rect">
              <a:avLst/>
            </a:prstGeom>
            <a:ln w="12700">
              <a:miter lim="400000"/>
            </a:ln>
          </p:spPr>
          <p:txBody>
            <a:bodyPr wrap="square" lIns="25400" tIns="25400" rIns="25400" bIns="25400">
              <a:no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grpSp>
      <p:grpSp>
        <p:nvGrpSpPr>
          <p:cNvPr id="222" name="组合 221"/>
          <p:cNvGrpSpPr/>
          <p:nvPr/>
        </p:nvGrpSpPr>
        <p:grpSpPr>
          <a:xfrm>
            <a:off x="6286761" y="2312533"/>
            <a:ext cx="1707696" cy="930181"/>
            <a:chOff x="6754080" y="1741527"/>
            <a:chExt cx="2026530" cy="930181"/>
          </a:xfrm>
        </p:grpSpPr>
        <p:sp>
          <p:nvSpPr>
            <p:cNvPr id="223" name="Rectangle: Rounded Corners 164"/>
            <p:cNvSpPr/>
            <p:nvPr/>
          </p:nvSpPr>
          <p:spPr>
            <a:xfrm>
              <a:off x="6754080" y="1741527"/>
              <a:ext cx="1352071" cy="286536"/>
            </a:xfrm>
            <a:prstGeom prst="roundRect">
              <a:avLst>
                <a:gd name="adj" fmla="val 11081"/>
              </a:avLst>
            </a:prstGeom>
            <a:gradFill>
              <a:gsLst>
                <a:gs pos="0">
                  <a:srgbClr val="A38D5D"/>
                </a:gs>
                <a:gs pos="33000">
                  <a:srgbClr val="C9AE93"/>
                </a:gs>
                <a:gs pos="67000">
                  <a:srgbClr val="A87D53"/>
                </a:gs>
                <a:gs pos="100000">
                  <a:srgbClr val="C9AE93"/>
                </a:gs>
              </a:gsLst>
              <a:lin ang="2700000" scaled="0"/>
            </a:gra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224" name="TextBox 181"/>
            <p:cNvSpPr txBox="1"/>
            <p:nvPr/>
          </p:nvSpPr>
          <p:spPr>
            <a:xfrm>
              <a:off x="6754911" y="2180128"/>
              <a:ext cx="2025699" cy="491580"/>
            </a:xfrm>
            <a:prstGeom prst="rect">
              <a:avLst/>
            </a:prstGeom>
            <a:ln w="12700">
              <a:miter lim="400000"/>
            </a:ln>
          </p:spPr>
          <p:txBody>
            <a:bodyPr wrap="square" lIns="25400" tIns="25400" rIns="25400" bIns="25400">
              <a:normAutofit lnSpcReduction="100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grpSp>
      <p:grpSp>
        <p:nvGrpSpPr>
          <p:cNvPr id="2" name="组合 1"/>
          <p:cNvGrpSpPr/>
          <p:nvPr/>
        </p:nvGrpSpPr>
        <p:grpSpPr>
          <a:xfrm>
            <a:off x="182380" y="1393540"/>
            <a:ext cx="5126147" cy="7675744"/>
            <a:chOff x="325144" y="1190537"/>
            <a:chExt cx="5779823" cy="8654539"/>
          </a:xfrm>
          <a:solidFill>
            <a:srgbClr val="C1CAE5"/>
          </a:solidFill>
        </p:grpSpPr>
        <p:grpSp>
          <p:nvGrpSpPr>
            <p:cNvPr id="25" name="Group 1"/>
            <p:cNvGrpSpPr/>
            <p:nvPr/>
          </p:nvGrpSpPr>
          <p:grpSpPr>
            <a:xfrm>
              <a:off x="325144" y="1190537"/>
              <a:ext cx="5418415" cy="5378964"/>
              <a:chOff x="672616" y="587033"/>
              <a:chExt cx="5418415" cy="5378964"/>
            </a:xfrm>
            <a:grpFill/>
          </p:grpSpPr>
          <p:sp>
            <p:nvSpPr>
              <p:cNvPr id="26" name="Freeform: Shape 2"/>
              <p:cNvSpPr/>
              <p:nvPr/>
            </p:nvSpPr>
            <p:spPr>
              <a:xfrm>
                <a:off x="2420633" y="4970028"/>
                <a:ext cx="413922" cy="184742"/>
              </a:xfrm>
              <a:custGeom>
                <a:avLst/>
                <a:gdLst/>
                <a:ahLst/>
                <a:cxnLst>
                  <a:cxn ang="0">
                    <a:pos x="wd2" y="hd2"/>
                  </a:cxn>
                  <a:cxn ang="5400000">
                    <a:pos x="wd2" y="hd2"/>
                  </a:cxn>
                  <a:cxn ang="10800000">
                    <a:pos x="wd2" y="hd2"/>
                  </a:cxn>
                  <a:cxn ang="16200000">
                    <a:pos x="wd2" y="hd2"/>
                  </a:cxn>
                </a:cxnLst>
                <a:rect l="0" t="0" r="r" b="b"/>
                <a:pathLst>
                  <a:path w="21600" h="21600" extrusionOk="0">
                    <a:moveTo>
                      <a:pt x="4611" y="8293"/>
                    </a:moveTo>
                    <a:lnTo>
                      <a:pt x="0" y="8293"/>
                    </a:lnTo>
                    <a:lnTo>
                      <a:pt x="0" y="21600"/>
                    </a:lnTo>
                    <a:lnTo>
                      <a:pt x="4611" y="21600"/>
                    </a:lnTo>
                    <a:lnTo>
                      <a:pt x="4611" y="18433"/>
                    </a:lnTo>
                    <a:lnTo>
                      <a:pt x="2757" y="18433"/>
                    </a:lnTo>
                    <a:lnTo>
                      <a:pt x="2757" y="12604"/>
                    </a:lnTo>
                    <a:lnTo>
                      <a:pt x="4611" y="12604"/>
                    </a:lnTo>
                    <a:cubicBezTo>
                      <a:pt x="4611" y="12604"/>
                      <a:pt x="4611" y="8293"/>
                      <a:pt x="4611" y="8293"/>
                    </a:cubicBezTo>
                    <a:close/>
                    <a:moveTo>
                      <a:pt x="10775" y="8293"/>
                    </a:moveTo>
                    <a:lnTo>
                      <a:pt x="4611" y="8293"/>
                    </a:lnTo>
                    <a:lnTo>
                      <a:pt x="4611" y="12604"/>
                    </a:lnTo>
                    <a:lnTo>
                      <a:pt x="6465" y="12604"/>
                    </a:lnTo>
                    <a:lnTo>
                      <a:pt x="6465" y="18433"/>
                    </a:lnTo>
                    <a:lnTo>
                      <a:pt x="6465" y="18433"/>
                    </a:lnTo>
                    <a:lnTo>
                      <a:pt x="4611" y="18433"/>
                    </a:lnTo>
                    <a:lnTo>
                      <a:pt x="4611" y="21600"/>
                    </a:lnTo>
                    <a:lnTo>
                      <a:pt x="10775" y="21600"/>
                    </a:lnTo>
                    <a:lnTo>
                      <a:pt x="10775" y="18433"/>
                    </a:lnTo>
                    <a:lnTo>
                      <a:pt x="8921" y="18433"/>
                    </a:lnTo>
                    <a:lnTo>
                      <a:pt x="8921" y="12604"/>
                    </a:lnTo>
                    <a:lnTo>
                      <a:pt x="10775" y="12604"/>
                    </a:lnTo>
                    <a:cubicBezTo>
                      <a:pt x="10775" y="12604"/>
                      <a:pt x="10775" y="8293"/>
                      <a:pt x="10775" y="8293"/>
                    </a:cubicBezTo>
                    <a:close/>
                    <a:moveTo>
                      <a:pt x="14015" y="0"/>
                    </a:moveTo>
                    <a:lnTo>
                      <a:pt x="14015" y="8293"/>
                    </a:lnTo>
                    <a:lnTo>
                      <a:pt x="10775" y="8293"/>
                    </a:lnTo>
                    <a:lnTo>
                      <a:pt x="10775" y="12604"/>
                    </a:lnTo>
                    <a:lnTo>
                      <a:pt x="12628" y="12604"/>
                    </a:lnTo>
                    <a:lnTo>
                      <a:pt x="12628" y="18433"/>
                    </a:lnTo>
                    <a:lnTo>
                      <a:pt x="12628" y="18433"/>
                    </a:lnTo>
                    <a:lnTo>
                      <a:pt x="10775" y="18433"/>
                    </a:lnTo>
                    <a:lnTo>
                      <a:pt x="10775" y="21600"/>
                    </a:lnTo>
                    <a:lnTo>
                      <a:pt x="16989" y="21600"/>
                    </a:lnTo>
                    <a:lnTo>
                      <a:pt x="16989" y="18433"/>
                    </a:lnTo>
                    <a:lnTo>
                      <a:pt x="15135" y="18433"/>
                    </a:lnTo>
                    <a:lnTo>
                      <a:pt x="15135" y="12604"/>
                    </a:lnTo>
                    <a:lnTo>
                      <a:pt x="16989" y="12604"/>
                    </a:lnTo>
                    <a:lnTo>
                      <a:pt x="16989" y="2589"/>
                    </a:lnTo>
                    <a:cubicBezTo>
                      <a:pt x="15990" y="1762"/>
                      <a:pt x="14999" y="899"/>
                      <a:pt x="14015" y="0"/>
                    </a:cubicBezTo>
                    <a:close/>
                    <a:moveTo>
                      <a:pt x="16989" y="21600"/>
                    </a:moveTo>
                    <a:lnTo>
                      <a:pt x="21600" y="21600"/>
                    </a:lnTo>
                    <a:lnTo>
                      <a:pt x="21600" y="8293"/>
                    </a:lnTo>
                    <a:lnTo>
                      <a:pt x="19003" y="8293"/>
                    </a:lnTo>
                    <a:lnTo>
                      <a:pt x="19003" y="4199"/>
                    </a:lnTo>
                    <a:cubicBezTo>
                      <a:pt x="18328" y="3678"/>
                      <a:pt x="17657" y="3143"/>
                      <a:pt x="16989" y="2589"/>
                    </a:cubicBezTo>
                    <a:lnTo>
                      <a:pt x="16989" y="12604"/>
                    </a:lnTo>
                    <a:lnTo>
                      <a:pt x="18842" y="12604"/>
                    </a:lnTo>
                    <a:lnTo>
                      <a:pt x="18842" y="18433"/>
                    </a:lnTo>
                    <a:lnTo>
                      <a:pt x="18842" y="18433"/>
                    </a:lnTo>
                    <a:lnTo>
                      <a:pt x="16989" y="18433"/>
                    </a:lnTo>
                    <a:cubicBezTo>
                      <a:pt x="16989" y="18433"/>
                      <a:pt x="16989" y="21600"/>
                      <a:pt x="16989" y="21600"/>
                    </a:cubicBezTo>
                    <a:close/>
                  </a:path>
                </a:pathLst>
              </a:custGeom>
              <a:grpFill/>
              <a:ln w="12700">
                <a:miter lim="400000"/>
              </a:ln>
            </p:spPr>
            <p:txBody>
              <a:bodyPr anchor="ctr"/>
              <a:lstStyle/>
              <a:p>
                <a:pPr algn="ctr"/>
                <a:endParaRPr/>
              </a:p>
            </p:txBody>
          </p:sp>
          <p:sp>
            <p:nvSpPr>
              <p:cNvPr id="27" name="Freeform: Shape 3"/>
              <p:cNvSpPr/>
              <p:nvPr/>
            </p:nvSpPr>
            <p:spPr>
              <a:xfrm>
                <a:off x="2323522" y="5170726"/>
                <a:ext cx="558895" cy="179620"/>
              </a:xfrm>
              <a:custGeom>
                <a:avLst/>
                <a:gdLst/>
                <a:ahLst/>
                <a:cxnLst>
                  <a:cxn ang="0">
                    <a:pos x="wd2" y="hd2"/>
                  </a:cxn>
                  <a:cxn ang="5400000">
                    <a:pos x="wd2" y="hd2"/>
                  </a:cxn>
                  <a:cxn ang="10800000">
                    <a:pos x="wd2" y="hd2"/>
                  </a:cxn>
                  <a:cxn ang="16200000">
                    <a:pos x="wd2" y="hd2"/>
                  </a:cxn>
                </a:cxnLst>
                <a:rect l="0" t="0" r="r" b="b"/>
                <a:pathLst>
                  <a:path w="21600" h="21600" extrusionOk="0">
                    <a:moveTo>
                      <a:pt x="20837" y="21600"/>
                    </a:moveTo>
                    <a:lnTo>
                      <a:pt x="21600" y="0"/>
                    </a:lnTo>
                    <a:lnTo>
                      <a:pt x="0" y="0"/>
                    </a:lnTo>
                    <a:lnTo>
                      <a:pt x="2426" y="21600"/>
                    </a:lnTo>
                    <a:cubicBezTo>
                      <a:pt x="2426" y="21600"/>
                      <a:pt x="20837" y="21600"/>
                      <a:pt x="20837" y="21600"/>
                    </a:cubicBezTo>
                    <a:close/>
                  </a:path>
                </a:pathLst>
              </a:custGeom>
              <a:grpFill/>
              <a:ln w="12700">
                <a:miter lim="400000"/>
              </a:ln>
            </p:spPr>
            <p:txBody>
              <a:bodyPr anchor="ctr"/>
              <a:lstStyle/>
              <a:p>
                <a:pPr algn="ctr"/>
                <a:endParaRPr/>
              </a:p>
            </p:txBody>
          </p:sp>
          <p:sp>
            <p:nvSpPr>
              <p:cNvPr id="28" name="Freeform: Shape 4"/>
              <p:cNvSpPr/>
              <p:nvPr/>
            </p:nvSpPr>
            <p:spPr>
              <a:xfrm>
                <a:off x="1410668" y="3875898"/>
                <a:ext cx="261809" cy="380559"/>
              </a:xfrm>
              <a:custGeom>
                <a:avLst/>
                <a:gdLst/>
                <a:ahLst/>
                <a:cxnLst>
                  <a:cxn ang="0">
                    <a:pos x="wd2" y="hd2"/>
                  </a:cxn>
                  <a:cxn ang="5400000">
                    <a:pos x="wd2" y="hd2"/>
                  </a:cxn>
                  <a:cxn ang="10800000">
                    <a:pos x="wd2" y="hd2"/>
                  </a:cxn>
                  <a:cxn ang="16200000">
                    <a:pos x="wd2" y="hd2"/>
                  </a:cxn>
                </a:cxnLst>
                <a:rect l="0" t="0" r="r" b="b"/>
                <a:pathLst>
                  <a:path w="21600" h="21600" extrusionOk="0">
                    <a:moveTo>
                      <a:pt x="20326" y="0"/>
                    </a:moveTo>
                    <a:cubicBezTo>
                      <a:pt x="9041" y="346"/>
                      <a:pt x="0" y="6786"/>
                      <a:pt x="0" y="14623"/>
                    </a:cubicBezTo>
                    <a:cubicBezTo>
                      <a:pt x="0" y="17063"/>
                      <a:pt x="890" y="19468"/>
                      <a:pt x="2571" y="21600"/>
                    </a:cubicBezTo>
                    <a:lnTo>
                      <a:pt x="2571" y="17730"/>
                    </a:lnTo>
                    <a:cubicBezTo>
                      <a:pt x="2571" y="17016"/>
                      <a:pt x="2940" y="16355"/>
                      <a:pt x="3587" y="15787"/>
                    </a:cubicBezTo>
                    <a:cubicBezTo>
                      <a:pt x="3534" y="15400"/>
                      <a:pt x="3506" y="15013"/>
                      <a:pt x="3506" y="14623"/>
                    </a:cubicBezTo>
                    <a:cubicBezTo>
                      <a:pt x="3506" y="7912"/>
                      <a:pt x="11443" y="2427"/>
                      <a:pt x="21182" y="2395"/>
                    </a:cubicBezTo>
                    <a:cubicBezTo>
                      <a:pt x="21322" y="2396"/>
                      <a:pt x="21461" y="2398"/>
                      <a:pt x="21600" y="2400"/>
                    </a:cubicBezTo>
                    <a:cubicBezTo>
                      <a:pt x="21162" y="1605"/>
                      <a:pt x="20737" y="805"/>
                      <a:pt x="20326" y="0"/>
                    </a:cubicBezTo>
                    <a:close/>
                  </a:path>
                </a:pathLst>
              </a:custGeom>
              <a:grpFill/>
              <a:ln w="12700">
                <a:miter lim="400000"/>
              </a:ln>
            </p:spPr>
            <p:txBody>
              <a:bodyPr anchor="ctr"/>
              <a:lstStyle/>
              <a:p>
                <a:pPr algn="ctr"/>
                <a:endParaRPr/>
              </a:p>
            </p:txBody>
          </p:sp>
          <p:sp>
            <p:nvSpPr>
              <p:cNvPr id="29" name="Freeform: Shape 5"/>
              <p:cNvSpPr/>
              <p:nvPr/>
            </p:nvSpPr>
            <p:spPr>
              <a:xfrm>
                <a:off x="1455986" y="4134864"/>
                <a:ext cx="112372" cy="203961"/>
              </a:xfrm>
              <a:custGeom>
                <a:avLst/>
                <a:gdLst/>
                <a:ahLst/>
                <a:cxnLst>
                  <a:cxn ang="0">
                    <a:pos x="wd2" y="hd2"/>
                  </a:cxn>
                  <a:cxn ang="5400000">
                    <a:pos x="wd2" y="hd2"/>
                  </a:cxn>
                  <a:cxn ang="10800000">
                    <a:pos x="wd2" y="hd2"/>
                  </a:cxn>
                  <a:cxn ang="16200000">
                    <a:pos x="wd2" y="hd2"/>
                  </a:cxn>
                </a:cxnLst>
                <a:rect l="0" t="0" r="r" b="b"/>
                <a:pathLst>
                  <a:path w="21600" h="21600" extrusionOk="0">
                    <a:moveTo>
                      <a:pt x="319" y="4534"/>
                    </a:moveTo>
                    <a:cubicBezTo>
                      <a:pt x="114" y="4911"/>
                      <a:pt x="0" y="5299"/>
                      <a:pt x="0" y="5701"/>
                    </a:cubicBezTo>
                    <a:lnTo>
                      <a:pt x="0" y="12660"/>
                    </a:lnTo>
                    <a:lnTo>
                      <a:pt x="0" y="15899"/>
                    </a:lnTo>
                    <a:cubicBezTo>
                      <a:pt x="0" y="19046"/>
                      <a:pt x="6806" y="21600"/>
                      <a:pt x="15200" y="21600"/>
                    </a:cubicBezTo>
                    <a:lnTo>
                      <a:pt x="21600" y="21600"/>
                    </a:lnTo>
                    <a:lnTo>
                      <a:pt x="21600" y="0"/>
                    </a:lnTo>
                    <a:lnTo>
                      <a:pt x="15200" y="0"/>
                    </a:lnTo>
                    <a:cubicBezTo>
                      <a:pt x="7872" y="0"/>
                      <a:pt x="1755" y="1944"/>
                      <a:pt x="319" y="4534"/>
                    </a:cubicBezTo>
                    <a:close/>
                  </a:path>
                </a:pathLst>
              </a:custGeom>
              <a:grpFill/>
              <a:ln w="12700">
                <a:miter lim="400000"/>
              </a:ln>
            </p:spPr>
            <p:txBody>
              <a:bodyPr anchor="ctr"/>
              <a:lstStyle/>
              <a:p>
                <a:pPr algn="ctr"/>
                <a:endParaRPr/>
              </a:p>
            </p:txBody>
          </p:sp>
          <p:sp>
            <p:nvSpPr>
              <p:cNvPr id="30" name="Freeform: Shape 6"/>
              <p:cNvSpPr/>
              <p:nvPr/>
            </p:nvSpPr>
            <p:spPr>
              <a:xfrm>
                <a:off x="1760271" y="4134864"/>
                <a:ext cx="108180" cy="203961"/>
              </a:xfrm>
              <a:custGeom>
                <a:avLst/>
                <a:gdLst/>
                <a:ahLst/>
                <a:cxnLst>
                  <a:cxn ang="0">
                    <a:pos x="wd2" y="hd2"/>
                  </a:cxn>
                  <a:cxn ang="5400000">
                    <a:pos x="wd2" y="hd2"/>
                  </a:cxn>
                  <a:cxn ang="10800000">
                    <a:pos x="wd2" y="hd2"/>
                  </a:cxn>
                  <a:cxn ang="16200000">
                    <a:pos x="wd2" y="hd2"/>
                  </a:cxn>
                </a:cxnLst>
                <a:rect l="0" t="0" r="r" b="b"/>
                <a:pathLst>
                  <a:path w="21600" h="21600" extrusionOk="0">
                    <a:moveTo>
                      <a:pt x="1254" y="0"/>
                    </a:moveTo>
                    <a:lnTo>
                      <a:pt x="0" y="0"/>
                    </a:lnTo>
                    <a:lnTo>
                      <a:pt x="0" y="21600"/>
                    </a:lnTo>
                    <a:lnTo>
                      <a:pt x="6648" y="21600"/>
                    </a:lnTo>
                    <a:cubicBezTo>
                      <a:pt x="13590" y="21600"/>
                      <a:pt x="19486" y="19981"/>
                      <a:pt x="21600" y="17733"/>
                    </a:cubicBezTo>
                    <a:cubicBezTo>
                      <a:pt x="14246" y="12033"/>
                      <a:pt x="7449" y="6116"/>
                      <a:pt x="1254" y="0"/>
                    </a:cubicBezTo>
                    <a:close/>
                  </a:path>
                </a:pathLst>
              </a:custGeom>
              <a:grpFill/>
              <a:ln w="12700">
                <a:miter lim="400000"/>
              </a:ln>
            </p:spPr>
            <p:txBody>
              <a:bodyPr anchor="ctr"/>
              <a:lstStyle/>
              <a:p>
                <a:pPr algn="ctr"/>
                <a:endParaRPr/>
              </a:p>
            </p:txBody>
          </p:sp>
          <p:sp>
            <p:nvSpPr>
              <p:cNvPr id="31" name="Freeform: Shape 7"/>
              <p:cNvSpPr/>
              <p:nvPr/>
            </p:nvSpPr>
            <p:spPr>
              <a:xfrm>
                <a:off x="5664180" y="3377388"/>
                <a:ext cx="408473" cy="408482"/>
              </a:xfrm>
              <a:custGeom>
                <a:avLst/>
                <a:gdLst/>
                <a:ahLst/>
                <a:cxnLst>
                  <a:cxn ang="0">
                    <a:pos x="wd2" y="hd2"/>
                  </a:cxn>
                  <a:cxn ang="5400000">
                    <a:pos x="wd2" y="hd2"/>
                  </a:cxn>
                  <a:cxn ang="10800000">
                    <a:pos x="wd2" y="hd2"/>
                  </a:cxn>
                  <a:cxn ang="16200000">
                    <a:pos x="wd2" y="hd2"/>
                  </a:cxn>
                </a:cxnLst>
                <a:rect l="0" t="0" r="r" b="b"/>
                <a:pathLst>
                  <a:path w="21600" h="21600" extrusionOk="0">
                    <a:moveTo>
                      <a:pt x="21600" y="10204"/>
                    </a:moveTo>
                    <a:lnTo>
                      <a:pt x="19371" y="10204"/>
                    </a:lnTo>
                    <a:lnTo>
                      <a:pt x="21257" y="8317"/>
                    </a:lnTo>
                    <a:lnTo>
                      <a:pt x="20412" y="7474"/>
                    </a:lnTo>
                    <a:lnTo>
                      <a:pt x="17684" y="10204"/>
                    </a:lnTo>
                    <a:lnTo>
                      <a:pt x="16935" y="10204"/>
                    </a:lnTo>
                    <a:lnTo>
                      <a:pt x="17637" y="9501"/>
                    </a:lnTo>
                    <a:lnTo>
                      <a:pt x="16793" y="8657"/>
                    </a:lnTo>
                    <a:lnTo>
                      <a:pt x="15248" y="10204"/>
                    </a:lnTo>
                    <a:lnTo>
                      <a:pt x="14068" y="10204"/>
                    </a:lnTo>
                    <a:cubicBezTo>
                      <a:pt x="13981" y="9730"/>
                      <a:pt x="13796" y="9292"/>
                      <a:pt x="13532" y="8912"/>
                    </a:cubicBezTo>
                    <a:lnTo>
                      <a:pt x="14367" y="8077"/>
                    </a:lnTo>
                    <a:lnTo>
                      <a:pt x="16553" y="8077"/>
                    </a:lnTo>
                    <a:lnTo>
                      <a:pt x="16553" y="6885"/>
                    </a:lnTo>
                    <a:lnTo>
                      <a:pt x="15559" y="6885"/>
                    </a:lnTo>
                    <a:lnTo>
                      <a:pt x="16089" y="6354"/>
                    </a:lnTo>
                    <a:lnTo>
                      <a:pt x="19949" y="6354"/>
                    </a:lnTo>
                    <a:lnTo>
                      <a:pt x="19949" y="5161"/>
                    </a:lnTo>
                    <a:lnTo>
                      <a:pt x="17283" y="5161"/>
                    </a:lnTo>
                    <a:lnTo>
                      <a:pt x="18859" y="3585"/>
                    </a:lnTo>
                    <a:lnTo>
                      <a:pt x="18015" y="2742"/>
                    </a:lnTo>
                    <a:lnTo>
                      <a:pt x="16440" y="4318"/>
                    </a:lnTo>
                    <a:lnTo>
                      <a:pt x="16440" y="1651"/>
                    </a:lnTo>
                    <a:lnTo>
                      <a:pt x="15246" y="1651"/>
                    </a:lnTo>
                    <a:lnTo>
                      <a:pt x="15246" y="5510"/>
                    </a:lnTo>
                    <a:lnTo>
                      <a:pt x="14716" y="6041"/>
                    </a:lnTo>
                    <a:lnTo>
                      <a:pt x="14716" y="5048"/>
                    </a:lnTo>
                    <a:lnTo>
                      <a:pt x="13523" y="5048"/>
                    </a:lnTo>
                    <a:lnTo>
                      <a:pt x="13523" y="7234"/>
                    </a:lnTo>
                    <a:lnTo>
                      <a:pt x="12688" y="8068"/>
                    </a:lnTo>
                    <a:cubicBezTo>
                      <a:pt x="12308" y="7805"/>
                      <a:pt x="11870" y="7619"/>
                      <a:pt x="11397" y="7532"/>
                    </a:cubicBezTo>
                    <a:lnTo>
                      <a:pt x="11397" y="6353"/>
                    </a:lnTo>
                    <a:lnTo>
                      <a:pt x="12942" y="4807"/>
                    </a:lnTo>
                    <a:lnTo>
                      <a:pt x="12098" y="3964"/>
                    </a:lnTo>
                    <a:lnTo>
                      <a:pt x="11397" y="4665"/>
                    </a:lnTo>
                    <a:lnTo>
                      <a:pt x="11397" y="3916"/>
                    </a:lnTo>
                    <a:lnTo>
                      <a:pt x="14126" y="1187"/>
                    </a:lnTo>
                    <a:lnTo>
                      <a:pt x="13282" y="343"/>
                    </a:lnTo>
                    <a:lnTo>
                      <a:pt x="11397" y="2229"/>
                    </a:lnTo>
                    <a:lnTo>
                      <a:pt x="11397" y="0"/>
                    </a:lnTo>
                    <a:lnTo>
                      <a:pt x="10204" y="0"/>
                    </a:lnTo>
                    <a:lnTo>
                      <a:pt x="10204" y="2229"/>
                    </a:lnTo>
                    <a:lnTo>
                      <a:pt x="8318" y="343"/>
                    </a:lnTo>
                    <a:lnTo>
                      <a:pt x="7474" y="1187"/>
                    </a:lnTo>
                    <a:lnTo>
                      <a:pt x="10204" y="3916"/>
                    </a:lnTo>
                    <a:lnTo>
                      <a:pt x="10204" y="4665"/>
                    </a:lnTo>
                    <a:lnTo>
                      <a:pt x="9502" y="3964"/>
                    </a:lnTo>
                    <a:lnTo>
                      <a:pt x="8658" y="4807"/>
                    </a:lnTo>
                    <a:lnTo>
                      <a:pt x="10204" y="6353"/>
                    </a:lnTo>
                    <a:lnTo>
                      <a:pt x="10204" y="7532"/>
                    </a:lnTo>
                    <a:cubicBezTo>
                      <a:pt x="9731" y="7619"/>
                      <a:pt x="9293" y="7805"/>
                      <a:pt x="8912" y="8068"/>
                    </a:cubicBezTo>
                    <a:lnTo>
                      <a:pt x="8078" y="7234"/>
                    </a:lnTo>
                    <a:lnTo>
                      <a:pt x="8078" y="5048"/>
                    </a:lnTo>
                    <a:lnTo>
                      <a:pt x="6885" y="5048"/>
                    </a:lnTo>
                    <a:lnTo>
                      <a:pt x="6885" y="6041"/>
                    </a:lnTo>
                    <a:lnTo>
                      <a:pt x="6355" y="5510"/>
                    </a:lnTo>
                    <a:lnTo>
                      <a:pt x="6355" y="1651"/>
                    </a:lnTo>
                    <a:lnTo>
                      <a:pt x="5162" y="1651"/>
                    </a:lnTo>
                    <a:lnTo>
                      <a:pt x="5162" y="4318"/>
                    </a:lnTo>
                    <a:lnTo>
                      <a:pt x="3586" y="2742"/>
                    </a:lnTo>
                    <a:lnTo>
                      <a:pt x="2742" y="3585"/>
                    </a:lnTo>
                    <a:lnTo>
                      <a:pt x="4318" y="5161"/>
                    </a:lnTo>
                    <a:lnTo>
                      <a:pt x="1652" y="5161"/>
                    </a:lnTo>
                    <a:lnTo>
                      <a:pt x="1652" y="6354"/>
                    </a:lnTo>
                    <a:lnTo>
                      <a:pt x="5511" y="6354"/>
                    </a:lnTo>
                    <a:lnTo>
                      <a:pt x="6041" y="6885"/>
                    </a:lnTo>
                    <a:lnTo>
                      <a:pt x="5048" y="6885"/>
                    </a:lnTo>
                    <a:lnTo>
                      <a:pt x="5048" y="8077"/>
                    </a:lnTo>
                    <a:lnTo>
                      <a:pt x="7234" y="8077"/>
                    </a:lnTo>
                    <a:lnTo>
                      <a:pt x="8068" y="8912"/>
                    </a:lnTo>
                    <a:cubicBezTo>
                      <a:pt x="7805" y="9292"/>
                      <a:pt x="7620" y="9730"/>
                      <a:pt x="7533" y="10204"/>
                    </a:cubicBezTo>
                    <a:lnTo>
                      <a:pt x="6353" y="10204"/>
                    </a:lnTo>
                    <a:lnTo>
                      <a:pt x="4808" y="8657"/>
                    </a:lnTo>
                    <a:lnTo>
                      <a:pt x="3964" y="9501"/>
                    </a:lnTo>
                    <a:lnTo>
                      <a:pt x="4666" y="10204"/>
                    </a:lnTo>
                    <a:lnTo>
                      <a:pt x="3917" y="10204"/>
                    </a:lnTo>
                    <a:lnTo>
                      <a:pt x="1188" y="7474"/>
                    </a:lnTo>
                    <a:lnTo>
                      <a:pt x="343" y="8317"/>
                    </a:lnTo>
                    <a:lnTo>
                      <a:pt x="2230" y="10204"/>
                    </a:lnTo>
                    <a:lnTo>
                      <a:pt x="0" y="10204"/>
                    </a:lnTo>
                    <a:lnTo>
                      <a:pt x="0" y="11396"/>
                    </a:lnTo>
                    <a:lnTo>
                      <a:pt x="2230" y="11396"/>
                    </a:lnTo>
                    <a:lnTo>
                      <a:pt x="343" y="13282"/>
                    </a:lnTo>
                    <a:lnTo>
                      <a:pt x="1188" y="14125"/>
                    </a:lnTo>
                    <a:lnTo>
                      <a:pt x="3917" y="11396"/>
                    </a:lnTo>
                    <a:lnTo>
                      <a:pt x="4666" y="11396"/>
                    </a:lnTo>
                    <a:lnTo>
                      <a:pt x="3963" y="12098"/>
                    </a:lnTo>
                    <a:lnTo>
                      <a:pt x="4808" y="12942"/>
                    </a:lnTo>
                    <a:lnTo>
                      <a:pt x="6353" y="11396"/>
                    </a:lnTo>
                    <a:lnTo>
                      <a:pt x="7533" y="11396"/>
                    </a:lnTo>
                    <a:cubicBezTo>
                      <a:pt x="7620" y="11869"/>
                      <a:pt x="7805" y="12308"/>
                      <a:pt x="8068" y="12688"/>
                    </a:cubicBezTo>
                    <a:lnTo>
                      <a:pt x="7234" y="13522"/>
                    </a:lnTo>
                    <a:lnTo>
                      <a:pt x="5048" y="13522"/>
                    </a:lnTo>
                    <a:lnTo>
                      <a:pt x="5048" y="14716"/>
                    </a:lnTo>
                    <a:lnTo>
                      <a:pt x="6041" y="14716"/>
                    </a:lnTo>
                    <a:lnTo>
                      <a:pt x="5511" y="15245"/>
                    </a:lnTo>
                    <a:lnTo>
                      <a:pt x="1652" y="15245"/>
                    </a:lnTo>
                    <a:lnTo>
                      <a:pt x="1652" y="16438"/>
                    </a:lnTo>
                    <a:lnTo>
                      <a:pt x="4318" y="16438"/>
                    </a:lnTo>
                    <a:lnTo>
                      <a:pt x="2742" y="18014"/>
                    </a:lnTo>
                    <a:lnTo>
                      <a:pt x="3586" y="18858"/>
                    </a:lnTo>
                    <a:lnTo>
                      <a:pt x="5162" y="17282"/>
                    </a:lnTo>
                    <a:lnTo>
                      <a:pt x="5162" y="19948"/>
                    </a:lnTo>
                    <a:lnTo>
                      <a:pt x="6355" y="19948"/>
                    </a:lnTo>
                    <a:lnTo>
                      <a:pt x="6355" y="16088"/>
                    </a:lnTo>
                    <a:lnTo>
                      <a:pt x="6885" y="15559"/>
                    </a:lnTo>
                    <a:lnTo>
                      <a:pt x="6885" y="16552"/>
                    </a:lnTo>
                    <a:lnTo>
                      <a:pt x="8078" y="16552"/>
                    </a:lnTo>
                    <a:lnTo>
                      <a:pt x="8078" y="14365"/>
                    </a:lnTo>
                    <a:lnTo>
                      <a:pt x="8912" y="13531"/>
                    </a:lnTo>
                    <a:cubicBezTo>
                      <a:pt x="9293" y="13796"/>
                      <a:pt x="9731" y="13981"/>
                      <a:pt x="10204" y="14067"/>
                    </a:cubicBezTo>
                    <a:lnTo>
                      <a:pt x="10204" y="15247"/>
                    </a:lnTo>
                    <a:lnTo>
                      <a:pt x="8658" y="16792"/>
                    </a:lnTo>
                    <a:lnTo>
                      <a:pt x="9502" y="17636"/>
                    </a:lnTo>
                    <a:lnTo>
                      <a:pt x="10204" y="16934"/>
                    </a:lnTo>
                    <a:lnTo>
                      <a:pt x="10204" y="17682"/>
                    </a:lnTo>
                    <a:lnTo>
                      <a:pt x="7474" y="20412"/>
                    </a:lnTo>
                    <a:lnTo>
                      <a:pt x="8318" y="21256"/>
                    </a:lnTo>
                    <a:lnTo>
                      <a:pt x="10204" y="19370"/>
                    </a:lnTo>
                    <a:lnTo>
                      <a:pt x="10204" y="21600"/>
                    </a:lnTo>
                    <a:lnTo>
                      <a:pt x="11397" y="21600"/>
                    </a:lnTo>
                    <a:lnTo>
                      <a:pt x="11397" y="19370"/>
                    </a:lnTo>
                    <a:lnTo>
                      <a:pt x="13282" y="21256"/>
                    </a:lnTo>
                    <a:lnTo>
                      <a:pt x="14126" y="20412"/>
                    </a:lnTo>
                    <a:lnTo>
                      <a:pt x="11397" y="17682"/>
                    </a:lnTo>
                    <a:lnTo>
                      <a:pt x="11397" y="16934"/>
                    </a:lnTo>
                    <a:lnTo>
                      <a:pt x="12098" y="17636"/>
                    </a:lnTo>
                    <a:lnTo>
                      <a:pt x="12942" y="16792"/>
                    </a:lnTo>
                    <a:lnTo>
                      <a:pt x="11397" y="15247"/>
                    </a:lnTo>
                    <a:lnTo>
                      <a:pt x="11397" y="14067"/>
                    </a:lnTo>
                    <a:cubicBezTo>
                      <a:pt x="11870" y="13981"/>
                      <a:pt x="12308" y="13796"/>
                      <a:pt x="12688" y="13531"/>
                    </a:cubicBezTo>
                    <a:lnTo>
                      <a:pt x="13523" y="14365"/>
                    </a:lnTo>
                    <a:lnTo>
                      <a:pt x="13523" y="16552"/>
                    </a:lnTo>
                    <a:lnTo>
                      <a:pt x="14716" y="16552"/>
                    </a:lnTo>
                    <a:lnTo>
                      <a:pt x="14716" y="15559"/>
                    </a:lnTo>
                    <a:lnTo>
                      <a:pt x="15246" y="16089"/>
                    </a:lnTo>
                    <a:lnTo>
                      <a:pt x="15246" y="19948"/>
                    </a:lnTo>
                    <a:lnTo>
                      <a:pt x="16440" y="19948"/>
                    </a:lnTo>
                    <a:lnTo>
                      <a:pt x="16440" y="17282"/>
                    </a:lnTo>
                    <a:lnTo>
                      <a:pt x="18015" y="18858"/>
                    </a:lnTo>
                    <a:lnTo>
                      <a:pt x="18859" y="18014"/>
                    </a:lnTo>
                    <a:lnTo>
                      <a:pt x="17283" y="16438"/>
                    </a:lnTo>
                    <a:lnTo>
                      <a:pt x="19949" y="16438"/>
                    </a:lnTo>
                    <a:lnTo>
                      <a:pt x="19949" y="15245"/>
                    </a:lnTo>
                    <a:lnTo>
                      <a:pt x="16089" y="15245"/>
                    </a:lnTo>
                    <a:lnTo>
                      <a:pt x="15559" y="14716"/>
                    </a:lnTo>
                    <a:lnTo>
                      <a:pt x="16553" y="14716"/>
                    </a:lnTo>
                    <a:lnTo>
                      <a:pt x="16553" y="13522"/>
                    </a:lnTo>
                    <a:lnTo>
                      <a:pt x="14367" y="13522"/>
                    </a:lnTo>
                    <a:lnTo>
                      <a:pt x="13532" y="12688"/>
                    </a:lnTo>
                    <a:cubicBezTo>
                      <a:pt x="13796" y="12308"/>
                      <a:pt x="13981" y="11869"/>
                      <a:pt x="14068" y="11396"/>
                    </a:cubicBezTo>
                    <a:lnTo>
                      <a:pt x="15248" y="11396"/>
                    </a:lnTo>
                    <a:lnTo>
                      <a:pt x="16793" y="12942"/>
                    </a:lnTo>
                    <a:lnTo>
                      <a:pt x="17637" y="12098"/>
                    </a:lnTo>
                    <a:lnTo>
                      <a:pt x="16935" y="11396"/>
                    </a:lnTo>
                    <a:lnTo>
                      <a:pt x="17684" y="11396"/>
                    </a:lnTo>
                    <a:lnTo>
                      <a:pt x="20412" y="14125"/>
                    </a:lnTo>
                    <a:lnTo>
                      <a:pt x="21256" y="13282"/>
                    </a:lnTo>
                    <a:lnTo>
                      <a:pt x="19371" y="11396"/>
                    </a:lnTo>
                    <a:lnTo>
                      <a:pt x="21600" y="11396"/>
                    </a:lnTo>
                    <a:cubicBezTo>
                      <a:pt x="21600" y="11396"/>
                      <a:pt x="21600" y="10204"/>
                      <a:pt x="21600" y="10204"/>
                    </a:cubicBezTo>
                    <a:close/>
                  </a:path>
                </a:pathLst>
              </a:custGeom>
              <a:grpFill/>
              <a:ln w="12700">
                <a:miter lim="400000"/>
              </a:ln>
            </p:spPr>
            <p:txBody>
              <a:bodyPr anchor="ctr"/>
              <a:lstStyle/>
              <a:p>
                <a:pPr algn="ctr"/>
                <a:endParaRPr/>
              </a:p>
            </p:txBody>
          </p:sp>
          <p:sp>
            <p:nvSpPr>
              <p:cNvPr id="32" name="Freeform: Shape 8"/>
              <p:cNvSpPr/>
              <p:nvPr/>
            </p:nvSpPr>
            <p:spPr>
              <a:xfrm>
                <a:off x="3864368" y="1189128"/>
                <a:ext cx="82603" cy="340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3" name="Freeform: Shape 9"/>
              <p:cNvSpPr/>
              <p:nvPr/>
            </p:nvSpPr>
            <p:spPr>
              <a:xfrm>
                <a:off x="3553609" y="1240921"/>
                <a:ext cx="448891" cy="3075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14583"/>
                    </a:lnTo>
                    <a:cubicBezTo>
                      <a:pt x="1865" y="14837"/>
                      <a:pt x="3714" y="15172"/>
                      <a:pt x="5544" y="15592"/>
                    </a:cubicBezTo>
                    <a:cubicBezTo>
                      <a:pt x="5051" y="14317"/>
                      <a:pt x="4769" y="12844"/>
                      <a:pt x="4769" y="11275"/>
                    </a:cubicBezTo>
                    <a:cubicBezTo>
                      <a:pt x="4769" y="6414"/>
                      <a:pt x="7469" y="2474"/>
                      <a:pt x="10800" y="2474"/>
                    </a:cubicBezTo>
                    <a:lnTo>
                      <a:pt x="10800" y="2474"/>
                    </a:lnTo>
                    <a:cubicBezTo>
                      <a:pt x="14131" y="2474"/>
                      <a:pt x="16831" y="6414"/>
                      <a:pt x="16831" y="11275"/>
                    </a:cubicBezTo>
                    <a:cubicBezTo>
                      <a:pt x="16831" y="14160"/>
                      <a:pt x="15880" y="16720"/>
                      <a:pt x="14411" y="18325"/>
                    </a:cubicBezTo>
                    <a:cubicBezTo>
                      <a:pt x="16850" y="19270"/>
                      <a:pt x="19249" y="20364"/>
                      <a:pt x="21600" y="21600"/>
                    </a:cubicBezTo>
                    <a:close/>
                  </a:path>
                </a:pathLst>
              </a:custGeom>
              <a:grpFill/>
              <a:ln w="12700">
                <a:miter lim="400000"/>
              </a:ln>
            </p:spPr>
            <p:txBody>
              <a:bodyPr anchor="ctr"/>
              <a:lstStyle/>
              <a:p>
                <a:pPr algn="ctr"/>
                <a:endParaRPr/>
              </a:p>
            </p:txBody>
          </p:sp>
          <p:sp>
            <p:nvSpPr>
              <p:cNvPr id="34" name="Freeform: Shape 10"/>
              <p:cNvSpPr/>
              <p:nvPr/>
            </p:nvSpPr>
            <p:spPr>
              <a:xfrm>
                <a:off x="3696039" y="1318611"/>
                <a:ext cx="168714" cy="168300"/>
              </a:xfrm>
              <a:custGeom>
                <a:avLst/>
                <a:gdLst/>
                <a:ahLst/>
                <a:cxnLst>
                  <a:cxn ang="0">
                    <a:pos x="wd2" y="hd2"/>
                  </a:cxn>
                  <a:cxn ang="5400000">
                    <a:pos x="wd2" y="hd2"/>
                  </a:cxn>
                  <a:cxn ang="10800000">
                    <a:pos x="wd2" y="hd2"/>
                  </a:cxn>
                  <a:cxn ang="16200000">
                    <a:pos x="wd2" y="hd2"/>
                  </a:cxn>
                </a:cxnLst>
                <a:rect l="0" t="0" r="r" b="b"/>
                <a:pathLst>
                  <a:path w="21600" h="21600" extrusionOk="0">
                    <a:moveTo>
                      <a:pt x="11850" y="21600"/>
                    </a:moveTo>
                    <a:cubicBezTo>
                      <a:pt x="17315" y="21069"/>
                      <a:pt x="21600" y="16440"/>
                      <a:pt x="21600" y="10826"/>
                    </a:cubicBezTo>
                    <a:cubicBezTo>
                      <a:pt x="21600" y="4855"/>
                      <a:pt x="16755" y="0"/>
                      <a:pt x="10800" y="0"/>
                    </a:cubicBezTo>
                    <a:cubicBezTo>
                      <a:pt x="4846" y="0"/>
                      <a:pt x="0" y="4856"/>
                      <a:pt x="0" y="10826"/>
                    </a:cubicBezTo>
                    <a:cubicBezTo>
                      <a:pt x="0" y="14872"/>
                      <a:pt x="2227" y="18407"/>
                      <a:pt x="5516" y="20265"/>
                    </a:cubicBezTo>
                    <a:cubicBezTo>
                      <a:pt x="7637" y="20683"/>
                      <a:pt x="9750" y="21125"/>
                      <a:pt x="11850" y="21600"/>
                    </a:cubicBezTo>
                    <a:close/>
                  </a:path>
                </a:pathLst>
              </a:custGeom>
              <a:grpFill/>
              <a:ln w="12700">
                <a:miter lim="400000"/>
              </a:ln>
            </p:spPr>
            <p:txBody>
              <a:bodyPr anchor="ctr"/>
              <a:lstStyle/>
              <a:p>
                <a:pPr algn="ctr"/>
                <a:endParaRPr/>
              </a:p>
            </p:txBody>
          </p:sp>
          <p:sp>
            <p:nvSpPr>
              <p:cNvPr id="35" name="Freeform: Shape 11"/>
              <p:cNvSpPr/>
              <p:nvPr/>
            </p:nvSpPr>
            <p:spPr>
              <a:xfrm>
                <a:off x="1281184" y="2969517"/>
                <a:ext cx="296218" cy="255208"/>
              </a:xfrm>
              <a:custGeom>
                <a:avLst/>
                <a:gdLst/>
                <a:ahLst/>
                <a:cxnLst>
                  <a:cxn ang="0">
                    <a:pos x="wd2" y="hd2"/>
                  </a:cxn>
                  <a:cxn ang="5400000">
                    <a:pos x="wd2" y="hd2"/>
                  </a:cxn>
                  <a:cxn ang="10800000">
                    <a:pos x="wd2" y="hd2"/>
                  </a:cxn>
                  <a:cxn ang="16200000">
                    <a:pos x="wd2" y="hd2"/>
                  </a:cxn>
                </a:cxnLst>
                <a:rect l="0" t="0" r="r" b="b"/>
                <a:pathLst>
                  <a:path w="21600" h="21600" extrusionOk="0">
                    <a:moveTo>
                      <a:pt x="21600" y="778"/>
                    </a:moveTo>
                    <a:cubicBezTo>
                      <a:pt x="20527" y="277"/>
                      <a:pt x="19355" y="0"/>
                      <a:pt x="18127" y="0"/>
                    </a:cubicBezTo>
                    <a:cubicBezTo>
                      <a:pt x="13052" y="0"/>
                      <a:pt x="8926" y="4720"/>
                      <a:pt x="8829" y="10584"/>
                    </a:cubicBezTo>
                    <a:cubicBezTo>
                      <a:pt x="7895" y="9674"/>
                      <a:pt x="6689" y="9125"/>
                      <a:pt x="5374" y="9125"/>
                    </a:cubicBezTo>
                    <a:cubicBezTo>
                      <a:pt x="2406" y="9125"/>
                      <a:pt x="0" y="11917"/>
                      <a:pt x="0" y="15362"/>
                    </a:cubicBezTo>
                    <a:cubicBezTo>
                      <a:pt x="0" y="18807"/>
                      <a:pt x="2406" y="21600"/>
                      <a:pt x="5374" y="21600"/>
                    </a:cubicBezTo>
                    <a:lnTo>
                      <a:pt x="17727" y="21600"/>
                    </a:lnTo>
                    <a:lnTo>
                      <a:pt x="18127" y="21600"/>
                    </a:lnTo>
                    <a:lnTo>
                      <a:pt x="19949" y="21600"/>
                    </a:lnTo>
                    <a:cubicBezTo>
                      <a:pt x="20101" y="14532"/>
                      <a:pt x="20662" y="7583"/>
                      <a:pt x="21600" y="778"/>
                    </a:cubicBezTo>
                    <a:close/>
                  </a:path>
                </a:pathLst>
              </a:custGeom>
              <a:grpFill/>
              <a:ln w="12700">
                <a:miter lim="400000"/>
              </a:ln>
            </p:spPr>
            <p:txBody>
              <a:bodyPr anchor="ctr"/>
              <a:lstStyle/>
              <a:p>
                <a:pPr algn="ctr"/>
                <a:endParaRPr/>
              </a:p>
            </p:txBody>
          </p:sp>
          <p:sp>
            <p:nvSpPr>
              <p:cNvPr id="36" name="Freeform: Shape 12"/>
              <p:cNvSpPr/>
              <p:nvPr/>
            </p:nvSpPr>
            <p:spPr>
              <a:xfrm>
                <a:off x="1339452" y="3247907"/>
                <a:ext cx="35463" cy="7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7" name="Freeform: Shape 13"/>
              <p:cNvSpPr/>
              <p:nvPr/>
            </p:nvSpPr>
            <p:spPr>
              <a:xfrm>
                <a:off x="1423615" y="3293226"/>
                <a:ext cx="35466" cy="782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8" name="Freeform: Shape 14"/>
              <p:cNvSpPr/>
              <p:nvPr/>
            </p:nvSpPr>
            <p:spPr>
              <a:xfrm>
                <a:off x="1507780" y="3247907"/>
                <a:ext cx="35463" cy="7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9" name="Freeform: Shape 15"/>
              <p:cNvSpPr/>
              <p:nvPr/>
            </p:nvSpPr>
            <p:spPr>
              <a:xfrm>
                <a:off x="692037" y="2671707"/>
                <a:ext cx="467018" cy="544884"/>
              </a:xfrm>
              <a:custGeom>
                <a:avLst/>
                <a:gdLst/>
                <a:ahLst/>
                <a:cxnLst>
                  <a:cxn ang="0">
                    <a:pos x="wd2" y="hd2"/>
                  </a:cxn>
                  <a:cxn ang="5400000">
                    <a:pos x="wd2" y="hd2"/>
                  </a:cxn>
                  <a:cxn ang="10800000">
                    <a:pos x="wd2" y="hd2"/>
                  </a:cxn>
                  <a:cxn ang="16200000">
                    <a:pos x="wd2" y="hd2"/>
                  </a:cxn>
                </a:cxnLst>
                <a:rect l="0" t="0" r="r" b="b"/>
                <a:pathLst>
                  <a:path w="21600" h="21526" extrusionOk="0">
                    <a:moveTo>
                      <a:pt x="10800" y="3805"/>
                    </a:moveTo>
                    <a:lnTo>
                      <a:pt x="0" y="3805"/>
                    </a:lnTo>
                    <a:lnTo>
                      <a:pt x="0" y="19783"/>
                    </a:lnTo>
                    <a:lnTo>
                      <a:pt x="1581" y="19783"/>
                    </a:lnTo>
                    <a:lnTo>
                      <a:pt x="1581" y="21526"/>
                    </a:lnTo>
                    <a:lnTo>
                      <a:pt x="4273" y="21526"/>
                    </a:lnTo>
                    <a:lnTo>
                      <a:pt x="4273" y="19783"/>
                    </a:lnTo>
                    <a:lnTo>
                      <a:pt x="10800" y="19783"/>
                    </a:lnTo>
                    <a:lnTo>
                      <a:pt x="10800" y="14993"/>
                    </a:lnTo>
                    <a:lnTo>
                      <a:pt x="1950" y="14993"/>
                    </a:lnTo>
                    <a:lnTo>
                      <a:pt x="1950" y="5568"/>
                    </a:lnTo>
                    <a:lnTo>
                      <a:pt x="1950" y="5568"/>
                    </a:lnTo>
                    <a:lnTo>
                      <a:pt x="10800" y="5568"/>
                    </a:lnTo>
                    <a:cubicBezTo>
                      <a:pt x="10800" y="5568"/>
                      <a:pt x="10800" y="3805"/>
                      <a:pt x="10800" y="3805"/>
                    </a:cubicBezTo>
                    <a:close/>
                    <a:moveTo>
                      <a:pt x="10800" y="19783"/>
                    </a:moveTo>
                    <a:lnTo>
                      <a:pt x="13827" y="19783"/>
                    </a:lnTo>
                    <a:lnTo>
                      <a:pt x="13827" y="18480"/>
                    </a:lnTo>
                    <a:cubicBezTo>
                      <a:pt x="13134" y="18480"/>
                      <a:pt x="12572" y="18000"/>
                      <a:pt x="12572" y="17407"/>
                    </a:cubicBezTo>
                    <a:cubicBezTo>
                      <a:pt x="12572" y="16815"/>
                      <a:pt x="13134" y="16335"/>
                      <a:pt x="13827" y="16335"/>
                    </a:cubicBezTo>
                    <a:lnTo>
                      <a:pt x="13827" y="14993"/>
                    </a:lnTo>
                    <a:lnTo>
                      <a:pt x="10800" y="14993"/>
                    </a:lnTo>
                    <a:cubicBezTo>
                      <a:pt x="10800" y="14993"/>
                      <a:pt x="10800" y="19783"/>
                      <a:pt x="10800" y="19783"/>
                    </a:cubicBezTo>
                    <a:close/>
                    <a:moveTo>
                      <a:pt x="13827" y="3805"/>
                    </a:moveTo>
                    <a:lnTo>
                      <a:pt x="10800" y="3805"/>
                    </a:lnTo>
                    <a:lnTo>
                      <a:pt x="10800" y="5568"/>
                    </a:lnTo>
                    <a:lnTo>
                      <a:pt x="13827" y="5568"/>
                    </a:lnTo>
                    <a:lnTo>
                      <a:pt x="13827" y="3805"/>
                    </a:lnTo>
                    <a:cubicBezTo>
                      <a:pt x="13827" y="3805"/>
                      <a:pt x="13827" y="3805"/>
                      <a:pt x="13827" y="3805"/>
                    </a:cubicBezTo>
                    <a:close/>
                    <a:moveTo>
                      <a:pt x="13827" y="940"/>
                    </a:moveTo>
                    <a:lnTo>
                      <a:pt x="12578" y="119"/>
                    </a:lnTo>
                    <a:cubicBezTo>
                      <a:pt x="12284" y="-74"/>
                      <a:pt x="11861" y="-27"/>
                      <a:pt x="11634" y="225"/>
                    </a:cubicBezTo>
                    <a:cubicBezTo>
                      <a:pt x="11408" y="477"/>
                      <a:pt x="11464" y="837"/>
                      <a:pt x="11758" y="1030"/>
                    </a:cubicBezTo>
                    <a:lnTo>
                      <a:pt x="13827" y="2389"/>
                    </a:lnTo>
                    <a:lnTo>
                      <a:pt x="13827" y="940"/>
                    </a:lnTo>
                    <a:cubicBezTo>
                      <a:pt x="13827" y="940"/>
                      <a:pt x="13827" y="940"/>
                      <a:pt x="13827" y="940"/>
                    </a:cubicBezTo>
                    <a:close/>
                    <a:moveTo>
                      <a:pt x="13827" y="19783"/>
                    </a:moveTo>
                    <a:lnTo>
                      <a:pt x="17327" y="19783"/>
                    </a:lnTo>
                    <a:lnTo>
                      <a:pt x="17327" y="21526"/>
                    </a:lnTo>
                    <a:lnTo>
                      <a:pt x="18000" y="21526"/>
                    </a:lnTo>
                    <a:lnTo>
                      <a:pt x="18000" y="18480"/>
                    </a:lnTo>
                    <a:lnTo>
                      <a:pt x="17999" y="18480"/>
                    </a:lnTo>
                    <a:cubicBezTo>
                      <a:pt x="17306" y="18480"/>
                      <a:pt x="16744" y="18000"/>
                      <a:pt x="16744" y="17407"/>
                    </a:cubicBezTo>
                    <a:lnTo>
                      <a:pt x="16744" y="17407"/>
                    </a:lnTo>
                    <a:cubicBezTo>
                      <a:pt x="16744" y="16815"/>
                      <a:pt x="17306" y="16335"/>
                      <a:pt x="17999" y="16335"/>
                    </a:cubicBezTo>
                    <a:lnTo>
                      <a:pt x="18000" y="16335"/>
                    </a:lnTo>
                    <a:lnTo>
                      <a:pt x="18000" y="14993"/>
                    </a:lnTo>
                    <a:lnTo>
                      <a:pt x="13827" y="14993"/>
                    </a:lnTo>
                    <a:lnTo>
                      <a:pt x="13827" y="16335"/>
                    </a:lnTo>
                    <a:lnTo>
                      <a:pt x="13828" y="16335"/>
                    </a:lnTo>
                    <a:cubicBezTo>
                      <a:pt x="14521" y="16335"/>
                      <a:pt x="15084" y="16815"/>
                      <a:pt x="15084" y="17407"/>
                    </a:cubicBezTo>
                    <a:cubicBezTo>
                      <a:pt x="15084" y="18000"/>
                      <a:pt x="14521" y="18480"/>
                      <a:pt x="13828" y="18480"/>
                    </a:cubicBezTo>
                    <a:lnTo>
                      <a:pt x="13828" y="18480"/>
                    </a:lnTo>
                    <a:lnTo>
                      <a:pt x="13827" y="18480"/>
                    </a:lnTo>
                    <a:cubicBezTo>
                      <a:pt x="13827" y="18480"/>
                      <a:pt x="13827" y="19783"/>
                      <a:pt x="13827" y="19783"/>
                    </a:cubicBezTo>
                    <a:close/>
                    <a:moveTo>
                      <a:pt x="18000" y="1617"/>
                    </a:moveTo>
                    <a:lnTo>
                      <a:pt x="17246" y="2111"/>
                    </a:lnTo>
                    <a:cubicBezTo>
                      <a:pt x="16994" y="2023"/>
                      <a:pt x="16719" y="1974"/>
                      <a:pt x="16430" y="1974"/>
                    </a:cubicBezTo>
                    <a:cubicBezTo>
                      <a:pt x="16140" y="1974"/>
                      <a:pt x="15865" y="2023"/>
                      <a:pt x="15613" y="2112"/>
                    </a:cubicBezTo>
                    <a:lnTo>
                      <a:pt x="13827" y="940"/>
                    </a:lnTo>
                    <a:lnTo>
                      <a:pt x="13827" y="2389"/>
                    </a:lnTo>
                    <a:lnTo>
                      <a:pt x="14579" y="2883"/>
                    </a:lnTo>
                    <a:cubicBezTo>
                      <a:pt x="14394" y="3154"/>
                      <a:pt x="14285" y="3468"/>
                      <a:pt x="14285" y="3805"/>
                    </a:cubicBezTo>
                    <a:lnTo>
                      <a:pt x="13827" y="3805"/>
                    </a:lnTo>
                    <a:lnTo>
                      <a:pt x="13827" y="5568"/>
                    </a:lnTo>
                    <a:lnTo>
                      <a:pt x="18000" y="5568"/>
                    </a:lnTo>
                    <a:lnTo>
                      <a:pt x="18000" y="1617"/>
                    </a:lnTo>
                    <a:cubicBezTo>
                      <a:pt x="18000" y="1617"/>
                      <a:pt x="18000" y="1617"/>
                      <a:pt x="18000" y="1617"/>
                    </a:cubicBezTo>
                    <a:close/>
                    <a:moveTo>
                      <a:pt x="20019" y="21526"/>
                    </a:moveTo>
                    <a:lnTo>
                      <a:pt x="20019" y="19783"/>
                    </a:lnTo>
                    <a:lnTo>
                      <a:pt x="21600" y="19783"/>
                    </a:lnTo>
                    <a:lnTo>
                      <a:pt x="21600" y="3805"/>
                    </a:lnTo>
                    <a:lnTo>
                      <a:pt x="18573" y="3805"/>
                    </a:lnTo>
                    <a:cubicBezTo>
                      <a:pt x="18573" y="3468"/>
                      <a:pt x="18465" y="3154"/>
                      <a:pt x="18280" y="2883"/>
                    </a:cubicBezTo>
                    <a:lnTo>
                      <a:pt x="21101" y="1030"/>
                    </a:lnTo>
                    <a:cubicBezTo>
                      <a:pt x="21396" y="837"/>
                      <a:pt x="21451" y="476"/>
                      <a:pt x="21225" y="225"/>
                    </a:cubicBezTo>
                    <a:cubicBezTo>
                      <a:pt x="20998" y="-27"/>
                      <a:pt x="20577" y="-74"/>
                      <a:pt x="20281" y="119"/>
                    </a:cubicBezTo>
                    <a:lnTo>
                      <a:pt x="18000" y="1617"/>
                    </a:lnTo>
                    <a:lnTo>
                      <a:pt x="18000" y="5568"/>
                    </a:lnTo>
                    <a:lnTo>
                      <a:pt x="19649" y="5568"/>
                    </a:lnTo>
                    <a:lnTo>
                      <a:pt x="19649" y="14993"/>
                    </a:lnTo>
                    <a:lnTo>
                      <a:pt x="18000" y="14993"/>
                    </a:lnTo>
                    <a:lnTo>
                      <a:pt x="18000" y="16335"/>
                    </a:lnTo>
                    <a:cubicBezTo>
                      <a:pt x="18693" y="16335"/>
                      <a:pt x="19256" y="16815"/>
                      <a:pt x="19256" y="17407"/>
                    </a:cubicBezTo>
                    <a:cubicBezTo>
                      <a:pt x="19256" y="18000"/>
                      <a:pt x="18693" y="18480"/>
                      <a:pt x="18000" y="18480"/>
                    </a:cubicBezTo>
                    <a:lnTo>
                      <a:pt x="18000" y="21526"/>
                    </a:lnTo>
                    <a:cubicBezTo>
                      <a:pt x="18000" y="21526"/>
                      <a:pt x="20019" y="21526"/>
                      <a:pt x="20019" y="21526"/>
                    </a:cubicBezTo>
                    <a:close/>
                  </a:path>
                </a:pathLst>
              </a:custGeom>
              <a:grpFill/>
              <a:ln w="12700">
                <a:miter lim="400000"/>
              </a:ln>
            </p:spPr>
            <p:txBody>
              <a:bodyPr anchor="ctr"/>
              <a:lstStyle/>
              <a:p>
                <a:pPr algn="ctr"/>
                <a:endParaRPr/>
              </a:p>
            </p:txBody>
          </p:sp>
          <p:sp>
            <p:nvSpPr>
              <p:cNvPr id="40" name="Freeform: Shape 16"/>
              <p:cNvSpPr/>
              <p:nvPr/>
            </p:nvSpPr>
            <p:spPr>
              <a:xfrm>
                <a:off x="5469954" y="2030767"/>
                <a:ext cx="279452" cy="1694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08" y="0"/>
                    </a:lnTo>
                    <a:lnTo>
                      <a:pt x="1608" y="6442"/>
                    </a:lnTo>
                    <a:lnTo>
                      <a:pt x="0" y="6442"/>
                    </a:lnTo>
                    <a:lnTo>
                      <a:pt x="0" y="15536"/>
                    </a:lnTo>
                    <a:lnTo>
                      <a:pt x="1608" y="15536"/>
                    </a:lnTo>
                    <a:lnTo>
                      <a:pt x="1608"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41" name="Freeform: Shape 17"/>
              <p:cNvSpPr/>
              <p:nvPr/>
            </p:nvSpPr>
            <p:spPr>
              <a:xfrm>
                <a:off x="5249835" y="1953077"/>
                <a:ext cx="41621" cy="237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42" name="Freeform: Shape 18"/>
              <p:cNvSpPr/>
              <p:nvPr/>
            </p:nvSpPr>
            <p:spPr>
              <a:xfrm>
                <a:off x="5295153" y="2063138"/>
                <a:ext cx="89646" cy="89637"/>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6756" y="21600"/>
                      <a:pt x="21600" y="16752"/>
                      <a:pt x="21600" y="10800"/>
                    </a:cubicBezTo>
                    <a:cubicBezTo>
                      <a:pt x="21600" y="4844"/>
                      <a:pt x="16756" y="0"/>
                      <a:pt x="10799" y="0"/>
                    </a:cubicBezTo>
                    <a:cubicBezTo>
                      <a:pt x="4846" y="0"/>
                      <a:pt x="0" y="4844"/>
                      <a:pt x="0" y="10800"/>
                    </a:cubicBezTo>
                    <a:cubicBezTo>
                      <a:pt x="0" y="16752"/>
                      <a:pt x="4846" y="21600"/>
                      <a:pt x="10799" y="21600"/>
                    </a:cubicBezTo>
                    <a:close/>
                  </a:path>
                </a:pathLst>
              </a:custGeom>
              <a:grpFill/>
              <a:ln w="12700">
                <a:miter lim="400000"/>
              </a:ln>
            </p:spPr>
            <p:txBody>
              <a:bodyPr anchor="ctr"/>
              <a:lstStyle/>
              <a:p>
                <a:pPr algn="ctr"/>
                <a:endParaRPr/>
              </a:p>
            </p:txBody>
          </p:sp>
          <p:sp>
            <p:nvSpPr>
              <p:cNvPr id="43" name="Freeform: Shape 19"/>
              <p:cNvSpPr/>
              <p:nvPr/>
            </p:nvSpPr>
            <p:spPr>
              <a:xfrm>
                <a:off x="5217464" y="1991923"/>
                <a:ext cx="234853" cy="4518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936" y="21600"/>
                    </a:lnTo>
                    <a:lnTo>
                      <a:pt x="10936" y="9673"/>
                    </a:lnTo>
                    <a:lnTo>
                      <a:pt x="10936" y="9673"/>
                    </a:lnTo>
                    <a:cubicBezTo>
                      <a:pt x="6402" y="9673"/>
                      <a:pt x="2713" y="7756"/>
                      <a:pt x="2713" y="5400"/>
                    </a:cubicBezTo>
                    <a:cubicBezTo>
                      <a:pt x="2713" y="3043"/>
                      <a:pt x="6402" y="1126"/>
                      <a:pt x="10936" y="1126"/>
                    </a:cubicBezTo>
                    <a:lnTo>
                      <a:pt x="10936" y="1126"/>
                    </a:lnTo>
                    <a:lnTo>
                      <a:pt x="10936" y="1126"/>
                    </a:lnTo>
                    <a:lnTo>
                      <a:pt x="10936" y="0"/>
                    </a:lnTo>
                    <a:lnTo>
                      <a:pt x="0" y="0"/>
                    </a:lnTo>
                    <a:cubicBezTo>
                      <a:pt x="0" y="0"/>
                      <a:pt x="0" y="21600"/>
                      <a:pt x="0" y="21600"/>
                    </a:cubicBezTo>
                    <a:close/>
                    <a:moveTo>
                      <a:pt x="10936" y="21600"/>
                    </a:moveTo>
                    <a:lnTo>
                      <a:pt x="21600" y="21600"/>
                    </a:lnTo>
                    <a:lnTo>
                      <a:pt x="21600" y="7531"/>
                    </a:lnTo>
                    <a:lnTo>
                      <a:pt x="21600" y="4121"/>
                    </a:lnTo>
                    <a:lnTo>
                      <a:pt x="21600" y="0"/>
                    </a:lnTo>
                    <a:lnTo>
                      <a:pt x="10936" y="0"/>
                    </a:lnTo>
                    <a:lnTo>
                      <a:pt x="10936" y="1126"/>
                    </a:lnTo>
                    <a:cubicBezTo>
                      <a:pt x="15471" y="1127"/>
                      <a:pt x="19160" y="3043"/>
                      <a:pt x="19160" y="5400"/>
                    </a:cubicBezTo>
                    <a:cubicBezTo>
                      <a:pt x="19160" y="7756"/>
                      <a:pt x="15471" y="9673"/>
                      <a:pt x="10936" y="9673"/>
                    </a:cubicBezTo>
                    <a:cubicBezTo>
                      <a:pt x="10936" y="9673"/>
                      <a:pt x="10936" y="21600"/>
                      <a:pt x="10936" y="21600"/>
                    </a:cubicBezTo>
                    <a:close/>
                  </a:path>
                </a:pathLst>
              </a:custGeom>
              <a:grpFill/>
              <a:ln w="12700">
                <a:miter lim="400000"/>
              </a:ln>
            </p:spPr>
            <p:txBody>
              <a:bodyPr anchor="ctr"/>
              <a:lstStyle/>
              <a:p>
                <a:pPr algn="ctr"/>
                <a:endParaRPr/>
              </a:p>
            </p:txBody>
          </p:sp>
          <p:sp>
            <p:nvSpPr>
              <p:cNvPr id="44" name="Freeform: Shape 20"/>
              <p:cNvSpPr/>
              <p:nvPr/>
            </p:nvSpPr>
            <p:spPr>
              <a:xfrm>
                <a:off x="4233394" y="5028295"/>
                <a:ext cx="398369" cy="398388"/>
              </a:xfrm>
              <a:custGeom>
                <a:avLst/>
                <a:gdLst/>
                <a:ahLst/>
                <a:cxnLst>
                  <a:cxn ang="0">
                    <a:pos x="wd2" y="hd2"/>
                  </a:cxn>
                  <a:cxn ang="5400000">
                    <a:pos x="wd2" y="hd2"/>
                  </a:cxn>
                  <a:cxn ang="10800000">
                    <a:pos x="wd2" y="hd2"/>
                  </a:cxn>
                  <a:cxn ang="16200000">
                    <a:pos x="wd2" y="hd2"/>
                  </a:cxn>
                </a:cxnLst>
                <a:rect l="0" t="0" r="r" b="b"/>
                <a:pathLst>
                  <a:path w="21600" h="21600" extrusionOk="0">
                    <a:moveTo>
                      <a:pt x="4987" y="3520"/>
                    </a:moveTo>
                    <a:lnTo>
                      <a:pt x="4228" y="2099"/>
                    </a:lnTo>
                    <a:lnTo>
                      <a:pt x="7228" y="496"/>
                    </a:lnTo>
                    <a:lnTo>
                      <a:pt x="7988" y="1918"/>
                    </a:lnTo>
                    <a:cubicBezTo>
                      <a:pt x="8887" y="1633"/>
                      <a:pt x="9835" y="1482"/>
                      <a:pt x="10800" y="1484"/>
                    </a:cubicBezTo>
                    <a:lnTo>
                      <a:pt x="10800" y="3919"/>
                    </a:lnTo>
                    <a:cubicBezTo>
                      <a:pt x="7850" y="3918"/>
                      <a:pt x="5122" y="5830"/>
                      <a:pt x="4219" y="8799"/>
                    </a:cubicBezTo>
                    <a:cubicBezTo>
                      <a:pt x="3114" y="12433"/>
                      <a:pt x="5165" y="16275"/>
                      <a:pt x="8799" y="17380"/>
                    </a:cubicBezTo>
                    <a:lnTo>
                      <a:pt x="8799" y="17380"/>
                    </a:lnTo>
                    <a:cubicBezTo>
                      <a:pt x="9465" y="17583"/>
                      <a:pt x="10139" y="17678"/>
                      <a:pt x="10800" y="17679"/>
                    </a:cubicBezTo>
                    <a:lnTo>
                      <a:pt x="10800" y="20115"/>
                    </a:lnTo>
                    <a:cubicBezTo>
                      <a:pt x="10456" y="20115"/>
                      <a:pt x="10110" y="20096"/>
                      <a:pt x="9764" y="20056"/>
                    </a:cubicBezTo>
                    <a:lnTo>
                      <a:pt x="9294" y="21600"/>
                    </a:lnTo>
                    <a:lnTo>
                      <a:pt x="6040" y="20610"/>
                    </a:lnTo>
                    <a:lnTo>
                      <a:pt x="6509" y="19067"/>
                    </a:lnTo>
                    <a:cubicBezTo>
                      <a:pt x="5328" y="18457"/>
                      <a:pt x="4319" y="17613"/>
                      <a:pt x="3521" y="16612"/>
                    </a:cubicBezTo>
                    <a:lnTo>
                      <a:pt x="2098" y="17371"/>
                    </a:lnTo>
                    <a:lnTo>
                      <a:pt x="497" y="14371"/>
                    </a:lnTo>
                    <a:lnTo>
                      <a:pt x="1919" y="13611"/>
                    </a:lnTo>
                    <a:cubicBezTo>
                      <a:pt x="1531" y="12392"/>
                      <a:pt x="1394" y="11084"/>
                      <a:pt x="1542" y="9763"/>
                    </a:cubicBezTo>
                    <a:lnTo>
                      <a:pt x="0" y="9294"/>
                    </a:lnTo>
                    <a:lnTo>
                      <a:pt x="989" y="6039"/>
                    </a:lnTo>
                    <a:lnTo>
                      <a:pt x="2532" y="6508"/>
                    </a:lnTo>
                    <a:cubicBezTo>
                      <a:pt x="3143" y="5328"/>
                      <a:pt x="3985" y="4318"/>
                      <a:pt x="4987" y="3520"/>
                    </a:cubicBezTo>
                    <a:close/>
                    <a:moveTo>
                      <a:pt x="10800" y="1484"/>
                    </a:moveTo>
                    <a:cubicBezTo>
                      <a:pt x="11144" y="1484"/>
                      <a:pt x="11490" y="1503"/>
                      <a:pt x="11837" y="1543"/>
                    </a:cubicBezTo>
                    <a:lnTo>
                      <a:pt x="12306" y="0"/>
                    </a:lnTo>
                    <a:lnTo>
                      <a:pt x="15560" y="988"/>
                    </a:lnTo>
                    <a:lnTo>
                      <a:pt x="15091" y="2532"/>
                    </a:lnTo>
                    <a:cubicBezTo>
                      <a:pt x="16271" y="3142"/>
                      <a:pt x="17282" y="3986"/>
                      <a:pt x="18080" y="4986"/>
                    </a:cubicBezTo>
                    <a:lnTo>
                      <a:pt x="19502" y="4227"/>
                    </a:lnTo>
                    <a:lnTo>
                      <a:pt x="21103" y="7228"/>
                    </a:lnTo>
                    <a:lnTo>
                      <a:pt x="19681" y="7988"/>
                    </a:lnTo>
                    <a:cubicBezTo>
                      <a:pt x="20068" y="9207"/>
                      <a:pt x="20207" y="10515"/>
                      <a:pt x="20057" y="11836"/>
                    </a:cubicBezTo>
                    <a:lnTo>
                      <a:pt x="21600" y="12305"/>
                    </a:lnTo>
                    <a:lnTo>
                      <a:pt x="20611" y="15559"/>
                    </a:lnTo>
                    <a:lnTo>
                      <a:pt x="19068" y="15090"/>
                    </a:lnTo>
                    <a:cubicBezTo>
                      <a:pt x="18457" y="16271"/>
                      <a:pt x="17614" y="17281"/>
                      <a:pt x="16613" y="18079"/>
                    </a:cubicBezTo>
                    <a:lnTo>
                      <a:pt x="17372" y="19501"/>
                    </a:lnTo>
                    <a:lnTo>
                      <a:pt x="14372" y="21102"/>
                    </a:lnTo>
                    <a:lnTo>
                      <a:pt x="13613" y="19680"/>
                    </a:lnTo>
                    <a:cubicBezTo>
                      <a:pt x="12713" y="19966"/>
                      <a:pt x="11765" y="20116"/>
                      <a:pt x="10800" y="20115"/>
                    </a:cubicBezTo>
                    <a:lnTo>
                      <a:pt x="10800" y="17679"/>
                    </a:lnTo>
                    <a:cubicBezTo>
                      <a:pt x="13750" y="17681"/>
                      <a:pt x="16479" y="15768"/>
                      <a:pt x="17381" y="12800"/>
                    </a:cubicBezTo>
                    <a:cubicBezTo>
                      <a:pt x="18487" y="9166"/>
                      <a:pt x="16435" y="5324"/>
                      <a:pt x="12801" y="4218"/>
                    </a:cubicBezTo>
                    <a:cubicBezTo>
                      <a:pt x="12135" y="4015"/>
                      <a:pt x="11462" y="3920"/>
                      <a:pt x="10800" y="3919"/>
                    </a:cubicBezTo>
                    <a:cubicBezTo>
                      <a:pt x="10800" y="3919"/>
                      <a:pt x="10800" y="1484"/>
                      <a:pt x="10800" y="1484"/>
                    </a:cubicBezTo>
                    <a:close/>
                  </a:path>
                </a:pathLst>
              </a:custGeom>
              <a:grpFill/>
              <a:ln w="12700">
                <a:miter lim="400000"/>
              </a:ln>
            </p:spPr>
            <p:txBody>
              <a:bodyPr anchor="ctr"/>
              <a:lstStyle/>
              <a:p>
                <a:pPr algn="ctr"/>
                <a:endParaRPr/>
              </a:p>
            </p:txBody>
          </p:sp>
          <p:sp>
            <p:nvSpPr>
              <p:cNvPr id="45" name="Freeform: Shape 21"/>
              <p:cNvSpPr/>
              <p:nvPr/>
            </p:nvSpPr>
            <p:spPr>
              <a:xfrm>
                <a:off x="4453515" y="5397321"/>
                <a:ext cx="273059" cy="273040"/>
              </a:xfrm>
              <a:custGeom>
                <a:avLst/>
                <a:gdLst/>
                <a:ahLst/>
                <a:cxnLst>
                  <a:cxn ang="0">
                    <a:pos x="wd2" y="hd2"/>
                  </a:cxn>
                  <a:cxn ang="5400000">
                    <a:pos x="wd2" y="hd2"/>
                  </a:cxn>
                  <a:cxn ang="10800000">
                    <a:pos x="wd2" y="hd2"/>
                  </a:cxn>
                  <a:cxn ang="16200000">
                    <a:pos x="wd2" y="hd2"/>
                  </a:cxn>
                </a:cxnLst>
                <a:rect l="0" t="0" r="r" b="b"/>
                <a:pathLst>
                  <a:path w="21600" h="21600" extrusionOk="0">
                    <a:moveTo>
                      <a:pt x="10799" y="21508"/>
                    </a:moveTo>
                    <a:lnTo>
                      <a:pt x="9745" y="21600"/>
                    </a:lnTo>
                    <a:lnTo>
                      <a:pt x="9604" y="19997"/>
                    </a:lnTo>
                    <a:cubicBezTo>
                      <a:pt x="8523" y="19857"/>
                      <a:pt x="7467" y="19525"/>
                      <a:pt x="6502" y="19018"/>
                    </a:cubicBezTo>
                    <a:lnTo>
                      <a:pt x="5467" y="20251"/>
                    </a:lnTo>
                    <a:lnTo>
                      <a:pt x="2418" y="17692"/>
                    </a:lnTo>
                    <a:lnTo>
                      <a:pt x="3452" y="16458"/>
                    </a:lnTo>
                    <a:cubicBezTo>
                      <a:pt x="2780" y="15589"/>
                      <a:pt x="2275" y="14621"/>
                      <a:pt x="1948" y="13571"/>
                    </a:cubicBezTo>
                    <a:lnTo>
                      <a:pt x="347" y="13711"/>
                    </a:lnTo>
                    <a:lnTo>
                      <a:pt x="0" y="9746"/>
                    </a:lnTo>
                    <a:lnTo>
                      <a:pt x="1601" y="9605"/>
                    </a:lnTo>
                    <a:cubicBezTo>
                      <a:pt x="1742" y="8516"/>
                      <a:pt x="2072" y="7474"/>
                      <a:pt x="2582" y="6501"/>
                    </a:cubicBezTo>
                    <a:lnTo>
                      <a:pt x="1350" y="5467"/>
                    </a:lnTo>
                    <a:lnTo>
                      <a:pt x="3908" y="2417"/>
                    </a:lnTo>
                    <a:lnTo>
                      <a:pt x="5140" y="3451"/>
                    </a:lnTo>
                    <a:cubicBezTo>
                      <a:pt x="6010" y="2780"/>
                      <a:pt x="6980" y="2276"/>
                      <a:pt x="8028" y="1949"/>
                    </a:cubicBezTo>
                    <a:lnTo>
                      <a:pt x="7888" y="346"/>
                    </a:lnTo>
                    <a:lnTo>
                      <a:pt x="10799" y="92"/>
                    </a:lnTo>
                    <a:lnTo>
                      <a:pt x="10799" y="4580"/>
                    </a:lnTo>
                    <a:cubicBezTo>
                      <a:pt x="8991" y="4580"/>
                      <a:pt x="7241" y="5371"/>
                      <a:pt x="6038" y="6803"/>
                    </a:cubicBezTo>
                    <a:cubicBezTo>
                      <a:pt x="3834" y="9429"/>
                      <a:pt x="4179" y="13358"/>
                      <a:pt x="6803" y="15561"/>
                    </a:cubicBezTo>
                    <a:cubicBezTo>
                      <a:pt x="7451" y="16104"/>
                      <a:pt x="8186" y="16505"/>
                      <a:pt x="8988" y="16748"/>
                    </a:cubicBezTo>
                    <a:cubicBezTo>
                      <a:pt x="9586" y="16930"/>
                      <a:pt x="10196" y="17019"/>
                      <a:pt x="10799" y="17019"/>
                    </a:cubicBezTo>
                    <a:cubicBezTo>
                      <a:pt x="10799" y="17019"/>
                      <a:pt x="10799" y="21508"/>
                      <a:pt x="10799" y="21508"/>
                    </a:cubicBezTo>
                    <a:close/>
                    <a:moveTo>
                      <a:pt x="19018" y="15099"/>
                    </a:moveTo>
                    <a:lnTo>
                      <a:pt x="20250" y="16133"/>
                    </a:lnTo>
                    <a:lnTo>
                      <a:pt x="17690" y="19182"/>
                    </a:lnTo>
                    <a:lnTo>
                      <a:pt x="16458" y="18148"/>
                    </a:lnTo>
                    <a:cubicBezTo>
                      <a:pt x="15588" y="18819"/>
                      <a:pt x="14621" y="19324"/>
                      <a:pt x="13571" y="19651"/>
                    </a:cubicBezTo>
                    <a:lnTo>
                      <a:pt x="13711" y="21254"/>
                    </a:lnTo>
                    <a:lnTo>
                      <a:pt x="10799" y="21508"/>
                    </a:lnTo>
                    <a:lnTo>
                      <a:pt x="10799" y="17019"/>
                    </a:lnTo>
                    <a:cubicBezTo>
                      <a:pt x="12608" y="17020"/>
                      <a:pt x="14358" y="16229"/>
                      <a:pt x="15562" y="14797"/>
                    </a:cubicBezTo>
                    <a:cubicBezTo>
                      <a:pt x="17764" y="12170"/>
                      <a:pt x="17422" y="8242"/>
                      <a:pt x="14796" y="6038"/>
                    </a:cubicBezTo>
                    <a:lnTo>
                      <a:pt x="14796" y="6038"/>
                    </a:lnTo>
                    <a:cubicBezTo>
                      <a:pt x="14147" y="5494"/>
                      <a:pt x="13412" y="5095"/>
                      <a:pt x="12611" y="4851"/>
                    </a:cubicBezTo>
                    <a:cubicBezTo>
                      <a:pt x="12014" y="4670"/>
                      <a:pt x="11403" y="4581"/>
                      <a:pt x="10799" y="4580"/>
                    </a:cubicBezTo>
                    <a:lnTo>
                      <a:pt x="10799" y="92"/>
                    </a:lnTo>
                    <a:lnTo>
                      <a:pt x="11854" y="0"/>
                    </a:lnTo>
                    <a:lnTo>
                      <a:pt x="11993" y="1601"/>
                    </a:lnTo>
                    <a:cubicBezTo>
                      <a:pt x="13075" y="1742"/>
                      <a:pt x="14131" y="2075"/>
                      <a:pt x="15099" y="2581"/>
                    </a:cubicBezTo>
                    <a:lnTo>
                      <a:pt x="16132" y="1349"/>
                    </a:lnTo>
                    <a:lnTo>
                      <a:pt x="19181" y="3907"/>
                    </a:lnTo>
                    <a:lnTo>
                      <a:pt x="18148" y="5141"/>
                    </a:lnTo>
                    <a:cubicBezTo>
                      <a:pt x="18819" y="6011"/>
                      <a:pt x="19324" y="6979"/>
                      <a:pt x="19651" y="8029"/>
                    </a:cubicBezTo>
                    <a:lnTo>
                      <a:pt x="21253" y="7889"/>
                    </a:lnTo>
                    <a:lnTo>
                      <a:pt x="21600" y="11854"/>
                    </a:lnTo>
                    <a:lnTo>
                      <a:pt x="19997" y="11993"/>
                    </a:lnTo>
                    <a:cubicBezTo>
                      <a:pt x="19858" y="13084"/>
                      <a:pt x="19528" y="14127"/>
                      <a:pt x="19018" y="15099"/>
                    </a:cubicBezTo>
                    <a:close/>
                  </a:path>
                </a:pathLst>
              </a:custGeom>
              <a:grpFill/>
              <a:ln w="12700">
                <a:miter lim="400000"/>
              </a:ln>
            </p:spPr>
            <p:txBody>
              <a:bodyPr anchor="ctr"/>
              <a:lstStyle/>
              <a:p>
                <a:pPr algn="ctr"/>
                <a:endParaRPr/>
              </a:p>
            </p:txBody>
          </p:sp>
          <p:sp>
            <p:nvSpPr>
              <p:cNvPr id="46" name="Freeform: Shape 22"/>
              <p:cNvSpPr/>
              <p:nvPr/>
            </p:nvSpPr>
            <p:spPr>
              <a:xfrm>
                <a:off x="5204515" y="3163742"/>
                <a:ext cx="357805" cy="390896"/>
              </a:xfrm>
              <a:custGeom>
                <a:avLst/>
                <a:gdLst/>
                <a:ahLst/>
                <a:cxnLst>
                  <a:cxn ang="0">
                    <a:pos x="wd2" y="hd2"/>
                  </a:cxn>
                  <a:cxn ang="5400000">
                    <a:pos x="wd2" y="hd2"/>
                  </a:cxn>
                  <a:cxn ang="10800000">
                    <a:pos x="wd2" y="hd2"/>
                  </a:cxn>
                  <a:cxn ang="16200000">
                    <a:pos x="wd2" y="hd2"/>
                  </a:cxn>
                </a:cxnLst>
                <a:rect l="0" t="0" r="r" b="b"/>
                <a:pathLst>
                  <a:path w="21600" h="21600" extrusionOk="0">
                    <a:moveTo>
                      <a:pt x="9800" y="0"/>
                    </a:moveTo>
                    <a:cubicBezTo>
                      <a:pt x="6079" y="0"/>
                      <a:pt x="2761" y="1578"/>
                      <a:pt x="599" y="4041"/>
                    </a:cubicBezTo>
                    <a:cubicBezTo>
                      <a:pt x="613" y="4702"/>
                      <a:pt x="626" y="5362"/>
                      <a:pt x="626" y="6025"/>
                    </a:cubicBezTo>
                    <a:cubicBezTo>
                      <a:pt x="626" y="9671"/>
                      <a:pt x="411" y="13270"/>
                      <a:pt x="0" y="16814"/>
                    </a:cubicBezTo>
                    <a:cubicBezTo>
                      <a:pt x="2118" y="19701"/>
                      <a:pt x="5717" y="21600"/>
                      <a:pt x="9800" y="21600"/>
                    </a:cubicBezTo>
                    <a:lnTo>
                      <a:pt x="9800" y="13895"/>
                    </a:lnTo>
                    <a:lnTo>
                      <a:pt x="3771" y="16319"/>
                    </a:lnTo>
                    <a:lnTo>
                      <a:pt x="7452" y="8650"/>
                    </a:lnTo>
                    <a:lnTo>
                      <a:pt x="7452" y="8650"/>
                    </a:lnTo>
                    <a:lnTo>
                      <a:pt x="9800" y="7705"/>
                    </a:lnTo>
                    <a:cubicBezTo>
                      <a:pt x="9800" y="7705"/>
                      <a:pt x="9800" y="0"/>
                      <a:pt x="9800" y="0"/>
                    </a:cubicBezTo>
                    <a:close/>
                    <a:moveTo>
                      <a:pt x="9801" y="21600"/>
                    </a:moveTo>
                    <a:cubicBezTo>
                      <a:pt x="16317" y="21600"/>
                      <a:pt x="21600" y="16765"/>
                      <a:pt x="21600" y="10800"/>
                    </a:cubicBezTo>
                    <a:cubicBezTo>
                      <a:pt x="21600" y="4836"/>
                      <a:pt x="16317" y="0"/>
                      <a:pt x="9801" y="0"/>
                    </a:cubicBezTo>
                    <a:lnTo>
                      <a:pt x="9800" y="0"/>
                    </a:lnTo>
                    <a:lnTo>
                      <a:pt x="9800" y="7705"/>
                    </a:lnTo>
                    <a:lnTo>
                      <a:pt x="15830" y="5281"/>
                    </a:lnTo>
                    <a:lnTo>
                      <a:pt x="12150" y="12950"/>
                    </a:lnTo>
                    <a:lnTo>
                      <a:pt x="9800" y="13895"/>
                    </a:lnTo>
                    <a:lnTo>
                      <a:pt x="9800" y="21600"/>
                    </a:lnTo>
                    <a:cubicBezTo>
                      <a:pt x="9800" y="21600"/>
                      <a:pt x="9801" y="21600"/>
                      <a:pt x="9801" y="21600"/>
                    </a:cubicBezTo>
                    <a:close/>
                  </a:path>
                </a:pathLst>
              </a:custGeom>
              <a:grpFill/>
              <a:ln w="12700">
                <a:miter lim="400000"/>
              </a:ln>
            </p:spPr>
            <p:txBody>
              <a:bodyPr anchor="ctr"/>
              <a:lstStyle/>
              <a:p>
                <a:pPr algn="ctr"/>
                <a:endParaRPr/>
              </a:p>
            </p:txBody>
          </p:sp>
          <p:sp>
            <p:nvSpPr>
              <p:cNvPr id="47" name="Oval 23"/>
              <p:cNvSpPr/>
              <p:nvPr/>
            </p:nvSpPr>
            <p:spPr>
              <a:xfrm>
                <a:off x="5346946" y="3332069"/>
                <a:ext cx="44846" cy="44852"/>
              </a:xfrm>
              <a:prstGeom prst="ellipse">
                <a:avLst/>
              </a:prstGeom>
              <a:grpFill/>
              <a:ln w="12700">
                <a:miter lim="400000"/>
              </a:ln>
            </p:spPr>
            <p:txBody>
              <a:bodyPr anchor="ctr"/>
              <a:lstStyle/>
              <a:p>
                <a:pPr algn="ctr"/>
                <a:endParaRPr/>
              </a:p>
            </p:txBody>
          </p:sp>
          <p:sp>
            <p:nvSpPr>
              <p:cNvPr id="48" name="Freeform: Shape 24"/>
              <p:cNvSpPr/>
              <p:nvPr/>
            </p:nvSpPr>
            <p:spPr>
              <a:xfrm>
                <a:off x="5411687" y="3953588"/>
                <a:ext cx="278446" cy="53885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799" y="21600"/>
                    </a:lnTo>
                    <a:lnTo>
                      <a:pt x="10799" y="19673"/>
                    </a:lnTo>
                    <a:cubicBezTo>
                      <a:pt x="9340" y="19673"/>
                      <a:pt x="8158" y="19062"/>
                      <a:pt x="8158" y="18308"/>
                    </a:cubicBezTo>
                    <a:cubicBezTo>
                      <a:pt x="8158" y="17554"/>
                      <a:pt x="9340" y="16942"/>
                      <a:pt x="10799" y="16942"/>
                    </a:cubicBezTo>
                    <a:lnTo>
                      <a:pt x="10799" y="14855"/>
                    </a:lnTo>
                    <a:cubicBezTo>
                      <a:pt x="9340" y="14855"/>
                      <a:pt x="8158" y="14244"/>
                      <a:pt x="8158" y="13490"/>
                    </a:cubicBezTo>
                    <a:cubicBezTo>
                      <a:pt x="8158" y="12736"/>
                      <a:pt x="9340" y="12125"/>
                      <a:pt x="10799" y="12125"/>
                    </a:cubicBezTo>
                    <a:lnTo>
                      <a:pt x="10799" y="10419"/>
                    </a:lnTo>
                    <a:lnTo>
                      <a:pt x="2137" y="10419"/>
                    </a:lnTo>
                    <a:lnTo>
                      <a:pt x="2137" y="6284"/>
                    </a:lnTo>
                    <a:lnTo>
                      <a:pt x="2137" y="6284"/>
                    </a:lnTo>
                    <a:lnTo>
                      <a:pt x="10799" y="6284"/>
                    </a:lnTo>
                    <a:lnTo>
                      <a:pt x="10799" y="5320"/>
                    </a:lnTo>
                    <a:lnTo>
                      <a:pt x="2137" y="5320"/>
                    </a:lnTo>
                    <a:lnTo>
                      <a:pt x="2137" y="1185"/>
                    </a:lnTo>
                    <a:lnTo>
                      <a:pt x="2137" y="1185"/>
                    </a:lnTo>
                    <a:lnTo>
                      <a:pt x="10799" y="1185"/>
                    </a:lnTo>
                    <a:lnTo>
                      <a:pt x="10799" y="0"/>
                    </a:lnTo>
                    <a:lnTo>
                      <a:pt x="0" y="0"/>
                    </a:lnTo>
                    <a:cubicBezTo>
                      <a:pt x="0" y="0"/>
                      <a:pt x="0" y="21600"/>
                      <a:pt x="0" y="21600"/>
                    </a:cubicBezTo>
                    <a:close/>
                    <a:moveTo>
                      <a:pt x="10799" y="21600"/>
                    </a:moveTo>
                    <a:lnTo>
                      <a:pt x="21600" y="21600"/>
                    </a:lnTo>
                    <a:lnTo>
                      <a:pt x="21600" y="0"/>
                    </a:lnTo>
                    <a:lnTo>
                      <a:pt x="10799" y="0"/>
                    </a:lnTo>
                    <a:lnTo>
                      <a:pt x="10799" y="1185"/>
                    </a:lnTo>
                    <a:lnTo>
                      <a:pt x="19464" y="1185"/>
                    </a:lnTo>
                    <a:lnTo>
                      <a:pt x="19464" y="5320"/>
                    </a:lnTo>
                    <a:lnTo>
                      <a:pt x="10799" y="5320"/>
                    </a:lnTo>
                    <a:lnTo>
                      <a:pt x="10799" y="6284"/>
                    </a:lnTo>
                    <a:lnTo>
                      <a:pt x="19464" y="6284"/>
                    </a:lnTo>
                    <a:lnTo>
                      <a:pt x="19464" y="10419"/>
                    </a:lnTo>
                    <a:lnTo>
                      <a:pt x="10799" y="10419"/>
                    </a:lnTo>
                    <a:lnTo>
                      <a:pt x="10799" y="12125"/>
                    </a:lnTo>
                    <a:lnTo>
                      <a:pt x="10800" y="12125"/>
                    </a:lnTo>
                    <a:cubicBezTo>
                      <a:pt x="12258" y="12125"/>
                      <a:pt x="13440" y="12736"/>
                      <a:pt x="13440" y="13490"/>
                    </a:cubicBezTo>
                    <a:cubicBezTo>
                      <a:pt x="13440" y="14244"/>
                      <a:pt x="12258" y="14855"/>
                      <a:pt x="10800" y="14855"/>
                    </a:cubicBezTo>
                    <a:lnTo>
                      <a:pt x="10800" y="14855"/>
                    </a:lnTo>
                    <a:lnTo>
                      <a:pt x="10799" y="14855"/>
                    </a:lnTo>
                    <a:lnTo>
                      <a:pt x="10799" y="16942"/>
                    </a:lnTo>
                    <a:lnTo>
                      <a:pt x="10800" y="16942"/>
                    </a:lnTo>
                    <a:cubicBezTo>
                      <a:pt x="12258" y="16942"/>
                      <a:pt x="13440" y="17553"/>
                      <a:pt x="13440" y="18308"/>
                    </a:cubicBezTo>
                    <a:cubicBezTo>
                      <a:pt x="13440" y="19061"/>
                      <a:pt x="12258" y="19673"/>
                      <a:pt x="10800" y="19673"/>
                    </a:cubicBezTo>
                    <a:lnTo>
                      <a:pt x="10800" y="19673"/>
                    </a:lnTo>
                    <a:lnTo>
                      <a:pt x="10799" y="19673"/>
                    </a:lnTo>
                    <a:cubicBezTo>
                      <a:pt x="10799" y="19673"/>
                      <a:pt x="10799" y="21600"/>
                      <a:pt x="10799" y="21600"/>
                    </a:cubicBezTo>
                    <a:close/>
                  </a:path>
                </a:pathLst>
              </a:custGeom>
              <a:grpFill/>
              <a:ln w="12700">
                <a:miter lim="400000"/>
              </a:ln>
            </p:spPr>
            <p:txBody>
              <a:bodyPr anchor="ctr"/>
              <a:lstStyle/>
              <a:p>
                <a:pPr algn="ctr"/>
                <a:endParaRPr/>
              </a:p>
            </p:txBody>
          </p:sp>
          <p:sp>
            <p:nvSpPr>
              <p:cNvPr id="49" name="Freeform: Shape 25"/>
              <p:cNvSpPr/>
              <p:nvPr/>
            </p:nvSpPr>
            <p:spPr>
              <a:xfrm>
                <a:off x="5709499" y="3953588"/>
                <a:ext cx="116187" cy="538859"/>
              </a:xfrm>
              <a:custGeom>
                <a:avLst/>
                <a:gdLst/>
                <a:ahLst/>
                <a:cxnLst>
                  <a:cxn ang="0">
                    <a:pos x="wd2" y="hd2"/>
                  </a:cxn>
                  <a:cxn ang="5400000">
                    <a:pos x="wd2" y="hd2"/>
                  </a:cxn>
                  <a:cxn ang="10800000">
                    <a:pos x="wd2" y="hd2"/>
                  </a:cxn>
                  <a:cxn ang="16200000">
                    <a:pos x="wd2" y="hd2"/>
                  </a:cxn>
                </a:cxnLst>
                <a:rect l="0" t="0" r="r" b="b"/>
                <a:pathLst>
                  <a:path w="21600" h="21600" extrusionOk="0">
                    <a:moveTo>
                      <a:pt x="21600" y="20396"/>
                    </a:moveTo>
                    <a:lnTo>
                      <a:pt x="21600" y="3613"/>
                    </a:lnTo>
                    <a:lnTo>
                      <a:pt x="0" y="0"/>
                    </a:lnTo>
                    <a:lnTo>
                      <a:pt x="0" y="21600"/>
                    </a:lnTo>
                    <a:cubicBezTo>
                      <a:pt x="0" y="21600"/>
                      <a:pt x="21600" y="20396"/>
                      <a:pt x="21600" y="20396"/>
                    </a:cubicBezTo>
                    <a:close/>
                  </a:path>
                </a:pathLst>
              </a:custGeom>
              <a:grpFill/>
              <a:ln w="12700">
                <a:miter lim="400000"/>
              </a:ln>
            </p:spPr>
            <p:txBody>
              <a:bodyPr anchor="ctr"/>
              <a:lstStyle/>
              <a:p>
                <a:pPr algn="ctr"/>
                <a:endParaRPr/>
              </a:p>
            </p:txBody>
          </p:sp>
          <p:sp>
            <p:nvSpPr>
              <p:cNvPr id="50" name="Freeform: Shape 26"/>
              <p:cNvSpPr/>
              <p:nvPr/>
            </p:nvSpPr>
            <p:spPr>
              <a:xfrm>
                <a:off x="5457006" y="3998907"/>
                <a:ext cx="193302" cy="731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1" name="Freeform: Shape 27"/>
              <p:cNvSpPr/>
              <p:nvPr/>
            </p:nvSpPr>
            <p:spPr>
              <a:xfrm>
                <a:off x="5457006" y="4128390"/>
                <a:ext cx="193302" cy="731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2" name="Freeform: Shape 28"/>
              <p:cNvSpPr/>
              <p:nvPr/>
            </p:nvSpPr>
            <p:spPr>
              <a:xfrm>
                <a:off x="5670654" y="2568121"/>
                <a:ext cx="303969" cy="198382"/>
              </a:xfrm>
              <a:custGeom>
                <a:avLst/>
                <a:gdLst/>
                <a:ahLst/>
                <a:cxnLst>
                  <a:cxn ang="0">
                    <a:pos x="wd2" y="hd2"/>
                  </a:cxn>
                  <a:cxn ang="5400000">
                    <a:pos x="wd2" y="hd2"/>
                  </a:cxn>
                  <a:cxn ang="10800000">
                    <a:pos x="wd2" y="hd2"/>
                  </a:cxn>
                  <a:cxn ang="16200000">
                    <a:pos x="wd2" y="hd2"/>
                  </a:cxn>
                </a:cxnLst>
                <a:rect l="0" t="0" r="r" b="b"/>
                <a:pathLst>
                  <a:path w="21600" h="21600" extrusionOk="0">
                    <a:moveTo>
                      <a:pt x="0" y="993"/>
                    </a:moveTo>
                    <a:cubicBezTo>
                      <a:pt x="733" y="6296"/>
                      <a:pt x="3791" y="10296"/>
                      <a:pt x="7112" y="10296"/>
                    </a:cubicBezTo>
                    <a:lnTo>
                      <a:pt x="9358" y="10296"/>
                    </a:lnTo>
                    <a:lnTo>
                      <a:pt x="9358" y="17166"/>
                    </a:lnTo>
                    <a:lnTo>
                      <a:pt x="6560" y="17166"/>
                    </a:lnTo>
                    <a:lnTo>
                      <a:pt x="6560" y="21600"/>
                    </a:lnTo>
                    <a:lnTo>
                      <a:pt x="15050" y="21600"/>
                    </a:lnTo>
                    <a:lnTo>
                      <a:pt x="15050" y="17166"/>
                    </a:lnTo>
                    <a:lnTo>
                      <a:pt x="12252" y="17166"/>
                    </a:lnTo>
                    <a:lnTo>
                      <a:pt x="12252" y="10296"/>
                    </a:lnTo>
                    <a:lnTo>
                      <a:pt x="14498" y="10296"/>
                    </a:lnTo>
                    <a:cubicBezTo>
                      <a:pt x="18008" y="10296"/>
                      <a:pt x="20865" y="5603"/>
                      <a:pt x="21600" y="1068"/>
                    </a:cubicBezTo>
                    <a:lnTo>
                      <a:pt x="18790" y="0"/>
                    </a:lnTo>
                    <a:cubicBezTo>
                      <a:pt x="18332" y="2831"/>
                      <a:pt x="16498" y="5861"/>
                      <a:pt x="14498" y="5861"/>
                    </a:cubicBezTo>
                    <a:lnTo>
                      <a:pt x="7112" y="5861"/>
                    </a:lnTo>
                    <a:cubicBezTo>
                      <a:pt x="5193" y="5861"/>
                      <a:pt x="3272" y="3265"/>
                      <a:pt x="2831" y="74"/>
                    </a:cubicBezTo>
                    <a:cubicBezTo>
                      <a:pt x="2831" y="74"/>
                      <a:pt x="0" y="993"/>
                      <a:pt x="0" y="993"/>
                    </a:cubicBezTo>
                    <a:close/>
                  </a:path>
                </a:pathLst>
              </a:custGeom>
              <a:grpFill/>
              <a:ln w="12700">
                <a:miter lim="400000"/>
              </a:ln>
            </p:spPr>
            <p:txBody>
              <a:bodyPr anchor="ctr"/>
              <a:lstStyle/>
              <a:p>
                <a:pPr algn="ctr"/>
                <a:endParaRPr/>
              </a:p>
            </p:txBody>
          </p:sp>
          <p:sp>
            <p:nvSpPr>
              <p:cNvPr id="53" name="Freeform: Shape 29"/>
              <p:cNvSpPr/>
              <p:nvPr/>
            </p:nvSpPr>
            <p:spPr>
              <a:xfrm>
                <a:off x="2886772" y="664722"/>
                <a:ext cx="61777" cy="1373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4" name="Freeform: Shape 30"/>
              <p:cNvSpPr/>
              <p:nvPr/>
            </p:nvSpPr>
            <p:spPr>
              <a:xfrm>
                <a:off x="2886772" y="878370"/>
                <a:ext cx="61777" cy="2446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5" name="Freeform: Shape 31"/>
              <p:cNvSpPr/>
              <p:nvPr/>
            </p:nvSpPr>
            <p:spPr>
              <a:xfrm>
                <a:off x="2737867" y="664722"/>
                <a:ext cx="61789" cy="2544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6" name="Freeform: Shape 32"/>
              <p:cNvSpPr/>
              <p:nvPr/>
            </p:nvSpPr>
            <p:spPr>
              <a:xfrm>
                <a:off x="2737867" y="994905"/>
                <a:ext cx="61789" cy="1274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7" name="Freeform: Shape 33"/>
              <p:cNvSpPr/>
              <p:nvPr/>
            </p:nvSpPr>
            <p:spPr>
              <a:xfrm>
                <a:off x="2588961" y="664723"/>
                <a:ext cx="61784" cy="420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8" name="Freeform: Shape 34"/>
              <p:cNvSpPr/>
              <p:nvPr/>
            </p:nvSpPr>
            <p:spPr>
              <a:xfrm>
                <a:off x="2588961" y="781258"/>
                <a:ext cx="61784" cy="3398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9" name="Freeform: Shape 35"/>
              <p:cNvSpPr/>
              <p:nvPr/>
            </p:nvSpPr>
            <p:spPr>
              <a:xfrm>
                <a:off x="2563065" y="716516"/>
                <a:ext cx="113283" cy="489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911" y="21600"/>
                    </a:lnTo>
                    <a:lnTo>
                      <a:pt x="16691" y="21600"/>
                    </a:lnTo>
                    <a:lnTo>
                      <a:pt x="21600" y="21600"/>
                    </a:lnTo>
                    <a:lnTo>
                      <a:pt x="21600" y="0"/>
                    </a:lnTo>
                    <a:lnTo>
                      <a:pt x="16691" y="0"/>
                    </a:lnTo>
                    <a:lnTo>
                      <a:pt x="4911" y="0"/>
                    </a:lnTo>
                    <a:cubicBezTo>
                      <a:pt x="4911" y="0"/>
                      <a:pt x="0" y="0"/>
                      <a:pt x="0" y="0"/>
                    </a:cubicBezTo>
                    <a:close/>
                  </a:path>
                </a:pathLst>
              </a:custGeom>
              <a:grpFill/>
              <a:ln w="12700">
                <a:miter lim="400000"/>
              </a:ln>
            </p:spPr>
            <p:txBody>
              <a:bodyPr anchor="ctr"/>
              <a:lstStyle/>
              <a:p>
                <a:pPr algn="ctr"/>
                <a:endParaRPr/>
              </a:p>
            </p:txBody>
          </p:sp>
          <p:sp>
            <p:nvSpPr>
              <p:cNvPr id="60" name="Freeform: Shape 36"/>
              <p:cNvSpPr/>
              <p:nvPr/>
            </p:nvSpPr>
            <p:spPr>
              <a:xfrm>
                <a:off x="2711971" y="930163"/>
                <a:ext cx="113285" cy="489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909" y="21600"/>
                    </a:lnTo>
                    <a:lnTo>
                      <a:pt x="16690" y="21600"/>
                    </a:lnTo>
                    <a:lnTo>
                      <a:pt x="21600" y="21600"/>
                    </a:lnTo>
                    <a:lnTo>
                      <a:pt x="21600" y="0"/>
                    </a:lnTo>
                    <a:lnTo>
                      <a:pt x="16690" y="0"/>
                    </a:lnTo>
                    <a:lnTo>
                      <a:pt x="4909" y="0"/>
                    </a:lnTo>
                    <a:cubicBezTo>
                      <a:pt x="4909" y="0"/>
                      <a:pt x="0" y="0"/>
                      <a:pt x="0" y="0"/>
                    </a:cubicBezTo>
                    <a:close/>
                  </a:path>
                </a:pathLst>
              </a:custGeom>
              <a:grpFill/>
              <a:ln w="12700">
                <a:miter lim="400000"/>
              </a:ln>
            </p:spPr>
            <p:txBody>
              <a:bodyPr anchor="ctr"/>
              <a:lstStyle/>
              <a:p>
                <a:pPr algn="ctr"/>
                <a:endParaRPr/>
              </a:p>
            </p:txBody>
          </p:sp>
          <p:sp>
            <p:nvSpPr>
              <p:cNvPr id="61" name="Freeform: Shape 37"/>
              <p:cNvSpPr/>
              <p:nvPr/>
            </p:nvSpPr>
            <p:spPr>
              <a:xfrm>
                <a:off x="2860876" y="813629"/>
                <a:ext cx="113285" cy="48917"/>
              </a:xfrm>
              <a:custGeom>
                <a:avLst/>
                <a:gdLst/>
                <a:ahLst/>
                <a:cxnLst>
                  <a:cxn ang="0">
                    <a:pos x="wd2" y="hd2"/>
                  </a:cxn>
                  <a:cxn ang="5400000">
                    <a:pos x="wd2" y="hd2"/>
                  </a:cxn>
                  <a:cxn ang="10800000">
                    <a:pos x="wd2" y="hd2"/>
                  </a:cxn>
                  <a:cxn ang="16200000">
                    <a:pos x="wd2" y="hd2"/>
                  </a:cxn>
                </a:cxnLst>
                <a:rect l="0" t="0" r="r" b="b"/>
                <a:pathLst>
                  <a:path w="21600" h="21600" extrusionOk="0">
                    <a:moveTo>
                      <a:pt x="4911" y="0"/>
                    </a:moveTo>
                    <a:lnTo>
                      <a:pt x="0" y="0"/>
                    </a:lnTo>
                    <a:lnTo>
                      <a:pt x="0" y="21600"/>
                    </a:lnTo>
                    <a:lnTo>
                      <a:pt x="4911" y="21600"/>
                    </a:lnTo>
                    <a:lnTo>
                      <a:pt x="16690" y="21600"/>
                    </a:lnTo>
                    <a:lnTo>
                      <a:pt x="21600" y="21600"/>
                    </a:lnTo>
                    <a:lnTo>
                      <a:pt x="21600" y="0"/>
                    </a:lnTo>
                    <a:lnTo>
                      <a:pt x="16690" y="0"/>
                    </a:lnTo>
                    <a:cubicBezTo>
                      <a:pt x="16690" y="0"/>
                      <a:pt x="4911" y="0"/>
                      <a:pt x="4911" y="0"/>
                    </a:cubicBezTo>
                    <a:close/>
                  </a:path>
                </a:pathLst>
              </a:custGeom>
              <a:grpFill/>
              <a:ln w="12700">
                <a:miter lim="400000"/>
              </a:ln>
            </p:spPr>
            <p:txBody>
              <a:bodyPr anchor="ctr"/>
              <a:lstStyle/>
              <a:p>
                <a:pPr algn="ctr"/>
                <a:endParaRPr/>
              </a:p>
            </p:txBody>
          </p:sp>
          <p:sp>
            <p:nvSpPr>
              <p:cNvPr id="62" name="Freeform: Shape 38"/>
              <p:cNvSpPr/>
              <p:nvPr/>
            </p:nvSpPr>
            <p:spPr>
              <a:xfrm>
                <a:off x="3016255" y="1156758"/>
                <a:ext cx="333413" cy="295709"/>
              </a:xfrm>
              <a:custGeom>
                <a:avLst/>
                <a:gdLst/>
                <a:ahLst/>
                <a:cxnLst>
                  <a:cxn ang="0">
                    <a:pos x="wd2" y="hd2"/>
                  </a:cxn>
                  <a:cxn ang="5400000">
                    <a:pos x="wd2" y="hd2"/>
                  </a:cxn>
                  <a:cxn ang="10800000">
                    <a:pos x="wd2" y="hd2"/>
                  </a:cxn>
                  <a:cxn ang="16200000">
                    <a:pos x="wd2" y="hd2"/>
                  </a:cxn>
                </a:cxnLst>
                <a:rect l="0" t="0" r="r" b="b"/>
                <a:pathLst>
                  <a:path w="20704" h="21600" extrusionOk="0">
                    <a:moveTo>
                      <a:pt x="9183" y="0"/>
                    </a:moveTo>
                    <a:cubicBezTo>
                      <a:pt x="6832" y="0"/>
                      <a:pt x="4482" y="1055"/>
                      <a:pt x="2689" y="3164"/>
                    </a:cubicBezTo>
                    <a:cubicBezTo>
                      <a:pt x="-896" y="7382"/>
                      <a:pt x="-896" y="14220"/>
                      <a:pt x="2689" y="18438"/>
                    </a:cubicBezTo>
                    <a:cubicBezTo>
                      <a:pt x="4482" y="20547"/>
                      <a:pt x="6833" y="21600"/>
                      <a:pt x="9183" y="21600"/>
                    </a:cubicBezTo>
                    <a:lnTo>
                      <a:pt x="9183" y="12855"/>
                    </a:lnTo>
                    <a:lnTo>
                      <a:pt x="3646" y="12855"/>
                    </a:lnTo>
                    <a:lnTo>
                      <a:pt x="3646" y="8746"/>
                    </a:lnTo>
                    <a:lnTo>
                      <a:pt x="9183" y="8746"/>
                    </a:lnTo>
                    <a:cubicBezTo>
                      <a:pt x="9183" y="8746"/>
                      <a:pt x="9183" y="0"/>
                      <a:pt x="9183" y="0"/>
                    </a:cubicBezTo>
                    <a:close/>
                    <a:moveTo>
                      <a:pt x="16984" y="16494"/>
                    </a:moveTo>
                    <a:cubicBezTo>
                      <a:pt x="19186" y="12328"/>
                      <a:pt x="18752" y="6782"/>
                      <a:pt x="15675" y="3164"/>
                    </a:cubicBezTo>
                    <a:cubicBezTo>
                      <a:pt x="13882" y="1055"/>
                      <a:pt x="11533" y="0"/>
                      <a:pt x="9183" y="0"/>
                    </a:cubicBezTo>
                    <a:lnTo>
                      <a:pt x="9183" y="8746"/>
                    </a:lnTo>
                    <a:lnTo>
                      <a:pt x="14719" y="8746"/>
                    </a:lnTo>
                    <a:lnTo>
                      <a:pt x="14719" y="12855"/>
                    </a:lnTo>
                    <a:lnTo>
                      <a:pt x="14718" y="12855"/>
                    </a:lnTo>
                    <a:lnTo>
                      <a:pt x="14718" y="12855"/>
                    </a:lnTo>
                    <a:lnTo>
                      <a:pt x="9183" y="12855"/>
                    </a:lnTo>
                    <a:lnTo>
                      <a:pt x="9183" y="21600"/>
                    </a:lnTo>
                    <a:cubicBezTo>
                      <a:pt x="10864" y="21598"/>
                      <a:pt x="12546" y="21058"/>
                      <a:pt x="14024" y="19978"/>
                    </a:cubicBezTo>
                    <a:lnTo>
                      <a:pt x="15020" y="21150"/>
                    </a:lnTo>
                    <a:cubicBezTo>
                      <a:pt x="16903" y="21003"/>
                      <a:pt x="18798" y="20911"/>
                      <a:pt x="20704" y="20870"/>
                    </a:cubicBezTo>
                    <a:cubicBezTo>
                      <a:pt x="20704" y="20870"/>
                      <a:pt x="16984" y="16494"/>
                      <a:pt x="16984" y="16494"/>
                    </a:cubicBezTo>
                    <a:close/>
                  </a:path>
                </a:pathLst>
              </a:custGeom>
              <a:grpFill/>
              <a:ln w="12700">
                <a:miter lim="400000"/>
              </a:ln>
            </p:spPr>
            <p:txBody>
              <a:bodyPr anchor="ctr"/>
              <a:lstStyle/>
              <a:p>
                <a:pPr algn="ctr"/>
                <a:endParaRPr/>
              </a:p>
            </p:txBody>
          </p:sp>
          <p:sp>
            <p:nvSpPr>
              <p:cNvPr id="63" name="Freeform: Shape 39"/>
              <p:cNvSpPr/>
              <p:nvPr/>
            </p:nvSpPr>
            <p:spPr>
              <a:xfrm>
                <a:off x="5094454" y="4108967"/>
                <a:ext cx="112938" cy="112932"/>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4" y="0"/>
                      <a:pt x="0" y="4844"/>
                      <a:pt x="0" y="10799"/>
                    </a:cubicBezTo>
                    <a:cubicBezTo>
                      <a:pt x="0" y="16758"/>
                      <a:pt x="4844" y="21600"/>
                      <a:pt x="10801" y="21600"/>
                    </a:cubicBezTo>
                    <a:cubicBezTo>
                      <a:pt x="16756" y="21600"/>
                      <a:pt x="21600" y="16758"/>
                      <a:pt x="21600" y="10799"/>
                    </a:cubicBezTo>
                    <a:cubicBezTo>
                      <a:pt x="21600" y="4844"/>
                      <a:pt x="16756" y="0"/>
                      <a:pt x="10801" y="0"/>
                    </a:cubicBezTo>
                    <a:close/>
                  </a:path>
                </a:pathLst>
              </a:custGeom>
              <a:grpFill/>
              <a:ln w="12700">
                <a:miter lim="400000"/>
              </a:ln>
            </p:spPr>
            <p:txBody>
              <a:bodyPr anchor="ctr"/>
              <a:lstStyle/>
              <a:p>
                <a:pPr algn="ctr"/>
                <a:endParaRPr/>
              </a:p>
            </p:txBody>
          </p:sp>
          <p:sp>
            <p:nvSpPr>
              <p:cNvPr id="64" name="Freeform: Shape 40"/>
              <p:cNvSpPr/>
              <p:nvPr/>
            </p:nvSpPr>
            <p:spPr>
              <a:xfrm>
                <a:off x="5042661" y="4057174"/>
                <a:ext cx="214008" cy="31384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0" y="0"/>
                    </a:lnTo>
                    <a:lnTo>
                      <a:pt x="0" y="21600"/>
                    </a:lnTo>
                    <a:lnTo>
                      <a:pt x="10799" y="21600"/>
                    </a:lnTo>
                    <a:lnTo>
                      <a:pt x="10799" y="19577"/>
                    </a:lnTo>
                    <a:cubicBezTo>
                      <a:pt x="9225" y="19577"/>
                      <a:pt x="7949" y="18705"/>
                      <a:pt x="7949" y="17633"/>
                    </a:cubicBezTo>
                    <a:cubicBezTo>
                      <a:pt x="7949" y="16559"/>
                      <a:pt x="9225" y="15690"/>
                      <a:pt x="10799" y="15690"/>
                    </a:cubicBezTo>
                    <a:lnTo>
                      <a:pt x="10799" y="13214"/>
                    </a:lnTo>
                    <a:cubicBezTo>
                      <a:pt x="6160" y="13213"/>
                      <a:pt x="2400" y="10650"/>
                      <a:pt x="2400" y="7486"/>
                    </a:cubicBezTo>
                    <a:cubicBezTo>
                      <a:pt x="2400" y="4323"/>
                      <a:pt x="6160" y="1759"/>
                      <a:pt x="10799" y="1759"/>
                    </a:cubicBezTo>
                    <a:cubicBezTo>
                      <a:pt x="10799" y="1759"/>
                      <a:pt x="10799" y="0"/>
                      <a:pt x="10799" y="0"/>
                    </a:cubicBezTo>
                    <a:close/>
                    <a:moveTo>
                      <a:pt x="21600" y="0"/>
                    </a:moveTo>
                    <a:lnTo>
                      <a:pt x="10799" y="0"/>
                    </a:lnTo>
                    <a:lnTo>
                      <a:pt x="10799" y="1759"/>
                    </a:lnTo>
                    <a:lnTo>
                      <a:pt x="10800" y="1759"/>
                    </a:lnTo>
                    <a:cubicBezTo>
                      <a:pt x="15438" y="1759"/>
                      <a:pt x="19199" y="4323"/>
                      <a:pt x="19199" y="7486"/>
                    </a:cubicBezTo>
                    <a:cubicBezTo>
                      <a:pt x="19199" y="10650"/>
                      <a:pt x="15439" y="13214"/>
                      <a:pt x="10800" y="13214"/>
                    </a:cubicBezTo>
                    <a:lnTo>
                      <a:pt x="10800" y="13214"/>
                    </a:lnTo>
                    <a:lnTo>
                      <a:pt x="10799" y="13214"/>
                    </a:lnTo>
                    <a:lnTo>
                      <a:pt x="10799" y="15690"/>
                    </a:lnTo>
                    <a:lnTo>
                      <a:pt x="10800" y="15690"/>
                    </a:lnTo>
                    <a:cubicBezTo>
                      <a:pt x="12373" y="15690"/>
                      <a:pt x="13650" y="16559"/>
                      <a:pt x="13650" y="17633"/>
                    </a:cubicBezTo>
                    <a:cubicBezTo>
                      <a:pt x="13650" y="18705"/>
                      <a:pt x="12373" y="19577"/>
                      <a:pt x="10800" y="19577"/>
                    </a:cubicBezTo>
                    <a:lnTo>
                      <a:pt x="10800" y="19577"/>
                    </a:lnTo>
                    <a:lnTo>
                      <a:pt x="10799" y="19577"/>
                    </a:lnTo>
                    <a:lnTo>
                      <a:pt x="10799"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65" name="Freeform: Shape 41"/>
              <p:cNvSpPr/>
              <p:nvPr/>
            </p:nvSpPr>
            <p:spPr>
              <a:xfrm>
                <a:off x="4848437" y="4108967"/>
                <a:ext cx="163618" cy="2613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20555" y="1273"/>
                      <a:pt x="19475" y="2532"/>
                      <a:pt x="18375" y="3783"/>
                    </a:cubicBezTo>
                    <a:cubicBezTo>
                      <a:pt x="18432" y="4068"/>
                      <a:pt x="18462" y="4359"/>
                      <a:pt x="18462" y="4654"/>
                    </a:cubicBezTo>
                    <a:cubicBezTo>
                      <a:pt x="18462" y="7550"/>
                      <a:pt x="15602" y="10028"/>
                      <a:pt x="11555" y="11042"/>
                    </a:cubicBezTo>
                    <a:cubicBezTo>
                      <a:pt x="10386" y="12213"/>
                      <a:pt x="9191" y="13375"/>
                      <a:pt x="7971" y="14523"/>
                    </a:cubicBezTo>
                    <a:cubicBezTo>
                      <a:pt x="9795" y="14676"/>
                      <a:pt x="11204" y="15652"/>
                      <a:pt x="11204" y="16837"/>
                    </a:cubicBezTo>
                    <a:cubicBezTo>
                      <a:pt x="11204" y="18125"/>
                      <a:pt x="9533" y="19171"/>
                      <a:pt x="7477" y="19171"/>
                    </a:cubicBezTo>
                    <a:lnTo>
                      <a:pt x="7477" y="19171"/>
                    </a:lnTo>
                    <a:cubicBezTo>
                      <a:pt x="6071" y="19171"/>
                      <a:pt x="4849" y="18685"/>
                      <a:pt x="4213" y="17967"/>
                    </a:cubicBezTo>
                    <a:cubicBezTo>
                      <a:pt x="2835" y="19192"/>
                      <a:pt x="1434" y="20404"/>
                      <a:pt x="0" y="21600"/>
                    </a:cubicBezTo>
                    <a:close/>
                  </a:path>
                </a:pathLst>
              </a:custGeom>
              <a:grpFill/>
              <a:ln w="12700">
                <a:miter lim="400000"/>
              </a:ln>
            </p:spPr>
            <p:txBody>
              <a:bodyPr anchor="ctr"/>
              <a:lstStyle/>
              <a:p>
                <a:pPr algn="ctr"/>
                <a:endParaRPr/>
              </a:p>
            </p:txBody>
          </p:sp>
          <p:sp>
            <p:nvSpPr>
              <p:cNvPr id="66" name="Freeform: Shape 42"/>
              <p:cNvSpPr/>
              <p:nvPr/>
            </p:nvSpPr>
            <p:spPr>
              <a:xfrm>
                <a:off x="4880808" y="2166725"/>
                <a:ext cx="162076" cy="84721"/>
              </a:xfrm>
              <a:custGeom>
                <a:avLst/>
                <a:gdLst/>
                <a:ahLst/>
                <a:cxnLst>
                  <a:cxn ang="0">
                    <a:pos x="wd2" y="hd2"/>
                  </a:cxn>
                  <a:cxn ang="5400000">
                    <a:pos x="wd2" y="hd2"/>
                  </a:cxn>
                  <a:cxn ang="10800000">
                    <a:pos x="wd2" y="hd2"/>
                  </a:cxn>
                  <a:cxn ang="16200000">
                    <a:pos x="wd2" y="hd2"/>
                  </a:cxn>
                </a:cxnLst>
                <a:rect l="0" t="0" r="r" b="b"/>
                <a:pathLst>
                  <a:path w="21600" h="21600" extrusionOk="0">
                    <a:moveTo>
                      <a:pt x="17257" y="13294"/>
                    </a:moveTo>
                    <a:lnTo>
                      <a:pt x="0" y="13294"/>
                    </a:lnTo>
                    <a:cubicBezTo>
                      <a:pt x="1007" y="16044"/>
                      <a:pt x="2001" y="18809"/>
                      <a:pt x="2978" y="21600"/>
                    </a:cubicBezTo>
                    <a:lnTo>
                      <a:pt x="21600" y="21600"/>
                    </a:lnTo>
                    <a:lnTo>
                      <a:pt x="21600" y="0"/>
                    </a:lnTo>
                    <a:lnTo>
                      <a:pt x="17257" y="0"/>
                    </a:lnTo>
                    <a:cubicBezTo>
                      <a:pt x="17257" y="0"/>
                      <a:pt x="17257" y="13294"/>
                      <a:pt x="17257" y="13294"/>
                    </a:cubicBezTo>
                    <a:close/>
                  </a:path>
                </a:pathLst>
              </a:custGeom>
              <a:grpFill/>
              <a:ln w="12700">
                <a:miter lim="400000"/>
              </a:ln>
            </p:spPr>
            <p:txBody>
              <a:bodyPr anchor="ctr"/>
              <a:lstStyle/>
              <a:p>
                <a:pPr algn="ctr"/>
                <a:endParaRPr/>
              </a:p>
            </p:txBody>
          </p:sp>
          <p:sp>
            <p:nvSpPr>
              <p:cNvPr id="67" name="Freeform: Shape 43"/>
              <p:cNvSpPr/>
              <p:nvPr/>
            </p:nvSpPr>
            <p:spPr>
              <a:xfrm>
                <a:off x="4757799" y="1920706"/>
                <a:ext cx="245298" cy="279176"/>
              </a:xfrm>
              <a:custGeom>
                <a:avLst/>
                <a:gdLst/>
                <a:ahLst/>
                <a:cxnLst>
                  <a:cxn ang="0">
                    <a:pos x="wd2" y="hd2"/>
                  </a:cxn>
                  <a:cxn ang="5400000">
                    <a:pos x="wd2" y="hd2"/>
                  </a:cxn>
                  <a:cxn ang="10800000">
                    <a:pos x="wd2" y="hd2"/>
                  </a:cxn>
                  <a:cxn ang="16200000">
                    <a:pos x="wd2" y="hd2"/>
                  </a:cxn>
                </a:cxnLst>
                <a:rect l="0" t="0" r="r" b="b"/>
                <a:pathLst>
                  <a:path w="21600" h="21600" extrusionOk="0">
                    <a:moveTo>
                      <a:pt x="2594" y="12556"/>
                    </a:moveTo>
                    <a:lnTo>
                      <a:pt x="2594" y="13686"/>
                    </a:lnTo>
                    <a:cubicBezTo>
                      <a:pt x="5040" y="16248"/>
                      <a:pt x="7383" y="18888"/>
                      <a:pt x="9621" y="21600"/>
                    </a:cubicBezTo>
                    <a:lnTo>
                      <a:pt x="17615" y="21600"/>
                    </a:lnTo>
                    <a:lnTo>
                      <a:pt x="17615" y="12556"/>
                    </a:lnTo>
                    <a:lnTo>
                      <a:pt x="21600" y="12556"/>
                    </a:lnTo>
                    <a:lnTo>
                      <a:pt x="10105" y="0"/>
                    </a:lnTo>
                    <a:lnTo>
                      <a:pt x="0" y="11035"/>
                    </a:lnTo>
                    <a:cubicBezTo>
                      <a:pt x="506" y="11539"/>
                      <a:pt x="1009" y="12045"/>
                      <a:pt x="1507" y="12556"/>
                    </a:cubicBezTo>
                    <a:cubicBezTo>
                      <a:pt x="1507" y="12556"/>
                      <a:pt x="2594" y="12556"/>
                      <a:pt x="2594" y="12556"/>
                    </a:cubicBezTo>
                    <a:close/>
                  </a:path>
                </a:pathLst>
              </a:custGeom>
              <a:grpFill/>
              <a:ln w="12700">
                <a:miter lim="400000"/>
              </a:ln>
            </p:spPr>
            <p:txBody>
              <a:bodyPr anchor="ctr"/>
              <a:lstStyle/>
              <a:p>
                <a:pPr algn="ctr"/>
                <a:endParaRPr/>
              </a:p>
            </p:txBody>
          </p:sp>
          <p:sp>
            <p:nvSpPr>
              <p:cNvPr id="68" name="Freeform: Shape 44"/>
              <p:cNvSpPr/>
              <p:nvPr/>
            </p:nvSpPr>
            <p:spPr>
              <a:xfrm>
                <a:off x="3068047" y="587033"/>
                <a:ext cx="594086" cy="470966"/>
              </a:xfrm>
              <a:custGeom>
                <a:avLst/>
                <a:gdLst/>
                <a:ahLst/>
                <a:cxnLst>
                  <a:cxn ang="0">
                    <a:pos x="wd2" y="hd2"/>
                  </a:cxn>
                  <a:cxn ang="5400000">
                    <a:pos x="wd2" y="hd2"/>
                  </a:cxn>
                  <a:cxn ang="10800000">
                    <a:pos x="wd2" y="hd2"/>
                  </a:cxn>
                  <a:cxn ang="16200000">
                    <a:pos x="wd2" y="hd2"/>
                  </a:cxn>
                </a:cxnLst>
                <a:rect l="0" t="0" r="r" b="b"/>
                <a:pathLst>
                  <a:path w="21600" h="21600" extrusionOk="0">
                    <a:moveTo>
                      <a:pt x="4096" y="235"/>
                    </a:moveTo>
                    <a:lnTo>
                      <a:pt x="2178" y="4845"/>
                    </a:lnTo>
                    <a:lnTo>
                      <a:pt x="0" y="7829"/>
                    </a:lnTo>
                    <a:lnTo>
                      <a:pt x="0" y="16576"/>
                    </a:lnTo>
                    <a:lnTo>
                      <a:pt x="0" y="17240"/>
                    </a:lnTo>
                    <a:lnTo>
                      <a:pt x="0" y="20353"/>
                    </a:lnTo>
                    <a:cubicBezTo>
                      <a:pt x="0" y="21042"/>
                      <a:pt x="442" y="21600"/>
                      <a:pt x="988" y="21600"/>
                    </a:cubicBezTo>
                    <a:lnTo>
                      <a:pt x="4096" y="21600"/>
                    </a:lnTo>
                    <a:lnTo>
                      <a:pt x="4096" y="15069"/>
                    </a:lnTo>
                    <a:lnTo>
                      <a:pt x="1941" y="15069"/>
                    </a:lnTo>
                    <a:lnTo>
                      <a:pt x="1941" y="12211"/>
                    </a:lnTo>
                    <a:lnTo>
                      <a:pt x="4096" y="12211"/>
                    </a:lnTo>
                    <a:lnTo>
                      <a:pt x="4096" y="6178"/>
                    </a:lnTo>
                    <a:lnTo>
                      <a:pt x="3578" y="6178"/>
                    </a:lnTo>
                    <a:lnTo>
                      <a:pt x="4096" y="4917"/>
                    </a:lnTo>
                    <a:cubicBezTo>
                      <a:pt x="4096" y="4917"/>
                      <a:pt x="4096" y="235"/>
                      <a:pt x="4096" y="235"/>
                    </a:cubicBezTo>
                    <a:close/>
                    <a:moveTo>
                      <a:pt x="4096" y="21600"/>
                    </a:moveTo>
                    <a:lnTo>
                      <a:pt x="4154" y="21600"/>
                    </a:lnTo>
                    <a:cubicBezTo>
                      <a:pt x="4699" y="21600"/>
                      <a:pt x="5142" y="21042"/>
                      <a:pt x="5142" y="20353"/>
                    </a:cubicBezTo>
                    <a:lnTo>
                      <a:pt x="5142" y="17240"/>
                    </a:lnTo>
                    <a:lnTo>
                      <a:pt x="10800" y="17240"/>
                    </a:lnTo>
                    <a:lnTo>
                      <a:pt x="10800" y="6178"/>
                    </a:lnTo>
                    <a:lnTo>
                      <a:pt x="4096" y="6178"/>
                    </a:lnTo>
                    <a:lnTo>
                      <a:pt x="4096" y="12211"/>
                    </a:lnTo>
                    <a:lnTo>
                      <a:pt x="6251" y="12211"/>
                    </a:lnTo>
                    <a:lnTo>
                      <a:pt x="6251" y="15069"/>
                    </a:lnTo>
                    <a:lnTo>
                      <a:pt x="6251" y="15069"/>
                    </a:lnTo>
                    <a:lnTo>
                      <a:pt x="4096" y="15069"/>
                    </a:lnTo>
                    <a:cubicBezTo>
                      <a:pt x="4096" y="15069"/>
                      <a:pt x="4096" y="21600"/>
                      <a:pt x="4096" y="21600"/>
                    </a:cubicBezTo>
                    <a:close/>
                    <a:moveTo>
                      <a:pt x="10800" y="0"/>
                    </a:moveTo>
                    <a:lnTo>
                      <a:pt x="4194" y="0"/>
                    </a:lnTo>
                    <a:lnTo>
                      <a:pt x="4096" y="235"/>
                    </a:lnTo>
                    <a:lnTo>
                      <a:pt x="4096" y="4917"/>
                    </a:lnTo>
                    <a:lnTo>
                      <a:pt x="5392" y="1763"/>
                    </a:lnTo>
                    <a:lnTo>
                      <a:pt x="5392" y="1763"/>
                    </a:lnTo>
                    <a:lnTo>
                      <a:pt x="10800" y="1763"/>
                    </a:lnTo>
                    <a:lnTo>
                      <a:pt x="10800" y="0"/>
                    </a:lnTo>
                    <a:cubicBezTo>
                      <a:pt x="10800" y="0"/>
                      <a:pt x="10800" y="0"/>
                      <a:pt x="10800" y="0"/>
                    </a:cubicBezTo>
                    <a:close/>
                    <a:moveTo>
                      <a:pt x="10800" y="17240"/>
                    </a:moveTo>
                    <a:lnTo>
                      <a:pt x="16457" y="17240"/>
                    </a:lnTo>
                    <a:lnTo>
                      <a:pt x="16457" y="20353"/>
                    </a:lnTo>
                    <a:cubicBezTo>
                      <a:pt x="16457" y="21042"/>
                      <a:pt x="16901" y="21600"/>
                      <a:pt x="17446" y="21600"/>
                    </a:cubicBezTo>
                    <a:lnTo>
                      <a:pt x="17504" y="21600"/>
                    </a:lnTo>
                    <a:lnTo>
                      <a:pt x="17504" y="15069"/>
                    </a:lnTo>
                    <a:lnTo>
                      <a:pt x="15349" y="15069"/>
                    </a:lnTo>
                    <a:lnTo>
                      <a:pt x="15349" y="12211"/>
                    </a:lnTo>
                    <a:lnTo>
                      <a:pt x="17504" y="12211"/>
                    </a:lnTo>
                    <a:lnTo>
                      <a:pt x="17504" y="6178"/>
                    </a:lnTo>
                    <a:lnTo>
                      <a:pt x="10800" y="6178"/>
                    </a:lnTo>
                    <a:cubicBezTo>
                      <a:pt x="10800" y="6178"/>
                      <a:pt x="10800" y="17240"/>
                      <a:pt x="10800" y="17240"/>
                    </a:cubicBezTo>
                    <a:close/>
                    <a:moveTo>
                      <a:pt x="17504" y="238"/>
                    </a:moveTo>
                    <a:lnTo>
                      <a:pt x="17405" y="0"/>
                    </a:lnTo>
                    <a:lnTo>
                      <a:pt x="10800" y="0"/>
                    </a:lnTo>
                    <a:lnTo>
                      <a:pt x="10800" y="1763"/>
                    </a:lnTo>
                    <a:lnTo>
                      <a:pt x="16208" y="1763"/>
                    </a:lnTo>
                    <a:lnTo>
                      <a:pt x="17504" y="4916"/>
                    </a:lnTo>
                    <a:lnTo>
                      <a:pt x="17504" y="238"/>
                    </a:lnTo>
                    <a:cubicBezTo>
                      <a:pt x="17504" y="238"/>
                      <a:pt x="17504" y="238"/>
                      <a:pt x="17504" y="238"/>
                    </a:cubicBezTo>
                    <a:close/>
                    <a:moveTo>
                      <a:pt x="21600" y="7829"/>
                    </a:moveTo>
                    <a:lnTo>
                      <a:pt x="19421" y="4845"/>
                    </a:lnTo>
                    <a:lnTo>
                      <a:pt x="17504" y="238"/>
                    </a:lnTo>
                    <a:lnTo>
                      <a:pt x="17504" y="4916"/>
                    </a:lnTo>
                    <a:lnTo>
                      <a:pt x="18022" y="6178"/>
                    </a:lnTo>
                    <a:lnTo>
                      <a:pt x="17504" y="6178"/>
                    </a:lnTo>
                    <a:lnTo>
                      <a:pt x="17504" y="12211"/>
                    </a:lnTo>
                    <a:lnTo>
                      <a:pt x="19658" y="12211"/>
                    </a:lnTo>
                    <a:lnTo>
                      <a:pt x="19658" y="15069"/>
                    </a:lnTo>
                    <a:lnTo>
                      <a:pt x="19658" y="15069"/>
                    </a:lnTo>
                    <a:lnTo>
                      <a:pt x="17504" y="15069"/>
                    </a:lnTo>
                    <a:lnTo>
                      <a:pt x="17504" y="21600"/>
                    </a:lnTo>
                    <a:lnTo>
                      <a:pt x="20611" y="21600"/>
                    </a:lnTo>
                    <a:cubicBezTo>
                      <a:pt x="21157" y="21600"/>
                      <a:pt x="21600" y="21042"/>
                      <a:pt x="21600" y="20353"/>
                    </a:cubicBezTo>
                    <a:lnTo>
                      <a:pt x="21600" y="17240"/>
                    </a:lnTo>
                    <a:cubicBezTo>
                      <a:pt x="21600" y="17240"/>
                      <a:pt x="21600" y="7829"/>
                      <a:pt x="21600" y="7829"/>
                    </a:cubicBezTo>
                    <a:close/>
                  </a:path>
                </a:pathLst>
              </a:custGeom>
              <a:grpFill/>
              <a:ln w="12700">
                <a:miter lim="400000"/>
              </a:ln>
            </p:spPr>
            <p:txBody>
              <a:bodyPr anchor="ctr"/>
              <a:lstStyle/>
              <a:p>
                <a:pPr algn="ctr"/>
                <a:endParaRPr/>
              </a:p>
            </p:txBody>
          </p:sp>
          <p:sp>
            <p:nvSpPr>
              <p:cNvPr id="69" name="Freeform: Shape 45"/>
              <p:cNvSpPr/>
              <p:nvPr/>
            </p:nvSpPr>
            <p:spPr>
              <a:xfrm>
                <a:off x="1138753" y="4426200"/>
                <a:ext cx="510254" cy="510294"/>
              </a:xfrm>
              <a:custGeom>
                <a:avLst/>
                <a:gdLst/>
                <a:ahLst/>
                <a:cxnLst>
                  <a:cxn ang="0">
                    <a:pos x="wd2" y="hd2"/>
                  </a:cxn>
                  <a:cxn ang="5400000">
                    <a:pos x="wd2" y="hd2"/>
                  </a:cxn>
                  <a:cxn ang="10800000">
                    <a:pos x="wd2" y="hd2"/>
                  </a:cxn>
                  <a:cxn ang="16200000">
                    <a:pos x="wd2" y="hd2"/>
                  </a:cxn>
                </a:cxnLst>
                <a:rect l="0" t="0" r="r" b="b"/>
                <a:pathLst>
                  <a:path w="21600" h="21600" extrusionOk="0">
                    <a:moveTo>
                      <a:pt x="11550" y="8432"/>
                    </a:moveTo>
                    <a:lnTo>
                      <a:pt x="11550" y="13479"/>
                    </a:lnTo>
                    <a:cubicBezTo>
                      <a:pt x="11511" y="13514"/>
                      <a:pt x="11472" y="13538"/>
                      <a:pt x="11439" y="13541"/>
                    </a:cubicBezTo>
                    <a:cubicBezTo>
                      <a:pt x="11342" y="13548"/>
                      <a:pt x="11249" y="13405"/>
                      <a:pt x="11161" y="13368"/>
                    </a:cubicBezTo>
                    <a:cubicBezTo>
                      <a:pt x="10895" y="13252"/>
                      <a:pt x="10766" y="13468"/>
                      <a:pt x="10546" y="13471"/>
                    </a:cubicBezTo>
                    <a:cubicBezTo>
                      <a:pt x="10341" y="13474"/>
                      <a:pt x="10048" y="13142"/>
                      <a:pt x="10058" y="12950"/>
                    </a:cubicBezTo>
                    <a:cubicBezTo>
                      <a:pt x="10065" y="12832"/>
                      <a:pt x="10126" y="12655"/>
                      <a:pt x="10140" y="12510"/>
                    </a:cubicBezTo>
                    <a:cubicBezTo>
                      <a:pt x="10151" y="12394"/>
                      <a:pt x="10231" y="12326"/>
                      <a:pt x="10233" y="12221"/>
                    </a:cubicBezTo>
                    <a:cubicBezTo>
                      <a:pt x="10234" y="12080"/>
                      <a:pt x="10046" y="11971"/>
                      <a:pt x="9954" y="11955"/>
                    </a:cubicBezTo>
                    <a:cubicBezTo>
                      <a:pt x="9738" y="11914"/>
                      <a:pt x="9437" y="12041"/>
                      <a:pt x="9188" y="11942"/>
                    </a:cubicBezTo>
                    <a:cubicBezTo>
                      <a:pt x="9141" y="11864"/>
                      <a:pt x="9243" y="11810"/>
                      <a:pt x="9270" y="11733"/>
                    </a:cubicBezTo>
                    <a:cubicBezTo>
                      <a:pt x="9285" y="11690"/>
                      <a:pt x="9275" y="11631"/>
                      <a:pt x="9292" y="11583"/>
                    </a:cubicBezTo>
                    <a:cubicBezTo>
                      <a:pt x="9320" y="11510"/>
                      <a:pt x="9397" y="11452"/>
                      <a:pt x="9433" y="11375"/>
                    </a:cubicBezTo>
                    <a:cubicBezTo>
                      <a:pt x="9458" y="11315"/>
                      <a:pt x="9464" y="11229"/>
                      <a:pt x="9490" y="11154"/>
                    </a:cubicBezTo>
                    <a:cubicBezTo>
                      <a:pt x="9520" y="11070"/>
                      <a:pt x="9576" y="11017"/>
                      <a:pt x="9583" y="10958"/>
                    </a:cubicBezTo>
                    <a:cubicBezTo>
                      <a:pt x="9592" y="10879"/>
                      <a:pt x="9562" y="10789"/>
                      <a:pt x="9501" y="10737"/>
                    </a:cubicBezTo>
                    <a:cubicBezTo>
                      <a:pt x="9309" y="10748"/>
                      <a:pt x="9182" y="10757"/>
                      <a:pt x="9072" y="10807"/>
                    </a:cubicBezTo>
                    <a:cubicBezTo>
                      <a:pt x="8821" y="10921"/>
                      <a:pt x="8871" y="11260"/>
                      <a:pt x="8620" y="11340"/>
                    </a:cubicBezTo>
                    <a:cubicBezTo>
                      <a:pt x="8533" y="11367"/>
                      <a:pt x="8413" y="11369"/>
                      <a:pt x="8318" y="11387"/>
                    </a:cubicBezTo>
                    <a:cubicBezTo>
                      <a:pt x="8235" y="11401"/>
                      <a:pt x="8135" y="11446"/>
                      <a:pt x="8051" y="11444"/>
                    </a:cubicBezTo>
                    <a:cubicBezTo>
                      <a:pt x="7950" y="11442"/>
                      <a:pt x="7774" y="11346"/>
                      <a:pt x="7715" y="11282"/>
                    </a:cubicBezTo>
                    <a:cubicBezTo>
                      <a:pt x="7661" y="11224"/>
                      <a:pt x="7532" y="10939"/>
                      <a:pt x="7518" y="10888"/>
                    </a:cubicBezTo>
                    <a:cubicBezTo>
                      <a:pt x="7418" y="10547"/>
                      <a:pt x="7526" y="10233"/>
                      <a:pt x="7656" y="9996"/>
                    </a:cubicBezTo>
                    <a:cubicBezTo>
                      <a:pt x="7684" y="9946"/>
                      <a:pt x="7729" y="9899"/>
                      <a:pt x="7749" y="9846"/>
                    </a:cubicBezTo>
                    <a:cubicBezTo>
                      <a:pt x="7780" y="9765"/>
                      <a:pt x="7760" y="9643"/>
                      <a:pt x="7784" y="9556"/>
                    </a:cubicBezTo>
                    <a:cubicBezTo>
                      <a:pt x="7828" y="9395"/>
                      <a:pt x="8041" y="9298"/>
                      <a:pt x="8191" y="9221"/>
                    </a:cubicBezTo>
                    <a:cubicBezTo>
                      <a:pt x="8360" y="9132"/>
                      <a:pt x="8503" y="8990"/>
                      <a:pt x="8701" y="8978"/>
                    </a:cubicBezTo>
                    <a:cubicBezTo>
                      <a:pt x="8799" y="8971"/>
                      <a:pt x="8943" y="9004"/>
                      <a:pt x="9038" y="9024"/>
                    </a:cubicBezTo>
                    <a:cubicBezTo>
                      <a:pt x="9125" y="9042"/>
                      <a:pt x="9194" y="9100"/>
                      <a:pt x="9270" y="9105"/>
                    </a:cubicBezTo>
                    <a:cubicBezTo>
                      <a:pt x="9484" y="9121"/>
                      <a:pt x="9535" y="8955"/>
                      <a:pt x="9710" y="8861"/>
                    </a:cubicBezTo>
                    <a:cubicBezTo>
                      <a:pt x="9890" y="8887"/>
                      <a:pt x="10011" y="8830"/>
                      <a:pt x="10174" y="8850"/>
                    </a:cubicBezTo>
                    <a:cubicBezTo>
                      <a:pt x="10286" y="8863"/>
                      <a:pt x="10366" y="8982"/>
                      <a:pt x="10453" y="8989"/>
                    </a:cubicBezTo>
                    <a:cubicBezTo>
                      <a:pt x="10526" y="8995"/>
                      <a:pt x="10591" y="8920"/>
                      <a:pt x="10663" y="8931"/>
                    </a:cubicBezTo>
                    <a:cubicBezTo>
                      <a:pt x="10730" y="8941"/>
                      <a:pt x="10848" y="9090"/>
                      <a:pt x="10859" y="9174"/>
                    </a:cubicBezTo>
                    <a:cubicBezTo>
                      <a:pt x="10873" y="9278"/>
                      <a:pt x="10782" y="9372"/>
                      <a:pt x="10813" y="9487"/>
                    </a:cubicBezTo>
                    <a:cubicBezTo>
                      <a:pt x="10922" y="9598"/>
                      <a:pt x="11121" y="9619"/>
                      <a:pt x="11277" y="9683"/>
                    </a:cubicBezTo>
                    <a:cubicBezTo>
                      <a:pt x="11378" y="9599"/>
                      <a:pt x="11291" y="9445"/>
                      <a:pt x="11277" y="9325"/>
                    </a:cubicBezTo>
                    <a:cubicBezTo>
                      <a:pt x="11272" y="9271"/>
                      <a:pt x="11282" y="9224"/>
                      <a:pt x="11277" y="9174"/>
                    </a:cubicBezTo>
                    <a:cubicBezTo>
                      <a:pt x="11268" y="9090"/>
                      <a:pt x="11231" y="9014"/>
                      <a:pt x="11231" y="8943"/>
                    </a:cubicBezTo>
                    <a:cubicBezTo>
                      <a:pt x="11229" y="8694"/>
                      <a:pt x="11380" y="8546"/>
                      <a:pt x="11550" y="8432"/>
                    </a:cubicBezTo>
                    <a:close/>
                    <a:moveTo>
                      <a:pt x="219" y="8623"/>
                    </a:moveTo>
                    <a:cubicBezTo>
                      <a:pt x="183" y="8799"/>
                      <a:pt x="151" y="8976"/>
                      <a:pt x="124" y="9156"/>
                    </a:cubicBezTo>
                    <a:cubicBezTo>
                      <a:pt x="97" y="9334"/>
                      <a:pt x="74" y="9514"/>
                      <a:pt x="55" y="9696"/>
                    </a:cubicBezTo>
                    <a:cubicBezTo>
                      <a:pt x="18" y="10059"/>
                      <a:pt x="0" y="10427"/>
                      <a:pt x="0" y="10800"/>
                    </a:cubicBezTo>
                    <a:cubicBezTo>
                      <a:pt x="0" y="11173"/>
                      <a:pt x="18" y="11541"/>
                      <a:pt x="55" y="11904"/>
                    </a:cubicBezTo>
                    <a:cubicBezTo>
                      <a:pt x="74" y="12086"/>
                      <a:pt x="97" y="12266"/>
                      <a:pt x="124" y="12445"/>
                    </a:cubicBezTo>
                    <a:cubicBezTo>
                      <a:pt x="151" y="12624"/>
                      <a:pt x="183" y="12801"/>
                      <a:pt x="219" y="12977"/>
                    </a:cubicBezTo>
                    <a:cubicBezTo>
                      <a:pt x="255" y="13152"/>
                      <a:pt x="295" y="13326"/>
                      <a:pt x="339" y="13499"/>
                    </a:cubicBezTo>
                    <a:cubicBezTo>
                      <a:pt x="428" y="13844"/>
                      <a:pt x="534" y="14183"/>
                      <a:pt x="655" y="14513"/>
                    </a:cubicBezTo>
                    <a:cubicBezTo>
                      <a:pt x="715" y="14679"/>
                      <a:pt x="780" y="14842"/>
                      <a:pt x="849" y="15004"/>
                    </a:cubicBezTo>
                    <a:cubicBezTo>
                      <a:pt x="917" y="15165"/>
                      <a:pt x="989" y="15324"/>
                      <a:pt x="1065" y="15482"/>
                    </a:cubicBezTo>
                    <a:cubicBezTo>
                      <a:pt x="1103" y="15560"/>
                      <a:pt x="1142" y="15639"/>
                      <a:pt x="1181" y="15716"/>
                    </a:cubicBezTo>
                    <a:cubicBezTo>
                      <a:pt x="1260" y="15872"/>
                      <a:pt x="1344" y="16025"/>
                      <a:pt x="1431" y="16175"/>
                    </a:cubicBezTo>
                    <a:cubicBezTo>
                      <a:pt x="1691" y="16628"/>
                      <a:pt x="1982" y="17059"/>
                      <a:pt x="2303" y="17467"/>
                    </a:cubicBezTo>
                    <a:cubicBezTo>
                      <a:pt x="2463" y="17671"/>
                      <a:pt x="2631" y="17869"/>
                      <a:pt x="2805" y="18061"/>
                    </a:cubicBezTo>
                    <a:cubicBezTo>
                      <a:pt x="2921" y="18189"/>
                      <a:pt x="3041" y="18315"/>
                      <a:pt x="3163" y="18437"/>
                    </a:cubicBezTo>
                    <a:cubicBezTo>
                      <a:pt x="3285" y="18559"/>
                      <a:pt x="3411" y="18678"/>
                      <a:pt x="3538" y="18795"/>
                    </a:cubicBezTo>
                    <a:cubicBezTo>
                      <a:pt x="4113" y="19317"/>
                      <a:pt x="4745" y="19779"/>
                      <a:pt x="5424" y="20169"/>
                    </a:cubicBezTo>
                    <a:cubicBezTo>
                      <a:pt x="5575" y="20255"/>
                      <a:pt x="5728" y="20339"/>
                      <a:pt x="5883" y="20419"/>
                    </a:cubicBezTo>
                    <a:cubicBezTo>
                      <a:pt x="6193" y="20577"/>
                      <a:pt x="6513" y="20722"/>
                      <a:pt x="6840" y="20851"/>
                    </a:cubicBezTo>
                    <a:cubicBezTo>
                      <a:pt x="7003" y="20915"/>
                      <a:pt x="7168" y="20975"/>
                      <a:pt x="7336" y="21032"/>
                    </a:cubicBezTo>
                    <a:cubicBezTo>
                      <a:pt x="8423" y="21400"/>
                      <a:pt x="9588" y="21600"/>
                      <a:pt x="10799" y="21600"/>
                    </a:cubicBezTo>
                    <a:cubicBezTo>
                      <a:pt x="11052" y="21600"/>
                      <a:pt x="11302" y="21591"/>
                      <a:pt x="11550" y="21574"/>
                    </a:cubicBezTo>
                    <a:lnTo>
                      <a:pt x="11550" y="18085"/>
                    </a:lnTo>
                    <a:cubicBezTo>
                      <a:pt x="11505" y="18026"/>
                      <a:pt x="11456" y="17968"/>
                      <a:pt x="11416" y="17907"/>
                    </a:cubicBezTo>
                    <a:cubicBezTo>
                      <a:pt x="11272" y="17688"/>
                      <a:pt x="11157" y="17414"/>
                      <a:pt x="11010" y="17189"/>
                    </a:cubicBezTo>
                    <a:cubicBezTo>
                      <a:pt x="10936" y="17075"/>
                      <a:pt x="10871" y="16945"/>
                      <a:pt x="10790" y="16853"/>
                    </a:cubicBezTo>
                    <a:cubicBezTo>
                      <a:pt x="10742" y="16799"/>
                      <a:pt x="10589" y="16749"/>
                      <a:pt x="10569" y="16667"/>
                    </a:cubicBezTo>
                    <a:cubicBezTo>
                      <a:pt x="10543" y="16561"/>
                      <a:pt x="10464" y="16414"/>
                      <a:pt x="10477" y="16332"/>
                    </a:cubicBezTo>
                    <a:cubicBezTo>
                      <a:pt x="10493" y="16221"/>
                      <a:pt x="10708" y="16132"/>
                      <a:pt x="10708" y="16031"/>
                    </a:cubicBezTo>
                    <a:cubicBezTo>
                      <a:pt x="10708" y="15945"/>
                      <a:pt x="10593" y="15895"/>
                      <a:pt x="10569" y="15823"/>
                    </a:cubicBezTo>
                    <a:cubicBezTo>
                      <a:pt x="10511" y="15645"/>
                      <a:pt x="10603" y="15541"/>
                      <a:pt x="10673" y="15394"/>
                    </a:cubicBezTo>
                    <a:cubicBezTo>
                      <a:pt x="10697" y="15345"/>
                      <a:pt x="10719" y="15267"/>
                      <a:pt x="10743" y="15231"/>
                    </a:cubicBezTo>
                    <a:cubicBezTo>
                      <a:pt x="10786" y="15168"/>
                      <a:pt x="10872" y="15150"/>
                      <a:pt x="10929" y="15081"/>
                    </a:cubicBezTo>
                    <a:cubicBezTo>
                      <a:pt x="10961" y="15043"/>
                      <a:pt x="10981" y="14961"/>
                      <a:pt x="11022" y="14907"/>
                    </a:cubicBezTo>
                    <a:cubicBezTo>
                      <a:pt x="11110" y="14790"/>
                      <a:pt x="11253" y="14746"/>
                      <a:pt x="11289" y="14641"/>
                    </a:cubicBezTo>
                    <a:cubicBezTo>
                      <a:pt x="11318" y="14555"/>
                      <a:pt x="11335" y="14124"/>
                      <a:pt x="11300" y="13981"/>
                    </a:cubicBezTo>
                    <a:cubicBezTo>
                      <a:pt x="11280" y="13897"/>
                      <a:pt x="11202" y="13828"/>
                      <a:pt x="11172" y="13749"/>
                    </a:cubicBezTo>
                    <a:cubicBezTo>
                      <a:pt x="11120" y="13609"/>
                      <a:pt x="11108" y="13456"/>
                      <a:pt x="10963" y="13460"/>
                    </a:cubicBezTo>
                    <a:cubicBezTo>
                      <a:pt x="10874" y="13461"/>
                      <a:pt x="10812" y="13560"/>
                      <a:pt x="10754" y="13621"/>
                    </a:cubicBezTo>
                    <a:cubicBezTo>
                      <a:pt x="10741" y="13704"/>
                      <a:pt x="10748" y="13794"/>
                      <a:pt x="10663" y="13819"/>
                    </a:cubicBezTo>
                    <a:cubicBezTo>
                      <a:pt x="10530" y="13857"/>
                      <a:pt x="10479" y="13680"/>
                      <a:pt x="10325" y="13634"/>
                    </a:cubicBezTo>
                    <a:cubicBezTo>
                      <a:pt x="10265" y="13615"/>
                      <a:pt x="10167" y="13616"/>
                      <a:pt x="10128" y="13598"/>
                    </a:cubicBezTo>
                    <a:cubicBezTo>
                      <a:pt x="10016" y="13548"/>
                      <a:pt x="9979" y="13384"/>
                      <a:pt x="9861" y="13320"/>
                    </a:cubicBezTo>
                    <a:cubicBezTo>
                      <a:pt x="9763" y="13267"/>
                      <a:pt x="9677" y="13286"/>
                      <a:pt x="9617" y="13204"/>
                    </a:cubicBezTo>
                    <a:cubicBezTo>
                      <a:pt x="9593" y="13149"/>
                      <a:pt x="9612" y="13047"/>
                      <a:pt x="9606" y="12973"/>
                    </a:cubicBezTo>
                    <a:cubicBezTo>
                      <a:pt x="9478" y="12899"/>
                      <a:pt x="9371" y="12622"/>
                      <a:pt x="9223" y="12556"/>
                    </a:cubicBezTo>
                    <a:cubicBezTo>
                      <a:pt x="9125" y="12513"/>
                      <a:pt x="8974" y="12517"/>
                      <a:pt x="8852" y="12475"/>
                    </a:cubicBezTo>
                    <a:cubicBezTo>
                      <a:pt x="8794" y="12456"/>
                      <a:pt x="8749" y="12430"/>
                      <a:pt x="8689" y="12417"/>
                    </a:cubicBezTo>
                    <a:cubicBezTo>
                      <a:pt x="8614" y="12401"/>
                      <a:pt x="8538" y="12400"/>
                      <a:pt x="8480" y="12371"/>
                    </a:cubicBezTo>
                    <a:cubicBezTo>
                      <a:pt x="8251" y="12257"/>
                      <a:pt x="8126" y="11889"/>
                      <a:pt x="7842" y="11896"/>
                    </a:cubicBezTo>
                    <a:cubicBezTo>
                      <a:pt x="7721" y="11899"/>
                      <a:pt x="7604" y="12012"/>
                      <a:pt x="7494" y="12012"/>
                    </a:cubicBezTo>
                    <a:cubicBezTo>
                      <a:pt x="7385" y="12011"/>
                      <a:pt x="7201" y="11925"/>
                      <a:pt x="7064" y="11861"/>
                    </a:cubicBezTo>
                    <a:cubicBezTo>
                      <a:pt x="6922" y="11796"/>
                      <a:pt x="6765" y="11759"/>
                      <a:pt x="6647" y="11699"/>
                    </a:cubicBezTo>
                    <a:cubicBezTo>
                      <a:pt x="6552" y="11650"/>
                      <a:pt x="6486" y="11562"/>
                      <a:pt x="6403" y="11525"/>
                    </a:cubicBezTo>
                    <a:cubicBezTo>
                      <a:pt x="6339" y="11497"/>
                      <a:pt x="6246" y="11492"/>
                      <a:pt x="6195" y="11467"/>
                    </a:cubicBezTo>
                    <a:cubicBezTo>
                      <a:pt x="6120" y="11432"/>
                      <a:pt x="6043" y="11358"/>
                      <a:pt x="5950" y="11293"/>
                    </a:cubicBezTo>
                    <a:cubicBezTo>
                      <a:pt x="5863" y="11233"/>
                      <a:pt x="5768" y="11140"/>
                      <a:pt x="5765" y="11062"/>
                    </a:cubicBezTo>
                    <a:cubicBezTo>
                      <a:pt x="5761" y="10972"/>
                      <a:pt x="5848" y="10894"/>
                      <a:pt x="5858" y="10807"/>
                    </a:cubicBezTo>
                    <a:cubicBezTo>
                      <a:pt x="5888" y="10531"/>
                      <a:pt x="5684" y="10333"/>
                      <a:pt x="5556" y="10170"/>
                    </a:cubicBezTo>
                    <a:cubicBezTo>
                      <a:pt x="5460" y="10049"/>
                      <a:pt x="5350" y="9947"/>
                      <a:pt x="5255" y="9834"/>
                    </a:cubicBezTo>
                    <a:cubicBezTo>
                      <a:pt x="5260" y="9760"/>
                      <a:pt x="5260" y="9747"/>
                      <a:pt x="5255" y="9672"/>
                    </a:cubicBezTo>
                    <a:cubicBezTo>
                      <a:pt x="5182" y="9602"/>
                      <a:pt x="5122" y="9499"/>
                      <a:pt x="5045" y="9394"/>
                    </a:cubicBezTo>
                    <a:cubicBezTo>
                      <a:pt x="4977" y="9300"/>
                      <a:pt x="4842" y="9199"/>
                      <a:pt x="4825" y="9094"/>
                    </a:cubicBezTo>
                    <a:cubicBezTo>
                      <a:pt x="4803" y="8963"/>
                      <a:pt x="4875" y="8849"/>
                      <a:pt x="4825" y="8722"/>
                    </a:cubicBezTo>
                    <a:cubicBezTo>
                      <a:pt x="4742" y="8513"/>
                      <a:pt x="4451" y="8608"/>
                      <a:pt x="4488" y="8884"/>
                    </a:cubicBezTo>
                    <a:cubicBezTo>
                      <a:pt x="4499" y="8961"/>
                      <a:pt x="4606" y="9063"/>
                      <a:pt x="4639" y="9139"/>
                    </a:cubicBezTo>
                    <a:cubicBezTo>
                      <a:pt x="4672" y="9217"/>
                      <a:pt x="4666" y="9313"/>
                      <a:pt x="4697" y="9406"/>
                    </a:cubicBezTo>
                    <a:cubicBezTo>
                      <a:pt x="4727" y="9495"/>
                      <a:pt x="4817" y="9572"/>
                      <a:pt x="4848" y="9673"/>
                    </a:cubicBezTo>
                    <a:cubicBezTo>
                      <a:pt x="4897" y="9831"/>
                      <a:pt x="4896" y="10002"/>
                      <a:pt x="4941" y="10101"/>
                    </a:cubicBezTo>
                    <a:cubicBezTo>
                      <a:pt x="4981" y="10189"/>
                      <a:pt x="5128" y="10272"/>
                      <a:pt x="5045" y="10379"/>
                    </a:cubicBezTo>
                    <a:cubicBezTo>
                      <a:pt x="4935" y="10402"/>
                      <a:pt x="4893" y="10292"/>
                      <a:pt x="4825" y="10228"/>
                    </a:cubicBezTo>
                    <a:cubicBezTo>
                      <a:pt x="4787" y="10193"/>
                      <a:pt x="4649" y="10126"/>
                      <a:pt x="4628" y="10043"/>
                    </a:cubicBezTo>
                    <a:cubicBezTo>
                      <a:pt x="4610" y="9975"/>
                      <a:pt x="4671" y="9883"/>
                      <a:pt x="4651" y="9800"/>
                    </a:cubicBezTo>
                    <a:cubicBezTo>
                      <a:pt x="4611" y="9636"/>
                      <a:pt x="4281" y="9632"/>
                      <a:pt x="4279" y="9464"/>
                    </a:cubicBezTo>
                    <a:cubicBezTo>
                      <a:pt x="4279" y="9358"/>
                      <a:pt x="4418" y="9346"/>
                      <a:pt x="4419" y="9244"/>
                    </a:cubicBezTo>
                    <a:cubicBezTo>
                      <a:pt x="4420" y="9132"/>
                      <a:pt x="4266" y="9037"/>
                      <a:pt x="4233" y="8943"/>
                    </a:cubicBezTo>
                    <a:cubicBezTo>
                      <a:pt x="4203" y="8855"/>
                      <a:pt x="4198" y="8717"/>
                      <a:pt x="4187" y="8595"/>
                    </a:cubicBezTo>
                    <a:cubicBezTo>
                      <a:pt x="4176" y="8480"/>
                      <a:pt x="4190" y="8348"/>
                      <a:pt x="4163" y="8259"/>
                    </a:cubicBezTo>
                    <a:cubicBezTo>
                      <a:pt x="4139" y="8179"/>
                      <a:pt x="4020" y="8070"/>
                      <a:pt x="3942" y="8028"/>
                    </a:cubicBezTo>
                    <a:cubicBezTo>
                      <a:pt x="3841" y="7971"/>
                      <a:pt x="3761" y="7994"/>
                      <a:pt x="3710" y="7912"/>
                    </a:cubicBezTo>
                    <a:cubicBezTo>
                      <a:pt x="3668" y="7840"/>
                      <a:pt x="3639" y="7689"/>
                      <a:pt x="3630" y="7611"/>
                    </a:cubicBezTo>
                    <a:cubicBezTo>
                      <a:pt x="3613" y="7471"/>
                      <a:pt x="3626" y="7319"/>
                      <a:pt x="3618" y="7170"/>
                    </a:cubicBezTo>
                    <a:cubicBezTo>
                      <a:pt x="3610" y="7022"/>
                      <a:pt x="3596" y="6879"/>
                      <a:pt x="3618" y="6719"/>
                    </a:cubicBezTo>
                    <a:cubicBezTo>
                      <a:pt x="3675" y="6607"/>
                      <a:pt x="3780" y="6551"/>
                      <a:pt x="3839" y="6440"/>
                    </a:cubicBezTo>
                    <a:cubicBezTo>
                      <a:pt x="3879" y="6363"/>
                      <a:pt x="3885" y="6268"/>
                      <a:pt x="3931" y="6186"/>
                    </a:cubicBezTo>
                    <a:cubicBezTo>
                      <a:pt x="4016" y="6034"/>
                      <a:pt x="4201" y="5895"/>
                      <a:pt x="4326" y="5745"/>
                    </a:cubicBezTo>
                    <a:cubicBezTo>
                      <a:pt x="4460" y="5585"/>
                      <a:pt x="4584" y="5431"/>
                      <a:pt x="4663" y="5247"/>
                    </a:cubicBezTo>
                    <a:cubicBezTo>
                      <a:pt x="4691" y="5182"/>
                      <a:pt x="4766" y="5038"/>
                      <a:pt x="4755" y="4958"/>
                    </a:cubicBezTo>
                    <a:cubicBezTo>
                      <a:pt x="4740" y="4847"/>
                      <a:pt x="4530" y="4755"/>
                      <a:pt x="4546" y="4622"/>
                    </a:cubicBezTo>
                    <a:cubicBezTo>
                      <a:pt x="4557" y="4540"/>
                      <a:pt x="4673" y="4541"/>
                      <a:pt x="4709" y="4461"/>
                    </a:cubicBezTo>
                    <a:cubicBezTo>
                      <a:pt x="4727" y="4418"/>
                      <a:pt x="4743" y="4302"/>
                      <a:pt x="4743" y="4251"/>
                    </a:cubicBezTo>
                    <a:cubicBezTo>
                      <a:pt x="4746" y="4140"/>
                      <a:pt x="4687" y="4024"/>
                      <a:pt x="4709" y="3905"/>
                    </a:cubicBezTo>
                    <a:cubicBezTo>
                      <a:pt x="4728" y="3802"/>
                      <a:pt x="4880" y="3761"/>
                      <a:pt x="4801" y="3649"/>
                    </a:cubicBezTo>
                    <a:cubicBezTo>
                      <a:pt x="4725" y="3538"/>
                      <a:pt x="4585" y="3709"/>
                      <a:pt x="4500" y="3638"/>
                    </a:cubicBezTo>
                    <a:cubicBezTo>
                      <a:pt x="4421" y="3572"/>
                      <a:pt x="4515" y="3492"/>
                      <a:pt x="4523" y="3371"/>
                    </a:cubicBezTo>
                    <a:cubicBezTo>
                      <a:pt x="4526" y="3323"/>
                      <a:pt x="4495" y="3268"/>
                      <a:pt x="4500" y="3232"/>
                    </a:cubicBezTo>
                    <a:cubicBezTo>
                      <a:pt x="4507" y="3180"/>
                      <a:pt x="4608" y="3093"/>
                      <a:pt x="4581" y="3059"/>
                    </a:cubicBezTo>
                    <a:cubicBezTo>
                      <a:pt x="4539" y="3005"/>
                      <a:pt x="4493" y="2899"/>
                      <a:pt x="4428" y="2814"/>
                    </a:cubicBezTo>
                    <a:cubicBezTo>
                      <a:pt x="5723" y="1778"/>
                      <a:pt x="7274" y="1050"/>
                      <a:pt x="8970" y="742"/>
                    </a:cubicBezTo>
                    <a:lnTo>
                      <a:pt x="8970" y="742"/>
                    </a:lnTo>
                    <a:cubicBezTo>
                      <a:pt x="8991" y="778"/>
                      <a:pt x="9008" y="819"/>
                      <a:pt x="9060" y="834"/>
                    </a:cubicBezTo>
                    <a:cubicBezTo>
                      <a:pt x="9161" y="783"/>
                      <a:pt x="9262" y="839"/>
                      <a:pt x="9374" y="834"/>
                    </a:cubicBezTo>
                    <a:cubicBezTo>
                      <a:pt x="9482" y="831"/>
                      <a:pt x="9579" y="781"/>
                      <a:pt x="9698" y="800"/>
                    </a:cubicBezTo>
                    <a:cubicBezTo>
                      <a:pt x="9909" y="833"/>
                      <a:pt x="10205" y="1040"/>
                      <a:pt x="10371" y="928"/>
                    </a:cubicBezTo>
                    <a:cubicBezTo>
                      <a:pt x="10413" y="899"/>
                      <a:pt x="10403" y="851"/>
                      <a:pt x="10441" y="777"/>
                    </a:cubicBezTo>
                    <a:cubicBezTo>
                      <a:pt x="10471" y="718"/>
                      <a:pt x="10518" y="653"/>
                      <a:pt x="10547" y="581"/>
                    </a:cubicBezTo>
                    <a:cubicBezTo>
                      <a:pt x="10631" y="579"/>
                      <a:pt x="10716" y="578"/>
                      <a:pt x="10799" y="578"/>
                    </a:cubicBezTo>
                    <a:cubicBezTo>
                      <a:pt x="11052" y="578"/>
                      <a:pt x="11302" y="587"/>
                      <a:pt x="11550" y="605"/>
                    </a:cubicBezTo>
                    <a:lnTo>
                      <a:pt x="11550" y="27"/>
                    </a:lnTo>
                    <a:cubicBezTo>
                      <a:pt x="11367" y="14"/>
                      <a:pt x="11182" y="6"/>
                      <a:pt x="10997" y="3"/>
                    </a:cubicBezTo>
                    <a:cubicBezTo>
                      <a:pt x="10931" y="2"/>
                      <a:pt x="10866" y="0"/>
                      <a:pt x="10799" y="0"/>
                    </a:cubicBezTo>
                    <a:cubicBezTo>
                      <a:pt x="10688" y="0"/>
                      <a:pt x="10576" y="3"/>
                      <a:pt x="10465" y="6"/>
                    </a:cubicBezTo>
                    <a:cubicBezTo>
                      <a:pt x="9374" y="39"/>
                      <a:pt x="8323" y="234"/>
                      <a:pt x="7336" y="568"/>
                    </a:cubicBezTo>
                    <a:cubicBezTo>
                      <a:pt x="7168" y="625"/>
                      <a:pt x="7003" y="685"/>
                      <a:pt x="6840" y="749"/>
                    </a:cubicBezTo>
                    <a:cubicBezTo>
                      <a:pt x="6789" y="769"/>
                      <a:pt x="6739" y="791"/>
                      <a:pt x="6688" y="811"/>
                    </a:cubicBezTo>
                    <a:cubicBezTo>
                      <a:pt x="6577" y="857"/>
                      <a:pt x="6465" y="905"/>
                      <a:pt x="6355" y="955"/>
                    </a:cubicBezTo>
                    <a:cubicBezTo>
                      <a:pt x="6195" y="1027"/>
                      <a:pt x="6038" y="1103"/>
                      <a:pt x="5882" y="1182"/>
                    </a:cubicBezTo>
                    <a:cubicBezTo>
                      <a:pt x="5727" y="1262"/>
                      <a:pt x="5574" y="1345"/>
                      <a:pt x="5424" y="1432"/>
                    </a:cubicBezTo>
                    <a:cubicBezTo>
                      <a:pt x="4817" y="1781"/>
                      <a:pt x="4248" y="2186"/>
                      <a:pt x="3723" y="2642"/>
                    </a:cubicBezTo>
                    <a:cubicBezTo>
                      <a:pt x="3661" y="2696"/>
                      <a:pt x="3599" y="2751"/>
                      <a:pt x="3538" y="2806"/>
                    </a:cubicBezTo>
                    <a:cubicBezTo>
                      <a:pt x="3410" y="2922"/>
                      <a:pt x="3285" y="3042"/>
                      <a:pt x="3163" y="3164"/>
                    </a:cubicBezTo>
                    <a:cubicBezTo>
                      <a:pt x="3040" y="3286"/>
                      <a:pt x="2921" y="3411"/>
                      <a:pt x="2805" y="3538"/>
                    </a:cubicBezTo>
                    <a:cubicBezTo>
                      <a:pt x="2631" y="3731"/>
                      <a:pt x="2463" y="3929"/>
                      <a:pt x="2303" y="4133"/>
                    </a:cubicBezTo>
                    <a:cubicBezTo>
                      <a:pt x="1982" y="4540"/>
                      <a:pt x="1691" y="4972"/>
                      <a:pt x="1430" y="5425"/>
                    </a:cubicBezTo>
                    <a:cubicBezTo>
                      <a:pt x="1343" y="5576"/>
                      <a:pt x="1260" y="5729"/>
                      <a:pt x="1181" y="5883"/>
                    </a:cubicBezTo>
                    <a:cubicBezTo>
                      <a:pt x="1141" y="5961"/>
                      <a:pt x="1102" y="6040"/>
                      <a:pt x="1064" y="6118"/>
                    </a:cubicBezTo>
                    <a:cubicBezTo>
                      <a:pt x="951" y="6354"/>
                      <a:pt x="846" y="6595"/>
                      <a:pt x="748" y="6840"/>
                    </a:cubicBezTo>
                    <a:cubicBezTo>
                      <a:pt x="716" y="6922"/>
                      <a:pt x="684" y="7005"/>
                      <a:pt x="655" y="7087"/>
                    </a:cubicBezTo>
                    <a:cubicBezTo>
                      <a:pt x="533" y="7418"/>
                      <a:pt x="428" y="7756"/>
                      <a:pt x="339" y="8102"/>
                    </a:cubicBezTo>
                    <a:cubicBezTo>
                      <a:pt x="295" y="8273"/>
                      <a:pt x="255" y="8448"/>
                      <a:pt x="219" y="8623"/>
                    </a:cubicBezTo>
                    <a:cubicBezTo>
                      <a:pt x="219" y="8623"/>
                      <a:pt x="219" y="8623"/>
                      <a:pt x="219" y="8623"/>
                    </a:cubicBezTo>
                    <a:close/>
                    <a:moveTo>
                      <a:pt x="11550" y="21574"/>
                    </a:moveTo>
                    <a:cubicBezTo>
                      <a:pt x="12114" y="21535"/>
                      <a:pt x="12666" y="21453"/>
                      <a:pt x="13203" y="21331"/>
                    </a:cubicBezTo>
                    <a:cubicBezTo>
                      <a:pt x="13564" y="21249"/>
                      <a:pt x="13918" y="21149"/>
                      <a:pt x="14264" y="21033"/>
                    </a:cubicBezTo>
                    <a:cubicBezTo>
                      <a:pt x="14431" y="20975"/>
                      <a:pt x="14596" y="20915"/>
                      <a:pt x="14760" y="20851"/>
                    </a:cubicBezTo>
                    <a:cubicBezTo>
                      <a:pt x="15087" y="20722"/>
                      <a:pt x="15407" y="20578"/>
                      <a:pt x="15717" y="20419"/>
                    </a:cubicBezTo>
                    <a:cubicBezTo>
                      <a:pt x="15872" y="20339"/>
                      <a:pt x="16025" y="20255"/>
                      <a:pt x="16176" y="20169"/>
                    </a:cubicBezTo>
                    <a:cubicBezTo>
                      <a:pt x="16854" y="19779"/>
                      <a:pt x="17486" y="19317"/>
                      <a:pt x="18062" y="18795"/>
                    </a:cubicBezTo>
                    <a:cubicBezTo>
                      <a:pt x="18190" y="18678"/>
                      <a:pt x="18316" y="18559"/>
                      <a:pt x="18437" y="18437"/>
                    </a:cubicBezTo>
                    <a:cubicBezTo>
                      <a:pt x="18559" y="18315"/>
                      <a:pt x="18679" y="18190"/>
                      <a:pt x="18795" y="18062"/>
                    </a:cubicBezTo>
                    <a:cubicBezTo>
                      <a:pt x="18969" y="17870"/>
                      <a:pt x="19136" y="17672"/>
                      <a:pt x="19297" y="17467"/>
                    </a:cubicBezTo>
                    <a:cubicBezTo>
                      <a:pt x="19550" y="17145"/>
                      <a:pt x="19786" y="16807"/>
                      <a:pt x="20001" y="16456"/>
                    </a:cubicBezTo>
                    <a:cubicBezTo>
                      <a:pt x="20058" y="16363"/>
                      <a:pt x="20115" y="16270"/>
                      <a:pt x="20169" y="16175"/>
                    </a:cubicBezTo>
                    <a:cubicBezTo>
                      <a:pt x="20256" y="16025"/>
                      <a:pt x="20340" y="15872"/>
                      <a:pt x="20419" y="15717"/>
                    </a:cubicBezTo>
                    <a:cubicBezTo>
                      <a:pt x="20459" y="15639"/>
                      <a:pt x="20498" y="15560"/>
                      <a:pt x="20536" y="15482"/>
                    </a:cubicBezTo>
                    <a:cubicBezTo>
                      <a:pt x="20611" y="15325"/>
                      <a:pt x="20683" y="15165"/>
                      <a:pt x="20752" y="15004"/>
                    </a:cubicBezTo>
                    <a:cubicBezTo>
                      <a:pt x="20820" y="14842"/>
                      <a:pt x="20885" y="14679"/>
                      <a:pt x="20945" y="14513"/>
                    </a:cubicBezTo>
                    <a:cubicBezTo>
                      <a:pt x="21066" y="14183"/>
                      <a:pt x="21172" y="13844"/>
                      <a:pt x="21260" y="13499"/>
                    </a:cubicBezTo>
                    <a:cubicBezTo>
                      <a:pt x="21305" y="13326"/>
                      <a:pt x="21345" y="13152"/>
                      <a:pt x="21381" y="12977"/>
                    </a:cubicBezTo>
                    <a:cubicBezTo>
                      <a:pt x="21417" y="12801"/>
                      <a:pt x="21448" y="12624"/>
                      <a:pt x="21476" y="12445"/>
                    </a:cubicBezTo>
                    <a:cubicBezTo>
                      <a:pt x="21503" y="12266"/>
                      <a:pt x="21526" y="12086"/>
                      <a:pt x="21545" y="11904"/>
                    </a:cubicBezTo>
                    <a:cubicBezTo>
                      <a:pt x="21582" y="11541"/>
                      <a:pt x="21600" y="11173"/>
                      <a:pt x="21600" y="10800"/>
                    </a:cubicBezTo>
                    <a:cubicBezTo>
                      <a:pt x="21600" y="10427"/>
                      <a:pt x="21582" y="10059"/>
                      <a:pt x="21545" y="9696"/>
                    </a:cubicBezTo>
                    <a:cubicBezTo>
                      <a:pt x="21526" y="9514"/>
                      <a:pt x="21504" y="9334"/>
                      <a:pt x="21476" y="9156"/>
                    </a:cubicBezTo>
                    <a:cubicBezTo>
                      <a:pt x="21448" y="8976"/>
                      <a:pt x="21417" y="8799"/>
                      <a:pt x="21381" y="8623"/>
                    </a:cubicBezTo>
                    <a:cubicBezTo>
                      <a:pt x="21345" y="8448"/>
                      <a:pt x="21305" y="8274"/>
                      <a:pt x="21260" y="8101"/>
                    </a:cubicBezTo>
                    <a:cubicBezTo>
                      <a:pt x="21172" y="7756"/>
                      <a:pt x="21066" y="7418"/>
                      <a:pt x="20945" y="7087"/>
                    </a:cubicBezTo>
                    <a:cubicBezTo>
                      <a:pt x="20915" y="7004"/>
                      <a:pt x="20884" y="6922"/>
                      <a:pt x="20851" y="6840"/>
                    </a:cubicBezTo>
                    <a:cubicBezTo>
                      <a:pt x="20755" y="6595"/>
                      <a:pt x="20649" y="6354"/>
                      <a:pt x="20535" y="6118"/>
                    </a:cubicBezTo>
                    <a:cubicBezTo>
                      <a:pt x="20498" y="6040"/>
                      <a:pt x="20458" y="5961"/>
                      <a:pt x="20419" y="5883"/>
                    </a:cubicBezTo>
                    <a:cubicBezTo>
                      <a:pt x="20339" y="5728"/>
                      <a:pt x="20256" y="5576"/>
                      <a:pt x="20169" y="5425"/>
                    </a:cubicBezTo>
                    <a:cubicBezTo>
                      <a:pt x="19910" y="4972"/>
                      <a:pt x="19617" y="4540"/>
                      <a:pt x="19297" y="4133"/>
                    </a:cubicBezTo>
                    <a:cubicBezTo>
                      <a:pt x="19136" y="3929"/>
                      <a:pt x="18968" y="3731"/>
                      <a:pt x="18795" y="3538"/>
                    </a:cubicBezTo>
                    <a:cubicBezTo>
                      <a:pt x="18678" y="3411"/>
                      <a:pt x="18559" y="3286"/>
                      <a:pt x="18437" y="3164"/>
                    </a:cubicBezTo>
                    <a:cubicBezTo>
                      <a:pt x="18315" y="3041"/>
                      <a:pt x="18189" y="2922"/>
                      <a:pt x="18062" y="2806"/>
                    </a:cubicBezTo>
                    <a:cubicBezTo>
                      <a:pt x="17814" y="2580"/>
                      <a:pt x="17556" y="2367"/>
                      <a:pt x="17288" y="2166"/>
                    </a:cubicBezTo>
                    <a:cubicBezTo>
                      <a:pt x="16934" y="1899"/>
                      <a:pt x="16562" y="1653"/>
                      <a:pt x="16176" y="1431"/>
                    </a:cubicBezTo>
                    <a:cubicBezTo>
                      <a:pt x="16025" y="1345"/>
                      <a:pt x="15872" y="1262"/>
                      <a:pt x="15717" y="1182"/>
                    </a:cubicBezTo>
                    <a:cubicBezTo>
                      <a:pt x="15646" y="1146"/>
                      <a:pt x="15575" y="1111"/>
                      <a:pt x="15503" y="1076"/>
                    </a:cubicBezTo>
                    <a:cubicBezTo>
                      <a:pt x="15418" y="1035"/>
                      <a:pt x="15332" y="993"/>
                      <a:pt x="15244" y="955"/>
                    </a:cubicBezTo>
                    <a:cubicBezTo>
                      <a:pt x="15208" y="938"/>
                      <a:pt x="15172" y="922"/>
                      <a:pt x="15135" y="907"/>
                    </a:cubicBezTo>
                    <a:cubicBezTo>
                      <a:pt x="15012" y="852"/>
                      <a:pt x="14887" y="799"/>
                      <a:pt x="14760" y="749"/>
                    </a:cubicBezTo>
                    <a:cubicBezTo>
                      <a:pt x="14758" y="749"/>
                      <a:pt x="14756" y="748"/>
                      <a:pt x="14755" y="747"/>
                    </a:cubicBezTo>
                    <a:cubicBezTo>
                      <a:pt x="14620" y="695"/>
                      <a:pt x="14484" y="644"/>
                      <a:pt x="14347" y="597"/>
                    </a:cubicBezTo>
                    <a:cubicBezTo>
                      <a:pt x="14319" y="587"/>
                      <a:pt x="14292" y="577"/>
                      <a:pt x="14263" y="568"/>
                    </a:cubicBezTo>
                    <a:cubicBezTo>
                      <a:pt x="13944" y="460"/>
                      <a:pt x="13618" y="366"/>
                      <a:pt x="13285" y="288"/>
                    </a:cubicBezTo>
                    <a:cubicBezTo>
                      <a:pt x="13181" y="263"/>
                      <a:pt x="13077" y="240"/>
                      <a:pt x="12972" y="218"/>
                    </a:cubicBezTo>
                    <a:cubicBezTo>
                      <a:pt x="12896" y="203"/>
                      <a:pt x="12820" y="189"/>
                      <a:pt x="12744" y="175"/>
                    </a:cubicBezTo>
                    <a:cubicBezTo>
                      <a:pt x="12353" y="104"/>
                      <a:pt x="11955" y="54"/>
                      <a:pt x="11550" y="27"/>
                    </a:cubicBezTo>
                    <a:lnTo>
                      <a:pt x="11550" y="605"/>
                    </a:lnTo>
                    <a:cubicBezTo>
                      <a:pt x="11988" y="637"/>
                      <a:pt x="12419" y="697"/>
                      <a:pt x="12841" y="783"/>
                    </a:cubicBezTo>
                    <a:cubicBezTo>
                      <a:pt x="12812" y="855"/>
                      <a:pt x="12721" y="823"/>
                      <a:pt x="12646" y="859"/>
                    </a:cubicBezTo>
                    <a:cubicBezTo>
                      <a:pt x="12574" y="891"/>
                      <a:pt x="12548" y="960"/>
                      <a:pt x="12472" y="975"/>
                    </a:cubicBezTo>
                    <a:cubicBezTo>
                      <a:pt x="12260" y="1014"/>
                      <a:pt x="12086" y="921"/>
                      <a:pt x="11903" y="928"/>
                    </a:cubicBezTo>
                    <a:cubicBezTo>
                      <a:pt x="11895" y="1007"/>
                      <a:pt x="11993" y="1053"/>
                      <a:pt x="12042" y="1078"/>
                    </a:cubicBezTo>
                    <a:cubicBezTo>
                      <a:pt x="12208" y="1165"/>
                      <a:pt x="12342" y="1152"/>
                      <a:pt x="12576" y="1148"/>
                    </a:cubicBezTo>
                    <a:cubicBezTo>
                      <a:pt x="12696" y="1145"/>
                      <a:pt x="12833" y="1183"/>
                      <a:pt x="12936" y="1113"/>
                    </a:cubicBezTo>
                    <a:cubicBezTo>
                      <a:pt x="13001" y="1068"/>
                      <a:pt x="12997" y="970"/>
                      <a:pt x="13052" y="916"/>
                    </a:cubicBezTo>
                    <a:cubicBezTo>
                      <a:pt x="13075" y="893"/>
                      <a:pt x="13109" y="870"/>
                      <a:pt x="13148" y="850"/>
                    </a:cubicBezTo>
                    <a:cubicBezTo>
                      <a:pt x="13262" y="877"/>
                      <a:pt x="13376" y="907"/>
                      <a:pt x="13490" y="938"/>
                    </a:cubicBezTo>
                    <a:cubicBezTo>
                      <a:pt x="13470" y="1016"/>
                      <a:pt x="13344" y="997"/>
                      <a:pt x="13343" y="1102"/>
                    </a:cubicBezTo>
                    <a:cubicBezTo>
                      <a:pt x="13423" y="1150"/>
                      <a:pt x="13611" y="1075"/>
                      <a:pt x="13683" y="993"/>
                    </a:cubicBezTo>
                    <a:cubicBezTo>
                      <a:pt x="13711" y="1001"/>
                      <a:pt x="13739" y="1009"/>
                      <a:pt x="13768" y="1017"/>
                    </a:cubicBezTo>
                    <a:cubicBezTo>
                      <a:pt x="13932" y="1067"/>
                      <a:pt x="14094" y="1121"/>
                      <a:pt x="14254" y="1179"/>
                    </a:cubicBezTo>
                    <a:cubicBezTo>
                      <a:pt x="14483" y="1262"/>
                      <a:pt x="14709" y="1352"/>
                      <a:pt x="14930" y="1450"/>
                    </a:cubicBezTo>
                    <a:cubicBezTo>
                      <a:pt x="14887" y="1475"/>
                      <a:pt x="14842" y="1507"/>
                      <a:pt x="14805" y="1507"/>
                    </a:cubicBezTo>
                    <a:cubicBezTo>
                      <a:pt x="14709" y="1506"/>
                      <a:pt x="14668" y="1378"/>
                      <a:pt x="14561" y="1426"/>
                    </a:cubicBezTo>
                    <a:cubicBezTo>
                      <a:pt x="14551" y="1550"/>
                      <a:pt x="14692" y="1600"/>
                      <a:pt x="14781" y="1657"/>
                    </a:cubicBezTo>
                    <a:cubicBezTo>
                      <a:pt x="14878" y="1719"/>
                      <a:pt x="14979" y="1781"/>
                      <a:pt x="15013" y="1889"/>
                    </a:cubicBezTo>
                    <a:cubicBezTo>
                      <a:pt x="14919" y="2089"/>
                      <a:pt x="14768" y="1878"/>
                      <a:pt x="14619" y="1878"/>
                    </a:cubicBezTo>
                    <a:cubicBezTo>
                      <a:pt x="14454" y="1876"/>
                      <a:pt x="14214" y="2190"/>
                      <a:pt x="14073" y="1935"/>
                    </a:cubicBezTo>
                    <a:cubicBezTo>
                      <a:pt x="14108" y="1801"/>
                      <a:pt x="14257" y="1779"/>
                      <a:pt x="14294" y="1645"/>
                    </a:cubicBezTo>
                    <a:cubicBezTo>
                      <a:pt x="14262" y="1651"/>
                      <a:pt x="14231" y="1661"/>
                      <a:pt x="14200" y="1674"/>
                    </a:cubicBezTo>
                    <a:cubicBezTo>
                      <a:pt x="14145" y="1696"/>
                      <a:pt x="14090" y="1725"/>
                      <a:pt x="14034" y="1756"/>
                    </a:cubicBezTo>
                    <a:cubicBezTo>
                      <a:pt x="13960" y="1795"/>
                      <a:pt x="13882" y="1835"/>
                      <a:pt x="13794" y="1855"/>
                    </a:cubicBezTo>
                    <a:cubicBezTo>
                      <a:pt x="13714" y="1872"/>
                      <a:pt x="13634" y="1867"/>
                      <a:pt x="13563" y="1889"/>
                    </a:cubicBezTo>
                    <a:cubicBezTo>
                      <a:pt x="13423" y="1930"/>
                      <a:pt x="13327" y="2032"/>
                      <a:pt x="13180" y="2086"/>
                    </a:cubicBezTo>
                    <a:cubicBezTo>
                      <a:pt x="13123" y="2107"/>
                      <a:pt x="13054" y="2100"/>
                      <a:pt x="12995" y="2121"/>
                    </a:cubicBezTo>
                    <a:cubicBezTo>
                      <a:pt x="12854" y="2167"/>
                      <a:pt x="12687" y="2251"/>
                      <a:pt x="12542" y="2329"/>
                    </a:cubicBezTo>
                    <a:cubicBezTo>
                      <a:pt x="12394" y="2409"/>
                      <a:pt x="12227" y="2493"/>
                      <a:pt x="12136" y="2573"/>
                    </a:cubicBezTo>
                    <a:cubicBezTo>
                      <a:pt x="12086" y="2616"/>
                      <a:pt x="11957" y="2767"/>
                      <a:pt x="11961" y="2815"/>
                    </a:cubicBezTo>
                    <a:cubicBezTo>
                      <a:pt x="11967" y="2885"/>
                      <a:pt x="12098" y="2907"/>
                      <a:pt x="12101" y="2978"/>
                    </a:cubicBezTo>
                    <a:cubicBezTo>
                      <a:pt x="12098" y="3021"/>
                      <a:pt x="12025" y="3113"/>
                      <a:pt x="12078" y="3175"/>
                    </a:cubicBezTo>
                    <a:cubicBezTo>
                      <a:pt x="12125" y="3231"/>
                      <a:pt x="12220" y="3186"/>
                      <a:pt x="12321" y="3198"/>
                    </a:cubicBezTo>
                    <a:cubicBezTo>
                      <a:pt x="12499" y="3220"/>
                      <a:pt x="12614" y="3366"/>
                      <a:pt x="12750" y="3441"/>
                    </a:cubicBezTo>
                    <a:cubicBezTo>
                      <a:pt x="12853" y="3498"/>
                      <a:pt x="13006" y="3565"/>
                      <a:pt x="13122" y="3580"/>
                    </a:cubicBezTo>
                    <a:cubicBezTo>
                      <a:pt x="13282" y="3600"/>
                      <a:pt x="13460" y="3534"/>
                      <a:pt x="13481" y="3661"/>
                    </a:cubicBezTo>
                    <a:cubicBezTo>
                      <a:pt x="13503" y="3784"/>
                      <a:pt x="13332" y="3827"/>
                      <a:pt x="13319" y="3905"/>
                    </a:cubicBezTo>
                    <a:cubicBezTo>
                      <a:pt x="13406" y="4017"/>
                      <a:pt x="13260" y="4072"/>
                      <a:pt x="13261" y="4171"/>
                    </a:cubicBezTo>
                    <a:cubicBezTo>
                      <a:pt x="13261" y="4251"/>
                      <a:pt x="13361" y="4371"/>
                      <a:pt x="13447" y="4379"/>
                    </a:cubicBezTo>
                    <a:cubicBezTo>
                      <a:pt x="13564" y="4389"/>
                      <a:pt x="13735" y="4264"/>
                      <a:pt x="13784" y="4147"/>
                    </a:cubicBezTo>
                    <a:cubicBezTo>
                      <a:pt x="13841" y="4009"/>
                      <a:pt x="13817" y="3820"/>
                      <a:pt x="13923" y="3718"/>
                    </a:cubicBezTo>
                    <a:cubicBezTo>
                      <a:pt x="14463" y="3734"/>
                      <a:pt x="14921" y="3474"/>
                      <a:pt x="14886" y="2920"/>
                    </a:cubicBezTo>
                    <a:cubicBezTo>
                      <a:pt x="14883" y="2865"/>
                      <a:pt x="14851" y="2795"/>
                      <a:pt x="14863" y="2735"/>
                    </a:cubicBezTo>
                    <a:cubicBezTo>
                      <a:pt x="14880" y="2645"/>
                      <a:pt x="15034" y="2570"/>
                      <a:pt x="15014" y="2457"/>
                    </a:cubicBezTo>
                    <a:cubicBezTo>
                      <a:pt x="15072" y="2438"/>
                      <a:pt x="15107" y="2391"/>
                      <a:pt x="15137" y="2338"/>
                    </a:cubicBezTo>
                    <a:cubicBezTo>
                      <a:pt x="15181" y="2259"/>
                      <a:pt x="15216" y="2170"/>
                      <a:pt x="15298" y="2139"/>
                    </a:cubicBezTo>
                    <a:cubicBezTo>
                      <a:pt x="15305" y="2137"/>
                      <a:pt x="15309" y="2133"/>
                      <a:pt x="15316" y="2132"/>
                    </a:cubicBezTo>
                    <a:cubicBezTo>
                      <a:pt x="15362" y="2122"/>
                      <a:pt x="15412" y="2131"/>
                      <a:pt x="15464" y="2146"/>
                    </a:cubicBezTo>
                    <a:cubicBezTo>
                      <a:pt x="15557" y="2174"/>
                      <a:pt x="15657" y="2221"/>
                      <a:pt x="15767" y="2213"/>
                    </a:cubicBezTo>
                    <a:cubicBezTo>
                      <a:pt x="15824" y="2209"/>
                      <a:pt x="15897" y="2159"/>
                      <a:pt x="15953" y="2167"/>
                    </a:cubicBezTo>
                    <a:cubicBezTo>
                      <a:pt x="16067" y="2183"/>
                      <a:pt x="16135" y="2323"/>
                      <a:pt x="16220" y="2387"/>
                    </a:cubicBezTo>
                    <a:cubicBezTo>
                      <a:pt x="16296" y="2445"/>
                      <a:pt x="16376" y="2426"/>
                      <a:pt x="16395" y="2503"/>
                    </a:cubicBezTo>
                    <a:cubicBezTo>
                      <a:pt x="16372" y="2631"/>
                      <a:pt x="16283" y="2637"/>
                      <a:pt x="16290" y="2755"/>
                    </a:cubicBezTo>
                    <a:cubicBezTo>
                      <a:pt x="16290" y="2755"/>
                      <a:pt x="16290" y="2757"/>
                      <a:pt x="16290" y="2758"/>
                    </a:cubicBezTo>
                    <a:cubicBezTo>
                      <a:pt x="16298" y="2864"/>
                      <a:pt x="16409" y="2945"/>
                      <a:pt x="16464" y="2955"/>
                    </a:cubicBezTo>
                    <a:cubicBezTo>
                      <a:pt x="16549" y="2971"/>
                      <a:pt x="16670" y="2926"/>
                      <a:pt x="16754" y="2885"/>
                    </a:cubicBezTo>
                    <a:cubicBezTo>
                      <a:pt x="16845" y="2842"/>
                      <a:pt x="16928" y="2750"/>
                      <a:pt x="17008" y="2684"/>
                    </a:cubicBezTo>
                    <a:cubicBezTo>
                      <a:pt x="17121" y="2772"/>
                      <a:pt x="17234" y="2861"/>
                      <a:pt x="17344" y="2953"/>
                    </a:cubicBezTo>
                    <a:cubicBezTo>
                      <a:pt x="17357" y="3004"/>
                      <a:pt x="17365" y="3050"/>
                      <a:pt x="17369" y="3082"/>
                    </a:cubicBezTo>
                    <a:cubicBezTo>
                      <a:pt x="17385" y="3207"/>
                      <a:pt x="17353" y="3303"/>
                      <a:pt x="17358" y="3419"/>
                    </a:cubicBezTo>
                    <a:cubicBezTo>
                      <a:pt x="17373" y="3613"/>
                      <a:pt x="17620" y="3594"/>
                      <a:pt x="17741" y="3696"/>
                    </a:cubicBezTo>
                    <a:cubicBezTo>
                      <a:pt x="17777" y="3727"/>
                      <a:pt x="17791" y="3806"/>
                      <a:pt x="17822" y="3846"/>
                    </a:cubicBezTo>
                    <a:cubicBezTo>
                      <a:pt x="17881" y="3925"/>
                      <a:pt x="17952" y="3925"/>
                      <a:pt x="17961" y="4009"/>
                    </a:cubicBezTo>
                    <a:cubicBezTo>
                      <a:pt x="17983" y="4209"/>
                      <a:pt x="17779" y="4225"/>
                      <a:pt x="17799" y="4449"/>
                    </a:cubicBezTo>
                    <a:cubicBezTo>
                      <a:pt x="17757" y="4535"/>
                      <a:pt x="17651" y="4530"/>
                      <a:pt x="17659" y="4645"/>
                    </a:cubicBezTo>
                    <a:cubicBezTo>
                      <a:pt x="17673" y="4828"/>
                      <a:pt x="17936" y="4688"/>
                      <a:pt x="18007" y="4831"/>
                    </a:cubicBezTo>
                    <a:cubicBezTo>
                      <a:pt x="18047" y="4908"/>
                      <a:pt x="18001" y="4964"/>
                      <a:pt x="17973" y="5074"/>
                    </a:cubicBezTo>
                    <a:cubicBezTo>
                      <a:pt x="18063" y="5181"/>
                      <a:pt x="18062" y="5352"/>
                      <a:pt x="17903" y="5352"/>
                    </a:cubicBezTo>
                    <a:cubicBezTo>
                      <a:pt x="17807" y="5352"/>
                      <a:pt x="17781" y="5249"/>
                      <a:pt x="17683" y="5224"/>
                    </a:cubicBezTo>
                    <a:cubicBezTo>
                      <a:pt x="17628" y="5211"/>
                      <a:pt x="17554" y="5214"/>
                      <a:pt x="17485" y="5201"/>
                    </a:cubicBezTo>
                    <a:cubicBezTo>
                      <a:pt x="17427" y="5191"/>
                      <a:pt x="17356" y="5174"/>
                      <a:pt x="17301" y="5166"/>
                    </a:cubicBezTo>
                    <a:cubicBezTo>
                      <a:pt x="17156" y="5150"/>
                      <a:pt x="17001" y="5191"/>
                      <a:pt x="16917" y="5109"/>
                    </a:cubicBezTo>
                    <a:cubicBezTo>
                      <a:pt x="17055" y="4926"/>
                      <a:pt x="17238" y="4745"/>
                      <a:pt x="17416" y="4588"/>
                    </a:cubicBezTo>
                    <a:cubicBezTo>
                      <a:pt x="17468" y="4540"/>
                      <a:pt x="17582" y="4508"/>
                      <a:pt x="17555" y="4414"/>
                    </a:cubicBezTo>
                    <a:cubicBezTo>
                      <a:pt x="17457" y="4327"/>
                      <a:pt x="17335" y="4419"/>
                      <a:pt x="17242" y="4472"/>
                    </a:cubicBezTo>
                    <a:cubicBezTo>
                      <a:pt x="17144" y="4527"/>
                      <a:pt x="17027" y="4606"/>
                      <a:pt x="16917" y="4623"/>
                    </a:cubicBezTo>
                    <a:cubicBezTo>
                      <a:pt x="16725" y="4651"/>
                      <a:pt x="16470" y="4566"/>
                      <a:pt x="16313" y="4669"/>
                    </a:cubicBezTo>
                    <a:cubicBezTo>
                      <a:pt x="16292" y="4756"/>
                      <a:pt x="16492" y="4722"/>
                      <a:pt x="16464" y="4855"/>
                    </a:cubicBezTo>
                    <a:cubicBezTo>
                      <a:pt x="16387" y="4866"/>
                      <a:pt x="16315" y="4873"/>
                      <a:pt x="16255" y="4819"/>
                    </a:cubicBezTo>
                    <a:cubicBezTo>
                      <a:pt x="16201" y="4771"/>
                      <a:pt x="16232" y="4698"/>
                      <a:pt x="16198" y="4669"/>
                    </a:cubicBezTo>
                    <a:cubicBezTo>
                      <a:pt x="16138" y="4619"/>
                      <a:pt x="15914" y="4606"/>
                      <a:pt x="15814" y="4623"/>
                    </a:cubicBezTo>
                    <a:cubicBezTo>
                      <a:pt x="15693" y="4642"/>
                      <a:pt x="15584" y="4715"/>
                      <a:pt x="15571" y="4819"/>
                    </a:cubicBezTo>
                    <a:cubicBezTo>
                      <a:pt x="15717" y="4888"/>
                      <a:pt x="15958" y="4749"/>
                      <a:pt x="16012" y="4924"/>
                    </a:cubicBezTo>
                    <a:cubicBezTo>
                      <a:pt x="15931" y="5068"/>
                      <a:pt x="15743" y="5147"/>
                      <a:pt x="15767" y="5341"/>
                    </a:cubicBezTo>
                    <a:cubicBezTo>
                      <a:pt x="15778" y="5415"/>
                      <a:pt x="15867" y="5515"/>
                      <a:pt x="15930" y="5526"/>
                    </a:cubicBezTo>
                    <a:cubicBezTo>
                      <a:pt x="15995" y="5537"/>
                      <a:pt x="16030" y="5473"/>
                      <a:pt x="16093" y="5479"/>
                    </a:cubicBezTo>
                    <a:cubicBezTo>
                      <a:pt x="16158" y="5486"/>
                      <a:pt x="16143" y="5560"/>
                      <a:pt x="16220" y="5549"/>
                    </a:cubicBezTo>
                    <a:cubicBezTo>
                      <a:pt x="16332" y="5502"/>
                      <a:pt x="16394" y="5345"/>
                      <a:pt x="16522" y="5352"/>
                    </a:cubicBezTo>
                    <a:cubicBezTo>
                      <a:pt x="16675" y="5539"/>
                      <a:pt x="16384" y="5629"/>
                      <a:pt x="16220" y="5688"/>
                    </a:cubicBezTo>
                    <a:cubicBezTo>
                      <a:pt x="16035" y="5755"/>
                      <a:pt x="15793" y="5791"/>
                      <a:pt x="15651" y="5850"/>
                    </a:cubicBezTo>
                    <a:cubicBezTo>
                      <a:pt x="15577" y="5881"/>
                      <a:pt x="15297" y="6153"/>
                      <a:pt x="15257" y="5942"/>
                    </a:cubicBezTo>
                    <a:cubicBezTo>
                      <a:pt x="15229" y="5792"/>
                      <a:pt x="15396" y="5835"/>
                      <a:pt x="15431" y="5711"/>
                    </a:cubicBezTo>
                    <a:cubicBezTo>
                      <a:pt x="15252" y="5676"/>
                      <a:pt x="15084" y="5788"/>
                      <a:pt x="14921" y="5850"/>
                    </a:cubicBezTo>
                    <a:cubicBezTo>
                      <a:pt x="14687" y="5938"/>
                      <a:pt x="14292" y="5994"/>
                      <a:pt x="14236" y="6256"/>
                    </a:cubicBezTo>
                    <a:cubicBezTo>
                      <a:pt x="14225" y="6308"/>
                      <a:pt x="14259" y="6406"/>
                      <a:pt x="14225" y="6440"/>
                    </a:cubicBezTo>
                    <a:cubicBezTo>
                      <a:pt x="14196" y="6469"/>
                      <a:pt x="14030" y="6474"/>
                      <a:pt x="13958" y="6499"/>
                    </a:cubicBezTo>
                    <a:cubicBezTo>
                      <a:pt x="13846" y="6537"/>
                      <a:pt x="13749" y="6619"/>
                      <a:pt x="13679" y="6637"/>
                    </a:cubicBezTo>
                    <a:cubicBezTo>
                      <a:pt x="13627" y="6652"/>
                      <a:pt x="13550" y="6648"/>
                      <a:pt x="13517" y="6661"/>
                    </a:cubicBezTo>
                    <a:cubicBezTo>
                      <a:pt x="13425" y="6697"/>
                      <a:pt x="13390" y="6822"/>
                      <a:pt x="13284" y="6905"/>
                    </a:cubicBezTo>
                    <a:cubicBezTo>
                      <a:pt x="13241" y="6938"/>
                      <a:pt x="13145" y="6962"/>
                      <a:pt x="13110" y="6996"/>
                    </a:cubicBezTo>
                    <a:cubicBezTo>
                      <a:pt x="13050" y="7056"/>
                      <a:pt x="13042" y="7206"/>
                      <a:pt x="12937" y="7228"/>
                    </a:cubicBezTo>
                    <a:cubicBezTo>
                      <a:pt x="12869" y="7234"/>
                      <a:pt x="12814" y="7178"/>
                      <a:pt x="12750" y="7217"/>
                    </a:cubicBezTo>
                    <a:cubicBezTo>
                      <a:pt x="12743" y="7364"/>
                      <a:pt x="12803" y="7566"/>
                      <a:pt x="12739" y="7714"/>
                    </a:cubicBezTo>
                    <a:cubicBezTo>
                      <a:pt x="12602" y="7826"/>
                      <a:pt x="12450" y="7905"/>
                      <a:pt x="12275" y="8004"/>
                    </a:cubicBezTo>
                    <a:cubicBezTo>
                      <a:pt x="12178" y="8059"/>
                      <a:pt x="12091" y="8074"/>
                      <a:pt x="11973" y="8131"/>
                    </a:cubicBezTo>
                    <a:cubicBezTo>
                      <a:pt x="11890" y="8173"/>
                      <a:pt x="11814" y="8272"/>
                      <a:pt x="11718" y="8329"/>
                    </a:cubicBezTo>
                    <a:cubicBezTo>
                      <a:pt x="11663" y="8361"/>
                      <a:pt x="11605" y="8395"/>
                      <a:pt x="11550" y="8432"/>
                    </a:cubicBezTo>
                    <a:lnTo>
                      <a:pt x="11550" y="13479"/>
                    </a:lnTo>
                    <a:cubicBezTo>
                      <a:pt x="11607" y="13429"/>
                      <a:pt x="11663" y="13356"/>
                      <a:pt x="11695" y="13297"/>
                    </a:cubicBezTo>
                    <a:cubicBezTo>
                      <a:pt x="11760" y="13179"/>
                      <a:pt x="11765" y="13079"/>
                      <a:pt x="11881" y="13020"/>
                    </a:cubicBezTo>
                    <a:cubicBezTo>
                      <a:pt x="12005" y="12955"/>
                      <a:pt x="12104" y="12986"/>
                      <a:pt x="12264" y="12926"/>
                    </a:cubicBezTo>
                    <a:cubicBezTo>
                      <a:pt x="12335" y="12900"/>
                      <a:pt x="12397" y="12855"/>
                      <a:pt x="12461" y="12811"/>
                    </a:cubicBezTo>
                    <a:cubicBezTo>
                      <a:pt x="12517" y="12772"/>
                      <a:pt x="12576" y="12672"/>
                      <a:pt x="12646" y="12741"/>
                    </a:cubicBezTo>
                    <a:cubicBezTo>
                      <a:pt x="12739" y="12834"/>
                      <a:pt x="12533" y="12886"/>
                      <a:pt x="12612" y="12985"/>
                    </a:cubicBezTo>
                    <a:cubicBezTo>
                      <a:pt x="12773" y="13070"/>
                      <a:pt x="12854" y="12826"/>
                      <a:pt x="12972" y="12823"/>
                    </a:cubicBezTo>
                    <a:cubicBezTo>
                      <a:pt x="13008" y="12822"/>
                      <a:pt x="13137" y="12895"/>
                      <a:pt x="13203" y="12939"/>
                    </a:cubicBezTo>
                    <a:cubicBezTo>
                      <a:pt x="13294" y="12998"/>
                      <a:pt x="13325" y="13081"/>
                      <a:pt x="13423" y="13100"/>
                    </a:cubicBezTo>
                    <a:cubicBezTo>
                      <a:pt x="13487" y="13113"/>
                      <a:pt x="13590" y="13076"/>
                      <a:pt x="13679" y="13089"/>
                    </a:cubicBezTo>
                    <a:cubicBezTo>
                      <a:pt x="13797" y="13106"/>
                      <a:pt x="13868" y="13207"/>
                      <a:pt x="13958" y="13204"/>
                    </a:cubicBezTo>
                    <a:cubicBezTo>
                      <a:pt x="14067" y="13202"/>
                      <a:pt x="14120" y="13083"/>
                      <a:pt x="14214" y="13066"/>
                    </a:cubicBezTo>
                    <a:cubicBezTo>
                      <a:pt x="14417" y="13028"/>
                      <a:pt x="14494" y="13088"/>
                      <a:pt x="14584" y="13216"/>
                    </a:cubicBezTo>
                    <a:cubicBezTo>
                      <a:pt x="14686" y="13234"/>
                      <a:pt x="14689" y="13099"/>
                      <a:pt x="14782" y="13147"/>
                    </a:cubicBezTo>
                    <a:cubicBezTo>
                      <a:pt x="14731" y="13248"/>
                      <a:pt x="14799" y="13294"/>
                      <a:pt x="14839" y="13379"/>
                    </a:cubicBezTo>
                    <a:cubicBezTo>
                      <a:pt x="14865" y="13433"/>
                      <a:pt x="14862" y="13471"/>
                      <a:pt x="14886" y="13494"/>
                    </a:cubicBezTo>
                    <a:cubicBezTo>
                      <a:pt x="14941" y="13547"/>
                      <a:pt x="15048" y="13547"/>
                      <a:pt x="15130" y="13598"/>
                    </a:cubicBezTo>
                    <a:cubicBezTo>
                      <a:pt x="15215" y="13652"/>
                      <a:pt x="15263" y="13752"/>
                      <a:pt x="15362" y="13865"/>
                    </a:cubicBezTo>
                    <a:cubicBezTo>
                      <a:pt x="15463" y="13980"/>
                      <a:pt x="15633" y="14100"/>
                      <a:pt x="15767" y="14108"/>
                    </a:cubicBezTo>
                    <a:cubicBezTo>
                      <a:pt x="15895" y="14116"/>
                      <a:pt x="15999" y="14072"/>
                      <a:pt x="16105" y="14084"/>
                    </a:cubicBezTo>
                    <a:cubicBezTo>
                      <a:pt x="16344" y="14114"/>
                      <a:pt x="16493" y="14234"/>
                      <a:pt x="16662" y="14364"/>
                    </a:cubicBezTo>
                    <a:cubicBezTo>
                      <a:pt x="16755" y="14435"/>
                      <a:pt x="16840" y="14486"/>
                      <a:pt x="16870" y="14571"/>
                    </a:cubicBezTo>
                    <a:cubicBezTo>
                      <a:pt x="16892" y="14632"/>
                      <a:pt x="16881" y="14713"/>
                      <a:pt x="16905" y="14779"/>
                    </a:cubicBezTo>
                    <a:cubicBezTo>
                      <a:pt x="16956" y="14924"/>
                      <a:pt x="17168" y="14994"/>
                      <a:pt x="17090" y="15242"/>
                    </a:cubicBezTo>
                    <a:cubicBezTo>
                      <a:pt x="17126" y="15316"/>
                      <a:pt x="17204" y="15342"/>
                      <a:pt x="17288" y="15394"/>
                    </a:cubicBezTo>
                    <a:cubicBezTo>
                      <a:pt x="17356" y="15435"/>
                      <a:pt x="17412" y="15521"/>
                      <a:pt x="17485" y="15533"/>
                    </a:cubicBezTo>
                    <a:cubicBezTo>
                      <a:pt x="17532" y="15540"/>
                      <a:pt x="17584" y="15518"/>
                      <a:pt x="17624" y="15521"/>
                    </a:cubicBezTo>
                    <a:cubicBezTo>
                      <a:pt x="17756" y="15529"/>
                      <a:pt x="17846" y="15581"/>
                      <a:pt x="17961" y="15625"/>
                    </a:cubicBezTo>
                    <a:cubicBezTo>
                      <a:pt x="18032" y="15652"/>
                      <a:pt x="18123" y="15664"/>
                      <a:pt x="18170" y="15695"/>
                    </a:cubicBezTo>
                    <a:cubicBezTo>
                      <a:pt x="18229" y="15735"/>
                      <a:pt x="18236" y="15868"/>
                      <a:pt x="18310" y="15903"/>
                    </a:cubicBezTo>
                    <a:cubicBezTo>
                      <a:pt x="18357" y="15926"/>
                      <a:pt x="18463" y="15894"/>
                      <a:pt x="18542" y="15903"/>
                    </a:cubicBezTo>
                    <a:cubicBezTo>
                      <a:pt x="18666" y="15917"/>
                      <a:pt x="18835" y="15994"/>
                      <a:pt x="18948" y="15996"/>
                    </a:cubicBezTo>
                    <a:cubicBezTo>
                      <a:pt x="19016" y="15997"/>
                      <a:pt x="19072" y="15968"/>
                      <a:pt x="19133" y="15973"/>
                    </a:cubicBezTo>
                    <a:cubicBezTo>
                      <a:pt x="19274" y="15983"/>
                      <a:pt x="19385" y="16073"/>
                      <a:pt x="19494" y="16172"/>
                    </a:cubicBezTo>
                    <a:cubicBezTo>
                      <a:pt x="18096" y="18426"/>
                      <a:pt x="15847" y="20098"/>
                      <a:pt x="13199" y="20737"/>
                    </a:cubicBezTo>
                    <a:cubicBezTo>
                      <a:pt x="13190" y="20635"/>
                      <a:pt x="13161" y="20533"/>
                      <a:pt x="13157" y="20432"/>
                    </a:cubicBezTo>
                    <a:cubicBezTo>
                      <a:pt x="13148" y="20212"/>
                      <a:pt x="13181" y="20056"/>
                      <a:pt x="13146" y="19853"/>
                    </a:cubicBezTo>
                    <a:cubicBezTo>
                      <a:pt x="13118" y="19699"/>
                      <a:pt x="13085" y="19463"/>
                      <a:pt x="13030" y="19366"/>
                    </a:cubicBezTo>
                    <a:cubicBezTo>
                      <a:pt x="12967" y="19259"/>
                      <a:pt x="12723" y="19076"/>
                      <a:pt x="12600" y="19007"/>
                    </a:cubicBezTo>
                    <a:cubicBezTo>
                      <a:pt x="12519" y="18962"/>
                      <a:pt x="12422" y="18946"/>
                      <a:pt x="12333" y="18903"/>
                    </a:cubicBezTo>
                    <a:cubicBezTo>
                      <a:pt x="12144" y="18810"/>
                      <a:pt x="11778" y="18616"/>
                      <a:pt x="11695" y="18429"/>
                    </a:cubicBezTo>
                    <a:cubicBezTo>
                      <a:pt x="11671" y="18375"/>
                      <a:pt x="11675" y="18303"/>
                      <a:pt x="11648" y="18244"/>
                    </a:cubicBezTo>
                    <a:cubicBezTo>
                      <a:pt x="11624" y="18188"/>
                      <a:pt x="11589" y="18136"/>
                      <a:pt x="11550" y="18085"/>
                    </a:cubicBezTo>
                    <a:cubicBezTo>
                      <a:pt x="11550" y="18085"/>
                      <a:pt x="11550" y="21574"/>
                      <a:pt x="11550" y="21574"/>
                    </a:cubicBezTo>
                    <a:close/>
                  </a:path>
                </a:pathLst>
              </a:custGeom>
              <a:grpFill/>
              <a:ln w="12700">
                <a:miter lim="400000"/>
              </a:ln>
            </p:spPr>
            <p:txBody>
              <a:bodyPr anchor="ctr"/>
              <a:lstStyle/>
              <a:p>
                <a:pPr algn="ctr"/>
                <a:endParaRPr/>
              </a:p>
            </p:txBody>
          </p:sp>
          <p:sp>
            <p:nvSpPr>
              <p:cNvPr id="70" name="Freeform: Shape 46"/>
              <p:cNvSpPr/>
              <p:nvPr/>
            </p:nvSpPr>
            <p:spPr>
              <a:xfrm>
                <a:off x="672616" y="3332069"/>
                <a:ext cx="178617" cy="524662"/>
              </a:xfrm>
              <a:custGeom>
                <a:avLst/>
                <a:gdLst/>
                <a:ahLst/>
                <a:cxnLst>
                  <a:cxn ang="0">
                    <a:pos x="wd2" y="hd2"/>
                  </a:cxn>
                  <a:cxn ang="5400000">
                    <a:pos x="wd2" y="hd2"/>
                  </a:cxn>
                  <a:cxn ang="10800000">
                    <a:pos x="wd2" y="hd2"/>
                  </a:cxn>
                  <a:cxn ang="16200000">
                    <a:pos x="wd2" y="hd2"/>
                  </a:cxn>
                </a:cxnLst>
                <a:rect l="0" t="0" r="r" b="b"/>
                <a:pathLst>
                  <a:path w="21156" h="21600" extrusionOk="0">
                    <a:moveTo>
                      <a:pt x="2320" y="2533"/>
                    </a:moveTo>
                    <a:cubicBezTo>
                      <a:pt x="1414" y="3409"/>
                      <a:pt x="397" y="4291"/>
                      <a:pt x="77" y="5223"/>
                    </a:cubicBezTo>
                    <a:cubicBezTo>
                      <a:pt x="-222" y="6099"/>
                      <a:pt x="365" y="6736"/>
                      <a:pt x="1599" y="7487"/>
                    </a:cubicBezTo>
                    <a:cubicBezTo>
                      <a:pt x="2836" y="8239"/>
                      <a:pt x="5005" y="9342"/>
                      <a:pt x="7609" y="9847"/>
                    </a:cubicBezTo>
                    <a:lnTo>
                      <a:pt x="7609" y="21600"/>
                    </a:lnTo>
                    <a:lnTo>
                      <a:pt x="13485" y="21600"/>
                    </a:lnTo>
                    <a:lnTo>
                      <a:pt x="13485" y="9860"/>
                    </a:lnTo>
                    <a:cubicBezTo>
                      <a:pt x="16115" y="9360"/>
                      <a:pt x="18310" y="8246"/>
                      <a:pt x="19557" y="7488"/>
                    </a:cubicBezTo>
                    <a:cubicBezTo>
                      <a:pt x="20791" y="6736"/>
                      <a:pt x="21378" y="6099"/>
                      <a:pt x="21080" y="5223"/>
                    </a:cubicBezTo>
                    <a:cubicBezTo>
                      <a:pt x="20761" y="4291"/>
                      <a:pt x="19744" y="3410"/>
                      <a:pt x="18836" y="2533"/>
                    </a:cubicBezTo>
                    <a:cubicBezTo>
                      <a:pt x="18121" y="1842"/>
                      <a:pt x="16699" y="127"/>
                      <a:pt x="14070" y="21"/>
                    </a:cubicBezTo>
                    <a:lnTo>
                      <a:pt x="15639" y="5060"/>
                    </a:lnTo>
                    <a:lnTo>
                      <a:pt x="13679" y="5060"/>
                    </a:lnTo>
                    <a:lnTo>
                      <a:pt x="12109" y="0"/>
                    </a:lnTo>
                    <a:lnTo>
                      <a:pt x="10578" y="0"/>
                    </a:lnTo>
                    <a:lnTo>
                      <a:pt x="9044" y="0"/>
                    </a:lnTo>
                    <a:lnTo>
                      <a:pt x="7478" y="5060"/>
                    </a:lnTo>
                    <a:lnTo>
                      <a:pt x="5519" y="5060"/>
                    </a:lnTo>
                    <a:lnTo>
                      <a:pt x="7085" y="21"/>
                    </a:lnTo>
                    <a:cubicBezTo>
                      <a:pt x="4458" y="127"/>
                      <a:pt x="3035" y="1842"/>
                      <a:pt x="2320" y="2533"/>
                    </a:cubicBezTo>
                    <a:close/>
                  </a:path>
                </a:pathLst>
              </a:custGeom>
              <a:grpFill/>
              <a:ln w="12700">
                <a:miter lim="400000"/>
              </a:ln>
            </p:spPr>
            <p:txBody>
              <a:bodyPr anchor="ctr"/>
              <a:lstStyle/>
              <a:p>
                <a:pPr algn="ctr"/>
                <a:endParaRPr/>
              </a:p>
            </p:txBody>
          </p:sp>
          <p:sp>
            <p:nvSpPr>
              <p:cNvPr id="71" name="Freeform: Shape 47"/>
              <p:cNvSpPr/>
              <p:nvPr/>
            </p:nvSpPr>
            <p:spPr>
              <a:xfrm>
                <a:off x="912159" y="3319122"/>
                <a:ext cx="192363" cy="536441"/>
              </a:xfrm>
              <a:custGeom>
                <a:avLst/>
                <a:gdLst/>
                <a:ahLst/>
                <a:cxnLst>
                  <a:cxn ang="0">
                    <a:pos x="wd2" y="hd2"/>
                  </a:cxn>
                  <a:cxn ang="5400000">
                    <a:pos x="wd2" y="hd2"/>
                  </a:cxn>
                  <a:cxn ang="10800000">
                    <a:pos x="wd2" y="hd2"/>
                  </a:cxn>
                  <a:cxn ang="16200000">
                    <a:pos x="wd2" y="hd2"/>
                  </a:cxn>
                </a:cxnLst>
                <a:rect l="0" t="0" r="r" b="b"/>
                <a:pathLst>
                  <a:path w="21600" h="21600" extrusionOk="0">
                    <a:moveTo>
                      <a:pt x="13553" y="21600"/>
                    </a:moveTo>
                    <a:lnTo>
                      <a:pt x="13553" y="10290"/>
                    </a:lnTo>
                    <a:cubicBezTo>
                      <a:pt x="18184" y="9761"/>
                      <a:pt x="21600" y="7932"/>
                      <a:pt x="21600" y="5756"/>
                    </a:cubicBezTo>
                    <a:cubicBezTo>
                      <a:pt x="21600" y="3167"/>
                      <a:pt x="16764" y="0"/>
                      <a:pt x="10800" y="0"/>
                    </a:cubicBezTo>
                    <a:cubicBezTo>
                      <a:pt x="4834" y="0"/>
                      <a:pt x="0" y="3167"/>
                      <a:pt x="0" y="5756"/>
                    </a:cubicBezTo>
                    <a:cubicBezTo>
                      <a:pt x="0" y="7922"/>
                      <a:pt x="3386" y="9744"/>
                      <a:pt x="7985" y="10282"/>
                    </a:cubicBezTo>
                    <a:lnTo>
                      <a:pt x="7985" y="21600"/>
                    </a:lnTo>
                    <a:cubicBezTo>
                      <a:pt x="7985" y="21600"/>
                      <a:pt x="13553" y="21600"/>
                      <a:pt x="13553" y="21600"/>
                    </a:cubicBezTo>
                    <a:close/>
                  </a:path>
                </a:pathLst>
              </a:custGeom>
              <a:grpFill/>
              <a:ln w="12700">
                <a:miter lim="400000"/>
              </a:ln>
            </p:spPr>
            <p:txBody>
              <a:bodyPr anchor="ctr"/>
              <a:lstStyle/>
              <a:p>
                <a:pPr algn="ctr"/>
                <a:endParaRPr/>
              </a:p>
            </p:txBody>
          </p:sp>
          <p:sp>
            <p:nvSpPr>
              <p:cNvPr id="72" name="Freeform: Shape 48"/>
              <p:cNvSpPr/>
              <p:nvPr/>
            </p:nvSpPr>
            <p:spPr>
              <a:xfrm>
                <a:off x="1112856" y="3921217"/>
                <a:ext cx="224096" cy="225357"/>
              </a:xfrm>
              <a:custGeom>
                <a:avLst/>
                <a:gdLst/>
                <a:ahLst/>
                <a:cxnLst>
                  <a:cxn ang="0">
                    <a:pos x="wd2" y="hd2"/>
                  </a:cxn>
                  <a:cxn ang="5400000">
                    <a:pos x="wd2" y="hd2"/>
                  </a:cxn>
                  <a:cxn ang="10800000">
                    <a:pos x="wd2" y="hd2"/>
                  </a:cxn>
                  <a:cxn ang="16200000">
                    <a:pos x="wd2" y="hd2"/>
                  </a:cxn>
                </a:cxnLst>
                <a:rect l="0" t="0" r="r" b="b"/>
                <a:pathLst>
                  <a:path w="21600" h="21600" extrusionOk="0">
                    <a:moveTo>
                      <a:pt x="4822" y="19850"/>
                    </a:moveTo>
                    <a:cubicBezTo>
                      <a:pt x="6524" y="20956"/>
                      <a:pt x="8556" y="21600"/>
                      <a:pt x="10743" y="21600"/>
                    </a:cubicBezTo>
                    <a:cubicBezTo>
                      <a:pt x="16739" y="21600"/>
                      <a:pt x="21600" y="16764"/>
                      <a:pt x="21600" y="10800"/>
                    </a:cubicBezTo>
                    <a:cubicBezTo>
                      <a:pt x="21600" y="4836"/>
                      <a:pt x="16739" y="0"/>
                      <a:pt x="10743" y="0"/>
                    </a:cubicBezTo>
                    <a:cubicBezTo>
                      <a:pt x="5289" y="0"/>
                      <a:pt x="775" y="3997"/>
                      <a:pt x="0" y="9206"/>
                    </a:cubicBezTo>
                    <a:lnTo>
                      <a:pt x="10743" y="9206"/>
                    </a:lnTo>
                    <a:lnTo>
                      <a:pt x="14302" y="9206"/>
                    </a:lnTo>
                    <a:lnTo>
                      <a:pt x="11941" y="11857"/>
                    </a:lnTo>
                    <a:cubicBezTo>
                      <a:pt x="11941" y="11857"/>
                      <a:pt x="4822" y="19850"/>
                      <a:pt x="4822" y="19850"/>
                    </a:cubicBezTo>
                    <a:close/>
                  </a:path>
                </a:pathLst>
              </a:custGeom>
              <a:grpFill/>
              <a:ln w="12700">
                <a:miter lim="400000"/>
              </a:ln>
            </p:spPr>
            <p:txBody>
              <a:bodyPr anchor="ctr"/>
              <a:lstStyle/>
              <a:p>
                <a:pPr algn="ctr"/>
                <a:endParaRPr/>
              </a:p>
            </p:txBody>
          </p:sp>
          <p:sp>
            <p:nvSpPr>
              <p:cNvPr id="73" name="Freeform: Shape 49"/>
              <p:cNvSpPr/>
              <p:nvPr/>
            </p:nvSpPr>
            <p:spPr>
              <a:xfrm>
                <a:off x="756778" y="4031278"/>
                <a:ext cx="463392" cy="435703"/>
              </a:xfrm>
              <a:custGeom>
                <a:avLst/>
                <a:gdLst/>
                <a:ahLst/>
                <a:cxnLst>
                  <a:cxn ang="0">
                    <a:pos x="wd2" y="hd2"/>
                  </a:cxn>
                  <a:cxn ang="5400000">
                    <a:pos x="wd2" y="hd2"/>
                  </a:cxn>
                  <a:cxn ang="10800000">
                    <a:pos x="wd2" y="hd2"/>
                  </a:cxn>
                  <a:cxn ang="16200000">
                    <a:pos x="wd2" y="hd2"/>
                  </a:cxn>
                </a:cxnLst>
                <a:rect l="0" t="0" r="r" b="b"/>
                <a:pathLst>
                  <a:path w="21600" h="21600" extrusionOk="0">
                    <a:moveTo>
                      <a:pt x="9637" y="11573"/>
                    </a:moveTo>
                    <a:lnTo>
                      <a:pt x="9637" y="12194"/>
                    </a:lnTo>
                    <a:lnTo>
                      <a:pt x="9637" y="12817"/>
                    </a:lnTo>
                    <a:lnTo>
                      <a:pt x="9637" y="19740"/>
                    </a:lnTo>
                    <a:cubicBezTo>
                      <a:pt x="8188" y="19980"/>
                      <a:pt x="7131" y="20721"/>
                      <a:pt x="7131" y="21600"/>
                    </a:cubicBezTo>
                    <a:lnTo>
                      <a:pt x="14159" y="21600"/>
                    </a:lnTo>
                    <a:cubicBezTo>
                      <a:pt x="14159" y="20784"/>
                      <a:pt x="13250" y="20089"/>
                      <a:pt x="11962" y="19801"/>
                    </a:cubicBezTo>
                    <a:lnTo>
                      <a:pt x="11962" y="12817"/>
                    </a:lnTo>
                    <a:lnTo>
                      <a:pt x="11962" y="12194"/>
                    </a:lnTo>
                    <a:lnTo>
                      <a:pt x="11962" y="11573"/>
                    </a:lnTo>
                    <a:lnTo>
                      <a:pt x="18118" y="4180"/>
                    </a:lnTo>
                    <a:lnTo>
                      <a:pt x="21600" y="0"/>
                    </a:lnTo>
                    <a:lnTo>
                      <a:pt x="16348" y="0"/>
                    </a:lnTo>
                    <a:lnTo>
                      <a:pt x="0" y="0"/>
                    </a:lnTo>
                    <a:cubicBezTo>
                      <a:pt x="0" y="0"/>
                      <a:pt x="9637" y="11573"/>
                      <a:pt x="9637" y="11573"/>
                    </a:cubicBezTo>
                    <a:close/>
                  </a:path>
                </a:pathLst>
              </a:custGeom>
              <a:grpFill/>
              <a:ln w="12700">
                <a:miter lim="400000"/>
              </a:ln>
            </p:spPr>
            <p:txBody>
              <a:bodyPr anchor="ctr"/>
              <a:lstStyle/>
              <a:p>
                <a:pPr algn="ctr"/>
                <a:endParaRPr/>
              </a:p>
            </p:txBody>
          </p:sp>
          <p:sp>
            <p:nvSpPr>
              <p:cNvPr id="74" name="Freeform: Shape 50"/>
              <p:cNvSpPr/>
              <p:nvPr/>
            </p:nvSpPr>
            <p:spPr>
              <a:xfrm>
                <a:off x="3799626" y="949586"/>
                <a:ext cx="497397" cy="129553"/>
              </a:xfrm>
              <a:custGeom>
                <a:avLst/>
                <a:gdLst/>
                <a:ahLst/>
                <a:cxnLst>
                  <a:cxn ang="0">
                    <a:pos x="wd2" y="hd2"/>
                  </a:cxn>
                  <a:cxn ang="5400000">
                    <a:pos x="wd2" y="hd2"/>
                  </a:cxn>
                  <a:cxn ang="10800000">
                    <a:pos x="wd2" y="hd2"/>
                  </a:cxn>
                  <a:cxn ang="16200000">
                    <a:pos x="wd2" y="hd2"/>
                  </a:cxn>
                </a:cxnLst>
                <a:rect l="0" t="0" r="r" b="b"/>
                <a:pathLst>
                  <a:path w="21600" h="21600" extrusionOk="0">
                    <a:moveTo>
                      <a:pt x="14085" y="11105"/>
                    </a:moveTo>
                    <a:lnTo>
                      <a:pt x="7515" y="11105"/>
                    </a:lnTo>
                    <a:lnTo>
                      <a:pt x="7515" y="0"/>
                    </a:lnTo>
                    <a:lnTo>
                      <a:pt x="0" y="0"/>
                    </a:lnTo>
                    <a:lnTo>
                      <a:pt x="0" y="21600"/>
                    </a:lnTo>
                    <a:lnTo>
                      <a:pt x="21600" y="21600"/>
                    </a:lnTo>
                    <a:lnTo>
                      <a:pt x="21600" y="0"/>
                    </a:lnTo>
                    <a:lnTo>
                      <a:pt x="14085" y="0"/>
                    </a:lnTo>
                    <a:cubicBezTo>
                      <a:pt x="14085" y="0"/>
                      <a:pt x="14085" y="11105"/>
                      <a:pt x="14085" y="11105"/>
                    </a:cubicBezTo>
                    <a:close/>
                  </a:path>
                </a:pathLst>
              </a:custGeom>
              <a:grpFill/>
              <a:ln w="12700">
                <a:miter lim="400000"/>
              </a:ln>
            </p:spPr>
            <p:txBody>
              <a:bodyPr anchor="ctr"/>
              <a:lstStyle/>
              <a:p>
                <a:pPr algn="ctr"/>
                <a:endParaRPr/>
              </a:p>
            </p:txBody>
          </p:sp>
          <p:sp>
            <p:nvSpPr>
              <p:cNvPr id="75" name="Freeform: Shape 51"/>
              <p:cNvSpPr/>
              <p:nvPr/>
            </p:nvSpPr>
            <p:spPr>
              <a:xfrm>
                <a:off x="4006799" y="949586"/>
                <a:ext cx="94571" cy="3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76" name="Freeform: Shape 52"/>
              <p:cNvSpPr/>
              <p:nvPr/>
            </p:nvSpPr>
            <p:spPr>
              <a:xfrm>
                <a:off x="3799626" y="664723"/>
                <a:ext cx="497397" cy="25957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5524" y="0"/>
                    </a:lnTo>
                    <a:lnTo>
                      <a:pt x="5524" y="7830"/>
                    </a:lnTo>
                    <a:lnTo>
                      <a:pt x="0" y="7830"/>
                    </a:lnTo>
                    <a:lnTo>
                      <a:pt x="0" y="21600"/>
                    </a:lnTo>
                    <a:lnTo>
                      <a:pt x="7515" y="21600"/>
                    </a:lnTo>
                    <a:lnTo>
                      <a:pt x="10800" y="21600"/>
                    </a:lnTo>
                    <a:lnTo>
                      <a:pt x="10800" y="7830"/>
                    </a:lnTo>
                    <a:lnTo>
                      <a:pt x="7372" y="7830"/>
                    </a:lnTo>
                    <a:lnTo>
                      <a:pt x="7372" y="7830"/>
                    </a:lnTo>
                    <a:lnTo>
                      <a:pt x="7372" y="3542"/>
                    </a:lnTo>
                    <a:lnTo>
                      <a:pt x="10800" y="3542"/>
                    </a:lnTo>
                    <a:cubicBezTo>
                      <a:pt x="10800" y="3542"/>
                      <a:pt x="10800" y="0"/>
                      <a:pt x="10800" y="0"/>
                    </a:cubicBezTo>
                    <a:close/>
                    <a:moveTo>
                      <a:pt x="16077" y="0"/>
                    </a:moveTo>
                    <a:lnTo>
                      <a:pt x="10800" y="0"/>
                    </a:lnTo>
                    <a:lnTo>
                      <a:pt x="10800" y="3542"/>
                    </a:lnTo>
                    <a:lnTo>
                      <a:pt x="14229" y="3542"/>
                    </a:lnTo>
                    <a:lnTo>
                      <a:pt x="14229" y="7830"/>
                    </a:lnTo>
                    <a:lnTo>
                      <a:pt x="10800" y="7830"/>
                    </a:lnTo>
                    <a:lnTo>
                      <a:pt x="10800" y="21600"/>
                    </a:lnTo>
                    <a:lnTo>
                      <a:pt x="14085" y="21600"/>
                    </a:lnTo>
                    <a:lnTo>
                      <a:pt x="21600" y="21600"/>
                    </a:lnTo>
                    <a:lnTo>
                      <a:pt x="21600" y="7830"/>
                    </a:lnTo>
                    <a:lnTo>
                      <a:pt x="16077" y="7830"/>
                    </a:lnTo>
                    <a:cubicBezTo>
                      <a:pt x="16077" y="7830"/>
                      <a:pt x="16077" y="0"/>
                      <a:pt x="16077" y="0"/>
                    </a:cubicBezTo>
                    <a:close/>
                  </a:path>
                </a:pathLst>
              </a:custGeom>
              <a:grpFill/>
              <a:ln w="12700">
                <a:miter lim="400000"/>
              </a:ln>
            </p:spPr>
            <p:txBody>
              <a:bodyPr anchor="ctr"/>
              <a:lstStyle/>
              <a:p>
                <a:pPr algn="ctr"/>
                <a:endParaRPr/>
              </a:p>
            </p:txBody>
          </p:sp>
          <p:sp>
            <p:nvSpPr>
              <p:cNvPr id="77" name="Freeform: Shape 53"/>
              <p:cNvSpPr/>
              <p:nvPr/>
            </p:nvSpPr>
            <p:spPr>
              <a:xfrm>
                <a:off x="1132279" y="1467516"/>
                <a:ext cx="503584" cy="518574"/>
              </a:xfrm>
              <a:custGeom>
                <a:avLst/>
                <a:gdLst/>
                <a:ahLst/>
                <a:cxnLst>
                  <a:cxn ang="0">
                    <a:pos x="wd2" y="hd2"/>
                  </a:cxn>
                  <a:cxn ang="5400000">
                    <a:pos x="wd2" y="hd2"/>
                  </a:cxn>
                  <a:cxn ang="10800000">
                    <a:pos x="wd2" y="hd2"/>
                  </a:cxn>
                  <a:cxn ang="16200000">
                    <a:pos x="wd2" y="hd2"/>
                  </a:cxn>
                </a:cxnLst>
                <a:rect l="0" t="0" r="r" b="b"/>
                <a:pathLst>
                  <a:path w="21600" h="21600" extrusionOk="0">
                    <a:moveTo>
                      <a:pt x="10880" y="0"/>
                    </a:moveTo>
                    <a:cubicBezTo>
                      <a:pt x="9548" y="0"/>
                      <a:pt x="8469" y="3391"/>
                      <a:pt x="8469" y="4684"/>
                    </a:cubicBezTo>
                    <a:lnTo>
                      <a:pt x="8469" y="7962"/>
                    </a:lnTo>
                    <a:lnTo>
                      <a:pt x="0" y="11432"/>
                    </a:lnTo>
                    <a:lnTo>
                      <a:pt x="0" y="13741"/>
                    </a:lnTo>
                    <a:lnTo>
                      <a:pt x="8469" y="12153"/>
                    </a:lnTo>
                    <a:lnTo>
                      <a:pt x="8469" y="16691"/>
                    </a:lnTo>
                    <a:lnTo>
                      <a:pt x="4836" y="19291"/>
                    </a:lnTo>
                    <a:lnTo>
                      <a:pt x="4836" y="21600"/>
                    </a:lnTo>
                    <a:lnTo>
                      <a:pt x="10844" y="19559"/>
                    </a:lnTo>
                    <a:lnTo>
                      <a:pt x="16764" y="21600"/>
                    </a:lnTo>
                    <a:lnTo>
                      <a:pt x="16764" y="19291"/>
                    </a:lnTo>
                    <a:lnTo>
                      <a:pt x="13292" y="16768"/>
                    </a:lnTo>
                    <a:lnTo>
                      <a:pt x="13292" y="12159"/>
                    </a:lnTo>
                    <a:lnTo>
                      <a:pt x="21600" y="13740"/>
                    </a:lnTo>
                    <a:lnTo>
                      <a:pt x="21600" y="11432"/>
                    </a:lnTo>
                    <a:lnTo>
                      <a:pt x="13292" y="7977"/>
                    </a:lnTo>
                    <a:lnTo>
                      <a:pt x="13292" y="4684"/>
                    </a:lnTo>
                    <a:cubicBezTo>
                      <a:pt x="13292" y="3391"/>
                      <a:pt x="12213" y="0"/>
                      <a:pt x="10880" y="0"/>
                    </a:cubicBezTo>
                    <a:close/>
                  </a:path>
                </a:pathLst>
              </a:custGeom>
              <a:grpFill/>
              <a:ln w="12700">
                <a:miter lim="400000"/>
              </a:ln>
            </p:spPr>
            <p:txBody>
              <a:bodyPr anchor="ctr"/>
              <a:lstStyle/>
              <a:p>
                <a:pPr algn="ctr"/>
                <a:endParaRPr/>
              </a:p>
            </p:txBody>
          </p:sp>
          <p:sp>
            <p:nvSpPr>
              <p:cNvPr id="78" name="Freeform: Shape 54"/>
              <p:cNvSpPr/>
              <p:nvPr/>
            </p:nvSpPr>
            <p:spPr>
              <a:xfrm>
                <a:off x="5191567" y="2568121"/>
                <a:ext cx="303217" cy="487098"/>
              </a:xfrm>
              <a:custGeom>
                <a:avLst/>
                <a:gdLst/>
                <a:ahLst/>
                <a:cxnLst>
                  <a:cxn ang="0">
                    <a:pos x="wd2" y="hd2"/>
                  </a:cxn>
                  <a:cxn ang="5400000">
                    <a:pos x="wd2" y="hd2"/>
                  </a:cxn>
                  <a:cxn ang="10800000">
                    <a:pos x="wd2" y="hd2"/>
                  </a:cxn>
                  <a:cxn ang="16200000">
                    <a:pos x="wd2" y="hd2"/>
                  </a:cxn>
                </a:cxnLst>
                <a:rect l="0" t="0" r="r" b="b"/>
                <a:pathLst>
                  <a:path w="21600" h="21600" extrusionOk="0">
                    <a:moveTo>
                      <a:pt x="4395" y="432"/>
                    </a:moveTo>
                    <a:lnTo>
                      <a:pt x="0" y="432"/>
                    </a:lnTo>
                    <a:lnTo>
                      <a:pt x="0" y="18687"/>
                    </a:lnTo>
                    <a:cubicBezTo>
                      <a:pt x="239" y="19652"/>
                      <a:pt x="440" y="20624"/>
                      <a:pt x="624" y="21600"/>
                    </a:cubicBezTo>
                    <a:lnTo>
                      <a:pt x="4395" y="21600"/>
                    </a:lnTo>
                    <a:lnTo>
                      <a:pt x="4395" y="20185"/>
                    </a:lnTo>
                    <a:lnTo>
                      <a:pt x="2317" y="20185"/>
                    </a:lnTo>
                    <a:lnTo>
                      <a:pt x="2317" y="18461"/>
                    </a:lnTo>
                    <a:lnTo>
                      <a:pt x="4395" y="18461"/>
                    </a:lnTo>
                    <a:lnTo>
                      <a:pt x="4395" y="17221"/>
                    </a:lnTo>
                    <a:lnTo>
                      <a:pt x="2317" y="17221"/>
                    </a:lnTo>
                    <a:lnTo>
                      <a:pt x="2317" y="15497"/>
                    </a:lnTo>
                    <a:lnTo>
                      <a:pt x="4395" y="15497"/>
                    </a:lnTo>
                    <a:lnTo>
                      <a:pt x="4395" y="13977"/>
                    </a:lnTo>
                    <a:lnTo>
                      <a:pt x="2317" y="13977"/>
                    </a:lnTo>
                    <a:lnTo>
                      <a:pt x="2317" y="1783"/>
                    </a:lnTo>
                    <a:lnTo>
                      <a:pt x="4395" y="1783"/>
                    </a:lnTo>
                    <a:cubicBezTo>
                      <a:pt x="4395" y="1783"/>
                      <a:pt x="4395" y="432"/>
                      <a:pt x="4395" y="432"/>
                    </a:cubicBezTo>
                    <a:close/>
                    <a:moveTo>
                      <a:pt x="4395" y="21600"/>
                    </a:moveTo>
                    <a:lnTo>
                      <a:pt x="10800" y="21600"/>
                    </a:lnTo>
                    <a:lnTo>
                      <a:pt x="10800" y="20185"/>
                    </a:lnTo>
                    <a:lnTo>
                      <a:pt x="8723" y="20185"/>
                    </a:lnTo>
                    <a:lnTo>
                      <a:pt x="8723" y="18461"/>
                    </a:lnTo>
                    <a:lnTo>
                      <a:pt x="10800" y="18461"/>
                    </a:lnTo>
                    <a:lnTo>
                      <a:pt x="10800" y="17221"/>
                    </a:lnTo>
                    <a:lnTo>
                      <a:pt x="8723" y="17221"/>
                    </a:lnTo>
                    <a:lnTo>
                      <a:pt x="8723" y="15497"/>
                    </a:lnTo>
                    <a:lnTo>
                      <a:pt x="10800" y="15497"/>
                    </a:lnTo>
                    <a:lnTo>
                      <a:pt x="10800" y="13977"/>
                    </a:lnTo>
                    <a:lnTo>
                      <a:pt x="4395" y="13977"/>
                    </a:lnTo>
                    <a:lnTo>
                      <a:pt x="4395" y="15497"/>
                    </a:lnTo>
                    <a:lnTo>
                      <a:pt x="6473" y="15497"/>
                    </a:lnTo>
                    <a:lnTo>
                      <a:pt x="6473" y="17221"/>
                    </a:lnTo>
                    <a:lnTo>
                      <a:pt x="6473" y="17221"/>
                    </a:lnTo>
                    <a:lnTo>
                      <a:pt x="4395" y="17221"/>
                    </a:lnTo>
                    <a:lnTo>
                      <a:pt x="4395" y="18461"/>
                    </a:lnTo>
                    <a:lnTo>
                      <a:pt x="6473" y="18461"/>
                    </a:lnTo>
                    <a:lnTo>
                      <a:pt x="6473" y="20185"/>
                    </a:lnTo>
                    <a:lnTo>
                      <a:pt x="6473" y="20185"/>
                    </a:lnTo>
                    <a:lnTo>
                      <a:pt x="4395" y="20185"/>
                    </a:lnTo>
                    <a:cubicBezTo>
                      <a:pt x="4395" y="20185"/>
                      <a:pt x="4395" y="21600"/>
                      <a:pt x="4395" y="21600"/>
                    </a:cubicBezTo>
                    <a:close/>
                    <a:moveTo>
                      <a:pt x="10800" y="432"/>
                    </a:moveTo>
                    <a:lnTo>
                      <a:pt x="4395" y="432"/>
                    </a:lnTo>
                    <a:lnTo>
                      <a:pt x="4395" y="1783"/>
                    </a:lnTo>
                    <a:lnTo>
                      <a:pt x="10800" y="1783"/>
                    </a:lnTo>
                    <a:lnTo>
                      <a:pt x="10800" y="432"/>
                    </a:lnTo>
                    <a:cubicBezTo>
                      <a:pt x="10800" y="432"/>
                      <a:pt x="10800" y="432"/>
                      <a:pt x="10800" y="432"/>
                    </a:cubicBezTo>
                    <a:close/>
                    <a:moveTo>
                      <a:pt x="10800" y="21600"/>
                    </a:moveTo>
                    <a:lnTo>
                      <a:pt x="17205" y="21600"/>
                    </a:lnTo>
                    <a:lnTo>
                      <a:pt x="17205" y="20185"/>
                    </a:lnTo>
                    <a:lnTo>
                      <a:pt x="15128" y="20185"/>
                    </a:lnTo>
                    <a:lnTo>
                      <a:pt x="15128" y="18461"/>
                    </a:lnTo>
                    <a:lnTo>
                      <a:pt x="17205" y="18461"/>
                    </a:lnTo>
                    <a:lnTo>
                      <a:pt x="17205" y="17221"/>
                    </a:lnTo>
                    <a:lnTo>
                      <a:pt x="15128" y="17221"/>
                    </a:lnTo>
                    <a:lnTo>
                      <a:pt x="15128" y="15497"/>
                    </a:lnTo>
                    <a:lnTo>
                      <a:pt x="17205" y="15497"/>
                    </a:lnTo>
                    <a:lnTo>
                      <a:pt x="17205" y="13977"/>
                    </a:lnTo>
                    <a:lnTo>
                      <a:pt x="10800" y="13977"/>
                    </a:lnTo>
                    <a:lnTo>
                      <a:pt x="10800" y="15497"/>
                    </a:lnTo>
                    <a:lnTo>
                      <a:pt x="12878" y="15497"/>
                    </a:lnTo>
                    <a:lnTo>
                      <a:pt x="12878" y="17221"/>
                    </a:lnTo>
                    <a:lnTo>
                      <a:pt x="12878" y="17221"/>
                    </a:lnTo>
                    <a:lnTo>
                      <a:pt x="10800" y="17221"/>
                    </a:lnTo>
                    <a:lnTo>
                      <a:pt x="10800" y="18461"/>
                    </a:lnTo>
                    <a:lnTo>
                      <a:pt x="12878" y="18461"/>
                    </a:lnTo>
                    <a:lnTo>
                      <a:pt x="12878" y="20185"/>
                    </a:lnTo>
                    <a:lnTo>
                      <a:pt x="12878" y="20185"/>
                    </a:lnTo>
                    <a:lnTo>
                      <a:pt x="10800" y="20185"/>
                    </a:lnTo>
                    <a:cubicBezTo>
                      <a:pt x="10800" y="20185"/>
                      <a:pt x="10800" y="21600"/>
                      <a:pt x="10800" y="21600"/>
                    </a:cubicBezTo>
                    <a:close/>
                    <a:moveTo>
                      <a:pt x="15128" y="0"/>
                    </a:moveTo>
                    <a:lnTo>
                      <a:pt x="15128" y="432"/>
                    </a:lnTo>
                    <a:lnTo>
                      <a:pt x="10800" y="432"/>
                    </a:lnTo>
                    <a:lnTo>
                      <a:pt x="10800" y="1783"/>
                    </a:lnTo>
                    <a:lnTo>
                      <a:pt x="17205" y="1783"/>
                    </a:lnTo>
                    <a:lnTo>
                      <a:pt x="17205" y="0"/>
                    </a:lnTo>
                    <a:lnTo>
                      <a:pt x="15128" y="0"/>
                    </a:lnTo>
                    <a:cubicBezTo>
                      <a:pt x="15128" y="0"/>
                      <a:pt x="15128" y="0"/>
                      <a:pt x="15128" y="0"/>
                    </a:cubicBezTo>
                    <a:close/>
                    <a:moveTo>
                      <a:pt x="17205" y="21600"/>
                    </a:moveTo>
                    <a:lnTo>
                      <a:pt x="21600" y="21600"/>
                    </a:lnTo>
                    <a:lnTo>
                      <a:pt x="21600" y="432"/>
                    </a:lnTo>
                    <a:lnTo>
                      <a:pt x="19283" y="432"/>
                    </a:lnTo>
                    <a:lnTo>
                      <a:pt x="19283" y="0"/>
                    </a:lnTo>
                    <a:lnTo>
                      <a:pt x="17205" y="0"/>
                    </a:lnTo>
                    <a:lnTo>
                      <a:pt x="17205" y="1783"/>
                    </a:lnTo>
                    <a:lnTo>
                      <a:pt x="19283" y="1783"/>
                    </a:lnTo>
                    <a:lnTo>
                      <a:pt x="19283" y="13977"/>
                    </a:lnTo>
                    <a:lnTo>
                      <a:pt x="19283" y="13977"/>
                    </a:lnTo>
                    <a:lnTo>
                      <a:pt x="17205" y="13977"/>
                    </a:lnTo>
                    <a:lnTo>
                      <a:pt x="17205" y="15497"/>
                    </a:lnTo>
                    <a:lnTo>
                      <a:pt x="19283" y="15497"/>
                    </a:lnTo>
                    <a:lnTo>
                      <a:pt x="19283" y="17221"/>
                    </a:lnTo>
                    <a:lnTo>
                      <a:pt x="19283" y="17221"/>
                    </a:lnTo>
                    <a:lnTo>
                      <a:pt x="17205" y="17221"/>
                    </a:lnTo>
                    <a:lnTo>
                      <a:pt x="17205" y="18461"/>
                    </a:lnTo>
                    <a:lnTo>
                      <a:pt x="19283" y="18461"/>
                    </a:lnTo>
                    <a:lnTo>
                      <a:pt x="19283" y="20185"/>
                    </a:lnTo>
                    <a:lnTo>
                      <a:pt x="19283" y="20185"/>
                    </a:lnTo>
                    <a:lnTo>
                      <a:pt x="17205" y="20185"/>
                    </a:lnTo>
                    <a:cubicBezTo>
                      <a:pt x="17205" y="20185"/>
                      <a:pt x="17205" y="21600"/>
                      <a:pt x="17205" y="21600"/>
                    </a:cubicBezTo>
                    <a:close/>
                  </a:path>
                </a:pathLst>
              </a:custGeom>
              <a:grpFill/>
              <a:ln w="12700">
                <a:miter lim="400000"/>
              </a:ln>
            </p:spPr>
            <p:txBody>
              <a:bodyPr anchor="ctr"/>
              <a:lstStyle/>
              <a:p>
                <a:pPr algn="ctr"/>
                <a:endParaRPr/>
              </a:p>
            </p:txBody>
          </p:sp>
          <p:sp>
            <p:nvSpPr>
              <p:cNvPr id="79" name="Freeform: Shape 55"/>
              <p:cNvSpPr/>
              <p:nvPr/>
            </p:nvSpPr>
            <p:spPr>
              <a:xfrm>
                <a:off x="4239868" y="1545207"/>
                <a:ext cx="196255" cy="86877"/>
              </a:xfrm>
              <a:custGeom>
                <a:avLst/>
                <a:gdLst/>
                <a:ahLst/>
                <a:cxnLst>
                  <a:cxn ang="0">
                    <a:pos x="wd2" y="hd2"/>
                  </a:cxn>
                  <a:cxn ang="5400000">
                    <a:pos x="wd2" y="hd2"/>
                  </a:cxn>
                  <a:cxn ang="10800000">
                    <a:pos x="wd2" y="hd2"/>
                  </a:cxn>
                  <a:cxn ang="16200000">
                    <a:pos x="wd2" y="hd2"/>
                  </a:cxn>
                </a:cxnLst>
                <a:rect l="0" t="0" r="r" b="b"/>
                <a:pathLst>
                  <a:path w="21600" h="21600" extrusionOk="0">
                    <a:moveTo>
                      <a:pt x="0" y="11978"/>
                    </a:moveTo>
                    <a:lnTo>
                      <a:pt x="8431" y="21600"/>
                    </a:lnTo>
                    <a:lnTo>
                      <a:pt x="21600" y="21600"/>
                    </a:lnTo>
                    <a:lnTo>
                      <a:pt x="2679" y="0"/>
                    </a:lnTo>
                    <a:cubicBezTo>
                      <a:pt x="2679" y="0"/>
                      <a:pt x="0" y="11978"/>
                      <a:pt x="0" y="11978"/>
                    </a:cubicBezTo>
                    <a:close/>
                  </a:path>
                </a:pathLst>
              </a:custGeom>
              <a:grpFill/>
              <a:ln w="12700">
                <a:miter lim="400000"/>
              </a:ln>
            </p:spPr>
            <p:txBody>
              <a:bodyPr anchor="ctr"/>
              <a:lstStyle/>
              <a:p>
                <a:pPr algn="ctr"/>
                <a:endParaRPr/>
              </a:p>
            </p:txBody>
          </p:sp>
          <p:sp>
            <p:nvSpPr>
              <p:cNvPr id="80" name="Freeform: Shape 56"/>
              <p:cNvSpPr/>
              <p:nvPr/>
            </p:nvSpPr>
            <p:spPr>
              <a:xfrm>
                <a:off x="4239868" y="1642318"/>
                <a:ext cx="474143" cy="237458"/>
              </a:xfrm>
              <a:custGeom>
                <a:avLst/>
                <a:gdLst/>
                <a:ahLst/>
                <a:cxnLst>
                  <a:cxn ang="0">
                    <a:pos x="wd2" y="hd2"/>
                  </a:cxn>
                  <a:cxn ang="5400000">
                    <a:pos x="wd2" y="hd2"/>
                  </a:cxn>
                  <a:cxn ang="10800000">
                    <a:pos x="wd2" y="hd2"/>
                  </a:cxn>
                  <a:cxn ang="16200000">
                    <a:pos x="wd2" y="hd2"/>
                  </a:cxn>
                </a:cxnLst>
                <a:rect l="0" t="0" r="r" b="b"/>
                <a:pathLst>
                  <a:path w="21600" h="21600" extrusionOk="0">
                    <a:moveTo>
                      <a:pt x="15353" y="21600"/>
                    </a:moveTo>
                    <a:lnTo>
                      <a:pt x="17420" y="21600"/>
                    </a:lnTo>
                    <a:lnTo>
                      <a:pt x="17420" y="17323"/>
                    </a:lnTo>
                    <a:lnTo>
                      <a:pt x="21600" y="17323"/>
                    </a:lnTo>
                    <a:lnTo>
                      <a:pt x="21600" y="4278"/>
                    </a:lnTo>
                    <a:lnTo>
                      <a:pt x="17420" y="4278"/>
                    </a:lnTo>
                    <a:lnTo>
                      <a:pt x="17420" y="0"/>
                    </a:lnTo>
                    <a:lnTo>
                      <a:pt x="10136" y="0"/>
                    </a:lnTo>
                    <a:lnTo>
                      <a:pt x="4685" y="0"/>
                    </a:lnTo>
                    <a:lnTo>
                      <a:pt x="0" y="0"/>
                    </a:lnTo>
                    <a:lnTo>
                      <a:pt x="0" y="642"/>
                    </a:lnTo>
                    <a:cubicBezTo>
                      <a:pt x="2258" y="3036"/>
                      <a:pt x="4453" y="5632"/>
                      <a:pt x="6582" y="8415"/>
                    </a:cubicBezTo>
                    <a:lnTo>
                      <a:pt x="13065" y="8415"/>
                    </a:lnTo>
                    <a:lnTo>
                      <a:pt x="13065" y="13184"/>
                    </a:lnTo>
                    <a:lnTo>
                      <a:pt x="10034" y="13184"/>
                    </a:lnTo>
                    <a:cubicBezTo>
                      <a:pt x="11865" y="15848"/>
                      <a:pt x="13640" y="18654"/>
                      <a:pt x="15353" y="21600"/>
                    </a:cubicBezTo>
                    <a:close/>
                  </a:path>
                </a:pathLst>
              </a:custGeom>
              <a:grpFill/>
              <a:ln w="12700">
                <a:miter lim="400000"/>
              </a:ln>
            </p:spPr>
            <p:txBody>
              <a:bodyPr anchor="ctr"/>
              <a:lstStyle/>
              <a:p>
                <a:pPr algn="ctr"/>
                <a:endParaRPr/>
              </a:p>
            </p:txBody>
          </p:sp>
          <p:sp>
            <p:nvSpPr>
              <p:cNvPr id="81" name="Freeform: Shape 57"/>
              <p:cNvSpPr/>
              <p:nvPr/>
            </p:nvSpPr>
            <p:spPr>
              <a:xfrm>
                <a:off x="5657705" y="2846510"/>
                <a:ext cx="366302" cy="292507"/>
              </a:xfrm>
              <a:custGeom>
                <a:avLst/>
                <a:gdLst/>
                <a:ahLst/>
                <a:cxnLst>
                  <a:cxn ang="0">
                    <a:pos x="wd2" y="hd2"/>
                  </a:cxn>
                  <a:cxn ang="5400000">
                    <a:pos x="wd2" y="hd2"/>
                  </a:cxn>
                  <a:cxn ang="10800000">
                    <a:pos x="wd2" y="hd2"/>
                  </a:cxn>
                  <a:cxn ang="16200000">
                    <a:pos x="wd2" y="hd2"/>
                  </a:cxn>
                </a:cxnLst>
                <a:rect l="0" t="0" r="r" b="b"/>
                <a:pathLst>
                  <a:path w="21600" h="21600" extrusionOk="0">
                    <a:moveTo>
                      <a:pt x="7692" y="0"/>
                    </a:moveTo>
                    <a:lnTo>
                      <a:pt x="2331" y="0"/>
                    </a:lnTo>
                    <a:cubicBezTo>
                      <a:pt x="1044" y="0"/>
                      <a:pt x="0" y="1307"/>
                      <a:pt x="0" y="2919"/>
                    </a:cubicBezTo>
                    <a:lnTo>
                      <a:pt x="0" y="10897"/>
                    </a:lnTo>
                    <a:lnTo>
                      <a:pt x="1865" y="10897"/>
                    </a:lnTo>
                    <a:cubicBezTo>
                      <a:pt x="3593" y="10897"/>
                      <a:pt x="4506" y="12042"/>
                      <a:pt x="4506" y="14206"/>
                    </a:cubicBezTo>
                    <a:lnTo>
                      <a:pt x="4506" y="21600"/>
                    </a:lnTo>
                    <a:lnTo>
                      <a:pt x="7692" y="21600"/>
                    </a:lnTo>
                    <a:lnTo>
                      <a:pt x="7692" y="14789"/>
                    </a:lnTo>
                    <a:cubicBezTo>
                      <a:pt x="6621" y="14789"/>
                      <a:pt x="5749" y="13698"/>
                      <a:pt x="5749" y="12357"/>
                    </a:cubicBezTo>
                    <a:cubicBezTo>
                      <a:pt x="5749" y="11016"/>
                      <a:pt x="6621" y="9925"/>
                      <a:pt x="7692" y="9924"/>
                    </a:cubicBezTo>
                    <a:lnTo>
                      <a:pt x="7692" y="8368"/>
                    </a:lnTo>
                    <a:cubicBezTo>
                      <a:pt x="6621" y="8368"/>
                      <a:pt x="5749" y="7277"/>
                      <a:pt x="5749" y="5935"/>
                    </a:cubicBezTo>
                    <a:cubicBezTo>
                      <a:pt x="5749" y="4594"/>
                      <a:pt x="6621" y="3503"/>
                      <a:pt x="7692" y="3503"/>
                    </a:cubicBezTo>
                    <a:cubicBezTo>
                      <a:pt x="7692" y="3503"/>
                      <a:pt x="7692" y="0"/>
                      <a:pt x="7692" y="0"/>
                    </a:cubicBezTo>
                    <a:close/>
                    <a:moveTo>
                      <a:pt x="13908" y="0"/>
                    </a:moveTo>
                    <a:lnTo>
                      <a:pt x="7692" y="0"/>
                    </a:lnTo>
                    <a:lnTo>
                      <a:pt x="7692" y="3503"/>
                    </a:lnTo>
                    <a:lnTo>
                      <a:pt x="7692" y="3503"/>
                    </a:lnTo>
                    <a:lnTo>
                      <a:pt x="7692" y="3503"/>
                    </a:lnTo>
                    <a:cubicBezTo>
                      <a:pt x="8763" y="3503"/>
                      <a:pt x="9634" y="4594"/>
                      <a:pt x="9634" y="5935"/>
                    </a:cubicBezTo>
                    <a:cubicBezTo>
                      <a:pt x="9634" y="7277"/>
                      <a:pt x="8763" y="8368"/>
                      <a:pt x="7692" y="8368"/>
                    </a:cubicBezTo>
                    <a:lnTo>
                      <a:pt x="7692" y="8368"/>
                    </a:lnTo>
                    <a:lnTo>
                      <a:pt x="7692" y="9924"/>
                    </a:lnTo>
                    <a:lnTo>
                      <a:pt x="7692" y="9924"/>
                    </a:lnTo>
                    <a:lnTo>
                      <a:pt x="7692" y="9924"/>
                    </a:lnTo>
                    <a:cubicBezTo>
                      <a:pt x="8763" y="9924"/>
                      <a:pt x="9634" y="11016"/>
                      <a:pt x="9634" y="12357"/>
                    </a:cubicBezTo>
                    <a:cubicBezTo>
                      <a:pt x="9634" y="13698"/>
                      <a:pt x="8763" y="14789"/>
                      <a:pt x="7692" y="14789"/>
                    </a:cubicBezTo>
                    <a:lnTo>
                      <a:pt x="7692" y="14789"/>
                    </a:lnTo>
                    <a:lnTo>
                      <a:pt x="7692" y="21600"/>
                    </a:lnTo>
                    <a:lnTo>
                      <a:pt x="13908" y="21600"/>
                    </a:lnTo>
                    <a:lnTo>
                      <a:pt x="13908" y="14789"/>
                    </a:lnTo>
                    <a:lnTo>
                      <a:pt x="13907" y="14789"/>
                    </a:lnTo>
                    <a:cubicBezTo>
                      <a:pt x="12837" y="14789"/>
                      <a:pt x="11966" y="13698"/>
                      <a:pt x="11966" y="12357"/>
                    </a:cubicBezTo>
                    <a:cubicBezTo>
                      <a:pt x="11966" y="11016"/>
                      <a:pt x="12837" y="9924"/>
                      <a:pt x="13907" y="9924"/>
                    </a:cubicBezTo>
                    <a:lnTo>
                      <a:pt x="13907" y="9924"/>
                    </a:lnTo>
                    <a:lnTo>
                      <a:pt x="13908" y="9924"/>
                    </a:lnTo>
                    <a:lnTo>
                      <a:pt x="13908" y="8368"/>
                    </a:lnTo>
                    <a:lnTo>
                      <a:pt x="13907" y="8368"/>
                    </a:lnTo>
                    <a:cubicBezTo>
                      <a:pt x="12837" y="8368"/>
                      <a:pt x="11966" y="7277"/>
                      <a:pt x="11966" y="5935"/>
                    </a:cubicBezTo>
                    <a:cubicBezTo>
                      <a:pt x="11966" y="4594"/>
                      <a:pt x="12837" y="3503"/>
                      <a:pt x="13907" y="3503"/>
                    </a:cubicBezTo>
                    <a:lnTo>
                      <a:pt x="13907" y="3503"/>
                    </a:lnTo>
                    <a:lnTo>
                      <a:pt x="13908" y="3503"/>
                    </a:lnTo>
                    <a:cubicBezTo>
                      <a:pt x="13908" y="3503"/>
                      <a:pt x="13908" y="0"/>
                      <a:pt x="13908" y="0"/>
                    </a:cubicBezTo>
                    <a:close/>
                    <a:moveTo>
                      <a:pt x="17093" y="21600"/>
                    </a:moveTo>
                    <a:lnTo>
                      <a:pt x="17093" y="14206"/>
                    </a:lnTo>
                    <a:cubicBezTo>
                      <a:pt x="17093" y="12042"/>
                      <a:pt x="18163" y="10897"/>
                      <a:pt x="19891" y="10897"/>
                    </a:cubicBezTo>
                    <a:lnTo>
                      <a:pt x="21600" y="10897"/>
                    </a:lnTo>
                    <a:lnTo>
                      <a:pt x="21600" y="2919"/>
                    </a:lnTo>
                    <a:cubicBezTo>
                      <a:pt x="21600" y="1307"/>
                      <a:pt x="20557" y="0"/>
                      <a:pt x="19269" y="0"/>
                    </a:cubicBezTo>
                    <a:lnTo>
                      <a:pt x="13908" y="0"/>
                    </a:lnTo>
                    <a:lnTo>
                      <a:pt x="13908" y="3503"/>
                    </a:lnTo>
                    <a:cubicBezTo>
                      <a:pt x="14979" y="3503"/>
                      <a:pt x="15850" y="4594"/>
                      <a:pt x="15850" y="5935"/>
                    </a:cubicBezTo>
                    <a:cubicBezTo>
                      <a:pt x="15850" y="7277"/>
                      <a:pt x="14979" y="8368"/>
                      <a:pt x="13908" y="8368"/>
                    </a:cubicBezTo>
                    <a:lnTo>
                      <a:pt x="13908" y="9924"/>
                    </a:lnTo>
                    <a:cubicBezTo>
                      <a:pt x="14979" y="9925"/>
                      <a:pt x="15850" y="11016"/>
                      <a:pt x="15850" y="12357"/>
                    </a:cubicBezTo>
                    <a:cubicBezTo>
                      <a:pt x="15850" y="13698"/>
                      <a:pt x="14979" y="14789"/>
                      <a:pt x="13908" y="14789"/>
                    </a:cubicBezTo>
                    <a:lnTo>
                      <a:pt x="13908" y="21600"/>
                    </a:lnTo>
                    <a:cubicBezTo>
                      <a:pt x="13908" y="21600"/>
                      <a:pt x="17093" y="21600"/>
                      <a:pt x="17093" y="21600"/>
                    </a:cubicBezTo>
                    <a:close/>
                  </a:path>
                </a:pathLst>
              </a:custGeom>
              <a:grpFill/>
              <a:ln w="12700">
                <a:miter lim="400000"/>
              </a:ln>
            </p:spPr>
            <p:txBody>
              <a:bodyPr anchor="ctr"/>
              <a:lstStyle/>
              <a:p>
                <a:pPr algn="ctr"/>
                <a:endParaRPr/>
              </a:p>
            </p:txBody>
          </p:sp>
          <p:sp>
            <p:nvSpPr>
              <p:cNvPr id="82" name="Freeform: Shape 58"/>
              <p:cNvSpPr/>
              <p:nvPr/>
            </p:nvSpPr>
            <p:spPr>
              <a:xfrm>
                <a:off x="5592964" y="3008363"/>
                <a:ext cx="498067" cy="266181"/>
              </a:xfrm>
              <a:custGeom>
                <a:avLst/>
                <a:gdLst/>
                <a:ahLst/>
                <a:cxnLst>
                  <a:cxn ang="0">
                    <a:pos x="wd2" y="hd2"/>
                  </a:cxn>
                  <a:cxn ang="5400000">
                    <a:pos x="wd2" y="hd2"/>
                  </a:cxn>
                  <a:cxn ang="10800000">
                    <a:pos x="wd2" y="hd2"/>
                  </a:cxn>
                  <a:cxn ang="16200000">
                    <a:pos x="wd2" y="hd2"/>
                  </a:cxn>
                </a:cxnLst>
                <a:rect l="0" t="0" r="r" b="b"/>
                <a:pathLst>
                  <a:path w="21600" h="21600" extrusionOk="0">
                    <a:moveTo>
                      <a:pt x="20229" y="0"/>
                    </a:moveTo>
                    <a:lnTo>
                      <a:pt x="18743" y="0"/>
                    </a:lnTo>
                    <a:lnTo>
                      <a:pt x="17486" y="0"/>
                    </a:lnTo>
                    <a:cubicBezTo>
                      <a:pt x="16539" y="0"/>
                      <a:pt x="16000" y="795"/>
                      <a:pt x="16000" y="2567"/>
                    </a:cubicBezTo>
                    <a:lnTo>
                      <a:pt x="16000" y="11762"/>
                    </a:lnTo>
                    <a:lnTo>
                      <a:pt x="5601" y="11762"/>
                    </a:lnTo>
                    <a:lnTo>
                      <a:pt x="5601" y="2567"/>
                    </a:lnTo>
                    <a:cubicBezTo>
                      <a:pt x="5601" y="795"/>
                      <a:pt x="5176" y="0"/>
                      <a:pt x="4229" y="0"/>
                    </a:cubicBezTo>
                    <a:lnTo>
                      <a:pt x="2858" y="0"/>
                    </a:lnTo>
                    <a:lnTo>
                      <a:pt x="1486" y="0"/>
                    </a:lnTo>
                    <a:cubicBezTo>
                      <a:pt x="539" y="0"/>
                      <a:pt x="0" y="795"/>
                      <a:pt x="0" y="2567"/>
                    </a:cubicBezTo>
                    <a:lnTo>
                      <a:pt x="0" y="16039"/>
                    </a:lnTo>
                    <a:cubicBezTo>
                      <a:pt x="0" y="17810"/>
                      <a:pt x="1111" y="19888"/>
                      <a:pt x="2058" y="19888"/>
                    </a:cubicBezTo>
                    <a:cubicBezTo>
                      <a:pt x="2058" y="20036"/>
                      <a:pt x="2069" y="20179"/>
                      <a:pt x="2087" y="20316"/>
                    </a:cubicBezTo>
                    <a:cubicBezTo>
                      <a:pt x="2120" y="20554"/>
                      <a:pt x="2179" y="20772"/>
                      <a:pt x="2259" y="20957"/>
                    </a:cubicBezTo>
                    <a:cubicBezTo>
                      <a:pt x="2426" y="21348"/>
                      <a:pt x="2683" y="21600"/>
                      <a:pt x="2972" y="21600"/>
                    </a:cubicBezTo>
                    <a:lnTo>
                      <a:pt x="3315" y="21600"/>
                    </a:lnTo>
                    <a:cubicBezTo>
                      <a:pt x="3603" y="21600"/>
                      <a:pt x="3860" y="21348"/>
                      <a:pt x="4028" y="20957"/>
                    </a:cubicBezTo>
                    <a:cubicBezTo>
                      <a:pt x="4108" y="20772"/>
                      <a:pt x="4166" y="20554"/>
                      <a:pt x="4199" y="20316"/>
                    </a:cubicBezTo>
                    <a:cubicBezTo>
                      <a:pt x="4218" y="20179"/>
                      <a:pt x="4229" y="20036"/>
                      <a:pt x="4229" y="19888"/>
                    </a:cubicBezTo>
                    <a:lnTo>
                      <a:pt x="17372" y="19888"/>
                    </a:lnTo>
                    <a:cubicBezTo>
                      <a:pt x="17372" y="20036"/>
                      <a:pt x="17383" y="20179"/>
                      <a:pt x="17402" y="20316"/>
                    </a:cubicBezTo>
                    <a:cubicBezTo>
                      <a:pt x="17435" y="20554"/>
                      <a:pt x="17493" y="20772"/>
                      <a:pt x="17573" y="20957"/>
                    </a:cubicBezTo>
                    <a:cubicBezTo>
                      <a:pt x="17741" y="21348"/>
                      <a:pt x="17997" y="21600"/>
                      <a:pt x="18286" y="21600"/>
                    </a:cubicBezTo>
                    <a:lnTo>
                      <a:pt x="18629" y="21600"/>
                    </a:lnTo>
                    <a:cubicBezTo>
                      <a:pt x="18918" y="21600"/>
                      <a:pt x="19175" y="21348"/>
                      <a:pt x="19342" y="20957"/>
                    </a:cubicBezTo>
                    <a:cubicBezTo>
                      <a:pt x="19422" y="20772"/>
                      <a:pt x="19480" y="20554"/>
                      <a:pt x="19513" y="20316"/>
                    </a:cubicBezTo>
                    <a:cubicBezTo>
                      <a:pt x="19532" y="20179"/>
                      <a:pt x="19543" y="20036"/>
                      <a:pt x="19543" y="19888"/>
                    </a:cubicBezTo>
                    <a:lnTo>
                      <a:pt x="20229" y="19888"/>
                    </a:lnTo>
                    <a:cubicBezTo>
                      <a:pt x="21176" y="19888"/>
                      <a:pt x="21600" y="17810"/>
                      <a:pt x="21600" y="16039"/>
                    </a:cubicBezTo>
                    <a:lnTo>
                      <a:pt x="21600" y="2567"/>
                    </a:lnTo>
                    <a:cubicBezTo>
                      <a:pt x="21600" y="795"/>
                      <a:pt x="21176" y="0"/>
                      <a:pt x="20229" y="0"/>
                    </a:cubicBezTo>
                    <a:close/>
                  </a:path>
                </a:pathLst>
              </a:custGeom>
              <a:grpFill/>
              <a:ln w="12700">
                <a:miter lim="400000"/>
              </a:ln>
            </p:spPr>
            <p:txBody>
              <a:bodyPr anchor="ctr"/>
              <a:lstStyle/>
              <a:p>
                <a:pPr algn="ctr"/>
                <a:endParaRPr/>
              </a:p>
            </p:txBody>
          </p:sp>
          <p:sp>
            <p:nvSpPr>
              <p:cNvPr id="83" name="Freeform: Shape 59"/>
              <p:cNvSpPr/>
              <p:nvPr/>
            </p:nvSpPr>
            <p:spPr>
              <a:xfrm>
                <a:off x="5767765" y="2911251"/>
                <a:ext cx="39548" cy="39529"/>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16765" y="0"/>
                      <a:pt x="21600" y="4840"/>
                      <a:pt x="21600" y="10802"/>
                    </a:cubicBezTo>
                    <a:cubicBezTo>
                      <a:pt x="21600" y="16763"/>
                      <a:pt x="16765" y="21600"/>
                      <a:pt x="10798" y="21600"/>
                    </a:cubicBezTo>
                    <a:cubicBezTo>
                      <a:pt x="4841" y="21600"/>
                      <a:pt x="0" y="16763"/>
                      <a:pt x="0" y="10802"/>
                    </a:cubicBezTo>
                    <a:cubicBezTo>
                      <a:pt x="0" y="4840"/>
                      <a:pt x="4841" y="0"/>
                      <a:pt x="10798" y="0"/>
                    </a:cubicBezTo>
                    <a:close/>
                  </a:path>
                </a:pathLst>
              </a:custGeom>
              <a:grpFill/>
              <a:ln w="12700">
                <a:miter lim="400000"/>
              </a:ln>
            </p:spPr>
            <p:txBody>
              <a:bodyPr anchor="ctr"/>
              <a:lstStyle/>
              <a:p>
                <a:pPr algn="ctr"/>
                <a:endParaRPr/>
              </a:p>
            </p:txBody>
          </p:sp>
          <p:sp>
            <p:nvSpPr>
              <p:cNvPr id="84" name="Oval 60"/>
              <p:cNvSpPr/>
              <p:nvPr/>
            </p:nvSpPr>
            <p:spPr>
              <a:xfrm>
                <a:off x="5877826" y="2911251"/>
                <a:ext cx="39534" cy="39529"/>
              </a:xfrm>
              <a:prstGeom prst="ellipse">
                <a:avLst/>
              </a:prstGeom>
              <a:grpFill/>
              <a:ln w="12700">
                <a:miter lim="400000"/>
              </a:ln>
            </p:spPr>
            <p:txBody>
              <a:bodyPr anchor="ctr"/>
              <a:lstStyle/>
              <a:p>
                <a:pPr algn="ctr"/>
                <a:endParaRPr/>
              </a:p>
            </p:txBody>
          </p:sp>
          <p:sp>
            <p:nvSpPr>
              <p:cNvPr id="85" name="Freeform: Shape 61"/>
              <p:cNvSpPr/>
              <p:nvPr/>
            </p:nvSpPr>
            <p:spPr>
              <a:xfrm>
                <a:off x="5767765" y="2995414"/>
                <a:ext cx="39548" cy="39528"/>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16765" y="0"/>
                      <a:pt x="21600" y="4842"/>
                      <a:pt x="21600" y="10802"/>
                    </a:cubicBezTo>
                    <a:cubicBezTo>
                      <a:pt x="21600" y="16768"/>
                      <a:pt x="16765" y="21600"/>
                      <a:pt x="10798" y="21600"/>
                    </a:cubicBezTo>
                    <a:cubicBezTo>
                      <a:pt x="4841" y="21600"/>
                      <a:pt x="0" y="16768"/>
                      <a:pt x="0" y="10802"/>
                    </a:cubicBezTo>
                    <a:cubicBezTo>
                      <a:pt x="0" y="4842"/>
                      <a:pt x="4841" y="0"/>
                      <a:pt x="10798" y="0"/>
                    </a:cubicBezTo>
                    <a:close/>
                  </a:path>
                </a:pathLst>
              </a:custGeom>
              <a:grpFill/>
              <a:ln w="12700">
                <a:miter lim="400000"/>
              </a:ln>
            </p:spPr>
            <p:txBody>
              <a:bodyPr anchor="ctr"/>
              <a:lstStyle/>
              <a:p>
                <a:pPr algn="ctr"/>
                <a:endParaRPr/>
              </a:p>
            </p:txBody>
          </p:sp>
          <p:sp>
            <p:nvSpPr>
              <p:cNvPr id="86" name="Freeform: Shape 62"/>
              <p:cNvSpPr/>
              <p:nvPr/>
            </p:nvSpPr>
            <p:spPr>
              <a:xfrm>
                <a:off x="5877826" y="2995414"/>
                <a:ext cx="39534" cy="39528"/>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cubicBezTo>
                      <a:pt x="16764" y="0"/>
                      <a:pt x="21600" y="4842"/>
                      <a:pt x="21600" y="10802"/>
                    </a:cubicBezTo>
                    <a:cubicBezTo>
                      <a:pt x="21600" y="16768"/>
                      <a:pt x="16764" y="21600"/>
                      <a:pt x="10795" y="21600"/>
                    </a:cubicBezTo>
                    <a:cubicBezTo>
                      <a:pt x="4836" y="21600"/>
                      <a:pt x="0" y="16768"/>
                      <a:pt x="0" y="10802"/>
                    </a:cubicBezTo>
                    <a:cubicBezTo>
                      <a:pt x="0" y="4842"/>
                      <a:pt x="4836" y="0"/>
                      <a:pt x="10795" y="0"/>
                    </a:cubicBezTo>
                    <a:close/>
                  </a:path>
                </a:pathLst>
              </a:custGeom>
              <a:grpFill/>
              <a:ln w="12700">
                <a:miter lim="400000"/>
              </a:ln>
            </p:spPr>
            <p:txBody>
              <a:bodyPr anchor="ctr"/>
              <a:lstStyle/>
              <a:p>
                <a:pPr algn="ctr"/>
                <a:endParaRPr/>
              </a:p>
            </p:txBody>
          </p:sp>
          <p:sp>
            <p:nvSpPr>
              <p:cNvPr id="87" name="Freeform: Shape 63"/>
              <p:cNvSpPr/>
              <p:nvPr/>
            </p:nvSpPr>
            <p:spPr>
              <a:xfrm>
                <a:off x="3022729" y="5261365"/>
                <a:ext cx="401277" cy="106849"/>
              </a:xfrm>
              <a:custGeom>
                <a:avLst/>
                <a:gdLst/>
                <a:ahLst/>
                <a:cxnLst>
                  <a:cxn ang="0">
                    <a:pos x="wd2" y="hd2"/>
                  </a:cxn>
                  <a:cxn ang="5400000">
                    <a:pos x="wd2" y="hd2"/>
                  </a:cxn>
                  <a:cxn ang="10800000">
                    <a:pos x="wd2" y="hd2"/>
                  </a:cxn>
                  <a:cxn ang="16200000">
                    <a:pos x="wd2" y="hd2"/>
                  </a:cxn>
                </a:cxnLst>
                <a:rect l="0" t="0" r="r" b="b"/>
                <a:pathLst>
                  <a:path w="21600" h="21600" extrusionOk="0">
                    <a:moveTo>
                      <a:pt x="2939" y="21600"/>
                    </a:moveTo>
                    <a:lnTo>
                      <a:pt x="3435" y="21600"/>
                    </a:lnTo>
                    <a:lnTo>
                      <a:pt x="18164" y="21600"/>
                    </a:lnTo>
                    <a:lnTo>
                      <a:pt x="18533" y="21600"/>
                    </a:lnTo>
                    <a:lnTo>
                      <a:pt x="21600" y="0"/>
                    </a:lnTo>
                    <a:lnTo>
                      <a:pt x="21537" y="0"/>
                    </a:lnTo>
                    <a:lnTo>
                      <a:pt x="18341" y="0"/>
                    </a:lnTo>
                    <a:lnTo>
                      <a:pt x="15785" y="0"/>
                    </a:lnTo>
                    <a:lnTo>
                      <a:pt x="5815" y="0"/>
                    </a:lnTo>
                    <a:lnTo>
                      <a:pt x="3259" y="0"/>
                    </a:lnTo>
                    <a:lnTo>
                      <a:pt x="0" y="0"/>
                    </a:lnTo>
                    <a:cubicBezTo>
                      <a:pt x="0" y="0"/>
                      <a:pt x="2939" y="21600"/>
                      <a:pt x="2939" y="21600"/>
                    </a:cubicBezTo>
                    <a:close/>
                  </a:path>
                </a:pathLst>
              </a:custGeom>
              <a:grpFill/>
              <a:ln w="12700">
                <a:miter lim="400000"/>
              </a:ln>
            </p:spPr>
            <p:txBody>
              <a:bodyPr anchor="ctr"/>
              <a:lstStyle/>
              <a:p>
                <a:pPr algn="ctr"/>
                <a:endParaRPr/>
              </a:p>
            </p:txBody>
          </p:sp>
          <p:sp>
            <p:nvSpPr>
              <p:cNvPr id="88" name="Freeform: Shape 64"/>
              <p:cNvSpPr/>
              <p:nvPr/>
            </p:nvSpPr>
            <p:spPr>
              <a:xfrm>
                <a:off x="3016255" y="5280787"/>
                <a:ext cx="401303" cy="1888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19128" y="9948"/>
                    </a:lnTo>
                    <a:lnTo>
                      <a:pt x="18980" y="10735"/>
                    </a:lnTo>
                    <a:lnTo>
                      <a:pt x="18596" y="10735"/>
                    </a:lnTo>
                    <a:lnTo>
                      <a:pt x="17862" y="10735"/>
                    </a:lnTo>
                    <a:lnTo>
                      <a:pt x="12490" y="10735"/>
                    </a:lnTo>
                    <a:cubicBezTo>
                      <a:pt x="12530" y="10901"/>
                      <a:pt x="12555" y="11047"/>
                      <a:pt x="12555" y="11244"/>
                    </a:cubicBezTo>
                    <a:cubicBezTo>
                      <a:pt x="12555" y="11957"/>
                      <a:pt x="12449" y="12635"/>
                      <a:pt x="12267" y="13179"/>
                    </a:cubicBezTo>
                    <a:cubicBezTo>
                      <a:pt x="11963" y="14267"/>
                      <a:pt x="11448" y="14805"/>
                      <a:pt x="10864" y="14805"/>
                    </a:cubicBezTo>
                    <a:cubicBezTo>
                      <a:pt x="10279" y="14805"/>
                      <a:pt x="9764" y="14267"/>
                      <a:pt x="9460" y="13179"/>
                    </a:cubicBezTo>
                    <a:cubicBezTo>
                      <a:pt x="9279" y="12635"/>
                      <a:pt x="9173" y="11957"/>
                      <a:pt x="9173" y="11244"/>
                    </a:cubicBezTo>
                    <a:cubicBezTo>
                      <a:pt x="9173" y="11047"/>
                      <a:pt x="9197" y="10901"/>
                      <a:pt x="9238" y="10735"/>
                    </a:cubicBezTo>
                    <a:lnTo>
                      <a:pt x="3865" y="10735"/>
                    </a:lnTo>
                    <a:lnTo>
                      <a:pt x="3003" y="10735"/>
                    </a:lnTo>
                    <a:lnTo>
                      <a:pt x="2612" y="10735"/>
                    </a:lnTo>
                    <a:lnTo>
                      <a:pt x="2402" y="9963"/>
                    </a:lnTo>
                    <a:lnTo>
                      <a:pt x="0" y="78"/>
                    </a:lnTo>
                    <a:cubicBezTo>
                      <a:pt x="0" y="78"/>
                      <a:pt x="0" y="21600"/>
                      <a:pt x="0" y="21600"/>
                    </a:cubicBezTo>
                    <a:close/>
                  </a:path>
                </a:pathLst>
              </a:custGeom>
              <a:grpFill/>
              <a:ln w="12700">
                <a:miter lim="400000"/>
              </a:ln>
            </p:spPr>
            <p:txBody>
              <a:bodyPr anchor="ctr"/>
              <a:lstStyle/>
              <a:p>
                <a:pPr algn="ctr"/>
                <a:endParaRPr/>
              </a:p>
            </p:txBody>
          </p:sp>
          <p:sp>
            <p:nvSpPr>
              <p:cNvPr id="89" name="Freeform: Shape 65"/>
              <p:cNvSpPr/>
              <p:nvPr/>
            </p:nvSpPr>
            <p:spPr>
              <a:xfrm>
                <a:off x="3080997" y="5118934"/>
                <a:ext cx="280191" cy="1306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9260"/>
                    </a:lnTo>
                    <a:cubicBezTo>
                      <a:pt x="21600" y="4258"/>
                      <a:pt x="19773" y="0"/>
                      <a:pt x="17441" y="0"/>
                    </a:cubicBezTo>
                    <a:lnTo>
                      <a:pt x="4159" y="0"/>
                    </a:lnTo>
                    <a:cubicBezTo>
                      <a:pt x="1826" y="0"/>
                      <a:pt x="0" y="4258"/>
                      <a:pt x="0" y="9260"/>
                    </a:cubicBezTo>
                    <a:lnTo>
                      <a:pt x="0" y="21600"/>
                    </a:lnTo>
                    <a:lnTo>
                      <a:pt x="3661" y="21600"/>
                    </a:lnTo>
                    <a:lnTo>
                      <a:pt x="3661" y="9260"/>
                    </a:lnTo>
                    <a:cubicBezTo>
                      <a:pt x="3661" y="8586"/>
                      <a:pt x="3845" y="7855"/>
                      <a:pt x="4159" y="7855"/>
                    </a:cubicBezTo>
                    <a:lnTo>
                      <a:pt x="17441" y="7855"/>
                    </a:lnTo>
                    <a:cubicBezTo>
                      <a:pt x="17754" y="7855"/>
                      <a:pt x="17940" y="8586"/>
                      <a:pt x="17940" y="9260"/>
                    </a:cubicBezTo>
                    <a:lnTo>
                      <a:pt x="17940" y="21600"/>
                    </a:lnTo>
                    <a:cubicBezTo>
                      <a:pt x="17940" y="21600"/>
                      <a:pt x="21600" y="21600"/>
                      <a:pt x="21600" y="21600"/>
                    </a:cubicBezTo>
                    <a:close/>
                  </a:path>
                </a:pathLst>
              </a:custGeom>
              <a:grpFill/>
              <a:ln w="12700">
                <a:miter lim="400000"/>
              </a:ln>
            </p:spPr>
            <p:txBody>
              <a:bodyPr anchor="ctr"/>
              <a:lstStyle/>
              <a:p>
                <a:pPr algn="ctr"/>
                <a:endParaRPr/>
              </a:p>
            </p:txBody>
          </p:sp>
          <p:sp>
            <p:nvSpPr>
              <p:cNvPr id="90" name="Freeform: Shape 66"/>
              <p:cNvSpPr/>
              <p:nvPr/>
            </p:nvSpPr>
            <p:spPr>
              <a:xfrm>
                <a:off x="1954495" y="1435146"/>
                <a:ext cx="419872" cy="41985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lnTo>
                      <a:pt x="10800" y="21600"/>
                    </a:lnTo>
                    <a:lnTo>
                      <a:pt x="10800" y="13917"/>
                    </a:lnTo>
                    <a:lnTo>
                      <a:pt x="10800" y="13917"/>
                    </a:lnTo>
                    <a:lnTo>
                      <a:pt x="10800" y="13917"/>
                    </a:lnTo>
                    <a:cubicBezTo>
                      <a:pt x="9081" y="13917"/>
                      <a:pt x="7683" y="12519"/>
                      <a:pt x="7683" y="10800"/>
                    </a:cubicBezTo>
                    <a:cubicBezTo>
                      <a:pt x="7683" y="9081"/>
                      <a:pt x="9081" y="7683"/>
                      <a:pt x="10800" y="7683"/>
                    </a:cubicBezTo>
                    <a:lnTo>
                      <a:pt x="10800" y="7683"/>
                    </a:lnTo>
                    <a:lnTo>
                      <a:pt x="10800" y="0"/>
                    </a:lnTo>
                    <a:cubicBezTo>
                      <a:pt x="10800" y="0"/>
                      <a:pt x="10800" y="0"/>
                      <a:pt x="10800" y="0"/>
                    </a:cubicBezTo>
                    <a:close/>
                    <a:moveTo>
                      <a:pt x="10800" y="21600"/>
                    </a:moveTo>
                    <a:cubicBezTo>
                      <a:pt x="12067" y="21600"/>
                      <a:pt x="13283" y="21381"/>
                      <a:pt x="14413" y="20980"/>
                    </a:cubicBezTo>
                    <a:cubicBezTo>
                      <a:pt x="16084" y="19633"/>
                      <a:pt x="17803" y="18342"/>
                      <a:pt x="19566" y="17109"/>
                    </a:cubicBezTo>
                    <a:cubicBezTo>
                      <a:pt x="20846" y="15334"/>
                      <a:pt x="21600" y="13155"/>
                      <a:pt x="21600" y="10800"/>
                    </a:cubicBezTo>
                    <a:cubicBezTo>
                      <a:pt x="21600" y="4835"/>
                      <a:pt x="16765" y="0"/>
                      <a:pt x="10800" y="0"/>
                    </a:cubicBezTo>
                    <a:lnTo>
                      <a:pt x="10800" y="7683"/>
                    </a:lnTo>
                    <a:cubicBezTo>
                      <a:pt x="12519" y="7683"/>
                      <a:pt x="13918" y="9081"/>
                      <a:pt x="13918" y="10800"/>
                    </a:cubicBezTo>
                    <a:cubicBezTo>
                      <a:pt x="13918" y="12519"/>
                      <a:pt x="12519" y="13917"/>
                      <a:pt x="10800" y="13917"/>
                    </a:cubicBezTo>
                    <a:cubicBezTo>
                      <a:pt x="10800" y="13917"/>
                      <a:pt x="10800" y="21600"/>
                      <a:pt x="10800" y="21600"/>
                    </a:cubicBezTo>
                    <a:close/>
                  </a:path>
                </a:pathLst>
              </a:custGeom>
              <a:grpFill/>
              <a:ln w="12700">
                <a:miter lim="400000"/>
              </a:ln>
            </p:spPr>
            <p:txBody>
              <a:bodyPr anchor="ctr"/>
              <a:lstStyle/>
              <a:p>
                <a:pPr algn="ctr"/>
                <a:endParaRPr/>
              </a:p>
            </p:txBody>
          </p:sp>
          <p:sp>
            <p:nvSpPr>
              <p:cNvPr id="91" name="Freeform: Shape 67"/>
              <p:cNvSpPr/>
              <p:nvPr/>
            </p:nvSpPr>
            <p:spPr>
              <a:xfrm>
                <a:off x="2116349" y="1597000"/>
                <a:ext cx="97723" cy="9773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6" y="0"/>
                      <a:pt x="0" y="4846"/>
                      <a:pt x="0" y="10800"/>
                    </a:cubicBezTo>
                    <a:cubicBezTo>
                      <a:pt x="0" y="16756"/>
                      <a:pt x="4846" y="21600"/>
                      <a:pt x="10800" y="21600"/>
                    </a:cubicBezTo>
                    <a:lnTo>
                      <a:pt x="10802" y="21600"/>
                    </a:lnTo>
                    <a:lnTo>
                      <a:pt x="10802" y="18445"/>
                    </a:lnTo>
                    <a:lnTo>
                      <a:pt x="10800" y="18445"/>
                    </a:lnTo>
                    <a:lnTo>
                      <a:pt x="10800" y="18445"/>
                    </a:lnTo>
                    <a:cubicBezTo>
                      <a:pt x="6577" y="18445"/>
                      <a:pt x="3155" y="15022"/>
                      <a:pt x="3155" y="10800"/>
                    </a:cubicBezTo>
                    <a:cubicBezTo>
                      <a:pt x="3155" y="6576"/>
                      <a:pt x="6577" y="3154"/>
                      <a:pt x="10800" y="3154"/>
                    </a:cubicBezTo>
                    <a:lnTo>
                      <a:pt x="10802" y="3154"/>
                    </a:lnTo>
                    <a:lnTo>
                      <a:pt x="10802" y="0"/>
                    </a:lnTo>
                    <a:cubicBezTo>
                      <a:pt x="10802" y="0"/>
                      <a:pt x="10800" y="0"/>
                      <a:pt x="10800" y="0"/>
                    </a:cubicBezTo>
                    <a:close/>
                    <a:moveTo>
                      <a:pt x="10802" y="21600"/>
                    </a:moveTo>
                    <a:cubicBezTo>
                      <a:pt x="16757" y="21599"/>
                      <a:pt x="21600" y="16756"/>
                      <a:pt x="21600" y="10800"/>
                    </a:cubicBezTo>
                    <a:cubicBezTo>
                      <a:pt x="21600" y="4847"/>
                      <a:pt x="16757" y="1"/>
                      <a:pt x="10802" y="0"/>
                    </a:cubicBezTo>
                    <a:lnTo>
                      <a:pt x="10802" y="3154"/>
                    </a:lnTo>
                    <a:cubicBezTo>
                      <a:pt x="15025" y="3154"/>
                      <a:pt x="18448" y="6578"/>
                      <a:pt x="18448" y="10800"/>
                    </a:cubicBezTo>
                    <a:cubicBezTo>
                      <a:pt x="18448" y="15020"/>
                      <a:pt x="15025" y="18445"/>
                      <a:pt x="10802" y="18445"/>
                    </a:cubicBezTo>
                    <a:cubicBezTo>
                      <a:pt x="10802" y="18445"/>
                      <a:pt x="10802" y="21600"/>
                      <a:pt x="10802" y="21600"/>
                    </a:cubicBezTo>
                    <a:close/>
                  </a:path>
                </a:pathLst>
              </a:custGeom>
              <a:grpFill/>
              <a:ln w="12700">
                <a:miter lim="400000"/>
              </a:ln>
            </p:spPr>
            <p:txBody>
              <a:bodyPr anchor="ctr"/>
              <a:lstStyle/>
              <a:p>
                <a:pPr algn="ctr"/>
                <a:endParaRPr/>
              </a:p>
            </p:txBody>
          </p:sp>
          <p:sp>
            <p:nvSpPr>
              <p:cNvPr id="92" name="Freeform: Shape 68"/>
              <p:cNvSpPr/>
              <p:nvPr/>
            </p:nvSpPr>
            <p:spPr>
              <a:xfrm>
                <a:off x="1954495" y="845998"/>
                <a:ext cx="516538" cy="433948"/>
              </a:xfrm>
              <a:custGeom>
                <a:avLst/>
                <a:gdLst/>
                <a:ahLst/>
                <a:cxnLst>
                  <a:cxn ang="0">
                    <a:pos x="wd2" y="hd2"/>
                  </a:cxn>
                  <a:cxn ang="5400000">
                    <a:pos x="wd2" y="hd2"/>
                  </a:cxn>
                  <a:cxn ang="10800000">
                    <a:pos x="wd2" y="hd2"/>
                  </a:cxn>
                  <a:cxn ang="16200000">
                    <a:pos x="wd2" y="hd2"/>
                  </a:cxn>
                </a:cxnLst>
                <a:rect l="0" t="0" r="r" b="b"/>
                <a:pathLst>
                  <a:path w="21600" h="21600" extrusionOk="0">
                    <a:moveTo>
                      <a:pt x="14399" y="0"/>
                    </a:moveTo>
                    <a:cubicBezTo>
                      <a:pt x="13266" y="2259"/>
                      <a:pt x="8771" y="2259"/>
                      <a:pt x="7639" y="0"/>
                    </a:cubicBezTo>
                    <a:cubicBezTo>
                      <a:pt x="7639" y="0"/>
                      <a:pt x="1100" y="4401"/>
                      <a:pt x="0" y="7586"/>
                    </a:cubicBezTo>
                    <a:lnTo>
                      <a:pt x="2033" y="11234"/>
                    </a:lnTo>
                    <a:cubicBezTo>
                      <a:pt x="2033" y="11234"/>
                      <a:pt x="3967" y="8802"/>
                      <a:pt x="4834" y="7933"/>
                    </a:cubicBezTo>
                    <a:lnTo>
                      <a:pt x="4800" y="21600"/>
                    </a:lnTo>
                    <a:lnTo>
                      <a:pt x="10800" y="21600"/>
                    </a:lnTo>
                    <a:lnTo>
                      <a:pt x="16800" y="21600"/>
                    </a:lnTo>
                    <a:lnTo>
                      <a:pt x="16767" y="7933"/>
                    </a:lnTo>
                    <a:cubicBezTo>
                      <a:pt x="17633" y="8802"/>
                      <a:pt x="19567" y="11234"/>
                      <a:pt x="19567" y="11234"/>
                    </a:cubicBezTo>
                    <a:lnTo>
                      <a:pt x="21600" y="7586"/>
                    </a:lnTo>
                    <a:cubicBezTo>
                      <a:pt x="20500" y="4401"/>
                      <a:pt x="14399" y="0"/>
                      <a:pt x="14399" y="0"/>
                    </a:cubicBezTo>
                    <a:close/>
                  </a:path>
                </a:pathLst>
              </a:custGeom>
              <a:grpFill/>
              <a:ln w="12700">
                <a:miter lim="400000"/>
              </a:ln>
            </p:spPr>
            <p:txBody>
              <a:bodyPr anchor="ctr"/>
              <a:lstStyle/>
              <a:p>
                <a:pPr algn="ctr"/>
                <a:endParaRPr/>
              </a:p>
            </p:txBody>
          </p:sp>
          <p:sp>
            <p:nvSpPr>
              <p:cNvPr id="93" name="Freeform: Shape 69"/>
              <p:cNvSpPr/>
              <p:nvPr/>
            </p:nvSpPr>
            <p:spPr>
              <a:xfrm>
                <a:off x="2148719" y="826577"/>
                <a:ext cx="143522" cy="40763"/>
              </a:xfrm>
              <a:custGeom>
                <a:avLst/>
                <a:gdLst/>
                <a:ahLst/>
                <a:cxnLst>
                  <a:cxn ang="0">
                    <a:pos x="wd2" y="hd2"/>
                  </a:cxn>
                  <a:cxn ang="5400000">
                    <a:pos x="wd2" y="hd2"/>
                  </a:cxn>
                  <a:cxn ang="10800000">
                    <a:pos x="wd2" y="hd2"/>
                  </a:cxn>
                  <a:cxn ang="16200000">
                    <a:pos x="wd2" y="hd2"/>
                  </a:cxn>
                </a:cxnLst>
                <a:rect l="0" t="0" r="r" b="b"/>
                <a:pathLst>
                  <a:path w="21280" h="21040" extrusionOk="0">
                    <a:moveTo>
                      <a:pt x="10640" y="21040"/>
                    </a:moveTo>
                    <a:cubicBezTo>
                      <a:pt x="15458" y="21040"/>
                      <a:pt x="19678" y="14939"/>
                      <a:pt x="21136" y="5859"/>
                    </a:cubicBezTo>
                    <a:cubicBezTo>
                      <a:pt x="21440" y="3956"/>
                      <a:pt x="21247" y="1568"/>
                      <a:pt x="20703" y="505"/>
                    </a:cubicBezTo>
                    <a:cubicBezTo>
                      <a:pt x="20157" y="-560"/>
                      <a:pt x="19467" y="120"/>
                      <a:pt x="19164" y="2013"/>
                    </a:cubicBezTo>
                    <a:cubicBezTo>
                      <a:pt x="18272" y="7559"/>
                      <a:pt x="15059" y="13166"/>
                      <a:pt x="10640" y="13166"/>
                    </a:cubicBezTo>
                    <a:cubicBezTo>
                      <a:pt x="6221" y="13166"/>
                      <a:pt x="3008" y="7559"/>
                      <a:pt x="2118" y="2013"/>
                    </a:cubicBezTo>
                    <a:cubicBezTo>
                      <a:pt x="1813" y="120"/>
                      <a:pt x="1125" y="-560"/>
                      <a:pt x="579" y="502"/>
                    </a:cubicBezTo>
                    <a:cubicBezTo>
                      <a:pt x="34" y="1568"/>
                      <a:pt x="-160" y="3956"/>
                      <a:pt x="144" y="5859"/>
                    </a:cubicBezTo>
                    <a:cubicBezTo>
                      <a:pt x="1603" y="14939"/>
                      <a:pt x="5822" y="21040"/>
                      <a:pt x="10640" y="21040"/>
                    </a:cubicBezTo>
                    <a:close/>
                  </a:path>
                </a:pathLst>
              </a:custGeom>
              <a:grpFill/>
              <a:ln w="12700">
                <a:miter lim="400000"/>
              </a:ln>
            </p:spPr>
            <p:txBody>
              <a:bodyPr anchor="ctr"/>
              <a:lstStyle/>
              <a:p>
                <a:pPr algn="ctr"/>
                <a:endParaRPr/>
              </a:p>
            </p:txBody>
          </p:sp>
          <p:sp>
            <p:nvSpPr>
              <p:cNvPr id="94" name="Freeform: Shape 70"/>
              <p:cNvSpPr/>
              <p:nvPr/>
            </p:nvSpPr>
            <p:spPr>
              <a:xfrm>
                <a:off x="5133300" y="4659270"/>
                <a:ext cx="432653" cy="445589"/>
              </a:xfrm>
              <a:custGeom>
                <a:avLst/>
                <a:gdLst/>
                <a:ahLst/>
                <a:cxnLst>
                  <a:cxn ang="0">
                    <a:pos x="wd2" y="hd2"/>
                  </a:cxn>
                  <a:cxn ang="5400000">
                    <a:pos x="wd2" y="hd2"/>
                  </a:cxn>
                  <a:cxn ang="10800000">
                    <a:pos x="wd2" y="hd2"/>
                  </a:cxn>
                  <a:cxn ang="16200000">
                    <a:pos x="wd2" y="hd2"/>
                  </a:cxn>
                </a:cxnLst>
                <a:rect l="0" t="0" r="r" b="b"/>
                <a:pathLst>
                  <a:path w="21197" h="21083" extrusionOk="0">
                    <a:moveTo>
                      <a:pt x="16066" y="283"/>
                    </a:moveTo>
                    <a:cubicBezTo>
                      <a:pt x="15675" y="-95"/>
                      <a:pt x="15040" y="-95"/>
                      <a:pt x="14648" y="283"/>
                    </a:cubicBezTo>
                    <a:lnTo>
                      <a:pt x="14289" y="630"/>
                    </a:lnTo>
                    <a:cubicBezTo>
                      <a:pt x="13899" y="1006"/>
                      <a:pt x="13129" y="1315"/>
                      <a:pt x="12577" y="1315"/>
                    </a:cubicBezTo>
                    <a:lnTo>
                      <a:pt x="4776" y="1315"/>
                    </a:lnTo>
                    <a:cubicBezTo>
                      <a:pt x="4224" y="1315"/>
                      <a:pt x="3620" y="1724"/>
                      <a:pt x="3434" y="2226"/>
                    </a:cubicBezTo>
                    <a:lnTo>
                      <a:pt x="130" y="11080"/>
                    </a:lnTo>
                    <a:cubicBezTo>
                      <a:pt x="-305" y="12246"/>
                      <a:pt x="389" y="13202"/>
                      <a:pt x="1673" y="13202"/>
                    </a:cubicBezTo>
                    <a:lnTo>
                      <a:pt x="8165" y="13202"/>
                    </a:lnTo>
                    <a:cubicBezTo>
                      <a:pt x="8449" y="14110"/>
                      <a:pt x="8291" y="14839"/>
                      <a:pt x="8020" y="15233"/>
                    </a:cubicBezTo>
                    <a:cubicBezTo>
                      <a:pt x="7618" y="15815"/>
                      <a:pt x="6525" y="16890"/>
                      <a:pt x="6725" y="18505"/>
                    </a:cubicBezTo>
                    <a:cubicBezTo>
                      <a:pt x="6791" y="19035"/>
                      <a:pt x="7121" y="19860"/>
                      <a:pt x="7457" y="20285"/>
                    </a:cubicBezTo>
                    <a:cubicBezTo>
                      <a:pt x="8421" y="21505"/>
                      <a:pt x="9826" y="21223"/>
                      <a:pt x="9826" y="20128"/>
                    </a:cubicBezTo>
                    <a:cubicBezTo>
                      <a:pt x="9826" y="18828"/>
                      <a:pt x="9113" y="17528"/>
                      <a:pt x="11647" y="15922"/>
                    </a:cubicBezTo>
                    <a:cubicBezTo>
                      <a:pt x="14181" y="14316"/>
                      <a:pt x="15913" y="11173"/>
                      <a:pt x="15913" y="11163"/>
                    </a:cubicBezTo>
                    <a:cubicBezTo>
                      <a:pt x="15913" y="11153"/>
                      <a:pt x="16229" y="10839"/>
                      <a:pt x="16621" y="10461"/>
                    </a:cubicBezTo>
                    <a:lnTo>
                      <a:pt x="20904" y="6325"/>
                    </a:lnTo>
                    <a:cubicBezTo>
                      <a:pt x="21295" y="5947"/>
                      <a:pt x="21295" y="5333"/>
                      <a:pt x="20904" y="4956"/>
                    </a:cubicBezTo>
                    <a:cubicBezTo>
                      <a:pt x="20904" y="4956"/>
                      <a:pt x="16066" y="283"/>
                      <a:pt x="16066" y="283"/>
                    </a:cubicBezTo>
                    <a:close/>
                  </a:path>
                </a:pathLst>
              </a:custGeom>
              <a:grpFill/>
              <a:ln w="12700">
                <a:miter lim="400000"/>
              </a:ln>
            </p:spPr>
            <p:txBody>
              <a:bodyPr anchor="ctr"/>
              <a:lstStyle/>
              <a:p>
                <a:pPr algn="ctr"/>
                <a:endParaRPr/>
              </a:p>
            </p:txBody>
          </p:sp>
          <p:sp>
            <p:nvSpPr>
              <p:cNvPr id="95" name="Freeform: Shape 71"/>
              <p:cNvSpPr/>
              <p:nvPr/>
            </p:nvSpPr>
            <p:spPr>
              <a:xfrm>
                <a:off x="5463481" y="4620425"/>
                <a:ext cx="143867" cy="143861"/>
              </a:xfrm>
              <a:custGeom>
                <a:avLst/>
                <a:gdLst/>
                <a:ahLst/>
                <a:cxnLst>
                  <a:cxn ang="0">
                    <a:pos x="wd2" y="hd2"/>
                  </a:cxn>
                  <a:cxn ang="5400000">
                    <a:pos x="wd2" y="hd2"/>
                  </a:cxn>
                  <a:cxn ang="10800000">
                    <a:pos x="wd2" y="hd2"/>
                  </a:cxn>
                  <a:cxn ang="16200000">
                    <a:pos x="wd2" y="hd2"/>
                  </a:cxn>
                </a:cxnLst>
                <a:rect l="0" t="0" r="r" b="b"/>
                <a:pathLst>
                  <a:path w="21600" h="21600" extrusionOk="0">
                    <a:moveTo>
                      <a:pt x="17573" y="21600"/>
                    </a:moveTo>
                    <a:lnTo>
                      <a:pt x="0" y="4027"/>
                    </a:lnTo>
                    <a:lnTo>
                      <a:pt x="4025" y="0"/>
                    </a:lnTo>
                    <a:lnTo>
                      <a:pt x="21600" y="17575"/>
                    </a:lnTo>
                    <a:cubicBezTo>
                      <a:pt x="21600" y="17575"/>
                      <a:pt x="17573" y="21600"/>
                      <a:pt x="17573" y="21600"/>
                    </a:cubicBezTo>
                    <a:close/>
                  </a:path>
                </a:pathLst>
              </a:custGeom>
              <a:grpFill/>
              <a:ln w="12700">
                <a:miter lim="400000"/>
              </a:ln>
            </p:spPr>
            <p:txBody>
              <a:bodyPr anchor="ctr"/>
              <a:lstStyle/>
              <a:p>
                <a:pPr algn="ctr"/>
                <a:endParaRPr/>
              </a:p>
            </p:txBody>
          </p:sp>
          <p:sp>
            <p:nvSpPr>
              <p:cNvPr id="98" name="Freeform: Shape 72"/>
              <p:cNvSpPr/>
              <p:nvPr/>
            </p:nvSpPr>
            <p:spPr>
              <a:xfrm>
                <a:off x="1507779" y="1143810"/>
                <a:ext cx="484000" cy="467213"/>
              </a:xfrm>
              <a:custGeom>
                <a:avLst/>
                <a:gdLst/>
                <a:ahLst/>
                <a:cxnLst>
                  <a:cxn ang="0">
                    <a:pos x="wd2" y="hd2"/>
                  </a:cxn>
                  <a:cxn ang="5400000">
                    <a:pos x="wd2" y="hd2"/>
                  </a:cxn>
                  <a:cxn ang="10800000">
                    <a:pos x="wd2" y="hd2"/>
                  </a:cxn>
                  <a:cxn ang="16200000">
                    <a:pos x="wd2" y="hd2"/>
                  </a:cxn>
                </a:cxnLst>
                <a:rect l="0" t="0" r="r" b="b"/>
                <a:pathLst>
                  <a:path w="20977" h="21553" extrusionOk="0">
                    <a:moveTo>
                      <a:pt x="2789" y="17354"/>
                    </a:moveTo>
                    <a:cubicBezTo>
                      <a:pt x="5032" y="17633"/>
                      <a:pt x="6888" y="15177"/>
                      <a:pt x="8686" y="14140"/>
                    </a:cubicBezTo>
                    <a:cubicBezTo>
                      <a:pt x="8896" y="14018"/>
                      <a:pt x="9558" y="13606"/>
                      <a:pt x="9756" y="13948"/>
                    </a:cubicBezTo>
                    <a:cubicBezTo>
                      <a:pt x="9939" y="14265"/>
                      <a:pt x="9839" y="14817"/>
                      <a:pt x="9833" y="15174"/>
                    </a:cubicBezTo>
                    <a:cubicBezTo>
                      <a:pt x="9819" y="16050"/>
                      <a:pt x="9780" y="16927"/>
                      <a:pt x="9741" y="17802"/>
                    </a:cubicBezTo>
                    <a:cubicBezTo>
                      <a:pt x="9695" y="18846"/>
                      <a:pt x="9644" y="20511"/>
                      <a:pt x="9581" y="21553"/>
                    </a:cubicBezTo>
                    <a:lnTo>
                      <a:pt x="11395" y="21553"/>
                    </a:lnTo>
                    <a:cubicBezTo>
                      <a:pt x="11332" y="20511"/>
                      <a:pt x="11281" y="18846"/>
                      <a:pt x="11235" y="17802"/>
                    </a:cubicBezTo>
                    <a:cubicBezTo>
                      <a:pt x="11196" y="16927"/>
                      <a:pt x="11157" y="16050"/>
                      <a:pt x="11143" y="15174"/>
                    </a:cubicBezTo>
                    <a:cubicBezTo>
                      <a:pt x="11137" y="14817"/>
                      <a:pt x="11037" y="14265"/>
                      <a:pt x="11220" y="13948"/>
                    </a:cubicBezTo>
                    <a:cubicBezTo>
                      <a:pt x="11418" y="13606"/>
                      <a:pt x="12080" y="14019"/>
                      <a:pt x="12289" y="14140"/>
                    </a:cubicBezTo>
                    <a:cubicBezTo>
                      <a:pt x="14088" y="15177"/>
                      <a:pt x="15944" y="17633"/>
                      <a:pt x="18186" y="17354"/>
                    </a:cubicBezTo>
                    <a:cubicBezTo>
                      <a:pt x="19413" y="17201"/>
                      <a:pt x="20159" y="16023"/>
                      <a:pt x="20532" y="14874"/>
                    </a:cubicBezTo>
                    <a:cubicBezTo>
                      <a:pt x="21264" y="12615"/>
                      <a:pt x="21288" y="8441"/>
                      <a:pt x="19072" y="7019"/>
                    </a:cubicBezTo>
                    <a:cubicBezTo>
                      <a:pt x="15699" y="4855"/>
                      <a:pt x="14579" y="11701"/>
                      <a:pt x="11711" y="11965"/>
                    </a:cubicBezTo>
                    <a:cubicBezTo>
                      <a:pt x="11167" y="12015"/>
                      <a:pt x="11246" y="11791"/>
                      <a:pt x="11401" y="11239"/>
                    </a:cubicBezTo>
                    <a:cubicBezTo>
                      <a:pt x="11664" y="10310"/>
                      <a:pt x="12164" y="9418"/>
                      <a:pt x="12715" y="8649"/>
                    </a:cubicBezTo>
                    <a:cubicBezTo>
                      <a:pt x="13904" y="6989"/>
                      <a:pt x="15487" y="4837"/>
                      <a:pt x="15147" y="2597"/>
                    </a:cubicBezTo>
                    <a:cubicBezTo>
                      <a:pt x="14837" y="544"/>
                      <a:pt x="12537" y="-47"/>
                      <a:pt x="10488" y="3"/>
                    </a:cubicBezTo>
                    <a:cubicBezTo>
                      <a:pt x="8438" y="-47"/>
                      <a:pt x="6138" y="544"/>
                      <a:pt x="5829" y="2597"/>
                    </a:cubicBezTo>
                    <a:cubicBezTo>
                      <a:pt x="5489" y="4837"/>
                      <a:pt x="7072" y="6989"/>
                      <a:pt x="8261" y="8649"/>
                    </a:cubicBezTo>
                    <a:cubicBezTo>
                      <a:pt x="8811" y="9418"/>
                      <a:pt x="9312" y="10310"/>
                      <a:pt x="9574" y="11239"/>
                    </a:cubicBezTo>
                    <a:cubicBezTo>
                      <a:pt x="9730" y="11791"/>
                      <a:pt x="9808" y="12015"/>
                      <a:pt x="9265" y="11965"/>
                    </a:cubicBezTo>
                    <a:cubicBezTo>
                      <a:pt x="6397" y="11701"/>
                      <a:pt x="5276" y="4855"/>
                      <a:pt x="1904" y="7019"/>
                    </a:cubicBezTo>
                    <a:cubicBezTo>
                      <a:pt x="-312" y="8441"/>
                      <a:pt x="-288" y="12615"/>
                      <a:pt x="444" y="14874"/>
                    </a:cubicBezTo>
                    <a:cubicBezTo>
                      <a:pt x="817" y="16023"/>
                      <a:pt x="1563" y="17201"/>
                      <a:pt x="2789" y="17354"/>
                    </a:cubicBezTo>
                    <a:close/>
                  </a:path>
                </a:pathLst>
              </a:custGeom>
              <a:grpFill/>
              <a:ln w="12700">
                <a:miter lim="400000"/>
              </a:ln>
            </p:spPr>
            <p:txBody>
              <a:bodyPr anchor="ctr"/>
              <a:lstStyle/>
              <a:p>
                <a:pPr algn="ctr"/>
                <a:endParaRPr/>
              </a:p>
            </p:txBody>
          </p:sp>
          <p:sp>
            <p:nvSpPr>
              <p:cNvPr id="99" name="Freeform: Shape 73"/>
              <p:cNvSpPr/>
              <p:nvPr/>
            </p:nvSpPr>
            <p:spPr>
              <a:xfrm>
                <a:off x="892736" y="1985449"/>
                <a:ext cx="427603" cy="455385"/>
              </a:xfrm>
              <a:custGeom>
                <a:avLst/>
                <a:gdLst/>
                <a:ahLst/>
                <a:cxnLst>
                  <a:cxn ang="0">
                    <a:pos x="wd2" y="hd2"/>
                  </a:cxn>
                  <a:cxn ang="5400000">
                    <a:pos x="wd2" y="hd2"/>
                  </a:cxn>
                  <a:cxn ang="10800000">
                    <a:pos x="wd2" y="hd2"/>
                  </a:cxn>
                  <a:cxn ang="16200000">
                    <a:pos x="wd2" y="hd2"/>
                  </a:cxn>
                </a:cxnLst>
                <a:rect l="0" t="0" r="r" b="b"/>
                <a:pathLst>
                  <a:path w="21465" h="21404" extrusionOk="0">
                    <a:moveTo>
                      <a:pt x="17754" y="14776"/>
                    </a:moveTo>
                    <a:cubicBezTo>
                      <a:pt x="18219" y="14447"/>
                      <a:pt x="18804" y="14266"/>
                      <a:pt x="19347" y="14087"/>
                    </a:cubicBezTo>
                    <a:cubicBezTo>
                      <a:pt x="19946" y="13889"/>
                      <a:pt x="20627" y="13735"/>
                      <a:pt x="21155" y="13392"/>
                    </a:cubicBezTo>
                    <a:cubicBezTo>
                      <a:pt x="21404" y="12538"/>
                      <a:pt x="21533" y="11678"/>
                      <a:pt x="21430" y="10793"/>
                    </a:cubicBezTo>
                    <a:cubicBezTo>
                      <a:pt x="21254" y="9286"/>
                      <a:pt x="20947" y="7826"/>
                      <a:pt x="20874" y="6304"/>
                    </a:cubicBezTo>
                    <a:cubicBezTo>
                      <a:pt x="18935" y="7345"/>
                      <a:pt x="16663" y="7963"/>
                      <a:pt x="16029" y="10211"/>
                    </a:cubicBezTo>
                    <a:cubicBezTo>
                      <a:pt x="15890" y="10700"/>
                      <a:pt x="15206" y="12123"/>
                      <a:pt x="14402" y="11668"/>
                    </a:cubicBezTo>
                    <a:cubicBezTo>
                      <a:pt x="13790" y="11320"/>
                      <a:pt x="14148" y="10473"/>
                      <a:pt x="14455" y="10065"/>
                    </a:cubicBezTo>
                    <a:cubicBezTo>
                      <a:pt x="15170" y="9119"/>
                      <a:pt x="16049" y="8339"/>
                      <a:pt x="16084" y="7093"/>
                    </a:cubicBezTo>
                    <a:cubicBezTo>
                      <a:pt x="16113" y="6020"/>
                      <a:pt x="15339" y="5110"/>
                      <a:pt x="14670" y="4305"/>
                    </a:cubicBezTo>
                    <a:cubicBezTo>
                      <a:pt x="13440" y="2827"/>
                      <a:pt x="11918" y="1596"/>
                      <a:pt x="10756" y="63"/>
                    </a:cubicBezTo>
                    <a:lnTo>
                      <a:pt x="10756" y="0"/>
                    </a:lnTo>
                    <a:cubicBezTo>
                      <a:pt x="10749" y="11"/>
                      <a:pt x="10741" y="21"/>
                      <a:pt x="10732" y="32"/>
                    </a:cubicBezTo>
                    <a:cubicBezTo>
                      <a:pt x="10725" y="21"/>
                      <a:pt x="10716" y="11"/>
                      <a:pt x="10709" y="0"/>
                    </a:cubicBezTo>
                    <a:lnTo>
                      <a:pt x="10709" y="63"/>
                    </a:lnTo>
                    <a:cubicBezTo>
                      <a:pt x="9548" y="1597"/>
                      <a:pt x="8026" y="2827"/>
                      <a:pt x="6795" y="4305"/>
                    </a:cubicBezTo>
                    <a:cubicBezTo>
                      <a:pt x="6127" y="5110"/>
                      <a:pt x="5352" y="6021"/>
                      <a:pt x="5381" y="7093"/>
                    </a:cubicBezTo>
                    <a:cubicBezTo>
                      <a:pt x="5417" y="8339"/>
                      <a:pt x="6296" y="9120"/>
                      <a:pt x="7010" y="10065"/>
                    </a:cubicBezTo>
                    <a:cubicBezTo>
                      <a:pt x="7318" y="10473"/>
                      <a:pt x="7675" y="11321"/>
                      <a:pt x="7063" y="11668"/>
                    </a:cubicBezTo>
                    <a:cubicBezTo>
                      <a:pt x="6260" y="12123"/>
                      <a:pt x="5575" y="10701"/>
                      <a:pt x="5437" y="10212"/>
                    </a:cubicBezTo>
                    <a:cubicBezTo>
                      <a:pt x="4803" y="7963"/>
                      <a:pt x="2531" y="7345"/>
                      <a:pt x="591" y="6305"/>
                    </a:cubicBezTo>
                    <a:cubicBezTo>
                      <a:pt x="519" y="7827"/>
                      <a:pt x="211" y="9286"/>
                      <a:pt x="35" y="10794"/>
                    </a:cubicBezTo>
                    <a:cubicBezTo>
                      <a:pt x="-67" y="11678"/>
                      <a:pt x="62" y="12538"/>
                      <a:pt x="311" y="13392"/>
                    </a:cubicBezTo>
                    <a:cubicBezTo>
                      <a:pt x="839" y="13735"/>
                      <a:pt x="1520" y="13889"/>
                      <a:pt x="2119" y="14087"/>
                    </a:cubicBezTo>
                    <a:cubicBezTo>
                      <a:pt x="2662" y="14266"/>
                      <a:pt x="3247" y="14447"/>
                      <a:pt x="3712" y="14776"/>
                    </a:cubicBezTo>
                    <a:cubicBezTo>
                      <a:pt x="4218" y="15136"/>
                      <a:pt x="4179" y="15959"/>
                      <a:pt x="3384" y="15866"/>
                    </a:cubicBezTo>
                    <a:cubicBezTo>
                      <a:pt x="2243" y="15731"/>
                      <a:pt x="1216" y="14699"/>
                      <a:pt x="38" y="14790"/>
                    </a:cubicBezTo>
                    <a:cubicBezTo>
                      <a:pt x="606" y="17514"/>
                      <a:pt x="2007" y="20016"/>
                      <a:pt x="4853" y="21171"/>
                    </a:cubicBezTo>
                    <a:cubicBezTo>
                      <a:pt x="5906" y="21600"/>
                      <a:pt x="6360" y="21419"/>
                      <a:pt x="7238" y="20768"/>
                    </a:cubicBezTo>
                    <a:cubicBezTo>
                      <a:pt x="7964" y="20228"/>
                      <a:pt x="8507" y="19660"/>
                      <a:pt x="9435" y="19459"/>
                    </a:cubicBezTo>
                    <a:cubicBezTo>
                      <a:pt x="9805" y="19380"/>
                      <a:pt x="10170" y="19557"/>
                      <a:pt x="10185" y="19175"/>
                    </a:cubicBezTo>
                    <a:cubicBezTo>
                      <a:pt x="10196" y="18867"/>
                      <a:pt x="10207" y="18558"/>
                      <a:pt x="10218" y="18249"/>
                    </a:cubicBezTo>
                    <a:cubicBezTo>
                      <a:pt x="10340" y="14901"/>
                      <a:pt x="10611" y="12945"/>
                      <a:pt x="10733" y="9597"/>
                    </a:cubicBezTo>
                    <a:cubicBezTo>
                      <a:pt x="10855" y="12945"/>
                      <a:pt x="11126" y="14901"/>
                      <a:pt x="11248" y="18249"/>
                    </a:cubicBezTo>
                    <a:cubicBezTo>
                      <a:pt x="11259" y="18558"/>
                      <a:pt x="11270" y="18867"/>
                      <a:pt x="11282" y="19175"/>
                    </a:cubicBezTo>
                    <a:cubicBezTo>
                      <a:pt x="11295" y="19557"/>
                      <a:pt x="11661" y="19380"/>
                      <a:pt x="12031" y="19459"/>
                    </a:cubicBezTo>
                    <a:cubicBezTo>
                      <a:pt x="12960" y="19660"/>
                      <a:pt x="13502" y="20228"/>
                      <a:pt x="14228" y="20768"/>
                    </a:cubicBezTo>
                    <a:cubicBezTo>
                      <a:pt x="15105" y="21419"/>
                      <a:pt x="15560" y="21600"/>
                      <a:pt x="16614" y="21171"/>
                    </a:cubicBezTo>
                    <a:cubicBezTo>
                      <a:pt x="19458" y="20016"/>
                      <a:pt x="20860" y="17514"/>
                      <a:pt x="21428" y="14790"/>
                    </a:cubicBezTo>
                    <a:cubicBezTo>
                      <a:pt x="20251" y="14699"/>
                      <a:pt x="19222" y="15731"/>
                      <a:pt x="18082" y="15866"/>
                    </a:cubicBezTo>
                    <a:cubicBezTo>
                      <a:pt x="17286" y="15959"/>
                      <a:pt x="17248" y="15135"/>
                      <a:pt x="17754" y="14776"/>
                    </a:cubicBezTo>
                    <a:close/>
                  </a:path>
                </a:pathLst>
              </a:custGeom>
              <a:grpFill/>
              <a:ln w="12700">
                <a:miter lim="400000"/>
              </a:ln>
            </p:spPr>
            <p:txBody>
              <a:bodyPr anchor="ctr"/>
              <a:lstStyle/>
              <a:p>
                <a:pPr algn="ctr"/>
                <a:endParaRPr/>
              </a:p>
            </p:txBody>
          </p:sp>
          <p:sp>
            <p:nvSpPr>
              <p:cNvPr id="100" name="Freeform: Shape 74"/>
              <p:cNvSpPr/>
              <p:nvPr/>
            </p:nvSpPr>
            <p:spPr>
              <a:xfrm>
                <a:off x="1093434" y="2406267"/>
                <a:ext cx="30124" cy="141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01" name="Freeform: Shape 75"/>
              <p:cNvSpPr/>
              <p:nvPr/>
            </p:nvSpPr>
            <p:spPr>
              <a:xfrm>
                <a:off x="1760272" y="1946604"/>
                <a:ext cx="351963" cy="2931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512" y="21600"/>
                    </a:lnTo>
                    <a:lnTo>
                      <a:pt x="5512" y="19066"/>
                    </a:lnTo>
                    <a:lnTo>
                      <a:pt x="2089" y="19066"/>
                    </a:lnTo>
                    <a:lnTo>
                      <a:pt x="2089" y="19066"/>
                    </a:lnTo>
                    <a:lnTo>
                      <a:pt x="5512" y="13351"/>
                    </a:lnTo>
                    <a:lnTo>
                      <a:pt x="5512" y="7506"/>
                    </a:lnTo>
                    <a:lnTo>
                      <a:pt x="5512" y="7506"/>
                    </a:lnTo>
                    <a:cubicBezTo>
                      <a:pt x="4432" y="7506"/>
                      <a:pt x="3556" y="6454"/>
                      <a:pt x="3556" y="5157"/>
                    </a:cubicBezTo>
                    <a:cubicBezTo>
                      <a:pt x="3556" y="3860"/>
                      <a:pt x="4432" y="2808"/>
                      <a:pt x="5512" y="2808"/>
                    </a:cubicBezTo>
                    <a:lnTo>
                      <a:pt x="5512" y="2808"/>
                    </a:lnTo>
                    <a:lnTo>
                      <a:pt x="5512" y="2808"/>
                    </a:lnTo>
                    <a:lnTo>
                      <a:pt x="5512" y="0"/>
                    </a:lnTo>
                    <a:lnTo>
                      <a:pt x="0" y="0"/>
                    </a:lnTo>
                    <a:cubicBezTo>
                      <a:pt x="0" y="0"/>
                      <a:pt x="0" y="21600"/>
                      <a:pt x="0" y="21600"/>
                    </a:cubicBezTo>
                    <a:close/>
                    <a:moveTo>
                      <a:pt x="5512" y="13351"/>
                    </a:moveTo>
                    <a:lnTo>
                      <a:pt x="7040" y="10801"/>
                    </a:lnTo>
                    <a:lnTo>
                      <a:pt x="9955" y="15666"/>
                    </a:lnTo>
                    <a:cubicBezTo>
                      <a:pt x="10922" y="14142"/>
                      <a:pt x="11914" y="12641"/>
                      <a:pt x="12933" y="11170"/>
                    </a:cubicBezTo>
                    <a:lnTo>
                      <a:pt x="15369" y="7105"/>
                    </a:lnTo>
                    <a:lnTo>
                      <a:pt x="15369" y="7105"/>
                    </a:lnTo>
                    <a:lnTo>
                      <a:pt x="15591" y="7476"/>
                    </a:lnTo>
                    <a:cubicBezTo>
                      <a:pt x="17514" y="4893"/>
                      <a:pt x="19518" y="2398"/>
                      <a:pt x="21600" y="0"/>
                    </a:cubicBezTo>
                    <a:lnTo>
                      <a:pt x="5512" y="0"/>
                    </a:lnTo>
                    <a:lnTo>
                      <a:pt x="5512" y="2808"/>
                    </a:lnTo>
                    <a:cubicBezTo>
                      <a:pt x="6594" y="2808"/>
                      <a:pt x="7470" y="3860"/>
                      <a:pt x="7470" y="5157"/>
                    </a:cubicBezTo>
                    <a:cubicBezTo>
                      <a:pt x="7470" y="6454"/>
                      <a:pt x="6594" y="7506"/>
                      <a:pt x="5512" y="7506"/>
                    </a:cubicBezTo>
                    <a:cubicBezTo>
                      <a:pt x="5512" y="7506"/>
                      <a:pt x="5512" y="13351"/>
                      <a:pt x="5512" y="13351"/>
                    </a:cubicBezTo>
                    <a:close/>
                    <a:moveTo>
                      <a:pt x="5512" y="21600"/>
                    </a:moveTo>
                    <a:lnTo>
                      <a:pt x="6388" y="21600"/>
                    </a:lnTo>
                    <a:cubicBezTo>
                      <a:pt x="6871" y="20749"/>
                      <a:pt x="7360" y="19902"/>
                      <a:pt x="7858" y="19066"/>
                    </a:cubicBezTo>
                    <a:lnTo>
                      <a:pt x="5512" y="19066"/>
                    </a:lnTo>
                    <a:lnTo>
                      <a:pt x="5512" y="21600"/>
                    </a:lnTo>
                    <a:cubicBezTo>
                      <a:pt x="5512" y="21600"/>
                      <a:pt x="5512" y="21600"/>
                      <a:pt x="5512" y="21600"/>
                    </a:cubicBezTo>
                    <a:close/>
                  </a:path>
                </a:pathLst>
              </a:custGeom>
              <a:grpFill/>
              <a:ln w="12700">
                <a:miter lim="400000"/>
              </a:ln>
            </p:spPr>
            <p:txBody>
              <a:bodyPr anchor="ctr"/>
              <a:lstStyle/>
              <a:p>
                <a:pPr algn="ctr"/>
                <a:endParaRPr/>
              </a:p>
            </p:txBody>
          </p:sp>
          <p:sp>
            <p:nvSpPr>
              <p:cNvPr id="102" name="Freeform: Shape 76"/>
              <p:cNvSpPr/>
              <p:nvPr/>
            </p:nvSpPr>
            <p:spPr>
              <a:xfrm>
                <a:off x="5210989" y="1661741"/>
                <a:ext cx="42810" cy="218923"/>
              </a:xfrm>
              <a:custGeom>
                <a:avLst/>
                <a:gdLst/>
                <a:ahLst/>
                <a:cxnLst>
                  <a:cxn ang="0">
                    <a:pos x="wd2" y="hd2"/>
                  </a:cxn>
                  <a:cxn ang="5400000">
                    <a:pos x="wd2" y="hd2"/>
                  </a:cxn>
                  <a:cxn ang="10800000">
                    <a:pos x="wd2" y="hd2"/>
                  </a:cxn>
                  <a:cxn ang="16200000">
                    <a:pos x="wd2" y="hd2"/>
                  </a:cxn>
                </a:cxnLst>
                <a:rect l="0" t="0" r="r" b="b"/>
                <a:pathLst>
                  <a:path w="21600" h="21600" extrusionOk="0">
                    <a:moveTo>
                      <a:pt x="21466" y="507"/>
                    </a:moveTo>
                    <a:cubicBezTo>
                      <a:pt x="18381" y="201"/>
                      <a:pt x="14968" y="18"/>
                      <a:pt x="11516" y="2"/>
                    </a:cubicBezTo>
                    <a:cubicBezTo>
                      <a:pt x="11318" y="0"/>
                      <a:pt x="11130" y="0"/>
                      <a:pt x="10942" y="0"/>
                    </a:cubicBezTo>
                    <a:cubicBezTo>
                      <a:pt x="7025" y="0"/>
                      <a:pt x="3279" y="200"/>
                      <a:pt x="0" y="559"/>
                    </a:cubicBezTo>
                    <a:lnTo>
                      <a:pt x="140" y="21600"/>
                    </a:lnTo>
                    <a:lnTo>
                      <a:pt x="21600" y="21595"/>
                    </a:lnTo>
                    <a:cubicBezTo>
                      <a:pt x="21600" y="21595"/>
                      <a:pt x="21466" y="507"/>
                      <a:pt x="21466" y="507"/>
                    </a:cubicBezTo>
                    <a:close/>
                  </a:path>
                </a:pathLst>
              </a:custGeom>
              <a:grpFill/>
              <a:ln w="12700">
                <a:miter lim="400000"/>
              </a:ln>
            </p:spPr>
            <p:txBody>
              <a:bodyPr anchor="ctr"/>
              <a:lstStyle/>
              <a:p>
                <a:pPr algn="ctr"/>
                <a:endParaRPr/>
              </a:p>
            </p:txBody>
          </p:sp>
          <p:sp>
            <p:nvSpPr>
              <p:cNvPr id="103" name="Freeform: Shape 77"/>
              <p:cNvSpPr/>
              <p:nvPr/>
            </p:nvSpPr>
            <p:spPr>
              <a:xfrm>
                <a:off x="5210989" y="1363931"/>
                <a:ext cx="42576" cy="29125"/>
              </a:xfrm>
              <a:custGeom>
                <a:avLst/>
                <a:gdLst/>
                <a:ahLst/>
                <a:cxnLst>
                  <a:cxn ang="0">
                    <a:pos x="wd2" y="hd2"/>
                  </a:cxn>
                  <a:cxn ang="5400000">
                    <a:pos x="wd2" y="hd2"/>
                  </a:cxn>
                  <a:cxn ang="10800000">
                    <a:pos x="wd2" y="hd2"/>
                  </a:cxn>
                  <a:cxn ang="16200000">
                    <a:pos x="wd2" y="hd2"/>
                  </a:cxn>
                </a:cxnLst>
                <a:rect l="0" t="0" r="r" b="b"/>
                <a:pathLst>
                  <a:path w="21600" h="21600" extrusionOk="0">
                    <a:moveTo>
                      <a:pt x="13007" y="20449"/>
                    </a:moveTo>
                    <a:cubicBezTo>
                      <a:pt x="13754" y="20449"/>
                      <a:pt x="14502" y="20461"/>
                      <a:pt x="15326" y="20472"/>
                    </a:cubicBezTo>
                    <a:cubicBezTo>
                      <a:pt x="17424" y="20578"/>
                      <a:pt x="19515" y="20779"/>
                      <a:pt x="21600" y="21028"/>
                    </a:cubicBezTo>
                    <a:lnTo>
                      <a:pt x="21581" y="0"/>
                    </a:lnTo>
                    <a:lnTo>
                      <a:pt x="0" y="40"/>
                    </a:lnTo>
                    <a:lnTo>
                      <a:pt x="13" y="21600"/>
                    </a:lnTo>
                    <a:cubicBezTo>
                      <a:pt x="4295" y="20871"/>
                      <a:pt x="8628" y="20449"/>
                      <a:pt x="12997" y="20449"/>
                    </a:cubicBezTo>
                    <a:cubicBezTo>
                      <a:pt x="12997" y="20449"/>
                      <a:pt x="13007" y="20449"/>
                      <a:pt x="13007" y="20449"/>
                    </a:cubicBezTo>
                    <a:close/>
                  </a:path>
                </a:pathLst>
              </a:custGeom>
              <a:grpFill/>
              <a:ln w="12700">
                <a:miter lim="400000"/>
              </a:ln>
            </p:spPr>
            <p:txBody>
              <a:bodyPr anchor="ctr"/>
              <a:lstStyle/>
              <a:p>
                <a:pPr algn="ctr"/>
                <a:endParaRPr/>
              </a:p>
            </p:txBody>
          </p:sp>
          <p:sp>
            <p:nvSpPr>
              <p:cNvPr id="104" name="Freeform: Shape 78"/>
              <p:cNvSpPr/>
              <p:nvPr/>
            </p:nvSpPr>
            <p:spPr>
              <a:xfrm>
                <a:off x="5036187" y="1402776"/>
                <a:ext cx="405022" cy="300843"/>
              </a:xfrm>
              <a:custGeom>
                <a:avLst/>
                <a:gdLst/>
                <a:ahLst/>
                <a:cxnLst>
                  <a:cxn ang="0">
                    <a:pos x="wd2" y="hd2"/>
                  </a:cxn>
                  <a:cxn ang="5400000">
                    <a:pos x="wd2" y="hd2"/>
                  </a:cxn>
                  <a:cxn ang="10800000">
                    <a:pos x="wd2" y="hd2"/>
                  </a:cxn>
                  <a:cxn ang="16200000">
                    <a:pos x="wd2" y="hd2"/>
                  </a:cxn>
                </a:cxnLst>
                <a:rect l="0" t="0" r="r" b="b"/>
                <a:pathLst>
                  <a:path w="21430" h="21600" extrusionOk="0">
                    <a:moveTo>
                      <a:pt x="11658" y="62"/>
                    </a:moveTo>
                    <a:cubicBezTo>
                      <a:pt x="11435" y="34"/>
                      <a:pt x="11209" y="12"/>
                      <a:pt x="10981" y="3"/>
                    </a:cubicBezTo>
                    <a:cubicBezTo>
                      <a:pt x="10908" y="1"/>
                      <a:pt x="10834" y="0"/>
                      <a:pt x="10761" y="0"/>
                    </a:cubicBezTo>
                    <a:cubicBezTo>
                      <a:pt x="10303" y="0"/>
                      <a:pt x="9851" y="44"/>
                      <a:pt x="9408" y="119"/>
                    </a:cubicBezTo>
                    <a:cubicBezTo>
                      <a:pt x="4214" y="1006"/>
                      <a:pt x="137" y="6928"/>
                      <a:pt x="4" y="14246"/>
                    </a:cubicBezTo>
                    <a:cubicBezTo>
                      <a:pt x="-32" y="16186"/>
                      <a:pt x="213" y="18045"/>
                      <a:pt x="688" y="19756"/>
                    </a:cubicBezTo>
                    <a:cubicBezTo>
                      <a:pt x="816" y="20218"/>
                      <a:pt x="949" y="20431"/>
                      <a:pt x="1091" y="20431"/>
                    </a:cubicBezTo>
                    <a:cubicBezTo>
                      <a:pt x="1252" y="20431"/>
                      <a:pt x="1425" y="20157"/>
                      <a:pt x="1615" y="19661"/>
                    </a:cubicBezTo>
                    <a:cubicBezTo>
                      <a:pt x="2133" y="18305"/>
                      <a:pt x="3176" y="17386"/>
                      <a:pt x="4370" y="17386"/>
                    </a:cubicBezTo>
                    <a:cubicBezTo>
                      <a:pt x="4395" y="17386"/>
                      <a:pt x="4421" y="17386"/>
                      <a:pt x="4448" y="17388"/>
                    </a:cubicBezTo>
                    <a:cubicBezTo>
                      <a:pt x="5674" y="17429"/>
                      <a:pt x="6716" y="18429"/>
                      <a:pt x="7194" y="19847"/>
                    </a:cubicBezTo>
                    <a:cubicBezTo>
                      <a:pt x="7357" y="20329"/>
                      <a:pt x="7423" y="20568"/>
                      <a:pt x="7494" y="20568"/>
                    </a:cubicBezTo>
                    <a:cubicBezTo>
                      <a:pt x="7566" y="20568"/>
                      <a:pt x="7641" y="20334"/>
                      <a:pt x="7818" y="19868"/>
                    </a:cubicBezTo>
                    <a:cubicBezTo>
                      <a:pt x="8161" y="18973"/>
                      <a:pt x="8733" y="18271"/>
                      <a:pt x="9425" y="17896"/>
                    </a:cubicBezTo>
                    <a:cubicBezTo>
                      <a:pt x="9781" y="17703"/>
                      <a:pt x="10168" y="17595"/>
                      <a:pt x="10573" y="17595"/>
                    </a:cubicBezTo>
                    <a:cubicBezTo>
                      <a:pt x="10599" y="17595"/>
                      <a:pt x="10626" y="17595"/>
                      <a:pt x="10652" y="17596"/>
                    </a:cubicBezTo>
                    <a:cubicBezTo>
                      <a:pt x="11007" y="17607"/>
                      <a:pt x="11351" y="17704"/>
                      <a:pt x="11675" y="17867"/>
                    </a:cubicBezTo>
                    <a:cubicBezTo>
                      <a:pt x="12462" y="18264"/>
                      <a:pt x="13119" y="19061"/>
                      <a:pt x="13454" y="20050"/>
                    </a:cubicBezTo>
                    <a:cubicBezTo>
                      <a:pt x="13618" y="20538"/>
                      <a:pt x="13686" y="20782"/>
                      <a:pt x="13760" y="20782"/>
                    </a:cubicBezTo>
                    <a:cubicBezTo>
                      <a:pt x="13831" y="20782"/>
                      <a:pt x="13908" y="20553"/>
                      <a:pt x="14086" y="20095"/>
                    </a:cubicBezTo>
                    <a:cubicBezTo>
                      <a:pt x="14615" y="18735"/>
                      <a:pt x="15584" y="17801"/>
                      <a:pt x="16778" y="17801"/>
                    </a:cubicBezTo>
                    <a:cubicBezTo>
                      <a:pt x="16804" y="17801"/>
                      <a:pt x="16830" y="17803"/>
                      <a:pt x="16856" y="17803"/>
                    </a:cubicBezTo>
                    <a:cubicBezTo>
                      <a:pt x="18081" y="17845"/>
                      <a:pt x="19124" y="18845"/>
                      <a:pt x="19602" y="20263"/>
                    </a:cubicBezTo>
                    <a:cubicBezTo>
                      <a:pt x="19709" y="20582"/>
                      <a:pt x="19777" y="20895"/>
                      <a:pt x="19819" y="21170"/>
                    </a:cubicBezTo>
                    <a:cubicBezTo>
                      <a:pt x="19863" y="21452"/>
                      <a:pt x="19930" y="21600"/>
                      <a:pt x="20012" y="21600"/>
                    </a:cubicBezTo>
                    <a:cubicBezTo>
                      <a:pt x="20080" y="21600"/>
                      <a:pt x="20158" y="21498"/>
                      <a:pt x="20239" y="21286"/>
                    </a:cubicBezTo>
                    <a:cubicBezTo>
                      <a:pt x="20335" y="21036"/>
                      <a:pt x="20440" y="20742"/>
                      <a:pt x="20542" y="20421"/>
                    </a:cubicBezTo>
                    <a:cubicBezTo>
                      <a:pt x="21079" y="18747"/>
                      <a:pt x="21392" y="16904"/>
                      <a:pt x="21427" y="14965"/>
                    </a:cubicBezTo>
                    <a:cubicBezTo>
                      <a:pt x="21568" y="7232"/>
                      <a:pt x="17253" y="759"/>
                      <a:pt x="11658" y="62"/>
                    </a:cubicBezTo>
                    <a:close/>
                  </a:path>
                </a:pathLst>
              </a:custGeom>
              <a:grpFill/>
              <a:ln w="12700">
                <a:miter lim="400000"/>
              </a:ln>
            </p:spPr>
            <p:txBody>
              <a:bodyPr anchor="ctr"/>
              <a:lstStyle/>
              <a:p>
                <a:pPr algn="ctr"/>
                <a:endParaRPr/>
              </a:p>
            </p:txBody>
          </p:sp>
          <p:sp>
            <p:nvSpPr>
              <p:cNvPr id="105" name="Freeform: Shape 79"/>
              <p:cNvSpPr/>
              <p:nvPr/>
            </p:nvSpPr>
            <p:spPr>
              <a:xfrm>
                <a:off x="3424126" y="5831089"/>
                <a:ext cx="160217" cy="113314"/>
              </a:xfrm>
              <a:custGeom>
                <a:avLst/>
                <a:gdLst/>
                <a:ahLst/>
                <a:cxnLst>
                  <a:cxn ang="0">
                    <a:pos x="wd2" y="hd2"/>
                  </a:cxn>
                  <a:cxn ang="5400000">
                    <a:pos x="wd2" y="hd2"/>
                  </a:cxn>
                  <a:cxn ang="10800000">
                    <a:pos x="wd2" y="hd2"/>
                  </a:cxn>
                  <a:cxn ang="16200000">
                    <a:pos x="wd2" y="hd2"/>
                  </a:cxn>
                </a:cxnLst>
                <a:rect l="0" t="0" r="r" b="b"/>
                <a:pathLst>
                  <a:path w="21600" h="21287" extrusionOk="0">
                    <a:moveTo>
                      <a:pt x="14083" y="6105"/>
                    </a:moveTo>
                    <a:cubicBezTo>
                      <a:pt x="15450" y="4070"/>
                      <a:pt x="17234" y="2621"/>
                      <a:pt x="19057" y="1526"/>
                    </a:cubicBezTo>
                    <a:cubicBezTo>
                      <a:pt x="19690" y="1146"/>
                      <a:pt x="20881" y="172"/>
                      <a:pt x="21600" y="243"/>
                    </a:cubicBezTo>
                    <a:cubicBezTo>
                      <a:pt x="18695" y="-87"/>
                      <a:pt x="15614" y="-313"/>
                      <a:pt x="12842" y="1179"/>
                    </a:cubicBezTo>
                    <a:cubicBezTo>
                      <a:pt x="10419" y="2483"/>
                      <a:pt x="8456" y="5065"/>
                      <a:pt x="6937" y="7939"/>
                    </a:cubicBezTo>
                    <a:cubicBezTo>
                      <a:pt x="5933" y="9840"/>
                      <a:pt x="5211" y="11925"/>
                      <a:pt x="4407" y="13992"/>
                    </a:cubicBezTo>
                    <a:cubicBezTo>
                      <a:pt x="3421" y="16524"/>
                      <a:pt x="2123" y="20261"/>
                      <a:pt x="0" y="21287"/>
                    </a:cubicBezTo>
                    <a:cubicBezTo>
                      <a:pt x="2687" y="20871"/>
                      <a:pt x="5310" y="19235"/>
                      <a:pt x="7404" y="16885"/>
                    </a:cubicBezTo>
                    <a:cubicBezTo>
                      <a:pt x="10096" y="13873"/>
                      <a:pt x="11746" y="9578"/>
                      <a:pt x="14083" y="6105"/>
                    </a:cubicBezTo>
                    <a:close/>
                  </a:path>
                </a:pathLst>
              </a:custGeom>
              <a:grpFill/>
              <a:ln w="12700">
                <a:miter lim="400000"/>
              </a:ln>
            </p:spPr>
            <p:txBody>
              <a:bodyPr anchor="ctr"/>
              <a:lstStyle/>
              <a:p>
                <a:pPr algn="ctr"/>
                <a:endParaRPr/>
              </a:p>
            </p:txBody>
          </p:sp>
          <p:sp>
            <p:nvSpPr>
              <p:cNvPr id="106" name="Freeform: Shape 80"/>
              <p:cNvSpPr/>
              <p:nvPr/>
            </p:nvSpPr>
            <p:spPr>
              <a:xfrm>
                <a:off x="3437074" y="5831089"/>
                <a:ext cx="210316" cy="134908"/>
              </a:xfrm>
              <a:custGeom>
                <a:avLst/>
                <a:gdLst/>
                <a:ahLst/>
                <a:cxnLst>
                  <a:cxn ang="0">
                    <a:pos x="wd2" y="hd2"/>
                  </a:cxn>
                  <a:cxn ang="5400000">
                    <a:pos x="wd2" y="hd2"/>
                  </a:cxn>
                  <a:cxn ang="10800000">
                    <a:pos x="wd2" y="hd2"/>
                  </a:cxn>
                  <a:cxn ang="16200000">
                    <a:pos x="wd2" y="hd2"/>
                  </a:cxn>
                </a:cxnLst>
                <a:rect l="0" t="0" r="r" b="b"/>
                <a:pathLst>
                  <a:path w="21600" h="20517" extrusionOk="0">
                    <a:moveTo>
                      <a:pt x="13983" y="2079"/>
                    </a:moveTo>
                    <a:cubicBezTo>
                      <a:pt x="11684" y="3887"/>
                      <a:pt x="10224" y="6189"/>
                      <a:pt x="8651" y="9181"/>
                    </a:cubicBezTo>
                    <a:cubicBezTo>
                      <a:pt x="7508" y="11358"/>
                      <a:pt x="6215" y="13852"/>
                      <a:pt x="4615" y="15344"/>
                    </a:cubicBezTo>
                    <a:cubicBezTo>
                      <a:pt x="3349" y="16523"/>
                      <a:pt x="1523" y="17927"/>
                      <a:pt x="0" y="18131"/>
                    </a:cubicBezTo>
                    <a:cubicBezTo>
                      <a:pt x="3621" y="21377"/>
                      <a:pt x="8187" y="21283"/>
                      <a:pt x="11783" y="18023"/>
                    </a:cubicBezTo>
                    <a:cubicBezTo>
                      <a:pt x="15100" y="15019"/>
                      <a:pt x="16327" y="10046"/>
                      <a:pt x="18203" y="5337"/>
                    </a:cubicBezTo>
                    <a:cubicBezTo>
                      <a:pt x="18796" y="3848"/>
                      <a:pt x="19553" y="2500"/>
                      <a:pt x="20431" y="1365"/>
                    </a:cubicBezTo>
                    <a:cubicBezTo>
                      <a:pt x="20638" y="1100"/>
                      <a:pt x="21288" y="71"/>
                      <a:pt x="21600" y="90"/>
                    </a:cubicBezTo>
                    <a:cubicBezTo>
                      <a:pt x="18993" y="-223"/>
                      <a:pt x="16312" y="240"/>
                      <a:pt x="13983" y="2079"/>
                    </a:cubicBezTo>
                    <a:close/>
                  </a:path>
                </a:pathLst>
              </a:custGeom>
              <a:grpFill/>
              <a:ln w="12700">
                <a:miter lim="400000"/>
              </a:ln>
            </p:spPr>
            <p:txBody>
              <a:bodyPr anchor="ctr"/>
              <a:lstStyle/>
              <a:p>
                <a:pPr algn="ctr"/>
                <a:endParaRPr/>
              </a:p>
            </p:txBody>
          </p:sp>
          <p:sp>
            <p:nvSpPr>
              <p:cNvPr id="107" name="Freeform: Shape 81"/>
              <p:cNvSpPr/>
              <p:nvPr/>
            </p:nvSpPr>
            <p:spPr>
              <a:xfrm>
                <a:off x="3424126" y="5714554"/>
                <a:ext cx="137089" cy="96958"/>
              </a:xfrm>
              <a:custGeom>
                <a:avLst/>
                <a:gdLst/>
                <a:ahLst/>
                <a:cxnLst>
                  <a:cxn ang="0">
                    <a:pos x="wd2" y="hd2"/>
                  </a:cxn>
                  <a:cxn ang="5400000">
                    <a:pos x="wd2" y="hd2"/>
                  </a:cxn>
                  <a:cxn ang="10800000">
                    <a:pos x="wd2" y="hd2"/>
                  </a:cxn>
                  <a:cxn ang="16200000">
                    <a:pos x="wd2" y="hd2"/>
                  </a:cxn>
                </a:cxnLst>
                <a:rect l="0" t="0" r="r" b="b"/>
                <a:pathLst>
                  <a:path w="21600" h="21286" extrusionOk="0">
                    <a:moveTo>
                      <a:pt x="6934" y="7936"/>
                    </a:moveTo>
                    <a:cubicBezTo>
                      <a:pt x="5933" y="9838"/>
                      <a:pt x="5210" y="11923"/>
                      <a:pt x="4405" y="13988"/>
                    </a:cubicBezTo>
                    <a:cubicBezTo>
                      <a:pt x="3421" y="16522"/>
                      <a:pt x="2121" y="20259"/>
                      <a:pt x="0" y="21286"/>
                    </a:cubicBezTo>
                    <a:cubicBezTo>
                      <a:pt x="2685" y="20870"/>
                      <a:pt x="5310" y="19232"/>
                      <a:pt x="7404" y="16886"/>
                    </a:cubicBezTo>
                    <a:cubicBezTo>
                      <a:pt x="10093" y="13877"/>
                      <a:pt x="11745" y="9580"/>
                      <a:pt x="14081" y="6104"/>
                    </a:cubicBezTo>
                    <a:cubicBezTo>
                      <a:pt x="15449" y="4067"/>
                      <a:pt x="17234" y="2620"/>
                      <a:pt x="19057" y="1526"/>
                    </a:cubicBezTo>
                    <a:cubicBezTo>
                      <a:pt x="19688" y="1146"/>
                      <a:pt x="20880" y="172"/>
                      <a:pt x="21600" y="244"/>
                    </a:cubicBezTo>
                    <a:cubicBezTo>
                      <a:pt x="18693" y="-86"/>
                      <a:pt x="15612" y="-314"/>
                      <a:pt x="12841" y="1179"/>
                    </a:cubicBezTo>
                    <a:cubicBezTo>
                      <a:pt x="10420" y="2479"/>
                      <a:pt x="8457" y="5063"/>
                      <a:pt x="6934" y="7936"/>
                    </a:cubicBezTo>
                    <a:close/>
                  </a:path>
                </a:pathLst>
              </a:custGeom>
              <a:grpFill/>
              <a:ln w="12700">
                <a:miter lim="400000"/>
              </a:ln>
            </p:spPr>
            <p:txBody>
              <a:bodyPr anchor="ctr"/>
              <a:lstStyle/>
              <a:p>
                <a:pPr algn="ctr"/>
                <a:endParaRPr/>
              </a:p>
            </p:txBody>
          </p:sp>
          <p:sp>
            <p:nvSpPr>
              <p:cNvPr id="108" name="Freeform: Shape 82"/>
              <p:cNvSpPr/>
              <p:nvPr/>
            </p:nvSpPr>
            <p:spPr>
              <a:xfrm>
                <a:off x="3437074" y="5714555"/>
                <a:ext cx="179968" cy="115443"/>
              </a:xfrm>
              <a:custGeom>
                <a:avLst/>
                <a:gdLst/>
                <a:ahLst/>
                <a:cxnLst>
                  <a:cxn ang="0">
                    <a:pos x="wd2" y="hd2"/>
                  </a:cxn>
                  <a:cxn ang="5400000">
                    <a:pos x="wd2" y="hd2"/>
                  </a:cxn>
                  <a:cxn ang="10800000">
                    <a:pos x="wd2" y="hd2"/>
                  </a:cxn>
                  <a:cxn ang="16200000">
                    <a:pos x="wd2" y="hd2"/>
                  </a:cxn>
                </a:cxnLst>
                <a:rect l="0" t="0" r="r" b="b"/>
                <a:pathLst>
                  <a:path w="21600" h="20516" extrusionOk="0">
                    <a:moveTo>
                      <a:pt x="20431" y="1366"/>
                    </a:moveTo>
                    <a:cubicBezTo>
                      <a:pt x="20637" y="1099"/>
                      <a:pt x="21288" y="72"/>
                      <a:pt x="21600" y="92"/>
                    </a:cubicBezTo>
                    <a:cubicBezTo>
                      <a:pt x="18992" y="-225"/>
                      <a:pt x="16312" y="238"/>
                      <a:pt x="13981" y="2076"/>
                    </a:cubicBezTo>
                    <a:cubicBezTo>
                      <a:pt x="11684" y="3892"/>
                      <a:pt x="10224" y="6188"/>
                      <a:pt x="8651" y="9184"/>
                    </a:cubicBezTo>
                    <a:cubicBezTo>
                      <a:pt x="7506" y="11359"/>
                      <a:pt x="6216" y="13851"/>
                      <a:pt x="4615" y="15341"/>
                    </a:cubicBezTo>
                    <a:cubicBezTo>
                      <a:pt x="3347" y="16519"/>
                      <a:pt x="1522" y="17923"/>
                      <a:pt x="0" y="18132"/>
                    </a:cubicBezTo>
                    <a:cubicBezTo>
                      <a:pt x="3622" y="21375"/>
                      <a:pt x="8186" y="21281"/>
                      <a:pt x="11782" y="18022"/>
                    </a:cubicBezTo>
                    <a:cubicBezTo>
                      <a:pt x="15099" y="15018"/>
                      <a:pt x="16326" y="10045"/>
                      <a:pt x="18203" y="5337"/>
                    </a:cubicBezTo>
                    <a:cubicBezTo>
                      <a:pt x="18795" y="3849"/>
                      <a:pt x="19551" y="2501"/>
                      <a:pt x="20431" y="1366"/>
                    </a:cubicBezTo>
                    <a:close/>
                  </a:path>
                </a:pathLst>
              </a:custGeom>
              <a:grpFill/>
              <a:ln w="12700">
                <a:miter lim="400000"/>
              </a:ln>
            </p:spPr>
            <p:txBody>
              <a:bodyPr anchor="ctr"/>
              <a:lstStyle/>
              <a:p>
                <a:pPr algn="ctr"/>
                <a:endParaRPr/>
              </a:p>
            </p:txBody>
          </p:sp>
          <p:sp>
            <p:nvSpPr>
              <p:cNvPr id="109" name="Freeform: Shape 83"/>
              <p:cNvSpPr/>
              <p:nvPr/>
            </p:nvSpPr>
            <p:spPr>
              <a:xfrm>
                <a:off x="3249324" y="5831089"/>
                <a:ext cx="160211" cy="113314"/>
              </a:xfrm>
              <a:custGeom>
                <a:avLst/>
                <a:gdLst/>
                <a:ahLst/>
                <a:cxnLst>
                  <a:cxn ang="0">
                    <a:pos x="wd2" y="hd2"/>
                  </a:cxn>
                  <a:cxn ang="5400000">
                    <a:pos x="wd2" y="hd2"/>
                  </a:cxn>
                  <a:cxn ang="10800000">
                    <a:pos x="wd2" y="hd2"/>
                  </a:cxn>
                  <a:cxn ang="16200000">
                    <a:pos x="wd2" y="hd2"/>
                  </a:cxn>
                </a:cxnLst>
                <a:rect l="0" t="0" r="r" b="b"/>
                <a:pathLst>
                  <a:path w="21600" h="21287" extrusionOk="0">
                    <a:moveTo>
                      <a:pt x="7518" y="6105"/>
                    </a:moveTo>
                    <a:cubicBezTo>
                      <a:pt x="9855" y="9578"/>
                      <a:pt x="11506" y="13873"/>
                      <a:pt x="14197" y="16885"/>
                    </a:cubicBezTo>
                    <a:cubicBezTo>
                      <a:pt x="16290" y="19235"/>
                      <a:pt x="18914" y="20871"/>
                      <a:pt x="21600" y="21287"/>
                    </a:cubicBezTo>
                    <a:cubicBezTo>
                      <a:pt x="19478" y="20261"/>
                      <a:pt x="18178" y="16524"/>
                      <a:pt x="17193" y="13987"/>
                    </a:cubicBezTo>
                    <a:cubicBezTo>
                      <a:pt x="16389" y="11925"/>
                      <a:pt x="15666" y="9837"/>
                      <a:pt x="14663" y="7939"/>
                    </a:cubicBezTo>
                    <a:cubicBezTo>
                      <a:pt x="13143" y="5065"/>
                      <a:pt x="11179" y="2483"/>
                      <a:pt x="8758" y="1179"/>
                    </a:cubicBezTo>
                    <a:cubicBezTo>
                      <a:pt x="5986" y="-313"/>
                      <a:pt x="2905" y="-87"/>
                      <a:pt x="0" y="243"/>
                    </a:cubicBezTo>
                    <a:cubicBezTo>
                      <a:pt x="719" y="172"/>
                      <a:pt x="1909" y="1146"/>
                      <a:pt x="2542" y="1526"/>
                    </a:cubicBezTo>
                    <a:cubicBezTo>
                      <a:pt x="4365" y="2621"/>
                      <a:pt x="6149" y="4070"/>
                      <a:pt x="7518" y="6105"/>
                    </a:cubicBezTo>
                    <a:close/>
                  </a:path>
                </a:pathLst>
              </a:custGeom>
              <a:grpFill/>
              <a:ln w="12700">
                <a:miter lim="400000"/>
              </a:ln>
            </p:spPr>
            <p:txBody>
              <a:bodyPr anchor="ctr"/>
              <a:lstStyle/>
              <a:p>
                <a:pPr algn="ctr"/>
                <a:endParaRPr/>
              </a:p>
            </p:txBody>
          </p:sp>
          <p:sp>
            <p:nvSpPr>
              <p:cNvPr id="110" name="Freeform: Shape 84"/>
              <p:cNvSpPr/>
              <p:nvPr/>
            </p:nvSpPr>
            <p:spPr>
              <a:xfrm>
                <a:off x="3184583" y="5831089"/>
                <a:ext cx="210303" cy="134908"/>
              </a:xfrm>
              <a:custGeom>
                <a:avLst/>
                <a:gdLst/>
                <a:ahLst/>
                <a:cxnLst>
                  <a:cxn ang="0">
                    <a:pos x="wd2" y="hd2"/>
                  </a:cxn>
                  <a:cxn ang="5400000">
                    <a:pos x="wd2" y="hd2"/>
                  </a:cxn>
                  <a:cxn ang="10800000">
                    <a:pos x="wd2" y="hd2"/>
                  </a:cxn>
                  <a:cxn ang="16200000">
                    <a:pos x="wd2" y="hd2"/>
                  </a:cxn>
                </a:cxnLst>
                <a:rect l="0" t="0" r="r" b="b"/>
                <a:pathLst>
                  <a:path w="21600" h="20517" extrusionOk="0">
                    <a:moveTo>
                      <a:pt x="3397" y="5337"/>
                    </a:moveTo>
                    <a:cubicBezTo>
                      <a:pt x="5272" y="10046"/>
                      <a:pt x="6500" y="15021"/>
                      <a:pt x="9817" y="18023"/>
                    </a:cubicBezTo>
                    <a:cubicBezTo>
                      <a:pt x="13412" y="21283"/>
                      <a:pt x="17979" y="21377"/>
                      <a:pt x="21600" y="18131"/>
                    </a:cubicBezTo>
                    <a:cubicBezTo>
                      <a:pt x="20078" y="17927"/>
                      <a:pt x="18253" y="16523"/>
                      <a:pt x="16986" y="15344"/>
                    </a:cubicBezTo>
                    <a:cubicBezTo>
                      <a:pt x="15385" y="13856"/>
                      <a:pt x="14093" y="11360"/>
                      <a:pt x="12949" y="9185"/>
                    </a:cubicBezTo>
                    <a:cubicBezTo>
                      <a:pt x="11376" y="6190"/>
                      <a:pt x="9915" y="3889"/>
                      <a:pt x="7616" y="2079"/>
                    </a:cubicBezTo>
                    <a:cubicBezTo>
                      <a:pt x="5285" y="240"/>
                      <a:pt x="2605" y="-223"/>
                      <a:pt x="0" y="90"/>
                    </a:cubicBezTo>
                    <a:cubicBezTo>
                      <a:pt x="311" y="71"/>
                      <a:pt x="962" y="1100"/>
                      <a:pt x="1168" y="1367"/>
                    </a:cubicBezTo>
                    <a:cubicBezTo>
                      <a:pt x="2047" y="2500"/>
                      <a:pt x="2803" y="3848"/>
                      <a:pt x="3397" y="5337"/>
                    </a:cubicBezTo>
                    <a:close/>
                  </a:path>
                </a:pathLst>
              </a:custGeom>
              <a:grpFill/>
              <a:ln w="12700">
                <a:miter lim="400000"/>
              </a:ln>
            </p:spPr>
            <p:txBody>
              <a:bodyPr anchor="ctr"/>
              <a:lstStyle/>
              <a:p>
                <a:pPr algn="ctr"/>
                <a:endParaRPr/>
              </a:p>
            </p:txBody>
          </p:sp>
          <p:sp>
            <p:nvSpPr>
              <p:cNvPr id="111" name="Freeform: Shape 85"/>
              <p:cNvSpPr/>
              <p:nvPr/>
            </p:nvSpPr>
            <p:spPr>
              <a:xfrm>
                <a:off x="3268746" y="5714554"/>
                <a:ext cx="137090" cy="96958"/>
              </a:xfrm>
              <a:custGeom>
                <a:avLst/>
                <a:gdLst/>
                <a:ahLst/>
                <a:cxnLst>
                  <a:cxn ang="0">
                    <a:pos x="wd2" y="hd2"/>
                  </a:cxn>
                  <a:cxn ang="5400000">
                    <a:pos x="wd2" y="hd2"/>
                  </a:cxn>
                  <a:cxn ang="10800000">
                    <a:pos x="wd2" y="hd2"/>
                  </a:cxn>
                  <a:cxn ang="16200000">
                    <a:pos x="wd2" y="hd2"/>
                  </a:cxn>
                </a:cxnLst>
                <a:rect l="0" t="0" r="r" b="b"/>
                <a:pathLst>
                  <a:path w="21600" h="21286" extrusionOk="0">
                    <a:moveTo>
                      <a:pt x="8761" y="1179"/>
                    </a:moveTo>
                    <a:cubicBezTo>
                      <a:pt x="5986" y="-314"/>
                      <a:pt x="2905" y="-86"/>
                      <a:pt x="0" y="244"/>
                    </a:cubicBezTo>
                    <a:cubicBezTo>
                      <a:pt x="719" y="172"/>
                      <a:pt x="1911" y="1146"/>
                      <a:pt x="2543" y="1526"/>
                    </a:cubicBezTo>
                    <a:cubicBezTo>
                      <a:pt x="4366" y="2620"/>
                      <a:pt x="6151" y="4067"/>
                      <a:pt x="7517" y="6104"/>
                    </a:cubicBezTo>
                    <a:cubicBezTo>
                      <a:pt x="9854" y="9580"/>
                      <a:pt x="11506" y="13877"/>
                      <a:pt x="14197" y="16886"/>
                    </a:cubicBezTo>
                    <a:cubicBezTo>
                      <a:pt x="16289" y="19232"/>
                      <a:pt x="18913" y="20870"/>
                      <a:pt x="21600" y="21286"/>
                    </a:cubicBezTo>
                    <a:cubicBezTo>
                      <a:pt x="19477" y="20259"/>
                      <a:pt x="18178" y="16522"/>
                      <a:pt x="17194" y="13988"/>
                    </a:cubicBezTo>
                    <a:cubicBezTo>
                      <a:pt x="16390" y="11923"/>
                      <a:pt x="15667" y="9838"/>
                      <a:pt x="14665" y="7936"/>
                    </a:cubicBezTo>
                    <a:cubicBezTo>
                      <a:pt x="13145" y="5063"/>
                      <a:pt x="11179" y="2479"/>
                      <a:pt x="8761" y="1179"/>
                    </a:cubicBezTo>
                    <a:close/>
                  </a:path>
                </a:pathLst>
              </a:custGeom>
              <a:grpFill/>
              <a:ln w="12700">
                <a:miter lim="400000"/>
              </a:ln>
            </p:spPr>
            <p:txBody>
              <a:bodyPr anchor="ctr"/>
              <a:lstStyle/>
              <a:p>
                <a:pPr algn="ctr"/>
                <a:endParaRPr/>
              </a:p>
            </p:txBody>
          </p:sp>
          <p:sp>
            <p:nvSpPr>
              <p:cNvPr id="112" name="Freeform: Shape 86"/>
              <p:cNvSpPr/>
              <p:nvPr/>
            </p:nvSpPr>
            <p:spPr>
              <a:xfrm>
                <a:off x="3216954" y="5714555"/>
                <a:ext cx="179949" cy="115443"/>
              </a:xfrm>
              <a:custGeom>
                <a:avLst/>
                <a:gdLst/>
                <a:ahLst/>
                <a:cxnLst>
                  <a:cxn ang="0">
                    <a:pos x="wd2" y="hd2"/>
                  </a:cxn>
                  <a:cxn ang="5400000">
                    <a:pos x="wd2" y="hd2"/>
                  </a:cxn>
                  <a:cxn ang="10800000">
                    <a:pos x="wd2" y="hd2"/>
                  </a:cxn>
                  <a:cxn ang="16200000">
                    <a:pos x="wd2" y="hd2"/>
                  </a:cxn>
                </a:cxnLst>
                <a:rect l="0" t="0" r="r" b="b"/>
                <a:pathLst>
                  <a:path w="21600" h="20516" extrusionOk="0">
                    <a:moveTo>
                      <a:pt x="0" y="92"/>
                    </a:moveTo>
                    <a:cubicBezTo>
                      <a:pt x="312" y="72"/>
                      <a:pt x="962" y="1099"/>
                      <a:pt x="1167" y="1366"/>
                    </a:cubicBezTo>
                    <a:cubicBezTo>
                      <a:pt x="2048" y="2501"/>
                      <a:pt x="2804" y="3849"/>
                      <a:pt x="3397" y="5337"/>
                    </a:cubicBezTo>
                    <a:cubicBezTo>
                      <a:pt x="5274" y="10045"/>
                      <a:pt x="6502" y="15018"/>
                      <a:pt x="9819" y="18022"/>
                    </a:cubicBezTo>
                    <a:cubicBezTo>
                      <a:pt x="13413" y="21281"/>
                      <a:pt x="17980" y="21375"/>
                      <a:pt x="21600" y="18132"/>
                    </a:cubicBezTo>
                    <a:cubicBezTo>
                      <a:pt x="20079" y="17923"/>
                      <a:pt x="18252" y="16519"/>
                      <a:pt x="16984" y="15341"/>
                    </a:cubicBezTo>
                    <a:cubicBezTo>
                      <a:pt x="15385" y="13851"/>
                      <a:pt x="14093" y="11359"/>
                      <a:pt x="12949" y="9184"/>
                    </a:cubicBezTo>
                    <a:cubicBezTo>
                      <a:pt x="11377" y="6188"/>
                      <a:pt x="9916" y="3892"/>
                      <a:pt x="7617" y="2076"/>
                    </a:cubicBezTo>
                    <a:cubicBezTo>
                      <a:pt x="5287" y="238"/>
                      <a:pt x="2606" y="-225"/>
                      <a:pt x="0" y="92"/>
                    </a:cubicBezTo>
                    <a:close/>
                  </a:path>
                </a:pathLst>
              </a:custGeom>
              <a:grpFill/>
              <a:ln w="12700">
                <a:miter lim="400000"/>
              </a:ln>
            </p:spPr>
            <p:txBody>
              <a:bodyPr anchor="ctr"/>
              <a:lstStyle/>
              <a:p>
                <a:pPr algn="ctr"/>
                <a:endParaRPr/>
              </a:p>
            </p:txBody>
          </p:sp>
          <p:sp>
            <p:nvSpPr>
              <p:cNvPr id="113" name="Freeform: Shape 87"/>
              <p:cNvSpPr/>
              <p:nvPr/>
            </p:nvSpPr>
            <p:spPr>
              <a:xfrm>
                <a:off x="3411178" y="5623917"/>
                <a:ext cx="72871" cy="154685"/>
              </a:xfrm>
              <a:custGeom>
                <a:avLst/>
                <a:gdLst/>
                <a:ahLst/>
                <a:cxnLst>
                  <a:cxn ang="0">
                    <a:pos x="wd2" y="hd2"/>
                  </a:cxn>
                  <a:cxn ang="5400000">
                    <a:pos x="wd2" y="hd2"/>
                  </a:cxn>
                  <a:cxn ang="10800000">
                    <a:pos x="wd2" y="hd2"/>
                  </a:cxn>
                  <a:cxn ang="16200000">
                    <a:pos x="wd2" y="hd2"/>
                  </a:cxn>
                </a:cxnLst>
                <a:rect l="0" t="0" r="r" b="b"/>
                <a:pathLst>
                  <a:path w="20638" h="21600" extrusionOk="0">
                    <a:moveTo>
                      <a:pt x="13732" y="7315"/>
                    </a:moveTo>
                    <a:cubicBezTo>
                      <a:pt x="10269" y="9819"/>
                      <a:pt x="5512" y="11843"/>
                      <a:pt x="2774" y="14587"/>
                    </a:cubicBezTo>
                    <a:cubicBezTo>
                      <a:pt x="640" y="16723"/>
                      <a:pt x="-390" y="19218"/>
                      <a:pt x="135" y="21600"/>
                    </a:cubicBezTo>
                    <a:cubicBezTo>
                      <a:pt x="593" y="19624"/>
                      <a:pt x="4792" y="17980"/>
                      <a:pt x="7596" y="16778"/>
                    </a:cubicBezTo>
                    <a:cubicBezTo>
                      <a:pt x="9881" y="15794"/>
                      <a:pt x="12223" y="14881"/>
                      <a:pt x="14225" y="13748"/>
                    </a:cubicBezTo>
                    <a:cubicBezTo>
                      <a:pt x="17244" y="12039"/>
                      <a:pt x="19729" y="9980"/>
                      <a:pt x="20419" y="7706"/>
                    </a:cubicBezTo>
                    <a:cubicBezTo>
                      <a:pt x="21210" y="5101"/>
                      <a:pt x="19717" y="2465"/>
                      <a:pt x="18162" y="0"/>
                    </a:cubicBezTo>
                    <a:cubicBezTo>
                      <a:pt x="18537" y="614"/>
                      <a:pt x="17777" y="1778"/>
                      <a:pt x="17548" y="2378"/>
                    </a:cubicBezTo>
                    <a:cubicBezTo>
                      <a:pt x="16877" y="4107"/>
                      <a:pt x="15756" y="5850"/>
                      <a:pt x="13732" y="7315"/>
                    </a:cubicBezTo>
                    <a:close/>
                  </a:path>
                </a:pathLst>
              </a:custGeom>
              <a:grpFill/>
              <a:ln w="12700">
                <a:miter lim="400000"/>
              </a:ln>
            </p:spPr>
            <p:txBody>
              <a:bodyPr anchor="ctr"/>
              <a:lstStyle/>
              <a:p>
                <a:pPr algn="ctr"/>
                <a:endParaRPr/>
              </a:p>
            </p:txBody>
          </p:sp>
          <p:sp>
            <p:nvSpPr>
              <p:cNvPr id="114" name="Freeform: Shape 88"/>
              <p:cNvSpPr/>
              <p:nvPr/>
            </p:nvSpPr>
            <p:spPr>
              <a:xfrm>
                <a:off x="3378806" y="5578598"/>
                <a:ext cx="92064" cy="197753"/>
              </a:xfrm>
              <a:custGeom>
                <a:avLst/>
                <a:gdLst/>
                <a:ahLst/>
                <a:cxnLst>
                  <a:cxn ang="0">
                    <a:pos x="wd2" y="hd2"/>
                  </a:cxn>
                  <a:cxn ang="5400000">
                    <a:pos x="wd2" y="hd2"/>
                  </a:cxn>
                  <a:cxn ang="10800000">
                    <a:pos x="wd2" y="hd2"/>
                  </a:cxn>
                  <a:cxn ang="16200000">
                    <a:pos x="wd2" y="hd2"/>
                  </a:cxn>
                </a:cxnLst>
                <a:rect l="0" t="0" r="r" b="b"/>
                <a:pathLst>
                  <a:path w="19727" h="21600" extrusionOk="0">
                    <a:moveTo>
                      <a:pt x="5560" y="21600"/>
                    </a:moveTo>
                    <a:cubicBezTo>
                      <a:pt x="5210" y="20220"/>
                      <a:pt x="6150" y="18410"/>
                      <a:pt x="7043" y="17126"/>
                    </a:cubicBezTo>
                    <a:cubicBezTo>
                      <a:pt x="8174" y="15506"/>
                      <a:pt x="10605" y="14026"/>
                      <a:pt x="12721" y="12716"/>
                    </a:cubicBezTo>
                    <a:cubicBezTo>
                      <a:pt x="15632" y="10919"/>
                      <a:pt x="17766" y="9315"/>
                      <a:pt x="19004" y="7030"/>
                    </a:cubicBezTo>
                    <a:cubicBezTo>
                      <a:pt x="20264" y="4713"/>
                      <a:pt x="19763" y="2272"/>
                      <a:pt x="18378" y="0"/>
                    </a:cubicBezTo>
                    <a:cubicBezTo>
                      <a:pt x="18520" y="273"/>
                      <a:pt x="17564" y="989"/>
                      <a:pt x="17330" y="1207"/>
                    </a:cubicBezTo>
                    <a:cubicBezTo>
                      <a:pt x="16338" y="2141"/>
                      <a:pt x="15046" y="2994"/>
                      <a:pt x="13527" y="3719"/>
                    </a:cubicBezTo>
                    <a:cubicBezTo>
                      <a:pt x="8716" y="6015"/>
                      <a:pt x="3343" y="7773"/>
                      <a:pt x="1098" y="11120"/>
                    </a:cubicBezTo>
                    <a:cubicBezTo>
                      <a:pt x="-1336" y="14751"/>
                      <a:pt x="329" y="18818"/>
                      <a:pt x="5560" y="21600"/>
                    </a:cubicBezTo>
                    <a:close/>
                  </a:path>
                </a:pathLst>
              </a:custGeom>
              <a:grpFill/>
              <a:ln w="12700">
                <a:miter lim="400000"/>
              </a:ln>
            </p:spPr>
            <p:txBody>
              <a:bodyPr anchor="ctr"/>
              <a:lstStyle/>
              <a:p>
                <a:pPr algn="ctr"/>
                <a:endParaRPr/>
              </a:p>
            </p:txBody>
          </p:sp>
          <p:sp>
            <p:nvSpPr>
              <p:cNvPr id="115" name="Freeform: Shape 89"/>
              <p:cNvSpPr/>
              <p:nvPr/>
            </p:nvSpPr>
            <p:spPr>
              <a:xfrm>
                <a:off x="2537169" y="1292715"/>
                <a:ext cx="225679" cy="320869"/>
              </a:xfrm>
              <a:custGeom>
                <a:avLst/>
                <a:gdLst/>
                <a:ahLst/>
                <a:cxnLst>
                  <a:cxn ang="0">
                    <a:pos x="wd2" y="hd2"/>
                  </a:cxn>
                  <a:cxn ang="5400000">
                    <a:pos x="wd2" y="hd2"/>
                  </a:cxn>
                  <a:cxn ang="10800000">
                    <a:pos x="wd2" y="hd2"/>
                  </a:cxn>
                  <a:cxn ang="16200000">
                    <a:pos x="wd2" y="hd2"/>
                  </a:cxn>
                </a:cxnLst>
                <a:rect l="0" t="0" r="r" b="b"/>
                <a:pathLst>
                  <a:path w="21600" h="21600" extrusionOk="0">
                    <a:moveTo>
                      <a:pt x="21600" y="14274"/>
                    </a:moveTo>
                    <a:lnTo>
                      <a:pt x="21600" y="0"/>
                    </a:lnTo>
                    <a:lnTo>
                      <a:pt x="10950" y="0"/>
                    </a:lnTo>
                    <a:lnTo>
                      <a:pt x="0" y="19678"/>
                    </a:lnTo>
                    <a:lnTo>
                      <a:pt x="6167" y="21600"/>
                    </a:lnTo>
                    <a:cubicBezTo>
                      <a:pt x="10581" y="20128"/>
                      <a:pt x="15099" y="18783"/>
                      <a:pt x="19707" y="17569"/>
                    </a:cubicBezTo>
                    <a:cubicBezTo>
                      <a:pt x="19707" y="17569"/>
                      <a:pt x="21600" y="14274"/>
                      <a:pt x="21600" y="14274"/>
                    </a:cubicBezTo>
                    <a:close/>
                  </a:path>
                </a:pathLst>
              </a:custGeom>
              <a:grpFill/>
              <a:ln w="12700">
                <a:miter lim="400000"/>
              </a:ln>
            </p:spPr>
            <p:txBody>
              <a:bodyPr anchor="ctr"/>
              <a:lstStyle/>
              <a:p>
                <a:pPr algn="ctr"/>
                <a:endParaRPr/>
              </a:p>
            </p:txBody>
          </p:sp>
          <p:sp>
            <p:nvSpPr>
              <p:cNvPr id="116" name="Freeform: Shape 90"/>
              <p:cNvSpPr/>
              <p:nvPr/>
            </p:nvSpPr>
            <p:spPr>
              <a:xfrm>
                <a:off x="2776711" y="1292714"/>
                <a:ext cx="42254" cy="1139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9428" y="17751"/>
                      <a:pt x="20737" y="7964"/>
                      <a:pt x="21109" y="644"/>
                    </a:cubicBezTo>
                    <a:cubicBezTo>
                      <a:pt x="21122" y="387"/>
                      <a:pt x="21312" y="177"/>
                      <a:pt x="21600"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17" name="Freeform: Shape 91"/>
              <p:cNvSpPr/>
              <p:nvPr/>
            </p:nvSpPr>
            <p:spPr>
              <a:xfrm>
                <a:off x="2776712" y="1292714"/>
                <a:ext cx="187207" cy="244346"/>
              </a:xfrm>
              <a:custGeom>
                <a:avLst/>
                <a:gdLst/>
                <a:ahLst/>
                <a:cxnLst>
                  <a:cxn ang="0">
                    <a:pos x="wd2" y="hd2"/>
                  </a:cxn>
                  <a:cxn ang="5400000">
                    <a:pos x="wd2" y="hd2"/>
                  </a:cxn>
                  <a:cxn ang="10800000">
                    <a:pos x="wd2" y="hd2"/>
                  </a:cxn>
                  <a:cxn ang="16200000">
                    <a:pos x="wd2" y="hd2"/>
                  </a:cxn>
                </a:cxnLst>
                <a:rect l="0" t="0" r="r" b="b"/>
                <a:pathLst>
                  <a:path w="21600" h="21600" extrusionOk="0">
                    <a:moveTo>
                      <a:pt x="6219" y="0"/>
                    </a:moveTo>
                    <a:cubicBezTo>
                      <a:pt x="6280" y="83"/>
                      <a:pt x="6318" y="181"/>
                      <a:pt x="6317" y="300"/>
                    </a:cubicBezTo>
                    <a:cubicBezTo>
                      <a:pt x="6214" y="4446"/>
                      <a:pt x="5565" y="9517"/>
                      <a:pt x="0" y="11380"/>
                    </a:cubicBezTo>
                    <a:lnTo>
                      <a:pt x="0" y="18744"/>
                    </a:lnTo>
                    <a:lnTo>
                      <a:pt x="1506" y="21600"/>
                    </a:lnTo>
                    <a:cubicBezTo>
                      <a:pt x="8064" y="19872"/>
                      <a:pt x="14768" y="18385"/>
                      <a:pt x="21600" y="17151"/>
                    </a:cubicBezTo>
                    <a:lnTo>
                      <a:pt x="12838" y="0"/>
                    </a:lnTo>
                    <a:cubicBezTo>
                      <a:pt x="12838" y="0"/>
                      <a:pt x="6219" y="0"/>
                      <a:pt x="6219" y="0"/>
                    </a:cubicBezTo>
                    <a:close/>
                  </a:path>
                </a:pathLst>
              </a:custGeom>
              <a:grpFill/>
              <a:ln w="12700">
                <a:miter lim="400000"/>
              </a:ln>
            </p:spPr>
            <p:txBody>
              <a:bodyPr anchor="ctr"/>
              <a:lstStyle/>
              <a:p>
                <a:pPr algn="ctr"/>
                <a:endParaRPr/>
              </a:p>
            </p:txBody>
          </p:sp>
          <p:sp>
            <p:nvSpPr>
              <p:cNvPr id="118" name="Freeform: Shape 92"/>
              <p:cNvSpPr/>
              <p:nvPr/>
            </p:nvSpPr>
            <p:spPr>
              <a:xfrm>
                <a:off x="2647228" y="1253870"/>
                <a:ext cx="236244" cy="3103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0184" y="21600"/>
                    </a:lnTo>
                    <a:lnTo>
                      <a:pt x="11414"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19" name="Freeform: Shape 93"/>
              <p:cNvSpPr/>
              <p:nvPr/>
            </p:nvSpPr>
            <p:spPr>
              <a:xfrm>
                <a:off x="1727901" y="4626898"/>
                <a:ext cx="333619" cy="196210"/>
              </a:xfrm>
              <a:custGeom>
                <a:avLst/>
                <a:gdLst/>
                <a:ahLst/>
                <a:cxnLst>
                  <a:cxn ang="0">
                    <a:pos x="wd2" y="hd2"/>
                  </a:cxn>
                  <a:cxn ang="5400000">
                    <a:pos x="wd2" y="hd2"/>
                  </a:cxn>
                  <a:cxn ang="10800000">
                    <a:pos x="wd2" y="hd2"/>
                  </a:cxn>
                  <a:cxn ang="16200000">
                    <a:pos x="wd2" y="hd2"/>
                  </a:cxn>
                </a:cxnLst>
                <a:rect l="0" t="0" r="r" b="b"/>
                <a:pathLst>
                  <a:path w="21600" h="21600" extrusionOk="0">
                    <a:moveTo>
                      <a:pt x="12174" y="0"/>
                    </a:moveTo>
                    <a:lnTo>
                      <a:pt x="12174" y="3671"/>
                    </a:lnTo>
                    <a:cubicBezTo>
                      <a:pt x="1349" y="3671"/>
                      <a:pt x="0" y="21600"/>
                      <a:pt x="0" y="21600"/>
                    </a:cubicBezTo>
                    <a:cubicBezTo>
                      <a:pt x="0" y="21600"/>
                      <a:pt x="3378" y="17505"/>
                      <a:pt x="12174" y="17505"/>
                    </a:cubicBezTo>
                    <a:lnTo>
                      <a:pt x="12174" y="21175"/>
                    </a:lnTo>
                    <a:lnTo>
                      <a:pt x="21600" y="10588"/>
                    </a:lnTo>
                    <a:cubicBezTo>
                      <a:pt x="21600" y="10588"/>
                      <a:pt x="12174" y="0"/>
                      <a:pt x="12174" y="0"/>
                    </a:cubicBezTo>
                    <a:close/>
                  </a:path>
                </a:pathLst>
              </a:custGeom>
              <a:grpFill/>
              <a:ln w="12700">
                <a:miter lim="400000"/>
              </a:ln>
            </p:spPr>
            <p:txBody>
              <a:bodyPr anchor="ctr"/>
              <a:lstStyle/>
              <a:p>
                <a:pPr algn="ctr"/>
                <a:endParaRPr/>
              </a:p>
            </p:txBody>
          </p:sp>
          <p:sp>
            <p:nvSpPr>
              <p:cNvPr id="120" name="Freeform: Shape 94"/>
              <p:cNvSpPr/>
              <p:nvPr/>
            </p:nvSpPr>
            <p:spPr>
              <a:xfrm>
                <a:off x="1695529" y="4801700"/>
                <a:ext cx="331418" cy="196198"/>
              </a:xfrm>
              <a:custGeom>
                <a:avLst/>
                <a:gdLst/>
                <a:ahLst/>
                <a:cxnLst>
                  <a:cxn ang="0">
                    <a:pos x="wd2" y="hd2"/>
                  </a:cxn>
                  <a:cxn ang="5400000">
                    <a:pos x="wd2" y="hd2"/>
                  </a:cxn>
                  <a:cxn ang="10800000">
                    <a:pos x="wd2" y="hd2"/>
                  </a:cxn>
                  <a:cxn ang="16200000">
                    <a:pos x="wd2" y="hd2"/>
                  </a:cxn>
                </a:cxnLst>
                <a:rect l="0" t="0" r="r" b="b"/>
                <a:pathLst>
                  <a:path w="21600" h="21600" extrusionOk="0">
                    <a:moveTo>
                      <a:pt x="9489" y="21600"/>
                    </a:moveTo>
                    <a:lnTo>
                      <a:pt x="9489" y="17928"/>
                    </a:lnTo>
                    <a:cubicBezTo>
                      <a:pt x="20386" y="17928"/>
                      <a:pt x="21600" y="0"/>
                      <a:pt x="21600" y="0"/>
                    </a:cubicBezTo>
                    <a:cubicBezTo>
                      <a:pt x="21600" y="0"/>
                      <a:pt x="18342" y="4093"/>
                      <a:pt x="9489" y="4093"/>
                    </a:cubicBezTo>
                    <a:lnTo>
                      <a:pt x="9489" y="422"/>
                    </a:lnTo>
                    <a:lnTo>
                      <a:pt x="0" y="11010"/>
                    </a:lnTo>
                    <a:cubicBezTo>
                      <a:pt x="0" y="11010"/>
                      <a:pt x="9489" y="21600"/>
                      <a:pt x="9489" y="21600"/>
                    </a:cubicBezTo>
                    <a:close/>
                  </a:path>
                </a:pathLst>
              </a:custGeom>
              <a:grpFill/>
              <a:ln w="12700">
                <a:miter lim="400000"/>
              </a:ln>
            </p:spPr>
            <p:txBody>
              <a:bodyPr anchor="ctr"/>
              <a:lstStyle/>
              <a:p>
                <a:pPr algn="ctr"/>
                <a:endParaRPr/>
              </a:p>
            </p:txBody>
          </p:sp>
          <p:sp>
            <p:nvSpPr>
              <p:cNvPr id="121" name="Freeform: Shape 95"/>
              <p:cNvSpPr/>
              <p:nvPr/>
            </p:nvSpPr>
            <p:spPr>
              <a:xfrm>
                <a:off x="4945550" y="1143810"/>
                <a:ext cx="194187" cy="195259"/>
              </a:xfrm>
              <a:custGeom>
                <a:avLst/>
                <a:gdLst/>
                <a:ahLst/>
                <a:cxnLst>
                  <a:cxn ang="0">
                    <a:pos x="wd2" y="hd2"/>
                  </a:cxn>
                  <a:cxn ang="5400000">
                    <a:pos x="wd2" y="hd2"/>
                  </a:cxn>
                  <a:cxn ang="10800000">
                    <a:pos x="wd2" y="hd2"/>
                  </a:cxn>
                  <a:cxn ang="16200000">
                    <a:pos x="wd2" y="hd2"/>
                  </a:cxn>
                </a:cxnLst>
                <a:rect l="0" t="0" r="r" b="b"/>
                <a:pathLst>
                  <a:path w="21600" h="21600" extrusionOk="0">
                    <a:moveTo>
                      <a:pt x="4821" y="19850"/>
                    </a:moveTo>
                    <a:cubicBezTo>
                      <a:pt x="6524" y="20956"/>
                      <a:pt x="8557" y="21600"/>
                      <a:pt x="10742" y="21600"/>
                    </a:cubicBezTo>
                    <a:cubicBezTo>
                      <a:pt x="16739" y="21600"/>
                      <a:pt x="21600" y="16763"/>
                      <a:pt x="21600" y="10799"/>
                    </a:cubicBezTo>
                    <a:cubicBezTo>
                      <a:pt x="21600" y="4835"/>
                      <a:pt x="16739" y="0"/>
                      <a:pt x="10742" y="0"/>
                    </a:cubicBezTo>
                    <a:cubicBezTo>
                      <a:pt x="5289" y="0"/>
                      <a:pt x="776" y="3996"/>
                      <a:pt x="0" y="9205"/>
                    </a:cubicBezTo>
                    <a:lnTo>
                      <a:pt x="10742" y="9205"/>
                    </a:lnTo>
                    <a:lnTo>
                      <a:pt x="14302" y="9205"/>
                    </a:lnTo>
                    <a:lnTo>
                      <a:pt x="11941" y="11857"/>
                    </a:lnTo>
                    <a:cubicBezTo>
                      <a:pt x="11941" y="11857"/>
                      <a:pt x="4821" y="19850"/>
                      <a:pt x="4821" y="19850"/>
                    </a:cubicBezTo>
                    <a:close/>
                  </a:path>
                </a:pathLst>
              </a:custGeom>
              <a:grpFill/>
              <a:ln w="12700">
                <a:miter lim="400000"/>
              </a:ln>
            </p:spPr>
            <p:txBody>
              <a:bodyPr anchor="ctr"/>
              <a:lstStyle/>
              <a:p>
                <a:pPr algn="ctr"/>
                <a:endParaRPr/>
              </a:p>
            </p:txBody>
          </p:sp>
          <p:sp>
            <p:nvSpPr>
              <p:cNvPr id="122" name="Freeform: Shape 96"/>
              <p:cNvSpPr/>
              <p:nvPr/>
            </p:nvSpPr>
            <p:spPr>
              <a:xfrm>
                <a:off x="4641264" y="1240922"/>
                <a:ext cx="401518" cy="377537"/>
              </a:xfrm>
              <a:custGeom>
                <a:avLst/>
                <a:gdLst/>
                <a:ahLst/>
                <a:cxnLst>
                  <a:cxn ang="0">
                    <a:pos x="wd2" y="hd2"/>
                  </a:cxn>
                  <a:cxn ang="5400000">
                    <a:pos x="wd2" y="hd2"/>
                  </a:cxn>
                  <a:cxn ang="10800000">
                    <a:pos x="wd2" y="hd2"/>
                  </a:cxn>
                  <a:cxn ang="16200000">
                    <a:pos x="wd2" y="hd2"/>
                  </a:cxn>
                </a:cxnLst>
                <a:rect l="0" t="0" r="r" b="b"/>
                <a:pathLst>
                  <a:path w="21600" h="21600" extrusionOk="0">
                    <a:moveTo>
                      <a:pt x="9637" y="11573"/>
                    </a:moveTo>
                    <a:lnTo>
                      <a:pt x="9637" y="12195"/>
                    </a:lnTo>
                    <a:lnTo>
                      <a:pt x="9637" y="12817"/>
                    </a:lnTo>
                    <a:lnTo>
                      <a:pt x="9637" y="19740"/>
                    </a:lnTo>
                    <a:cubicBezTo>
                      <a:pt x="8188" y="19980"/>
                      <a:pt x="7131" y="20721"/>
                      <a:pt x="7131" y="21600"/>
                    </a:cubicBezTo>
                    <a:lnTo>
                      <a:pt x="14159" y="21600"/>
                    </a:lnTo>
                    <a:cubicBezTo>
                      <a:pt x="14159" y="20785"/>
                      <a:pt x="13250" y="20088"/>
                      <a:pt x="11963" y="19801"/>
                    </a:cubicBezTo>
                    <a:lnTo>
                      <a:pt x="11963" y="12817"/>
                    </a:lnTo>
                    <a:lnTo>
                      <a:pt x="11963" y="12195"/>
                    </a:lnTo>
                    <a:lnTo>
                      <a:pt x="11963" y="11573"/>
                    </a:lnTo>
                    <a:lnTo>
                      <a:pt x="18119" y="4180"/>
                    </a:lnTo>
                    <a:lnTo>
                      <a:pt x="21600" y="0"/>
                    </a:lnTo>
                    <a:lnTo>
                      <a:pt x="16348" y="0"/>
                    </a:lnTo>
                    <a:lnTo>
                      <a:pt x="0" y="0"/>
                    </a:lnTo>
                    <a:cubicBezTo>
                      <a:pt x="0" y="0"/>
                      <a:pt x="9637" y="11573"/>
                      <a:pt x="9637" y="11573"/>
                    </a:cubicBezTo>
                    <a:close/>
                  </a:path>
                </a:pathLst>
              </a:custGeom>
              <a:grpFill/>
              <a:ln w="12700">
                <a:miter lim="400000"/>
              </a:ln>
            </p:spPr>
            <p:txBody>
              <a:bodyPr anchor="ctr"/>
              <a:lstStyle/>
              <a:p>
                <a:pPr algn="ctr"/>
                <a:endParaRPr/>
              </a:p>
            </p:txBody>
          </p:sp>
          <p:sp>
            <p:nvSpPr>
              <p:cNvPr id="123" name="Freeform: Shape 97"/>
              <p:cNvSpPr/>
              <p:nvPr/>
            </p:nvSpPr>
            <p:spPr>
              <a:xfrm>
                <a:off x="4226919" y="1240922"/>
                <a:ext cx="276448" cy="276463"/>
              </a:xfrm>
              <a:custGeom>
                <a:avLst/>
                <a:gdLst/>
                <a:ahLst/>
                <a:cxnLst>
                  <a:cxn ang="0">
                    <a:pos x="wd2" y="hd2"/>
                  </a:cxn>
                  <a:cxn ang="5400000">
                    <a:pos x="wd2" y="hd2"/>
                  </a:cxn>
                  <a:cxn ang="10800000">
                    <a:pos x="wd2" y="hd2"/>
                  </a:cxn>
                  <a:cxn ang="16200000">
                    <a:pos x="wd2" y="hd2"/>
                  </a:cxn>
                </a:cxnLst>
                <a:rect l="0" t="0" r="r" b="b"/>
                <a:pathLst>
                  <a:path w="21600" h="21600" extrusionOk="0">
                    <a:moveTo>
                      <a:pt x="11550" y="8431"/>
                    </a:moveTo>
                    <a:lnTo>
                      <a:pt x="11550" y="13479"/>
                    </a:lnTo>
                    <a:cubicBezTo>
                      <a:pt x="11511" y="13514"/>
                      <a:pt x="11472" y="13538"/>
                      <a:pt x="11439" y="13540"/>
                    </a:cubicBezTo>
                    <a:cubicBezTo>
                      <a:pt x="11343" y="13547"/>
                      <a:pt x="11249" y="13405"/>
                      <a:pt x="11161" y="13367"/>
                    </a:cubicBezTo>
                    <a:cubicBezTo>
                      <a:pt x="10896" y="13251"/>
                      <a:pt x="10767" y="13468"/>
                      <a:pt x="10546" y="13471"/>
                    </a:cubicBezTo>
                    <a:cubicBezTo>
                      <a:pt x="10341" y="13473"/>
                      <a:pt x="10048" y="13142"/>
                      <a:pt x="10058" y="12949"/>
                    </a:cubicBezTo>
                    <a:cubicBezTo>
                      <a:pt x="10065" y="12832"/>
                      <a:pt x="10126" y="12654"/>
                      <a:pt x="10139" y="12510"/>
                    </a:cubicBezTo>
                    <a:cubicBezTo>
                      <a:pt x="10151" y="12394"/>
                      <a:pt x="10232" y="12325"/>
                      <a:pt x="10232" y="12220"/>
                    </a:cubicBezTo>
                    <a:cubicBezTo>
                      <a:pt x="10235" y="12079"/>
                      <a:pt x="10045" y="11970"/>
                      <a:pt x="9955" y="11954"/>
                    </a:cubicBezTo>
                    <a:cubicBezTo>
                      <a:pt x="9738" y="11914"/>
                      <a:pt x="9437" y="12040"/>
                      <a:pt x="9189" y="11941"/>
                    </a:cubicBezTo>
                    <a:cubicBezTo>
                      <a:pt x="9141" y="11864"/>
                      <a:pt x="9243" y="11809"/>
                      <a:pt x="9270" y="11733"/>
                    </a:cubicBezTo>
                    <a:cubicBezTo>
                      <a:pt x="9285" y="11690"/>
                      <a:pt x="9274" y="11630"/>
                      <a:pt x="9293" y="11583"/>
                    </a:cubicBezTo>
                    <a:cubicBezTo>
                      <a:pt x="9320" y="11509"/>
                      <a:pt x="9397" y="11452"/>
                      <a:pt x="9433" y="11375"/>
                    </a:cubicBezTo>
                    <a:cubicBezTo>
                      <a:pt x="9458" y="11315"/>
                      <a:pt x="9463" y="11228"/>
                      <a:pt x="9490" y="11154"/>
                    </a:cubicBezTo>
                    <a:cubicBezTo>
                      <a:pt x="9520" y="11070"/>
                      <a:pt x="9576" y="11016"/>
                      <a:pt x="9583" y="10957"/>
                    </a:cubicBezTo>
                    <a:cubicBezTo>
                      <a:pt x="9591" y="10879"/>
                      <a:pt x="9562" y="10789"/>
                      <a:pt x="9502" y="10737"/>
                    </a:cubicBezTo>
                    <a:cubicBezTo>
                      <a:pt x="9308" y="10747"/>
                      <a:pt x="9181" y="10757"/>
                      <a:pt x="9071" y="10807"/>
                    </a:cubicBezTo>
                    <a:cubicBezTo>
                      <a:pt x="8821" y="10921"/>
                      <a:pt x="8871" y="11260"/>
                      <a:pt x="8620" y="11340"/>
                    </a:cubicBezTo>
                    <a:cubicBezTo>
                      <a:pt x="8533" y="11367"/>
                      <a:pt x="8413" y="11369"/>
                      <a:pt x="8318" y="11386"/>
                    </a:cubicBezTo>
                    <a:cubicBezTo>
                      <a:pt x="8235" y="11401"/>
                      <a:pt x="8136" y="11445"/>
                      <a:pt x="8051" y="11444"/>
                    </a:cubicBezTo>
                    <a:cubicBezTo>
                      <a:pt x="7950" y="11442"/>
                      <a:pt x="7774" y="11345"/>
                      <a:pt x="7715" y="11281"/>
                    </a:cubicBezTo>
                    <a:cubicBezTo>
                      <a:pt x="7660" y="11224"/>
                      <a:pt x="7532" y="10938"/>
                      <a:pt x="7518" y="10888"/>
                    </a:cubicBezTo>
                    <a:cubicBezTo>
                      <a:pt x="7418" y="10547"/>
                      <a:pt x="7526" y="10233"/>
                      <a:pt x="7656" y="9996"/>
                    </a:cubicBezTo>
                    <a:cubicBezTo>
                      <a:pt x="7684" y="9945"/>
                      <a:pt x="7730" y="9898"/>
                      <a:pt x="7749" y="9845"/>
                    </a:cubicBezTo>
                    <a:cubicBezTo>
                      <a:pt x="7780" y="9765"/>
                      <a:pt x="7760" y="9643"/>
                      <a:pt x="7785" y="9556"/>
                    </a:cubicBezTo>
                    <a:cubicBezTo>
                      <a:pt x="7828" y="9395"/>
                      <a:pt x="8041" y="9298"/>
                      <a:pt x="8191" y="9220"/>
                    </a:cubicBezTo>
                    <a:cubicBezTo>
                      <a:pt x="8361" y="9131"/>
                      <a:pt x="8503" y="8990"/>
                      <a:pt x="8701" y="8977"/>
                    </a:cubicBezTo>
                    <a:cubicBezTo>
                      <a:pt x="8799" y="8969"/>
                      <a:pt x="8943" y="9004"/>
                      <a:pt x="9038" y="9023"/>
                    </a:cubicBezTo>
                    <a:cubicBezTo>
                      <a:pt x="9125" y="9041"/>
                      <a:pt x="9193" y="9099"/>
                      <a:pt x="9270" y="9104"/>
                    </a:cubicBezTo>
                    <a:cubicBezTo>
                      <a:pt x="9484" y="9120"/>
                      <a:pt x="9535" y="8954"/>
                      <a:pt x="9710" y="8861"/>
                    </a:cubicBezTo>
                    <a:cubicBezTo>
                      <a:pt x="9890" y="8887"/>
                      <a:pt x="10012" y="8830"/>
                      <a:pt x="10174" y="8849"/>
                    </a:cubicBezTo>
                    <a:cubicBezTo>
                      <a:pt x="10286" y="8862"/>
                      <a:pt x="10366" y="8982"/>
                      <a:pt x="10453" y="8988"/>
                    </a:cubicBezTo>
                    <a:cubicBezTo>
                      <a:pt x="10526" y="8994"/>
                      <a:pt x="10591" y="8920"/>
                      <a:pt x="10662" y="8930"/>
                    </a:cubicBezTo>
                    <a:cubicBezTo>
                      <a:pt x="10730" y="8941"/>
                      <a:pt x="10848" y="9090"/>
                      <a:pt x="10860" y="9173"/>
                    </a:cubicBezTo>
                    <a:cubicBezTo>
                      <a:pt x="10873" y="9277"/>
                      <a:pt x="10782" y="9372"/>
                      <a:pt x="10813" y="9486"/>
                    </a:cubicBezTo>
                    <a:cubicBezTo>
                      <a:pt x="10922" y="9597"/>
                      <a:pt x="11121" y="9619"/>
                      <a:pt x="11277" y="9683"/>
                    </a:cubicBezTo>
                    <a:cubicBezTo>
                      <a:pt x="11378" y="9600"/>
                      <a:pt x="11291" y="9445"/>
                      <a:pt x="11277" y="9324"/>
                    </a:cubicBezTo>
                    <a:cubicBezTo>
                      <a:pt x="11272" y="9271"/>
                      <a:pt x="11282" y="9223"/>
                      <a:pt x="11277" y="9173"/>
                    </a:cubicBezTo>
                    <a:cubicBezTo>
                      <a:pt x="11268" y="9090"/>
                      <a:pt x="11231" y="9014"/>
                      <a:pt x="11231" y="8942"/>
                    </a:cubicBezTo>
                    <a:cubicBezTo>
                      <a:pt x="11229" y="8694"/>
                      <a:pt x="11380" y="8545"/>
                      <a:pt x="11550" y="8431"/>
                    </a:cubicBezTo>
                    <a:close/>
                    <a:moveTo>
                      <a:pt x="219" y="8623"/>
                    </a:moveTo>
                    <a:cubicBezTo>
                      <a:pt x="183" y="8799"/>
                      <a:pt x="152" y="8976"/>
                      <a:pt x="124" y="9155"/>
                    </a:cubicBezTo>
                    <a:cubicBezTo>
                      <a:pt x="96" y="9334"/>
                      <a:pt x="74" y="9514"/>
                      <a:pt x="55" y="9695"/>
                    </a:cubicBezTo>
                    <a:cubicBezTo>
                      <a:pt x="18" y="10058"/>
                      <a:pt x="0" y="10427"/>
                      <a:pt x="0" y="10799"/>
                    </a:cubicBezTo>
                    <a:cubicBezTo>
                      <a:pt x="0" y="11172"/>
                      <a:pt x="18" y="11541"/>
                      <a:pt x="55" y="11904"/>
                    </a:cubicBezTo>
                    <a:cubicBezTo>
                      <a:pt x="74" y="12085"/>
                      <a:pt x="96" y="12266"/>
                      <a:pt x="124" y="12444"/>
                    </a:cubicBezTo>
                    <a:cubicBezTo>
                      <a:pt x="152" y="12623"/>
                      <a:pt x="183" y="12800"/>
                      <a:pt x="219" y="12976"/>
                    </a:cubicBezTo>
                    <a:cubicBezTo>
                      <a:pt x="255" y="13152"/>
                      <a:pt x="295" y="13327"/>
                      <a:pt x="340" y="13499"/>
                    </a:cubicBezTo>
                    <a:cubicBezTo>
                      <a:pt x="428" y="13844"/>
                      <a:pt x="534" y="14182"/>
                      <a:pt x="655" y="14513"/>
                    </a:cubicBezTo>
                    <a:cubicBezTo>
                      <a:pt x="716" y="14678"/>
                      <a:pt x="780" y="14842"/>
                      <a:pt x="849" y="15004"/>
                    </a:cubicBezTo>
                    <a:cubicBezTo>
                      <a:pt x="916" y="15165"/>
                      <a:pt x="989" y="15324"/>
                      <a:pt x="1065" y="15482"/>
                    </a:cubicBezTo>
                    <a:cubicBezTo>
                      <a:pt x="1103" y="15560"/>
                      <a:pt x="1142" y="15639"/>
                      <a:pt x="1181" y="15716"/>
                    </a:cubicBezTo>
                    <a:cubicBezTo>
                      <a:pt x="1261" y="15872"/>
                      <a:pt x="1344" y="16024"/>
                      <a:pt x="1431" y="16175"/>
                    </a:cubicBezTo>
                    <a:cubicBezTo>
                      <a:pt x="1690" y="16627"/>
                      <a:pt x="1982" y="17059"/>
                      <a:pt x="2303" y="17467"/>
                    </a:cubicBezTo>
                    <a:cubicBezTo>
                      <a:pt x="2464" y="17671"/>
                      <a:pt x="2632" y="17870"/>
                      <a:pt x="2805" y="18061"/>
                    </a:cubicBezTo>
                    <a:cubicBezTo>
                      <a:pt x="2921" y="18189"/>
                      <a:pt x="3041" y="18314"/>
                      <a:pt x="3163" y="18436"/>
                    </a:cubicBezTo>
                    <a:cubicBezTo>
                      <a:pt x="3286" y="18559"/>
                      <a:pt x="3411" y="18677"/>
                      <a:pt x="3538" y="18794"/>
                    </a:cubicBezTo>
                    <a:cubicBezTo>
                      <a:pt x="4113" y="19317"/>
                      <a:pt x="4744" y="19779"/>
                      <a:pt x="5425" y="20168"/>
                    </a:cubicBezTo>
                    <a:cubicBezTo>
                      <a:pt x="5575" y="20255"/>
                      <a:pt x="5728" y="20339"/>
                      <a:pt x="5883" y="20418"/>
                    </a:cubicBezTo>
                    <a:cubicBezTo>
                      <a:pt x="6193" y="20577"/>
                      <a:pt x="6513" y="20721"/>
                      <a:pt x="6840" y="20851"/>
                    </a:cubicBezTo>
                    <a:cubicBezTo>
                      <a:pt x="7003" y="20915"/>
                      <a:pt x="7168" y="20975"/>
                      <a:pt x="7336" y="21031"/>
                    </a:cubicBezTo>
                    <a:cubicBezTo>
                      <a:pt x="8423" y="21400"/>
                      <a:pt x="9588" y="21600"/>
                      <a:pt x="10799" y="21600"/>
                    </a:cubicBezTo>
                    <a:cubicBezTo>
                      <a:pt x="11052" y="21600"/>
                      <a:pt x="11302" y="21591"/>
                      <a:pt x="11550" y="21574"/>
                    </a:cubicBezTo>
                    <a:lnTo>
                      <a:pt x="11550" y="18084"/>
                    </a:lnTo>
                    <a:cubicBezTo>
                      <a:pt x="11505" y="18025"/>
                      <a:pt x="11456" y="17968"/>
                      <a:pt x="11416" y="17907"/>
                    </a:cubicBezTo>
                    <a:cubicBezTo>
                      <a:pt x="11273" y="17688"/>
                      <a:pt x="11157" y="17414"/>
                      <a:pt x="11010" y="17189"/>
                    </a:cubicBezTo>
                    <a:cubicBezTo>
                      <a:pt x="10935" y="17074"/>
                      <a:pt x="10871" y="16944"/>
                      <a:pt x="10790" y="16852"/>
                    </a:cubicBezTo>
                    <a:cubicBezTo>
                      <a:pt x="10741" y="16799"/>
                      <a:pt x="10589" y="16748"/>
                      <a:pt x="10569" y="16667"/>
                    </a:cubicBezTo>
                    <a:cubicBezTo>
                      <a:pt x="10542" y="16560"/>
                      <a:pt x="10464" y="16413"/>
                      <a:pt x="10477" y="16331"/>
                    </a:cubicBezTo>
                    <a:cubicBezTo>
                      <a:pt x="10492" y="16221"/>
                      <a:pt x="10708" y="16132"/>
                      <a:pt x="10708" y="16031"/>
                    </a:cubicBezTo>
                    <a:cubicBezTo>
                      <a:pt x="10708" y="15945"/>
                      <a:pt x="10594" y="15895"/>
                      <a:pt x="10569" y="15822"/>
                    </a:cubicBezTo>
                    <a:cubicBezTo>
                      <a:pt x="10511" y="15644"/>
                      <a:pt x="10604" y="15540"/>
                      <a:pt x="10674" y="15394"/>
                    </a:cubicBezTo>
                    <a:cubicBezTo>
                      <a:pt x="10697" y="15345"/>
                      <a:pt x="10719" y="15267"/>
                      <a:pt x="10743" y="15231"/>
                    </a:cubicBezTo>
                    <a:cubicBezTo>
                      <a:pt x="10786" y="15168"/>
                      <a:pt x="10872" y="15150"/>
                      <a:pt x="10929" y="15081"/>
                    </a:cubicBezTo>
                    <a:cubicBezTo>
                      <a:pt x="10960" y="15043"/>
                      <a:pt x="10981" y="14962"/>
                      <a:pt x="11022" y="14907"/>
                    </a:cubicBezTo>
                    <a:cubicBezTo>
                      <a:pt x="11110" y="14790"/>
                      <a:pt x="11252" y="14746"/>
                      <a:pt x="11288" y="14641"/>
                    </a:cubicBezTo>
                    <a:cubicBezTo>
                      <a:pt x="11318" y="14554"/>
                      <a:pt x="11335" y="14125"/>
                      <a:pt x="11300" y="13980"/>
                    </a:cubicBezTo>
                    <a:cubicBezTo>
                      <a:pt x="11280" y="13897"/>
                      <a:pt x="11202" y="13827"/>
                      <a:pt x="11172" y="13749"/>
                    </a:cubicBezTo>
                    <a:cubicBezTo>
                      <a:pt x="11120" y="13609"/>
                      <a:pt x="11108" y="13456"/>
                      <a:pt x="10963" y="13459"/>
                    </a:cubicBezTo>
                    <a:cubicBezTo>
                      <a:pt x="10874" y="13461"/>
                      <a:pt x="10812" y="13559"/>
                      <a:pt x="10754" y="13621"/>
                    </a:cubicBezTo>
                    <a:cubicBezTo>
                      <a:pt x="10741" y="13704"/>
                      <a:pt x="10748" y="13793"/>
                      <a:pt x="10662" y="13818"/>
                    </a:cubicBezTo>
                    <a:cubicBezTo>
                      <a:pt x="10530" y="13857"/>
                      <a:pt x="10479" y="13679"/>
                      <a:pt x="10325" y="13633"/>
                    </a:cubicBezTo>
                    <a:cubicBezTo>
                      <a:pt x="10264" y="13614"/>
                      <a:pt x="10166" y="13615"/>
                      <a:pt x="10128" y="13598"/>
                    </a:cubicBezTo>
                    <a:cubicBezTo>
                      <a:pt x="10015" y="13547"/>
                      <a:pt x="9979" y="13384"/>
                      <a:pt x="9861" y="13320"/>
                    </a:cubicBezTo>
                    <a:cubicBezTo>
                      <a:pt x="9762" y="13267"/>
                      <a:pt x="9677" y="13286"/>
                      <a:pt x="9617" y="13205"/>
                    </a:cubicBezTo>
                    <a:cubicBezTo>
                      <a:pt x="9592" y="13148"/>
                      <a:pt x="9612" y="13047"/>
                      <a:pt x="9606" y="12973"/>
                    </a:cubicBezTo>
                    <a:cubicBezTo>
                      <a:pt x="9478" y="12899"/>
                      <a:pt x="9371" y="12621"/>
                      <a:pt x="9222" y="12556"/>
                    </a:cubicBezTo>
                    <a:cubicBezTo>
                      <a:pt x="9125" y="12512"/>
                      <a:pt x="8974" y="12516"/>
                      <a:pt x="8852" y="12475"/>
                    </a:cubicBezTo>
                    <a:cubicBezTo>
                      <a:pt x="8794" y="12455"/>
                      <a:pt x="8749" y="12430"/>
                      <a:pt x="8689" y="12417"/>
                    </a:cubicBezTo>
                    <a:cubicBezTo>
                      <a:pt x="8614" y="12401"/>
                      <a:pt x="8538" y="12399"/>
                      <a:pt x="8480" y="12371"/>
                    </a:cubicBezTo>
                    <a:cubicBezTo>
                      <a:pt x="8250" y="12257"/>
                      <a:pt x="8127" y="11888"/>
                      <a:pt x="7842" y="11896"/>
                    </a:cubicBezTo>
                    <a:cubicBezTo>
                      <a:pt x="7722" y="11899"/>
                      <a:pt x="7604" y="12012"/>
                      <a:pt x="7494" y="12012"/>
                    </a:cubicBezTo>
                    <a:cubicBezTo>
                      <a:pt x="7385" y="12011"/>
                      <a:pt x="7201" y="11924"/>
                      <a:pt x="7064" y="11861"/>
                    </a:cubicBezTo>
                    <a:cubicBezTo>
                      <a:pt x="6922" y="11795"/>
                      <a:pt x="6764" y="11759"/>
                      <a:pt x="6647" y="11699"/>
                    </a:cubicBezTo>
                    <a:cubicBezTo>
                      <a:pt x="6551" y="11650"/>
                      <a:pt x="6486" y="11562"/>
                      <a:pt x="6403" y="11525"/>
                    </a:cubicBezTo>
                    <a:cubicBezTo>
                      <a:pt x="6339" y="11497"/>
                      <a:pt x="6247" y="11492"/>
                      <a:pt x="6195" y="11467"/>
                    </a:cubicBezTo>
                    <a:cubicBezTo>
                      <a:pt x="6120" y="11432"/>
                      <a:pt x="6042" y="11357"/>
                      <a:pt x="5950" y="11293"/>
                    </a:cubicBezTo>
                    <a:cubicBezTo>
                      <a:pt x="5863" y="11232"/>
                      <a:pt x="5768" y="11140"/>
                      <a:pt x="5764" y="11062"/>
                    </a:cubicBezTo>
                    <a:cubicBezTo>
                      <a:pt x="5761" y="10971"/>
                      <a:pt x="5848" y="10894"/>
                      <a:pt x="5858" y="10807"/>
                    </a:cubicBezTo>
                    <a:cubicBezTo>
                      <a:pt x="5888" y="10530"/>
                      <a:pt x="5684" y="10333"/>
                      <a:pt x="5556" y="10170"/>
                    </a:cubicBezTo>
                    <a:cubicBezTo>
                      <a:pt x="5460" y="10049"/>
                      <a:pt x="5349" y="9946"/>
                      <a:pt x="5255" y="9834"/>
                    </a:cubicBezTo>
                    <a:cubicBezTo>
                      <a:pt x="5260" y="9760"/>
                      <a:pt x="5260" y="9746"/>
                      <a:pt x="5255" y="9672"/>
                    </a:cubicBezTo>
                    <a:cubicBezTo>
                      <a:pt x="5183" y="9602"/>
                      <a:pt x="5122" y="9498"/>
                      <a:pt x="5045" y="9394"/>
                    </a:cubicBezTo>
                    <a:cubicBezTo>
                      <a:pt x="4977" y="9299"/>
                      <a:pt x="4843" y="9199"/>
                      <a:pt x="4825" y="9093"/>
                    </a:cubicBezTo>
                    <a:cubicBezTo>
                      <a:pt x="4804" y="8963"/>
                      <a:pt x="4875" y="8848"/>
                      <a:pt x="4825" y="8722"/>
                    </a:cubicBezTo>
                    <a:cubicBezTo>
                      <a:pt x="4742" y="8512"/>
                      <a:pt x="4451" y="8607"/>
                      <a:pt x="4488" y="8884"/>
                    </a:cubicBezTo>
                    <a:cubicBezTo>
                      <a:pt x="4498" y="8960"/>
                      <a:pt x="4607" y="9063"/>
                      <a:pt x="4640" y="9139"/>
                    </a:cubicBezTo>
                    <a:cubicBezTo>
                      <a:pt x="4673" y="9217"/>
                      <a:pt x="4666" y="9313"/>
                      <a:pt x="4697" y="9405"/>
                    </a:cubicBezTo>
                    <a:cubicBezTo>
                      <a:pt x="4727" y="9495"/>
                      <a:pt x="4817" y="9572"/>
                      <a:pt x="4849" y="9672"/>
                    </a:cubicBezTo>
                    <a:cubicBezTo>
                      <a:pt x="4897" y="9830"/>
                      <a:pt x="4896" y="10001"/>
                      <a:pt x="4941" y="10101"/>
                    </a:cubicBezTo>
                    <a:cubicBezTo>
                      <a:pt x="4980" y="10189"/>
                      <a:pt x="5128" y="10272"/>
                      <a:pt x="5045" y="10379"/>
                    </a:cubicBezTo>
                    <a:cubicBezTo>
                      <a:pt x="4936" y="10401"/>
                      <a:pt x="4893" y="10292"/>
                      <a:pt x="4825" y="10228"/>
                    </a:cubicBezTo>
                    <a:cubicBezTo>
                      <a:pt x="4787" y="10193"/>
                      <a:pt x="4649" y="10125"/>
                      <a:pt x="4628" y="10042"/>
                    </a:cubicBezTo>
                    <a:cubicBezTo>
                      <a:pt x="4610" y="9975"/>
                      <a:pt x="4671" y="9883"/>
                      <a:pt x="4651" y="9799"/>
                    </a:cubicBezTo>
                    <a:cubicBezTo>
                      <a:pt x="4611" y="9636"/>
                      <a:pt x="4280" y="9631"/>
                      <a:pt x="4279" y="9463"/>
                    </a:cubicBezTo>
                    <a:cubicBezTo>
                      <a:pt x="4279" y="9357"/>
                      <a:pt x="4418" y="9345"/>
                      <a:pt x="4419" y="9243"/>
                    </a:cubicBezTo>
                    <a:cubicBezTo>
                      <a:pt x="4420" y="9131"/>
                      <a:pt x="4266" y="9037"/>
                      <a:pt x="4233" y="8942"/>
                    </a:cubicBezTo>
                    <a:cubicBezTo>
                      <a:pt x="4202" y="8855"/>
                      <a:pt x="4197" y="8717"/>
                      <a:pt x="4187" y="8595"/>
                    </a:cubicBezTo>
                    <a:cubicBezTo>
                      <a:pt x="4176" y="8480"/>
                      <a:pt x="4191" y="8347"/>
                      <a:pt x="4163" y="8259"/>
                    </a:cubicBezTo>
                    <a:cubicBezTo>
                      <a:pt x="4140" y="8179"/>
                      <a:pt x="4019" y="8070"/>
                      <a:pt x="3943" y="8027"/>
                    </a:cubicBezTo>
                    <a:cubicBezTo>
                      <a:pt x="3841" y="7971"/>
                      <a:pt x="3761" y="7994"/>
                      <a:pt x="3710" y="7911"/>
                    </a:cubicBezTo>
                    <a:cubicBezTo>
                      <a:pt x="3668" y="7839"/>
                      <a:pt x="3639" y="7688"/>
                      <a:pt x="3630" y="7611"/>
                    </a:cubicBezTo>
                    <a:cubicBezTo>
                      <a:pt x="3613" y="7471"/>
                      <a:pt x="3626" y="7319"/>
                      <a:pt x="3618" y="7170"/>
                    </a:cubicBezTo>
                    <a:cubicBezTo>
                      <a:pt x="3610" y="7022"/>
                      <a:pt x="3595" y="6879"/>
                      <a:pt x="3618" y="6718"/>
                    </a:cubicBezTo>
                    <a:cubicBezTo>
                      <a:pt x="3675" y="6606"/>
                      <a:pt x="3780" y="6552"/>
                      <a:pt x="3838" y="6441"/>
                    </a:cubicBezTo>
                    <a:cubicBezTo>
                      <a:pt x="3879" y="6364"/>
                      <a:pt x="3885" y="6268"/>
                      <a:pt x="3932" y="6186"/>
                    </a:cubicBezTo>
                    <a:cubicBezTo>
                      <a:pt x="4016" y="6034"/>
                      <a:pt x="4201" y="5895"/>
                      <a:pt x="4325" y="5745"/>
                    </a:cubicBezTo>
                    <a:cubicBezTo>
                      <a:pt x="4460" y="5585"/>
                      <a:pt x="4584" y="5430"/>
                      <a:pt x="4663" y="5247"/>
                    </a:cubicBezTo>
                    <a:cubicBezTo>
                      <a:pt x="4691" y="5182"/>
                      <a:pt x="4766" y="5037"/>
                      <a:pt x="4755" y="4958"/>
                    </a:cubicBezTo>
                    <a:cubicBezTo>
                      <a:pt x="4740" y="4846"/>
                      <a:pt x="4529" y="4754"/>
                      <a:pt x="4546" y="4622"/>
                    </a:cubicBezTo>
                    <a:cubicBezTo>
                      <a:pt x="4557" y="4540"/>
                      <a:pt x="4674" y="4541"/>
                      <a:pt x="4708" y="4460"/>
                    </a:cubicBezTo>
                    <a:cubicBezTo>
                      <a:pt x="4727" y="4419"/>
                      <a:pt x="4743" y="4301"/>
                      <a:pt x="4743" y="4251"/>
                    </a:cubicBezTo>
                    <a:cubicBezTo>
                      <a:pt x="4746" y="4140"/>
                      <a:pt x="4687" y="4023"/>
                      <a:pt x="4708" y="3904"/>
                    </a:cubicBezTo>
                    <a:cubicBezTo>
                      <a:pt x="4728" y="3802"/>
                      <a:pt x="4880" y="3760"/>
                      <a:pt x="4802" y="3649"/>
                    </a:cubicBezTo>
                    <a:cubicBezTo>
                      <a:pt x="4724" y="3538"/>
                      <a:pt x="4585" y="3709"/>
                      <a:pt x="4500" y="3637"/>
                    </a:cubicBezTo>
                    <a:cubicBezTo>
                      <a:pt x="4422" y="3571"/>
                      <a:pt x="4516" y="3492"/>
                      <a:pt x="4523" y="3371"/>
                    </a:cubicBezTo>
                    <a:cubicBezTo>
                      <a:pt x="4526" y="3323"/>
                      <a:pt x="4495" y="3267"/>
                      <a:pt x="4500" y="3232"/>
                    </a:cubicBezTo>
                    <a:cubicBezTo>
                      <a:pt x="4507" y="3180"/>
                      <a:pt x="4608" y="3092"/>
                      <a:pt x="4581" y="3058"/>
                    </a:cubicBezTo>
                    <a:cubicBezTo>
                      <a:pt x="4539" y="3005"/>
                      <a:pt x="4494" y="2898"/>
                      <a:pt x="4428" y="2813"/>
                    </a:cubicBezTo>
                    <a:cubicBezTo>
                      <a:pt x="5723" y="1778"/>
                      <a:pt x="7273" y="1050"/>
                      <a:pt x="8969" y="741"/>
                    </a:cubicBezTo>
                    <a:lnTo>
                      <a:pt x="8969" y="741"/>
                    </a:lnTo>
                    <a:cubicBezTo>
                      <a:pt x="8991" y="778"/>
                      <a:pt x="9009" y="819"/>
                      <a:pt x="9061" y="835"/>
                    </a:cubicBezTo>
                    <a:cubicBezTo>
                      <a:pt x="9161" y="782"/>
                      <a:pt x="9261" y="838"/>
                      <a:pt x="9374" y="835"/>
                    </a:cubicBezTo>
                    <a:cubicBezTo>
                      <a:pt x="9482" y="831"/>
                      <a:pt x="9580" y="781"/>
                      <a:pt x="9698" y="800"/>
                    </a:cubicBezTo>
                    <a:cubicBezTo>
                      <a:pt x="9910" y="832"/>
                      <a:pt x="10204" y="1039"/>
                      <a:pt x="10371" y="928"/>
                    </a:cubicBezTo>
                    <a:cubicBezTo>
                      <a:pt x="10413" y="899"/>
                      <a:pt x="10404" y="851"/>
                      <a:pt x="10441" y="777"/>
                    </a:cubicBezTo>
                    <a:cubicBezTo>
                      <a:pt x="10471" y="718"/>
                      <a:pt x="10518" y="653"/>
                      <a:pt x="10547" y="581"/>
                    </a:cubicBezTo>
                    <a:cubicBezTo>
                      <a:pt x="10631" y="579"/>
                      <a:pt x="10715" y="578"/>
                      <a:pt x="10799" y="578"/>
                    </a:cubicBezTo>
                    <a:cubicBezTo>
                      <a:pt x="11052" y="578"/>
                      <a:pt x="11302" y="587"/>
                      <a:pt x="11550" y="605"/>
                    </a:cubicBezTo>
                    <a:lnTo>
                      <a:pt x="11550" y="26"/>
                    </a:lnTo>
                    <a:cubicBezTo>
                      <a:pt x="11367" y="13"/>
                      <a:pt x="11183" y="5"/>
                      <a:pt x="10997" y="2"/>
                    </a:cubicBezTo>
                    <a:cubicBezTo>
                      <a:pt x="10931" y="1"/>
                      <a:pt x="10865" y="0"/>
                      <a:pt x="10799" y="0"/>
                    </a:cubicBezTo>
                    <a:cubicBezTo>
                      <a:pt x="10688" y="0"/>
                      <a:pt x="10576" y="2"/>
                      <a:pt x="10465" y="6"/>
                    </a:cubicBezTo>
                    <a:cubicBezTo>
                      <a:pt x="9374" y="39"/>
                      <a:pt x="8323" y="233"/>
                      <a:pt x="7335" y="567"/>
                    </a:cubicBezTo>
                    <a:cubicBezTo>
                      <a:pt x="7168" y="624"/>
                      <a:pt x="7002" y="684"/>
                      <a:pt x="6840" y="749"/>
                    </a:cubicBezTo>
                    <a:cubicBezTo>
                      <a:pt x="6790" y="769"/>
                      <a:pt x="6739" y="790"/>
                      <a:pt x="6689" y="811"/>
                    </a:cubicBezTo>
                    <a:cubicBezTo>
                      <a:pt x="6577" y="857"/>
                      <a:pt x="6465" y="904"/>
                      <a:pt x="6355" y="954"/>
                    </a:cubicBezTo>
                    <a:cubicBezTo>
                      <a:pt x="6195" y="1026"/>
                      <a:pt x="6038" y="1102"/>
                      <a:pt x="5882" y="1182"/>
                    </a:cubicBezTo>
                    <a:cubicBezTo>
                      <a:pt x="5727" y="1261"/>
                      <a:pt x="5574" y="1344"/>
                      <a:pt x="5424" y="1431"/>
                    </a:cubicBezTo>
                    <a:cubicBezTo>
                      <a:pt x="4817" y="1780"/>
                      <a:pt x="4248" y="2186"/>
                      <a:pt x="3723" y="2641"/>
                    </a:cubicBezTo>
                    <a:cubicBezTo>
                      <a:pt x="3661" y="2696"/>
                      <a:pt x="3599" y="2750"/>
                      <a:pt x="3538" y="2806"/>
                    </a:cubicBezTo>
                    <a:cubicBezTo>
                      <a:pt x="3410" y="2922"/>
                      <a:pt x="3285" y="3041"/>
                      <a:pt x="3163" y="3163"/>
                    </a:cubicBezTo>
                    <a:cubicBezTo>
                      <a:pt x="3041" y="3286"/>
                      <a:pt x="2921" y="3410"/>
                      <a:pt x="2805" y="3538"/>
                    </a:cubicBezTo>
                    <a:cubicBezTo>
                      <a:pt x="2632" y="3730"/>
                      <a:pt x="2464" y="3928"/>
                      <a:pt x="2303" y="4132"/>
                    </a:cubicBezTo>
                    <a:cubicBezTo>
                      <a:pt x="1982" y="4540"/>
                      <a:pt x="1690" y="4972"/>
                      <a:pt x="1430" y="5425"/>
                    </a:cubicBezTo>
                    <a:cubicBezTo>
                      <a:pt x="1343" y="5574"/>
                      <a:pt x="1261" y="5729"/>
                      <a:pt x="1181" y="5883"/>
                    </a:cubicBezTo>
                    <a:cubicBezTo>
                      <a:pt x="1141" y="5961"/>
                      <a:pt x="1103" y="6039"/>
                      <a:pt x="1064" y="6118"/>
                    </a:cubicBezTo>
                    <a:cubicBezTo>
                      <a:pt x="951" y="6354"/>
                      <a:pt x="846" y="6594"/>
                      <a:pt x="748" y="6840"/>
                    </a:cubicBezTo>
                    <a:cubicBezTo>
                      <a:pt x="716" y="6922"/>
                      <a:pt x="685" y="7004"/>
                      <a:pt x="655" y="7087"/>
                    </a:cubicBezTo>
                    <a:cubicBezTo>
                      <a:pt x="534" y="7417"/>
                      <a:pt x="428" y="7756"/>
                      <a:pt x="339" y="8101"/>
                    </a:cubicBezTo>
                    <a:cubicBezTo>
                      <a:pt x="295" y="8273"/>
                      <a:pt x="255" y="8447"/>
                      <a:pt x="219" y="8623"/>
                    </a:cubicBezTo>
                    <a:cubicBezTo>
                      <a:pt x="219" y="8623"/>
                      <a:pt x="219" y="8623"/>
                      <a:pt x="219" y="8623"/>
                    </a:cubicBezTo>
                    <a:close/>
                    <a:moveTo>
                      <a:pt x="11550" y="21574"/>
                    </a:moveTo>
                    <a:cubicBezTo>
                      <a:pt x="12114" y="21536"/>
                      <a:pt x="12666" y="21453"/>
                      <a:pt x="13203" y="21330"/>
                    </a:cubicBezTo>
                    <a:cubicBezTo>
                      <a:pt x="13564" y="21250"/>
                      <a:pt x="13918" y="21149"/>
                      <a:pt x="14264" y="21033"/>
                    </a:cubicBezTo>
                    <a:cubicBezTo>
                      <a:pt x="14432" y="20975"/>
                      <a:pt x="14596" y="20915"/>
                      <a:pt x="14760" y="20851"/>
                    </a:cubicBezTo>
                    <a:cubicBezTo>
                      <a:pt x="15087" y="20722"/>
                      <a:pt x="15407" y="20577"/>
                      <a:pt x="15717" y="20418"/>
                    </a:cubicBezTo>
                    <a:cubicBezTo>
                      <a:pt x="15872" y="20339"/>
                      <a:pt x="16025" y="20255"/>
                      <a:pt x="16176" y="20169"/>
                    </a:cubicBezTo>
                    <a:cubicBezTo>
                      <a:pt x="16855" y="19779"/>
                      <a:pt x="17486" y="19317"/>
                      <a:pt x="18062" y="18794"/>
                    </a:cubicBezTo>
                    <a:cubicBezTo>
                      <a:pt x="18190" y="18678"/>
                      <a:pt x="18315" y="18559"/>
                      <a:pt x="18437" y="18436"/>
                    </a:cubicBezTo>
                    <a:cubicBezTo>
                      <a:pt x="18559" y="18314"/>
                      <a:pt x="18679" y="18189"/>
                      <a:pt x="18795" y="18061"/>
                    </a:cubicBezTo>
                    <a:cubicBezTo>
                      <a:pt x="18969" y="17870"/>
                      <a:pt x="19136" y="17671"/>
                      <a:pt x="19296" y="17467"/>
                    </a:cubicBezTo>
                    <a:cubicBezTo>
                      <a:pt x="19550" y="17145"/>
                      <a:pt x="19785" y="16807"/>
                      <a:pt x="20001" y="16456"/>
                    </a:cubicBezTo>
                    <a:cubicBezTo>
                      <a:pt x="20058" y="16363"/>
                      <a:pt x="20115" y="16270"/>
                      <a:pt x="20169" y="16175"/>
                    </a:cubicBezTo>
                    <a:cubicBezTo>
                      <a:pt x="20256" y="16024"/>
                      <a:pt x="20340" y="15872"/>
                      <a:pt x="20418" y="15716"/>
                    </a:cubicBezTo>
                    <a:cubicBezTo>
                      <a:pt x="20458" y="15639"/>
                      <a:pt x="20497" y="15560"/>
                      <a:pt x="20535" y="15482"/>
                    </a:cubicBezTo>
                    <a:cubicBezTo>
                      <a:pt x="20611" y="15325"/>
                      <a:pt x="20683" y="15166"/>
                      <a:pt x="20752" y="15004"/>
                    </a:cubicBezTo>
                    <a:cubicBezTo>
                      <a:pt x="20820" y="14842"/>
                      <a:pt x="20885" y="14679"/>
                      <a:pt x="20945" y="14513"/>
                    </a:cubicBezTo>
                    <a:cubicBezTo>
                      <a:pt x="21066" y="14182"/>
                      <a:pt x="21171" y="13844"/>
                      <a:pt x="21260" y="13499"/>
                    </a:cubicBezTo>
                    <a:cubicBezTo>
                      <a:pt x="21305" y="13327"/>
                      <a:pt x="21345" y="13152"/>
                      <a:pt x="21380" y="12976"/>
                    </a:cubicBezTo>
                    <a:cubicBezTo>
                      <a:pt x="21417" y="12800"/>
                      <a:pt x="21448" y="12623"/>
                      <a:pt x="21476" y="12444"/>
                    </a:cubicBezTo>
                    <a:cubicBezTo>
                      <a:pt x="21503" y="12266"/>
                      <a:pt x="21526" y="12086"/>
                      <a:pt x="21545" y="11904"/>
                    </a:cubicBezTo>
                    <a:cubicBezTo>
                      <a:pt x="21581" y="11541"/>
                      <a:pt x="21600" y="11173"/>
                      <a:pt x="21600" y="10799"/>
                    </a:cubicBezTo>
                    <a:cubicBezTo>
                      <a:pt x="21600" y="10427"/>
                      <a:pt x="21581" y="10058"/>
                      <a:pt x="21545" y="9695"/>
                    </a:cubicBezTo>
                    <a:cubicBezTo>
                      <a:pt x="21526" y="9514"/>
                      <a:pt x="21503" y="9334"/>
                      <a:pt x="21476" y="9155"/>
                    </a:cubicBezTo>
                    <a:cubicBezTo>
                      <a:pt x="21448" y="8976"/>
                      <a:pt x="21417" y="8799"/>
                      <a:pt x="21380" y="8623"/>
                    </a:cubicBezTo>
                    <a:cubicBezTo>
                      <a:pt x="21345" y="8447"/>
                      <a:pt x="21305" y="8273"/>
                      <a:pt x="21260" y="8100"/>
                    </a:cubicBezTo>
                    <a:cubicBezTo>
                      <a:pt x="21171" y="7756"/>
                      <a:pt x="21066" y="7417"/>
                      <a:pt x="20945" y="7087"/>
                    </a:cubicBezTo>
                    <a:cubicBezTo>
                      <a:pt x="20915" y="7004"/>
                      <a:pt x="20884" y="6922"/>
                      <a:pt x="20851" y="6839"/>
                    </a:cubicBezTo>
                    <a:cubicBezTo>
                      <a:pt x="20754" y="6594"/>
                      <a:pt x="20650" y="6354"/>
                      <a:pt x="20535" y="6118"/>
                    </a:cubicBezTo>
                    <a:cubicBezTo>
                      <a:pt x="20497" y="6039"/>
                      <a:pt x="20458" y="5960"/>
                      <a:pt x="20418" y="5883"/>
                    </a:cubicBezTo>
                    <a:cubicBezTo>
                      <a:pt x="20339" y="5728"/>
                      <a:pt x="20255" y="5574"/>
                      <a:pt x="20169" y="5425"/>
                    </a:cubicBezTo>
                    <a:cubicBezTo>
                      <a:pt x="19910" y="4972"/>
                      <a:pt x="19617" y="4540"/>
                      <a:pt x="19296" y="4132"/>
                    </a:cubicBezTo>
                    <a:cubicBezTo>
                      <a:pt x="19136" y="3928"/>
                      <a:pt x="18968" y="3730"/>
                      <a:pt x="18795" y="3538"/>
                    </a:cubicBezTo>
                    <a:cubicBezTo>
                      <a:pt x="18678" y="3410"/>
                      <a:pt x="18559" y="3286"/>
                      <a:pt x="18437" y="3163"/>
                    </a:cubicBezTo>
                    <a:cubicBezTo>
                      <a:pt x="18314" y="3041"/>
                      <a:pt x="18189" y="2922"/>
                      <a:pt x="18062" y="2806"/>
                    </a:cubicBezTo>
                    <a:cubicBezTo>
                      <a:pt x="17814" y="2580"/>
                      <a:pt x="17556" y="2367"/>
                      <a:pt x="17288" y="2165"/>
                    </a:cubicBezTo>
                    <a:cubicBezTo>
                      <a:pt x="16934" y="1899"/>
                      <a:pt x="16562" y="1654"/>
                      <a:pt x="16176" y="1431"/>
                    </a:cubicBezTo>
                    <a:cubicBezTo>
                      <a:pt x="16025" y="1344"/>
                      <a:pt x="15872" y="1261"/>
                      <a:pt x="15717" y="1181"/>
                    </a:cubicBezTo>
                    <a:cubicBezTo>
                      <a:pt x="15646" y="1145"/>
                      <a:pt x="15575" y="1110"/>
                      <a:pt x="15503" y="1076"/>
                    </a:cubicBezTo>
                    <a:cubicBezTo>
                      <a:pt x="15418" y="1034"/>
                      <a:pt x="15331" y="993"/>
                      <a:pt x="15244" y="954"/>
                    </a:cubicBezTo>
                    <a:cubicBezTo>
                      <a:pt x="15208" y="938"/>
                      <a:pt x="15171" y="922"/>
                      <a:pt x="15135" y="905"/>
                    </a:cubicBezTo>
                    <a:cubicBezTo>
                      <a:pt x="15011" y="851"/>
                      <a:pt x="14886" y="799"/>
                      <a:pt x="14760" y="749"/>
                    </a:cubicBezTo>
                    <a:cubicBezTo>
                      <a:pt x="14759" y="748"/>
                      <a:pt x="14757" y="748"/>
                      <a:pt x="14755" y="747"/>
                    </a:cubicBezTo>
                    <a:cubicBezTo>
                      <a:pt x="14620" y="694"/>
                      <a:pt x="14484" y="644"/>
                      <a:pt x="14348" y="597"/>
                    </a:cubicBezTo>
                    <a:cubicBezTo>
                      <a:pt x="14319" y="587"/>
                      <a:pt x="14292" y="576"/>
                      <a:pt x="14264" y="567"/>
                    </a:cubicBezTo>
                    <a:cubicBezTo>
                      <a:pt x="13944" y="459"/>
                      <a:pt x="13618" y="366"/>
                      <a:pt x="13285" y="287"/>
                    </a:cubicBezTo>
                    <a:cubicBezTo>
                      <a:pt x="13181" y="263"/>
                      <a:pt x="13077" y="240"/>
                      <a:pt x="12972" y="219"/>
                    </a:cubicBezTo>
                    <a:cubicBezTo>
                      <a:pt x="12896" y="204"/>
                      <a:pt x="12820" y="189"/>
                      <a:pt x="12743" y="175"/>
                    </a:cubicBezTo>
                    <a:cubicBezTo>
                      <a:pt x="12353" y="103"/>
                      <a:pt x="11954" y="54"/>
                      <a:pt x="11550" y="26"/>
                    </a:cubicBezTo>
                    <a:lnTo>
                      <a:pt x="11550" y="605"/>
                    </a:lnTo>
                    <a:cubicBezTo>
                      <a:pt x="11988" y="637"/>
                      <a:pt x="12419" y="696"/>
                      <a:pt x="12841" y="782"/>
                    </a:cubicBezTo>
                    <a:cubicBezTo>
                      <a:pt x="12813" y="855"/>
                      <a:pt x="12721" y="822"/>
                      <a:pt x="12646" y="858"/>
                    </a:cubicBezTo>
                    <a:cubicBezTo>
                      <a:pt x="12574" y="891"/>
                      <a:pt x="12548" y="960"/>
                      <a:pt x="12472" y="974"/>
                    </a:cubicBezTo>
                    <a:cubicBezTo>
                      <a:pt x="12261" y="1014"/>
                      <a:pt x="12087" y="921"/>
                      <a:pt x="11903" y="928"/>
                    </a:cubicBezTo>
                    <a:cubicBezTo>
                      <a:pt x="11895" y="1006"/>
                      <a:pt x="11993" y="1053"/>
                      <a:pt x="12042" y="1078"/>
                    </a:cubicBezTo>
                    <a:cubicBezTo>
                      <a:pt x="12208" y="1165"/>
                      <a:pt x="12342" y="1152"/>
                      <a:pt x="12576" y="1147"/>
                    </a:cubicBezTo>
                    <a:cubicBezTo>
                      <a:pt x="12696" y="1145"/>
                      <a:pt x="12833" y="1183"/>
                      <a:pt x="12936" y="1113"/>
                    </a:cubicBezTo>
                    <a:cubicBezTo>
                      <a:pt x="13001" y="1068"/>
                      <a:pt x="12997" y="970"/>
                      <a:pt x="13052" y="916"/>
                    </a:cubicBezTo>
                    <a:cubicBezTo>
                      <a:pt x="13075" y="893"/>
                      <a:pt x="13109" y="870"/>
                      <a:pt x="13147" y="850"/>
                    </a:cubicBezTo>
                    <a:cubicBezTo>
                      <a:pt x="13261" y="877"/>
                      <a:pt x="13376" y="906"/>
                      <a:pt x="13489" y="937"/>
                    </a:cubicBezTo>
                    <a:cubicBezTo>
                      <a:pt x="13470" y="1016"/>
                      <a:pt x="13343" y="997"/>
                      <a:pt x="13342" y="1101"/>
                    </a:cubicBezTo>
                    <a:cubicBezTo>
                      <a:pt x="13422" y="1149"/>
                      <a:pt x="13611" y="1075"/>
                      <a:pt x="13683" y="992"/>
                    </a:cubicBezTo>
                    <a:cubicBezTo>
                      <a:pt x="13711" y="1000"/>
                      <a:pt x="13739" y="1008"/>
                      <a:pt x="13767" y="1017"/>
                    </a:cubicBezTo>
                    <a:cubicBezTo>
                      <a:pt x="13932" y="1067"/>
                      <a:pt x="14094" y="1121"/>
                      <a:pt x="14254" y="1179"/>
                    </a:cubicBezTo>
                    <a:cubicBezTo>
                      <a:pt x="14484" y="1261"/>
                      <a:pt x="14709" y="1351"/>
                      <a:pt x="14930" y="1450"/>
                    </a:cubicBezTo>
                    <a:cubicBezTo>
                      <a:pt x="14887" y="1475"/>
                      <a:pt x="14842" y="1507"/>
                      <a:pt x="14805" y="1507"/>
                    </a:cubicBezTo>
                    <a:cubicBezTo>
                      <a:pt x="14709" y="1506"/>
                      <a:pt x="14668" y="1378"/>
                      <a:pt x="14561" y="1425"/>
                    </a:cubicBezTo>
                    <a:cubicBezTo>
                      <a:pt x="14552" y="1549"/>
                      <a:pt x="14691" y="1599"/>
                      <a:pt x="14781" y="1657"/>
                    </a:cubicBezTo>
                    <a:cubicBezTo>
                      <a:pt x="14877" y="1719"/>
                      <a:pt x="14979" y="1780"/>
                      <a:pt x="15014" y="1888"/>
                    </a:cubicBezTo>
                    <a:cubicBezTo>
                      <a:pt x="14919" y="2088"/>
                      <a:pt x="14768" y="1878"/>
                      <a:pt x="14619" y="1878"/>
                    </a:cubicBezTo>
                    <a:cubicBezTo>
                      <a:pt x="14454" y="1876"/>
                      <a:pt x="14214" y="2189"/>
                      <a:pt x="14073" y="1935"/>
                    </a:cubicBezTo>
                    <a:cubicBezTo>
                      <a:pt x="14108" y="1800"/>
                      <a:pt x="14257" y="1779"/>
                      <a:pt x="14294" y="1646"/>
                    </a:cubicBezTo>
                    <a:cubicBezTo>
                      <a:pt x="14261" y="1651"/>
                      <a:pt x="14231" y="1661"/>
                      <a:pt x="14199" y="1674"/>
                    </a:cubicBezTo>
                    <a:cubicBezTo>
                      <a:pt x="14145" y="1696"/>
                      <a:pt x="14090" y="1725"/>
                      <a:pt x="14033" y="1755"/>
                    </a:cubicBezTo>
                    <a:cubicBezTo>
                      <a:pt x="13960" y="1795"/>
                      <a:pt x="13882" y="1834"/>
                      <a:pt x="13795" y="1854"/>
                    </a:cubicBezTo>
                    <a:cubicBezTo>
                      <a:pt x="13714" y="1872"/>
                      <a:pt x="13634" y="1867"/>
                      <a:pt x="13562" y="1888"/>
                    </a:cubicBezTo>
                    <a:cubicBezTo>
                      <a:pt x="13423" y="1929"/>
                      <a:pt x="13327" y="2031"/>
                      <a:pt x="13179" y="2086"/>
                    </a:cubicBezTo>
                    <a:cubicBezTo>
                      <a:pt x="13123" y="2106"/>
                      <a:pt x="13054" y="2100"/>
                      <a:pt x="12994" y="2120"/>
                    </a:cubicBezTo>
                    <a:cubicBezTo>
                      <a:pt x="12854" y="2167"/>
                      <a:pt x="12687" y="2250"/>
                      <a:pt x="12542" y="2329"/>
                    </a:cubicBezTo>
                    <a:cubicBezTo>
                      <a:pt x="12394" y="2409"/>
                      <a:pt x="12226" y="2492"/>
                      <a:pt x="12135" y="2572"/>
                    </a:cubicBezTo>
                    <a:cubicBezTo>
                      <a:pt x="12087" y="2615"/>
                      <a:pt x="11957" y="2766"/>
                      <a:pt x="11962" y="2815"/>
                    </a:cubicBezTo>
                    <a:cubicBezTo>
                      <a:pt x="11967" y="2884"/>
                      <a:pt x="12097" y="2907"/>
                      <a:pt x="12100" y="2977"/>
                    </a:cubicBezTo>
                    <a:cubicBezTo>
                      <a:pt x="12097" y="3020"/>
                      <a:pt x="12025" y="3112"/>
                      <a:pt x="12078" y="3174"/>
                    </a:cubicBezTo>
                    <a:cubicBezTo>
                      <a:pt x="12125" y="3231"/>
                      <a:pt x="12220" y="3185"/>
                      <a:pt x="12321" y="3197"/>
                    </a:cubicBezTo>
                    <a:cubicBezTo>
                      <a:pt x="12499" y="3219"/>
                      <a:pt x="12614" y="3365"/>
                      <a:pt x="12751" y="3440"/>
                    </a:cubicBezTo>
                    <a:cubicBezTo>
                      <a:pt x="12852" y="3497"/>
                      <a:pt x="13005" y="3565"/>
                      <a:pt x="13122" y="3580"/>
                    </a:cubicBezTo>
                    <a:cubicBezTo>
                      <a:pt x="13282" y="3599"/>
                      <a:pt x="13459" y="3533"/>
                      <a:pt x="13482" y="3661"/>
                    </a:cubicBezTo>
                    <a:cubicBezTo>
                      <a:pt x="13502" y="3784"/>
                      <a:pt x="13331" y="3827"/>
                      <a:pt x="13319" y="3904"/>
                    </a:cubicBezTo>
                    <a:cubicBezTo>
                      <a:pt x="13406" y="4017"/>
                      <a:pt x="13260" y="4072"/>
                      <a:pt x="13261" y="4171"/>
                    </a:cubicBezTo>
                    <a:cubicBezTo>
                      <a:pt x="13261" y="4250"/>
                      <a:pt x="13361" y="4371"/>
                      <a:pt x="13447" y="4379"/>
                    </a:cubicBezTo>
                    <a:cubicBezTo>
                      <a:pt x="13563" y="4388"/>
                      <a:pt x="13735" y="4264"/>
                      <a:pt x="13783" y="4147"/>
                    </a:cubicBezTo>
                    <a:cubicBezTo>
                      <a:pt x="13841" y="4008"/>
                      <a:pt x="13817" y="3819"/>
                      <a:pt x="13922" y="3718"/>
                    </a:cubicBezTo>
                    <a:cubicBezTo>
                      <a:pt x="14463" y="3733"/>
                      <a:pt x="14921" y="3474"/>
                      <a:pt x="14886" y="2920"/>
                    </a:cubicBezTo>
                    <a:cubicBezTo>
                      <a:pt x="14882" y="2864"/>
                      <a:pt x="14852" y="2794"/>
                      <a:pt x="14863" y="2735"/>
                    </a:cubicBezTo>
                    <a:cubicBezTo>
                      <a:pt x="14880" y="2645"/>
                      <a:pt x="15034" y="2570"/>
                      <a:pt x="15014" y="2457"/>
                    </a:cubicBezTo>
                    <a:cubicBezTo>
                      <a:pt x="15072" y="2437"/>
                      <a:pt x="15106" y="2391"/>
                      <a:pt x="15137" y="2338"/>
                    </a:cubicBezTo>
                    <a:cubicBezTo>
                      <a:pt x="15182" y="2259"/>
                      <a:pt x="15216" y="2169"/>
                      <a:pt x="15298" y="2139"/>
                    </a:cubicBezTo>
                    <a:cubicBezTo>
                      <a:pt x="15305" y="2137"/>
                      <a:pt x="15309" y="2133"/>
                      <a:pt x="15315" y="2132"/>
                    </a:cubicBezTo>
                    <a:cubicBezTo>
                      <a:pt x="15362" y="2121"/>
                      <a:pt x="15412" y="2130"/>
                      <a:pt x="15464" y="2146"/>
                    </a:cubicBezTo>
                    <a:cubicBezTo>
                      <a:pt x="15557" y="2173"/>
                      <a:pt x="15657" y="2220"/>
                      <a:pt x="15767" y="2212"/>
                    </a:cubicBezTo>
                    <a:cubicBezTo>
                      <a:pt x="15824" y="2209"/>
                      <a:pt x="15897" y="2159"/>
                      <a:pt x="15954" y="2167"/>
                    </a:cubicBezTo>
                    <a:cubicBezTo>
                      <a:pt x="16067" y="2182"/>
                      <a:pt x="16135" y="2322"/>
                      <a:pt x="16220" y="2387"/>
                    </a:cubicBezTo>
                    <a:cubicBezTo>
                      <a:pt x="16295" y="2444"/>
                      <a:pt x="16376" y="2425"/>
                      <a:pt x="16394" y="2502"/>
                    </a:cubicBezTo>
                    <a:cubicBezTo>
                      <a:pt x="16372" y="2631"/>
                      <a:pt x="16283" y="2636"/>
                      <a:pt x="16291" y="2754"/>
                    </a:cubicBezTo>
                    <a:cubicBezTo>
                      <a:pt x="16291" y="2755"/>
                      <a:pt x="16291" y="2756"/>
                      <a:pt x="16291" y="2757"/>
                    </a:cubicBezTo>
                    <a:cubicBezTo>
                      <a:pt x="16298" y="2863"/>
                      <a:pt x="16410" y="2944"/>
                      <a:pt x="16463" y="2954"/>
                    </a:cubicBezTo>
                    <a:cubicBezTo>
                      <a:pt x="16549" y="2970"/>
                      <a:pt x="16669" y="2925"/>
                      <a:pt x="16754" y="2885"/>
                    </a:cubicBezTo>
                    <a:cubicBezTo>
                      <a:pt x="16845" y="2842"/>
                      <a:pt x="16928" y="2749"/>
                      <a:pt x="17008" y="2683"/>
                    </a:cubicBezTo>
                    <a:cubicBezTo>
                      <a:pt x="17122" y="2771"/>
                      <a:pt x="17235" y="2860"/>
                      <a:pt x="17344" y="2952"/>
                    </a:cubicBezTo>
                    <a:cubicBezTo>
                      <a:pt x="17357" y="3004"/>
                      <a:pt x="17366" y="3050"/>
                      <a:pt x="17369" y="3082"/>
                    </a:cubicBezTo>
                    <a:cubicBezTo>
                      <a:pt x="17385" y="3206"/>
                      <a:pt x="17352" y="3302"/>
                      <a:pt x="17358" y="3418"/>
                    </a:cubicBezTo>
                    <a:cubicBezTo>
                      <a:pt x="17372" y="3613"/>
                      <a:pt x="17619" y="3593"/>
                      <a:pt x="17741" y="3696"/>
                    </a:cubicBezTo>
                    <a:cubicBezTo>
                      <a:pt x="17777" y="3726"/>
                      <a:pt x="17791" y="3806"/>
                      <a:pt x="17822" y="3846"/>
                    </a:cubicBezTo>
                    <a:cubicBezTo>
                      <a:pt x="17881" y="3925"/>
                      <a:pt x="17952" y="3925"/>
                      <a:pt x="17961" y="4008"/>
                    </a:cubicBezTo>
                    <a:cubicBezTo>
                      <a:pt x="17983" y="4208"/>
                      <a:pt x="17779" y="4225"/>
                      <a:pt x="17798" y="4448"/>
                    </a:cubicBezTo>
                    <a:cubicBezTo>
                      <a:pt x="17757" y="4535"/>
                      <a:pt x="17650" y="4530"/>
                      <a:pt x="17659" y="4645"/>
                    </a:cubicBezTo>
                    <a:cubicBezTo>
                      <a:pt x="17673" y="4828"/>
                      <a:pt x="17936" y="4688"/>
                      <a:pt x="18008" y="4831"/>
                    </a:cubicBezTo>
                    <a:cubicBezTo>
                      <a:pt x="18046" y="4907"/>
                      <a:pt x="18002" y="4964"/>
                      <a:pt x="17972" y="5074"/>
                    </a:cubicBezTo>
                    <a:cubicBezTo>
                      <a:pt x="18062" y="5180"/>
                      <a:pt x="18062" y="5352"/>
                      <a:pt x="17903" y="5352"/>
                    </a:cubicBezTo>
                    <a:cubicBezTo>
                      <a:pt x="17807" y="5352"/>
                      <a:pt x="17780" y="5248"/>
                      <a:pt x="17683" y="5224"/>
                    </a:cubicBezTo>
                    <a:cubicBezTo>
                      <a:pt x="17628" y="5210"/>
                      <a:pt x="17554" y="5214"/>
                      <a:pt x="17485" y="5201"/>
                    </a:cubicBezTo>
                    <a:cubicBezTo>
                      <a:pt x="17426" y="5190"/>
                      <a:pt x="17356" y="5173"/>
                      <a:pt x="17300" y="5166"/>
                    </a:cubicBezTo>
                    <a:cubicBezTo>
                      <a:pt x="17156" y="5150"/>
                      <a:pt x="17001" y="5191"/>
                      <a:pt x="16916" y="5108"/>
                    </a:cubicBezTo>
                    <a:cubicBezTo>
                      <a:pt x="17054" y="4926"/>
                      <a:pt x="17238" y="4745"/>
                      <a:pt x="17416" y="4587"/>
                    </a:cubicBezTo>
                    <a:cubicBezTo>
                      <a:pt x="17468" y="4540"/>
                      <a:pt x="17582" y="4508"/>
                      <a:pt x="17555" y="4414"/>
                    </a:cubicBezTo>
                    <a:cubicBezTo>
                      <a:pt x="17456" y="4327"/>
                      <a:pt x="17335" y="4419"/>
                      <a:pt x="17242" y="4471"/>
                    </a:cubicBezTo>
                    <a:cubicBezTo>
                      <a:pt x="17144" y="4527"/>
                      <a:pt x="17026" y="4606"/>
                      <a:pt x="16916" y="4622"/>
                    </a:cubicBezTo>
                    <a:cubicBezTo>
                      <a:pt x="16725" y="4650"/>
                      <a:pt x="16470" y="4566"/>
                      <a:pt x="16313" y="4668"/>
                    </a:cubicBezTo>
                    <a:cubicBezTo>
                      <a:pt x="16292" y="4755"/>
                      <a:pt x="16492" y="4722"/>
                      <a:pt x="16463" y="4854"/>
                    </a:cubicBezTo>
                    <a:cubicBezTo>
                      <a:pt x="16387" y="4867"/>
                      <a:pt x="16315" y="4873"/>
                      <a:pt x="16255" y="4819"/>
                    </a:cubicBezTo>
                    <a:cubicBezTo>
                      <a:pt x="16201" y="4770"/>
                      <a:pt x="16232" y="4697"/>
                      <a:pt x="16198" y="4668"/>
                    </a:cubicBezTo>
                    <a:cubicBezTo>
                      <a:pt x="16137" y="4619"/>
                      <a:pt x="15914" y="4605"/>
                      <a:pt x="15815" y="4622"/>
                    </a:cubicBezTo>
                    <a:cubicBezTo>
                      <a:pt x="15693" y="4642"/>
                      <a:pt x="15585" y="4715"/>
                      <a:pt x="15571" y="4819"/>
                    </a:cubicBezTo>
                    <a:cubicBezTo>
                      <a:pt x="15717" y="4887"/>
                      <a:pt x="15959" y="4748"/>
                      <a:pt x="16011" y="4923"/>
                    </a:cubicBezTo>
                    <a:cubicBezTo>
                      <a:pt x="15931" y="5067"/>
                      <a:pt x="15742" y="5146"/>
                      <a:pt x="15767" y="5340"/>
                    </a:cubicBezTo>
                    <a:cubicBezTo>
                      <a:pt x="15778" y="5414"/>
                      <a:pt x="15867" y="5514"/>
                      <a:pt x="15930" y="5525"/>
                    </a:cubicBezTo>
                    <a:cubicBezTo>
                      <a:pt x="15994" y="5536"/>
                      <a:pt x="16030" y="5473"/>
                      <a:pt x="16093" y="5478"/>
                    </a:cubicBezTo>
                    <a:cubicBezTo>
                      <a:pt x="16158" y="5485"/>
                      <a:pt x="16143" y="5560"/>
                      <a:pt x="16220" y="5548"/>
                    </a:cubicBezTo>
                    <a:cubicBezTo>
                      <a:pt x="16333" y="5501"/>
                      <a:pt x="16394" y="5344"/>
                      <a:pt x="16522" y="5352"/>
                    </a:cubicBezTo>
                    <a:cubicBezTo>
                      <a:pt x="16675" y="5537"/>
                      <a:pt x="16383" y="5628"/>
                      <a:pt x="16220" y="5688"/>
                    </a:cubicBezTo>
                    <a:cubicBezTo>
                      <a:pt x="16035" y="5755"/>
                      <a:pt x="15794" y="5791"/>
                      <a:pt x="15651" y="5850"/>
                    </a:cubicBezTo>
                    <a:cubicBezTo>
                      <a:pt x="15577" y="5881"/>
                      <a:pt x="15297" y="6152"/>
                      <a:pt x="15257" y="5942"/>
                    </a:cubicBezTo>
                    <a:cubicBezTo>
                      <a:pt x="15229" y="5791"/>
                      <a:pt x="15396" y="5835"/>
                      <a:pt x="15431" y="5711"/>
                    </a:cubicBezTo>
                    <a:cubicBezTo>
                      <a:pt x="15252" y="5675"/>
                      <a:pt x="15084" y="5788"/>
                      <a:pt x="14921" y="5850"/>
                    </a:cubicBezTo>
                    <a:cubicBezTo>
                      <a:pt x="14687" y="5938"/>
                      <a:pt x="14292" y="5994"/>
                      <a:pt x="14236" y="6255"/>
                    </a:cubicBezTo>
                    <a:cubicBezTo>
                      <a:pt x="14225" y="6307"/>
                      <a:pt x="14259" y="6406"/>
                      <a:pt x="14225" y="6441"/>
                    </a:cubicBezTo>
                    <a:cubicBezTo>
                      <a:pt x="14196" y="6469"/>
                      <a:pt x="14030" y="6474"/>
                      <a:pt x="13958" y="6499"/>
                    </a:cubicBezTo>
                    <a:cubicBezTo>
                      <a:pt x="13846" y="6536"/>
                      <a:pt x="13748" y="6618"/>
                      <a:pt x="13679" y="6637"/>
                    </a:cubicBezTo>
                    <a:cubicBezTo>
                      <a:pt x="13627" y="6651"/>
                      <a:pt x="13549" y="6648"/>
                      <a:pt x="13516" y="6661"/>
                    </a:cubicBezTo>
                    <a:cubicBezTo>
                      <a:pt x="13424" y="6696"/>
                      <a:pt x="13390" y="6821"/>
                      <a:pt x="13284" y="6903"/>
                    </a:cubicBezTo>
                    <a:cubicBezTo>
                      <a:pt x="13241" y="6938"/>
                      <a:pt x="13145" y="6962"/>
                      <a:pt x="13110" y="6996"/>
                    </a:cubicBezTo>
                    <a:cubicBezTo>
                      <a:pt x="13049" y="7056"/>
                      <a:pt x="13042" y="7205"/>
                      <a:pt x="12936" y="7228"/>
                    </a:cubicBezTo>
                    <a:cubicBezTo>
                      <a:pt x="12869" y="7233"/>
                      <a:pt x="12814" y="7177"/>
                      <a:pt x="12751" y="7216"/>
                    </a:cubicBezTo>
                    <a:cubicBezTo>
                      <a:pt x="12743" y="7364"/>
                      <a:pt x="12803" y="7565"/>
                      <a:pt x="12739" y="7714"/>
                    </a:cubicBezTo>
                    <a:cubicBezTo>
                      <a:pt x="12601" y="7826"/>
                      <a:pt x="12451" y="7905"/>
                      <a:pt x="12275" y="8004"/>
                    </a:cubicBezTo>
                    <a:cubicBezTo>
                      <a:pt x="12178" y="8059"/>
                      <a:pt x="12092" y="8072"/>
                      <a:pt x="11973" y="8131"/>
                    </a:cubicBezTo>
                    <a:cubicBezTo>
                      <a:pt x="11890" y="8173"/>
                      <a:pt x="11814" y="8272"/>
                      <a:pt x="11718" y="8329"/>
                    </a:cubicBezTo>
                    <a:cubicBezTo>
                      <a:pt x="11663" y="8361"/>
                      <a:pt x="11605" y="8394"/>
                      <a:pt x="11550" y="8431"/>
                    </a:cubicBezTo>
                    <a:lnTo>
                      <a:pt x="11550" y="13479"/>
                    </a:lnTo>
                    <a:cubicBezTo>
                      <a:pt x="11606" y="13428"/>
                      <a:pt x="11663" y="13355"/>
                      <a:pt x="11695" y="13297"/>
                    </a:cubicBezTo>
                    <a:cubicBezTo>
                      <a:pt x="11761" y="13179"/>
                      <a:pt x="11765" y="13079"/>
                      <a:pt x="11881" y="13020"/>
                    </a:cubicBezTo>
                    <a:cubicBezTo>
                      <a:pt x="12005" y="12955"/>
                      <a:pt x="12104" y="12986"/>
                      <a:pt x="12263" y="12926"/>
                    </a:cubicBezTo>
                    <a:cubicBezTo>
                      <a:pt x="12335" y="12900"/>
                      <a:pt x="12396" y="12855"/>
                      <a:pt x="12461" y="12811"/>
                    </a:cubicBezTo>
                    <a:cubicBezTo>
                      <a:pt x="12517" y="12772"/>
                      <a:pt x="12576" y="12671"/>
                      <a:pt x="12646" y="12741"/>
                    </a:cubicBezTo>
                    <a:cubicBezTo>
                      <a:pt x="12739" y="12834"/>
                      <a:pt x="12533" y="12886"/>
                      <a:pt x="12612" y="12984"/>
                    </a:cubicBezTo>
                    <a:cubicBezTo>
                      <a:pt x="12772" y="13069"/>
                      <a:pt x="12854" y="12826"/>
                      <a:pt x="12972" y="12822"/>
                    </a:cubicBezTo>
                    <a:cubicBezTo>
                      <a:pt x="13008" y="12822"/>
                      <a:pt x="13137" y="12895"/>
                      <a:pt x="13203" y="12938"/>
                    </a:cubicBezTo>
                    <a:cubicBezTo>
                      <a:pt x="13294" y="12998"/>
                      <a:pt x="13325" y="13081"/>
                      <a:pt x="13423" y="13099"/>
                    </a:cubicBezTo>
                    <a:cubicBezTo>
                      <a:pt x="13487" y="13113"/>
                      <a:pt x="13589" y="13076"/>
                      <a:pt x="13679" y="13088"/>
                    </a:cubicBezTo>
                    <a:cubicBezTo>
                      <a:pt x="13797" y="13105"/>
                      <a:pt x="13868" y="13207"/>
                      <a:pt x="13958" y="13205"/>
                    </a:cubicBezTo>
                    <a:cubicBezTo>
                      <a:pt x="14067" y="13201"/>
                      <a:pt x="14119" y="13083"/>
                      <a:pt x="14214" y="13065"/>
                    </a:cubicBezTo>
                    <a:cubicBezTo>
                      <a:pt x="14417" y="13027"/>
                      <a:pt x="14493" y="13088"/>
                      <a:pt x="14584" y="13216"/>
                    </a:cubicBezTo>
                    <a:cubicBezTo>
                      <a:pt x="14686" y="13233"/>
                      <a:pt x="14689" y="13099"/>
                      <a:pt x="14782" y="13147"/>
                    </a:cubicBezTo>
                    <a:cubicBezTo>
                      <a:pt x="14730" y="13248"/>
                      <a:pt x="14799" y="13294"/>
                      <a:pt x="14839" y="13378"/>
                    </a:cubicBezTo>
                    <a:cubicBezTo>
                      <a:pt x="14866" y="13432"/>
                      <a:pt x="14861" y="13471"/>
                      <a:pt x="14886" y="13494"/>
                    </a:cubicBezTo>
                    <a:cubicBezTo>
                      <a:pt x="14942" y="13546"/>
                      <a:pt x="15048" y="13546"/>
                      <a:pt x="15130" y="13598"/>
                    </a:cubicBezTo>
                    <a:cubicBezTo>
                      <a:pt x="15216" y="13652"/>
                      <a:pt x="15263" y="13752"/>
                      <a:pt x="15361" y="13864"/>
                    </a:cubicBezTo>
                    <a:cubicBezTo>
                      <a:pt x="15462" y="13980"/>
                      <a:pt x="15633" y="14099"/>
                      <a:pt x="15767" y="14107"/>
                    </a:cubicBezTo>
                    <a:cubicBezTo>
                      <a:pt x="15895" y="14115"/>
                      <a:pt x="15999" y="14072"/>
                      <a:pt x="16104" y="14084"/>
                    </a:cubicBezTo>
                    <a:cubicBezTo>
                      <a:pt x="16344" y="14114"/>
                      <a:pt x="16494" y="14233"/>
                      <a:pt x="16662" y="14363"/>
                    </a:cubicBezTo>
                    <a:cubicBezTo>
                      <a:pt x="16755" y="14434"/>
                      <a:pt x="16840" y="14485"/>
                      <a:pt x="16870" y="14571"/>
                    </a:cubicBezTo>
                    <a:cubicBezTo>
                      <a:pt x="16891" y="14631"/>
                      <a:pt x="16881" y="14712"/>
                      <a:pt x="16905" y="14780"/>
                    </a:cubicBezTo>
                    <a:cubicBezTo>
                      <a:pt x="16956" y="14924"/>
                      <a:pt x="17167" y="14994"/>
                      <a:pt x="17091" y="15242"/>
                    </a:cubicBezTo>
                    <a:cubicBezTo>
                      <a:pt x="17126" y="15316"/>
                      <a:pt x="17204" y="15342"/>
                      <a:pt x="17288" y="15394"/>
                    </a:cubicBezTo>
                    <a:cubicBezTo>
                      <a:pt x="17356" y="15434"/>
                      <a:pt x="17412" y="15520"/>
                      <a:pt x="17485" y="15533"/>
                    </a:cubicBezTo>
                    <a:cubicBezTo>
                      <a:pt x="17532" y="15540"/>
                      <a:pt x="17584" y="15517"/>
                      <a:pt x="17624" y="15520"/>
                    </a:cubicBezTo>
                    <a:cubicBezTo>
                      <a:pt x="17757" y="15530"/>
                      <a:pt x="17846" y="15581"/>
                      <a:pt x="17961" y="15625"/>
                    </a:cubicBezTo>
                    <a:cubicBezTo>
                      <a:pt x="18032" y="15652"/>
                      <a:pt x="18122" y="15663"/>
                      <a:pt x="18170" y="15695"/>
                    </a:cubicBezTo>
                    <a:cubicBezTo>
                      <a:pt x="18229" y="15735"/>
                      <a:pt x="18236" y="15867"/>
                      <a:pt x="18309" y="15903"/>
                    </a:cubicBezTo>
                    <a:cubicBezTo>
                      <a:pt x="18357" y="15926"/>
                      <a:pt x="18463" y="15894"/>
                      <a:pt x="18542" y="15903"/>
                    </a:cubicBezTo>
                    <a:cubicBezTo>
                      <a:pt x="18666" y="15917"/>
                      <a:pt x="18835" y="15993"/>
                      <a:pt x="18948" y="15995"/>
                    </a:cubicBezTo>
                    <a:cubicBezTo>
                      <a:pt x="19016" y="15997"/>
                      <a:pt x="19072" y="15968"/>
                      <a:pt x="19132" y="15973"/>
                    </a:cubicBezTo>
                    <a:cubicBezTo>
                      <a:pt x="19274" y="15983"/>
                      <a:pt x="19385" y="16072"/>
                      <a:pt x="19494" y="16172"/>
                    </a:cubicBezTo>
                    <a:cubicBezTo>
                      <a:pt x="18096" y="18425"/>
                      <a:pt x="15847" y="20098"/>
                      <a:pt x="13199" y="20737"/>
                    </a:cubicBezTo>
                    <a:cubicBezTo>
                      <a:pt x="13190" y="20635"/>
                      <a:pt x="13162" y="20533"/>
                      <a:pt x="13157" y="20432"/>
                    </a:cubicBezTo>
                    <a:cubicBezTo>
                      <a:pt x="13147" y="20211"/>
                      <a:pt x="13181" y="20056"/>
                      <a:pt x="13146" y="19852"/>
                    </a:cubicBezTo>
                    <a:cubicBezTo>
                      <a:pt x="13118" y="19698"/>
                      <a:pt x="13085" y="19463"/>
                      <a:pt x="13030" y="19366"/>
                    </a:cubicBezTo>
                    <a:cubicBezTo>
                      <a:pt x="12967" y="19258"/>
                      <a:pt x="12723" y="19076"/>
                      <a:pt x="12600" y="19007"/>
                    </a:cubicBezTo>
                    <a:cubicBezTo>
                      <a:pt x="12519" y="18962"/>
                      <a:pt x="12422" y="18946"/>
                      <a:pt x="12334" y="18903"/>
                    </a:cubicBezTo>
                    <a:cubicBezTo>
                      <a:pt x="12144" y="18811"/>
                      <a:pt x="11778" y="18615"/>
                      <a:pt x="11695" y="18428"/>
                    </a:cubicBezTo>
                    <a:cubicBezTo>
                      <a:pt x="11671" y="18374"/>
                      <a:pt x="11674" y="18303"/>
                      <a:pt x="11648" y="18243"/>
                    </a:cubicBezTo>
                    <a:cubicBezTo>
                      <a:pt x="11625" y="18187"/>
                      <a:pt x="11589" y="18135"/>
                      <a:pt x="11550" y="18084"/>
                    </a:cubicBezTo>
                    <a:cubicBezTo>
                      <a:pt x="11550" y="18084"/>
                      <a:pt x="11550" y="21574"/>
                      <a:pt x="11550" y="21574"/>
                    </a:cubicBezTo>
                    <a:close/>
                  </a:path>
                </a:pathLst>
              </a:custGeom>
              <a:grpFill/>
              <a:ln w="12700">
                <a:miter lim="400000"/>
              </a:ln>
            </p:spPr>
            <p:txBody>
              <a:bodyPr anchor="ctr"/>
              <a:lstStyle/>
              <a:p>
                <a:pPr algn="ctr"/>
                <a:endParaRPr/>
              </a:p>
            </p:txBody>
          </p:sp>
          <p:sp>
            <p:nvSpPr>
              <p:cNvPr id="124" name="Freeform: Shape 98"/>
              <p:cNvSpPr/>
              <p:nvPr/>
            </p:nvSpPr>
            <p:spPr>
              <a:xfrm>
                <a:off x="4459989" y="826576"/>
                <a:ext cx="296623" cy="183550"/>
              </a:xfrm>
              <a:custGeom>
                <a:avLst/>
                <a:gdLst/>
                <a:ahLst/>
                <a:cxnLst>
                  <a:cxn ang="0">
                    <a:pos x="wd2" y="hd2"/>
                  </a:cxn>
                  <a:cxn ang="5400000">
                    <a:pos x="wd2" y="hd2"/>
                  </a:cxn>
                  <a:cxn ang="10800000">
                    <a:pos x="wd2" y="hd2"/>
                  </a:cxn>
                  <a:cxn ang="16200000">
                    <a:pos x="wd2" y="hd2"/>
                  </a:cxn>
                </a:cxnLst>
                <a:rect l="0" t="0" r="r" b="b"/>
                <a:pathLst>
                  <a:path w="21600" h="21600" extrusionOk="0">
                    <a:moveTo>
                      <a:pt x="4611" y="21600"/>
                    </a:moveTo>
                    <a:lnTo>
                      <a:pt x="0" y="21600"/>
                    </a:lnTo>
                    <a:lnTo>
                      <a:pt x="0" y="12001"/>
                    </a:lnTo>
                    <a:lnTo>
                      <a:pt x="2597" y="12001"/>
                    </a:lnTo>
                    <a:lnTo>
                      <a:pt x="2597" y="0"/>
                    </a:lnTo>
                    <a:lnTo>
                      <a:pt x="4611" y="0"/>
                    </a:lnTo>
                    <a:lnTo>
                      <a:pt x="4611" y="15111"/>
                    </a:lnTo>
                    <a:lnTo>
                      <a:pt x="2757" y="15111"/>
                    </a:lnTo>
                    <a:lnTo>
                      <a:pt x="2757" y="19317"/>
                    </a:lnTo>
                    <a:lnTo>
                      <a:pt x="2757" y="19317"/>
                    </a:lnTo>
                    <a:lnTo>
                      <a:pt x="4611" y="19317"/>
                    </a:lnTo>
                    <a:cubicBezTo>
                      <a:pt x="4611" y="19317"/>
                      <a:pt x="4611" y="21600"/>
                      <a:pt x="4611" y="21600"/>
                    </a:cubicBezTo>
                    <a:close/>
                    <a:moveTo>
                      <a:pt x="7584" y="0"/>
                    </a:moveTo>
                    <a:lnTo>
                      <a:pt x="7584" y="12001"/>
                    </a:lnTo>
                    <a:lnTo>
                      <a:pt x="10825" y="12001"/>
                    </a:lnTo>
                    <a:lnTo>
                      <a:pt x="10825" y="15111"/>
                    </a:lnTo>
                    <a:lnTo>
                      <a:pt x="8971" y="15111"/>
                    </a:lnTo>
                    <a:lnTo>
                      <a:pt x="8971" y="19317"/>
                    </a:lnTo>
                    <a:lnTo>
                      <a:pt x="8971" y="19317"/>
                    </a:lnTo>
                    <a:lnTo>
                      <a:pt x="10825" y="19317"/>
                    </a:lnTo>
                    <a:lnTo>
                      <a:pt x="10825" y="21600"/>
                    </a:lnTo>
                    <a:lnTo>
                      <a:pt x="4611" y="21600"/>
                    </a:lnTo>
                    <a:lnTo>
                      <a:pt x="4611" y="19317"/>
                    </a:lnTo>
                    <a:lnTo>
                      <a:pt x="6465" y="19317"/>
                    </a:lnTo>
                    <a:lnTo>
                      <a:pt x="6465" y="15111"/>
                    </a:lnTo>
                    <a:lnTo>
                      <a:pt x="4611" y="15111"/>
                    </a:lnTo>
                    <a:lnTo>
                      <a:pt x="4611" y="0"/>
                    </a:lnTo>
                    <a:cubicBezTo>
                      <a:pt x="4611" y="0"/>
                      <a:pt x="7584" y="0"/>
                      <a:pt x="7584" y="0"/>
                    </a:cubicBezTo>
                    <a:close/>
                    <a:moveTo>
                      <a:pt x="10825" y="12001"/>
                    </a:moveTo>
                    <a:lnTo>
                      <a:pt x="16989" y="12001"/>
                    </a:lnTo>
                    <a:lnTo>
                      <a:pt x="16989" y="15111"/>
                    </a:lnTo>
                    <a:lnTo>
                      <a:pt x="15135" y="15111"/>
                    </a:lnTo>
                    <a:lnTo>
                      <a:pt x="15135" y="19317"/>
                    </a:lnTo>
                    <a:lnTo>
                      <a:pt x="15135" y="19317"/>
                    </a:lnTo>
                    <a:lnTo>
                      <a:pt x="16989" y="19317"/>
                    </a:lnTo>
                    <a:lnTo>
                      <a:pt x="16989" y="21600"/>
                    </a:lnTo>
                    <a:lnTo>
                      <a:pt x="10825" y="21600"/>
                    </a:lnTo>
                    <a:lnTo>
                      <a:pt x="10825" y="19317"/>
                    </a:lnTo>
                    <a:lnTo>
                      <a:pt x="12679" y="19317"/>
                    </a:lnTo>
                    <a:lnTo>
                      <a:pt x="12679" y="15111"/>
                    </a:lnTo>
                    <a:lnTo>
                      <a:pt x="10825" y="15111"/>
                    </a:lnTo>
                    <a:cubicBezTo>
                      <a:pt x="10825" y="15111"/>
                      <a:pt x="10825" y="12001"/>
                      <a:pt x="10825" y="12001"/>
                    </a:cubicBezTo>
                    <a:close/>
                    <a:moveTo>
                      <a:pt x="16989" y="12001"/>
                    </a:moveTo>
                    <a:lnTo>
                      <a:pt x="21600" y="12001"/>
                    </a:lnTo>
                    <a:lnTo>
                      <a:pt x="21600" y="21600"/>
                    </a:lnTo>
                    <a:lnTo>
                      <a:pt x="16989" y="21600"/>
                    </a:lnTo>
                    <a:lnTo>
                      <a:pt x="16989" y="19317"/>
                    </a:lnTo>
                    <a:lnTo>
                      <a:pt x="18842" y="19317"/>
                    </a:lnTo>
                    <a:lnTo>
                      <a:pt x="18842" y="15111"/>
                    </a:lnTo>
                    <a:lnTo>
                      <a:pt x="16989" y="15111"/>
                    </a:lnTo>
                    <a:cubicBezTo>
                      <a:pt x="16989" y="15111"/>
                      <a:pt x="16989" y="12001"/>
                      <a:pt x="16989" y="12001"/>
                    </a:cubicBezTo>
                    <a:close/>
                  </a:path>
                </a:pathLst>
              </a:custGeom>
              <a:grpFill/>
              <a:ln w="12700">
                <a:miter lim="400000"/>
              </a:ln>
            </p:spPr>
            <p:txBody>
              <a:bodyPr anchor="ctr"/>
              <a:lstStyle/>
              <a:p>
                <a:pPr algn="ctr"/>
                <a:endParaRPr/>
              </a:p>
            </p:txBody>
          </p:sp>
          <p:sp>
            <p:nvSpPr>
              <p:cNvPr id="125" name="Freeform: Shape 99"/>
              <p:cNvSpPr/>
              <p:nvPr/>
            </p:nvSpPr>
            <p:spPr>
              <a:xfrm>
                <a:off x="4427617" y="1020801"/>
                <a:ext cx="400506" cy="128703"/>
              </a:xfrm>
              <a:custGeom>
                <a:avLst/>
                <a:gdLst/>
                <a:ahLst/>
                <a:cxnLst>
                  <a:cxn ang="0">
                    <a:pos x="wd2" y="hd2"/>
                  </a:cxn>
                  <a:cxn ang="5400000">
                    <a:pos x="wd2" y="hd2"/>
                  </a:cxn>
                  <a:cxn ang="10800000">
                    <a:pos x="wd2" y="hd2"/>
                  </a:cxn>
                  <a:cxn ang="16200000">
                    <a:pos x="wd2" y="hd2"/>
                  </a:cxn>
                </a:cxnLst>
                <a:rect l="0" t="0" r="r" b="b"/>
                <a:pathLst>
                  <a:path w="21600" h="21600" extrusionOk="0">
                    <a:moveTo>
                      <a:pt x="763" y="21600"/>
                    </a:moveTo>
                    <a:lnTo>
                      <a:pt x="0" y="0"/>
                    </a:lnTo>
                    <a:lnTo>
                      <a:pt x="21600" y="0"/>
                    </a:lnTo>
                    <a:lnTo>
                      <a:pt x="19174" y="21600"/>
                    </a:lnTo>
                    <a:cubicBezTo>
                      <a:pt x="19174" y="21600"/>
                      <a:pt x="763" y="21600"/>
                      <a:pt x="763" y="21600"/>
                    </a:cubicBezTo>
                    <a:close/>
                  </a:path>
                </a:pathLst>
              </a:custGeom>
              <a:grpFill/>
              <a:ln w="12700">
                <a:miter lim="400000"/>
              </a:ln>
            </p:spPr>
            <p:txBody>
              <a:bodyPr anchor="ctr"/>
              <a:lstStyle/>
              <a:p>
                <a:pPr algn="ctr"/>
                <a:endParaRPr/>
              </a:p>
            </p:txBody>
          </p:sp>
          <p:sp>
            <p:nvSpPr>
              <p:cNvPr id="126" name="Freeform: Shape 100"/>
              <p:cNvSpPr/>
              <p:nvPr/>
            </p:nvSpPr>
            <p:spPr>
              <a:xfrm>
                <a:off x="1462461" y="2147302"/>
                <a:ext cx="150521" cy="256579"/>
              </a:xfrm>
              <a:custGeom>
                <a:avLst/>
                <a:gdLst/>
                <a:ahLst/>
                <a:cxnLst>
                  <a:cxn ang="0">
                    <a:pos x="wd2" y="hd2"/>
                  </a:cxn>
                  <a:cxn ang="5400000">
                    <a:pos x="wd2" y="hd2"/>
                  </a:cxn>
                  <a:cxn ang="10800000">
                    <a:pos x="wd2" y="hd2"/>
                  </a:cxn>
                  <a:cxn ang="16200000">
                    <a:pos x="wd2" y="hd2"/>
                  </a:cxn>
                </a:cxnLst>
                <a:rect l="0" t="0" r="r" b="b"/>
                <a:pathLst>
                  <a:path w="21600" h="21600" extrusionOk="0">
                    <a:moveTo>
                      <a:pt x="0" y="14973"/>
                    </a:moveTo>
                    <a:lnTo>
                      <a:pt x="0" y="17980"/>
                    </a:lnTo>
                    <a:cubicBezTo>
                      <a:pt x="0" y="19979"/>
                      <a:pt x="2764" y="21600"/>
                      <a:pt x="6172" y="21600"/>
                    </a:cubicBezTo>
                    <a:lnTo>
                      <a:pt x="15428" y="21600"/>
                    </a:lnTo>
                    <a:cubicBezTo>
                      <a:pt x="18837" y="21600"/>
                      <a:pt x="21600" y="19979"/>
                      <a:pt x="21600" y="17980"/>
                    </a:cubicBezTo>
                    <a:lnTo>
                      <a:pt x="21600" y="14973"/>
                    </a:lnTo>
                    <a:lnTo>
                      <a:pt x="13887" y="14973"/>
                    </a:lnTo>
                    <a:lnTo>
                      <a:pt x="13887" y="12258"/>
                    </a:lnTo>
                    <a:lnTo>
                      <a:pt x="21600" y="12258"/>
                    </a:lnTo>
                    <a:lnTo>
                      <a:pt x="21600" y="8115"/>
                    </a:lnTo>
                    <a:lnTo>
                      <a:pt x="13887" y="8115"/>
                    </a:lnTo>
                    <a:lnTo>
                      <a:pt x="13887" y="5400"/>
                    </a:lnTo>
                    <a:lnTo>
                      <a:pt x="21600" y="5400"/>
                    </a:lnTo>
                    <a:lnTo>
                      <a:pt x="21600" y="3619"/>
                    </a:lnTo>
                    <a:cubicBezTo>
                      <a:pt x="21600" y="1620"/>
                      <a:pt x="18837" y="0"/>
                      <a:pt x="15428" y="0"/>
                    </a:cubicBezTo>
                    <a:lnTo>
                      <a:pt x="6172" y="0"/>
                    </a:lnTo>
                    <a:cubicBezTo>
                      <a:pt x="2764" y="0"/>
                      <a:pt x="0" y="1620"/>
                      <a:pt x="0" y="3619"/>
                    </a:cubicBezTo>
                    <a:lnTo>
                      <a:pt x="0" y="5400"/>
                    </a:lnTo>
                    <a:lnTo>
                      <a:pt x="7716" y="5400"/>
                    </a:lnTo>
                    <a:lnTo>
                      <a:pt x="7716" y="8115"/>
                    </a:lnTo>
                    <a:lnTo>
                      <a:pt x="0" y="8115"/>
                    </a:lnTo>
                    <a:lnTo>
                      <a:pt x="0" y="12258"/>
                    </a:lnTo>
                    <a:lnTo>
                      <a:pt x="7716" y="12258"/>
                    </a:lnTo>
                    <a:lnTo>
                      <a:pt x="7716" y="14973"/>
                    </a:lnTo>
                    <a:cubicBezTo>
                      <a:pt x="7716" y="14973"/>
                      <a:pt x="0" y="14973"/>
                      <a:pt x="0" y="14973"/>
                    </a:cubicBezTo>
                    <a:close/>
                  </a:path>
                </a:pathLst>
              </a:custGeom>
              <a:grpFill/>
              <a:ln w="12700">
                <a:miter lim="400000"/>
              </a:ln>
            </p:spPr>
            <p:txBody>
              <a:bodyPr anchor="ctr"/>
              <a:lstStyle/>
              <a:p>
                <a:pPr algn="ctr"/>
                <a:endParaRPr/>
              </a:p>
            </p:txBody>
          </p:sp>
          <p:sp>
            <p:nvSpPr>
              <p:cNvPr id="127" name="Freeform: Shape 101"/>
              <p:cNvSpPr/>
              <p:nvPr/>
            </p:nvSpPr>
            <p:spPr>
              <a:xfrm>
                <a:off x="1417142" y="2373897"/>
                <a:ext cx="240707" cy="157109"/>
              </a:xfrm>
              <a:custGeom>
                <a:avLst/>
                <a:gdLst/>
                <a:ahLst/>
                <a:cxnLst>
                  <a:cxn ang="0">
                    <a:pos x="wd2" y="hd2"/>
                  </a:cxn>
                  <a:cxn ang="5400000">
                    <a:pos x="wd2" y="hd2"/>
                  </a:cxn>
                  <a:cxn ang="10800000">
                    <a:pos x="wd2" y="hd2"/>
                  </a:cxn>
                  <a:cxn ang="16200000">
                    <a:pos x="wd2" y="hd2"/>
                  </a:cxn>
                </a:cxnLst>
                <a:rect l="0" t="0" r="r" b="b"/>
                <a:pathLst>
                  <a:path w="21600" h="21600" extrusionOk="0">
                    <a:moveTo>
                      <a:pt x="0" y="994"/>
                    </a:moveTo>
                    <a:cubicBezTo>
                      <a:pt x="733" y="6297"/>
                      <a:pt x="3791" y="10296"/>
                      <a:pt x="7112" y="10296"/>
                    </a:cubicBezTo>
                    <a:lnTo>
                      <a:pt x="9358" y="10296"/>
                    </a:lnTo>
                    <a:lnTo>
                      <a:pt x="9358" y="17165"/>
                    </a:lnTo>
                    <a:lnTo>
                      <a:pt x="6561" y="17165"/>
                    </a:lnTo>
                    <a:lnTo>
                      <a:pt x="6561" y="21600"/>
                    </a:lnTo>
                    <a:lnTo>
                      <a:pt x="15050" y="21600"/>
                    </a:lnTo>
                    <a:lnTo>
                      <a:pt x="15050" y="17165"/>
                    </a:lnTo>
                    <a:lnTo>
                      <a:pt x="12253" y="17165"/>
                    </a:lnTo>
                    <a:lnTo>
                      <a:pt x="12253" y="10296"/>
                    </a:lnTo>
                    <a:lnTo>
                      <a:pt x="14499" y="10296"/>
                    </a:lnTo>
                    <a:cubicBezTo>
                      <a:pt x="18008" y="10296"/>
                      <a:pt x="20865" y="5604"/>
                      <a:pt x="21600" y="1068"/>
                    </a:cubicBezTo>
                    <a:lnTo>
                      <a:pt x="18791" y="0"/>
                    </a:lnTo>
                    <a:cubicBezTo>
                      <a:pt x="18333" y="2831"/>
                      <a:pt x="16500" y="5862"/>
                      <a:pt x="14499" y="5862"/>
                    </a:cubicBezTo>
                    <a:lnTo>
                      <a:pt x="7112" y="5862"/>
                    </a:lnTo>
                    <a:cubicBezTo>
                      <a:pt x="5193" y="5862"/>
                      <a:pt x="3273" y="3265"/>
                      <a:pt x="2831" y="75"/>
                    </a:cubicBezTo>
                    <a:cubicBezTo>
                      <a:pt x="2831" y="75"/>
                      <a:pt x="0" y="994"/>
                      <a:pt x="0" y="994"/>
                    </a:cubicBezTo>
                    <a:close/>
                  </a:path>
                </a:pathLst>
              </a:custGeom>
              <a:grpFill/>
              <a:ln w="12700">
                <a:miter lim="400000"/>
              </a:ln>
            </p:spPr>
            <p:txBody>
              <a:bodyPr anchor="ctr"/>
              <a:lstStyle/>
              <a:p>
                <a:pPr algn="ctr"/>
                <a:endParaRPr/>
              </a:p>
            </p:txBody>
          </p:sp>
          <p:sp>
            <p:nvSpPr>
              <p:cNvPr id="128" name="Freeform: Shape 102"/>
              <p:cNvSpPr/>
              <p:nvPr/>
            </p:nvSpPr>
            <p:spPr>
              <a:xfrm>
                <a:off x="1184072" y="3429182"/>
                <a:ext cx="213120" cy="342359"/>
              </a:xfrm>
              <a:custGeom>
                <a:avLst/>
                <a:gdLst/>
                <a:ahLst/>
                <a:cxnLst>
                  <a:cxn ang="0">
                    <a:pos x="wd2" y="hd2"/>
                  </a:cxn>
                  <a:cxn ang="5400000">
                    <a:pos x="wd2" y="hd2"/>
                  </a:cxn>
                  <a:cxn ang="10800000">
                    <a:pos x="wd2" y="hd2"/>
                  </a:cxn>
                  <a:cxn ang="16200000">
                    <a:pos x="wd2" y="hd2"/>
                  </a:cxn>
                </a:cxnLst>
                <a:rect l="0" t="0" r="r" b="b"/>
                <a:pathLst>
                  <a:path w="21600" h="21600" extrusionOk="0">
                    <a:moveTo>
                      <a:pt x="4395" y="432"/>
                    </a:moveTo>
                    <a:lnTo>
                      <a:pt x="0" y="432"/>
                    </a:lnTo>
                    <a:lnTo>
                      <a:pt x="0" y="21600"/>
                    </a:lnTo>
                    <a:lnTo>
                      <a:pt x="4395" y="21600"/>
                    </a:lnTo>
                    <a:lnTo>
                      <a:pt x="4395" y="20186"/>
                    </a:lnTo>
                    <a:lnTo>
                      <a:pt x="2317" y="20186"/>
                    </a:lnTo>
                    <a:lnTo>
                      <a:pt x="2317" y="18462"/>
                    </a:lnTo>
                    <a:lnTo>
                      <a:pt x="4395" y="18462"/>
                    </a:lnTo>
                    <a:lnTo>
                      <a:pt x="4395" y="17222"/>
                    </a:lnTo>
                    <a:lnTo>
                      <a:pt x="2317" y="17222"/>
                    </a:lnTo>
                    <a:lnTo>
                      <a:pt x="2317" y="15497"/>
                    </a:lnTo>
                    <a:lnTo>
                      <a:pt x="4395" y="15497"/>
                    </a:lnTo>
                    <a:lnTo>
                      <a:pt x="4395" y="13977"/>
                    </a:lnTo>
                    <a:lnTo>
                      <a:pt x="2317" y="13977"/>
                    </a:lnTo>
                    <a:lnTo>
                      <a:pt x="2317" y="1784"/>
                    </a:lnTo>
                    <a:lnTo>
                      <a:pt x="4395" y="1784"/>
                    </a:lnTo>
                    <a:cubicBezTo>
                      <a:pt x="4395" y="1784"/>
                      <a:pt x="4395" y="432"/>
                      <a:pt x="4395" y="432"/>
                    </a:cubicBezTo>
                    <a:close/>
                    <a:moveTo>
                      <a:pt x="4395" y="21600"/>
                    </a:moveTo>
                    <a:lnTo>
                      <a:pt x="10800" y="21600"/>
                    </a:lnTo>
                    <a:lnTo>
                      <a:pt x="10800" y="20186"/>
                    </a:lnTo>
                    <a:lnTo>
                      <a:pt x="8723" y="20186"/>
                    </a:lnTo>
                    <a:lnTo>
                      <a:pt x="8723" y="18462"/>
                    </a:lnTo>
                    <a:lnTo>
                      <a:pt x="10800" y="18462"/>
                    </a:lnTo>
                    <a:lnTo>
                      <a:pt x="10800" y="17222"/>
                    </a:lnTo>
                    <a:lnTo>
                      <a:pt x="8723" y="17222"/>
                    </a:lnTo>
                    <a:lnTo>
                      <a:pt x="8723" y="15497"/>
                    </a:lnTo>
                    <a:lnTo>
                      <a:pt x="10800" y="15497"/>
                    </a:lnTo>
                    <a:lnTo>
                      <a:pt x="10800" y="13977"/>
                    </a:lnTo>
                    <a:lnTo>
                      <a:pt x="4395" y="13977"/>
                    </a:lnTo>
                    <a:lnTo>
                      <a:pt x="4395" y="15497"/>
                    </a:lnTo>
                    <a:lnTo>
                      <a:pt x="6472" y="15497"/>
                    </a:lnTo>
                    <a:lnTo>
                      <a:pt x="6472" y="17222"/>
                    </a:lnTo>
                    <a:lnTo>
                      <a:pt x="6472" y="17222"/>
                    </a:lnTo>
                    <a:lnTo>
                      <a:pt x="4395" y="17222"/>
                    </a:lnTo>
                    <a:lnTo>
                      <a:pt x="4395" y="18462"/>
                    </a:lnTo>
                    <a:lnTo>
                      <a:pt x="6472" y="18462"/>
                    </a:lnTo>
                    <a:lnTo>
                      <a:pt x="6472" y="20186"/>
                    </a:lnTo>
                    <a:lnTo>
                      <a:pt x="6472" y="20186"/>
                    </a:lnTo>
                    <a:lnTo>
                      <a:pt x="4395" y="20186"/>
                    </a:lnTo>
                    <a:cubicBezTo>
                      <a:pt x="4395" y="20186"/>
                      <a:pt x="4395" y="21600"/>
                      <a:pt x="4395" y="21600"/>
                    </a:cubicBezTo>
                    <a:close/>
                    <a:moveTo>
                      <a:pt x="10800" y="432"/>
                    </a:moveTo>
                    <a:lnTo>
                      <a:pt x="4395" y="432"/>
                    </a:lnTo>
                    <a:lnTo>
                      <a:pt x="4395" y="1784"/>
                    </a:lnTo>
                    <a:lnTo>
                      <a:pt x="10800" y="1784"/>
                    </a:lnTo>
                    <a:lnTo>
                      <a:pt x="10800" y="432"/>
                    </a:lnTo>
                    <a:cubicBezTo>
                      <a:pt x="10800" y="432"/>
                      <a:pt x="10800" y="432"/>
                      <a:pt x="10800" y="432"/>
                    </a:cubicBezTo>
                    <a:close/>
                    <a:moveTo>
                      <a:pt x="10800" y="21600"/>
                    </a:moveTo>
                    <a:lnTo>
                      <a:pt x="17205" y="21600"/>
                    </a:lnTo>
                    <a:lnTo>
                      <a:pt x="17205" y="20186"/>
                    </a:lnTo>
                    <a:lnTo>
                      <a:pt x="15128" y="20186"/>
                    </a:lnTo>
                    <a:lnTo>
                      <a:pt x="15128" y="18462"/>
                    </a:lnTo>
                    <a:lnTo>
                      <a:pt x="17205" y="18462"/>
                    </a:lnTo>
                    <a:lnTo>
                      <a:pt x="17205" y="17222"/>
                    </a:lnTo>
                    <a:lnTo>
                      <a:pt x="15128" y="17222"/>
                    </a:lnTo>
                    <a:lnTo>
                      <a:pt x="15128" y="15497"/>
                    </a:lnTo>
                    <a:lnTo>
                      <a:pt x="17205" y="15497"/>
                    </a:lnTo>
                    <a:lnTo>
                      <a:pt x="17205" y="13977"/>
                    </a:lnTo>
                    <a:lnTo>
                      <a:pt x="10800" y="13977"/>
                    </a:lnTo>
                    <a:lnTo>
                      <a:pt x="10800" y="15497"/>
                    </a:lnTo>
                    <a:lnTo>
                      <a:pt x="12878" y="15497"/>
                    </a:lnTo>
                    <a:lnTo>
                      <a:pt x="12878" y="17222"/>
                    </a:lnTo>
                    <a:lnTo>
                      <a:pt x="12878" y="17222"/>
                    </a:lnTo>
                    <a:lnTo>
                      <a:pt x="10800" y="17222"/>
                    </a:lnTo>
                    <a:lnTo>
                      <a:pt x="10800" y="18462"/>
                    </a:lnTo>
                    <a:lnTo>
                      <a:pt x="12878" y="18462"/>
                    </a:lnTo>
                    <a:lnTo>
                      <a:pt x="12878" y="20186"/>
                    </a:lnTo>
                    <a:lnTo>
                      <a:pt x="12878" y="20186"/>
                    </a:lnTo>
                    <a:lnTo>
                      <a:pt x="10800" y="20186"/>
                    </a:lnTo>
                    <a:cubicBezTo>
                      <a:pt x="10800" y="20186"/>
                      <a:pt x="10800" y="21600"/>
                      <a:pt x="10800" y="21600"/>
                    </a:cubicBezTo>
                    <a:close/>
                    <a:moveTo>
                      <a:pt x="15128" y="0"/>
                    </a:moveTo>
                    <a:lnTo>
                      <a:pt x="15128" y="432"/>
                    </a:lnTo>
                    <a:lnTo>
                      <a:pt x="10800" y="432"/>
                    </a:lnTo>
                    <a:lnTo>
                      <a:pt x="10800" y="1784"/>
                    </a:lnTo>
                    <a:lnTo>
                      <a:pt x="17205" y="1784"/>
                    </a:lnTo>
                    <a:lnTo>
                      <a:pt x="17205" y="0"/>
                    </a:lnTo>
                    <a:lnTo>
                      <a:pt x="15128" y="0"/>
                    </a:lnTo>
                    <a:cubicBezTo>
                      <a:pt x="15128" y="0"/>
                      <a:pt x="15128" y="0"/>
                      <a:pt x="15128" y="0"/>
                    </a:cubicBezTo>
                    <a:close/>
                    <a:moveTo>
                      <a:pt x="17205" y="21600"/>
                    </a:moveTo>
                    <a:lnTo>
                      <a:pt x="21600" y="21600"/>
                    </a:lnTo>
                    <a:lnTo>
                      <a:pt x="21600" y="432"/>
                    </a:lnTo>
                    <a:lnTo>
                      <a:pt x="19283" y="432"/>
                    </a:lnTo>
                    <a:lnTo>
                      <a:pt x="19283" y="0"/>
                    </a:lnTo>
                    <a:lnTo>
                      <a:pt x="17205" y="0"/>
                    </a:lnTo>
                    <a:lnTo>
                      <a:pt x="17205" y="1784"/>
                    </a:lnTo>
                    <a:lnTo>
                      <a:pt x="19283" y="1784"/>
                    </a:lnTo>
                    <a:lnTo>
                      <a:pt x="19283" y="13977"/>
                    </a:lnTo>
                    <a:lnTo>
                      <a:pt x="19283" y="13977"/>
                    </a:lnTo>
                    <a:lnTo>
                      <a:pt x="17205" y="13977"/>
                    </a:lnTo>
                    <a:lnTo>
                      <a:pt x="17205" y="15497"/>
                    </a:lnTo>
                    <a:lnTo>
                      <a:pt x="19283" y="15497"/>
                    </a:lnTo>
                    <a:lnTo>
                      <a:pt x="19283" y="17222"/>
                    </a:lnTo>
                    <a:lnTo>
                      <a:pt x="19283" y="17222"/>
                    </a:lnTo>
                    <a:lnTo>
                      <a:pt x="17205" y="17222"/>
                    </a:lnTo>
                    <a:lnTo>
                      <a:pt x="17205" y="18462"/>
                    </a:lnTo>
                    <a:lnTo>
                      <a:pt x="19283" y="18462"/>
                    </a:lnTo>
                    <a:lnTo>
                      <a:pt x="19283" y="20186"/>
                    </a:lnTo>
                    <a:lnTo>
                      <a:pt x="19283" y="20186"/>
                    </a:lnTo>
                    <a:lnTo>
                      <a:pt x="17205" y="20186"/>
                    </a:lnTo>
                    <a:cubicBezTo>
                      <a:pt x="17205" y="20186"/>
                      <a:pt x="17205" y="21600"/>
                      <a:pt x="17205" y="21600"/>
                    </a:cubicBezTo>
                    <a:close/>
                  </a:path>
                </a:pathLst>
              </a:custGeom>
              <a:grpFill/>
              <a:ln w="12700">
                <a:miter lim="400000"/>
              </a:ln>
            </p:spPr>
            <p:txBody>
              <a:bodyPr anchor="ctr"/>
              <a:lstStyle/>
              <a:p>
                <a:pPr algn="ctr"/>
                <a:endParaRPr/>
              </a:p>
            </p:txBody>
          </p:sp>
          <p:sp>
            <p:nvSpPr>
              <p:cNvPr id="129" name="Freeform: Shape 103"/>
              <p:cNvSpPr/>
              <p:nvPr/>
            </p:nvSpPr>
            <p:spPr>
              <a:xfrm>
                <a:off x="2155194" y="5481486"/>
                <a:ext cx="267745" cy="267729"/>
              </a:xfrm>
              <a:custGeom>
                <a:avLst/>
                <a:gdLst/>
                <a:ahLst/>
                <a:cxnLst>
                  <a:cxn ang="0">
                    <a:pos x="wd2" y="hd2"/>
                  </a:cxn>
                  <a:cxn ang="5400000">
                    <a:pos x="wd2" y="hd2"/>
                  </a:cxn>
                  <a:cxn ang="10800000">
                    <a:pos x="wd2" y="hd2"/>
                  </a:cxn>
                  <a:cxn ang="16200000">
                    <a:pos x="wd2" y="hd2"/>
                  </a:cxn>
                </a:cxnLst>
                <a:rect l="0" t="0" r="r" b="b"/>
                <a:pathLst>
                  <a:path w="21600" h="21600" extrusionOk="0">
                    <a:moveTo>
                      <a:pt x="1550" y="12549"/>
                    </a:moveTo>
                    <a:lnTo>
                      <a:pt x="48" y="13189"/>
                    </a:lnTo>
                    <a:lnTo>
                      <a:pt x="1634" y="16906"/>
                    </a:lnTo>
                    <a:lnTo>
                      <a:pt x="3135" y="16266"/>
                    </a:lnTo>
                    <a:cubicBezTo>
                      <a:pt x="3782" y="17176"/>
                      <a:pt x="4573" y="17951"/>
                      <a:pt x="5495" y="18578"/>
                    </a:cubicBezTo>
                    <a:lnTo>
                      <a:pt x="4887" y="20092"/>
                    </a:lnTo>
                    <a:lnTo>
                      <a:pt x="8636" y="21600"/>
                    </a:lnTo>
                    <a:lnTo>
                      <a:pt x="9245" y="20086"/>
                    </a:lnTo>
                    <a:cubicBezTo>
                      <a:pt x="9759" y="20172"/>
                      <a:pt x="10280" y="20216"/>
                      <a:pt x="10800" y="20216"/>
                    </a:cubicBezTo>
                    <a:lnTo>
                      <a:pt x="10800" y="17112"/>
                    </a:lnTo>
                    <a:cubicBezTo>
                      <a:pt x="8267" y="17110"/>
                      <a:pt x="5990" y="15605"/>
                      <a:pt x="4995" y="13274"/>
                    </a:cubicBezTo>
                    <a:cubicBezTo>
                      <a:pt x="3633" y="10074"/>
                      <a:pt x="5124" y="6361"/>
                      <a:pt x="8325" y="4996"/>
                    </a:cubicBezTo>
                    <a:lnTo>
                      <a:pt x="8325" y="4996"/>
                    </a:lnTo>
                    <a:cubicBezTo>
                      <a:pt x="9115" y="4658"/>
                      <a:pt x="9947" y="4488"/>
                      <a:pt x="10797" y="4488"/>
                    </a:cubicBezTo>
                    <a:lnTo>
                      <a:pt x="10800" y="4488"/>
                    </a:lnTo>
                    <a:lnTo>
                      <a:pt x="10800" y="1384"/>
                    </a:lnTo>
                    <a:cubicBezTo>
                      <a:pt x="10214" y="1384"/>
                      <a:pt x="9628" y="1438"/>
                      <a:pt x="9052" y="1550"/>
                    </a:cubicBezTo>
                    <a:lnTo>
                      <a:pt x="8411" y="47"/>
                    </a:lnTo>
                    <a:lnTo>
                      <a:pt x="4694" y="1632"/>
                    </a:lnTo>
                    <a:lnTo>
                      <a:pt x="5334" y="3135"/>
                    </a:lnTo>
                    <a:cubicBezTo>
                      <a:pt x="4425" y="3781"/>
                      <a:pt x="3649" y="4572"/>
                      <a:pt x="3022" y="5495"/>
                    </a:cubicBezTo>
                    <a:lnTo>
                      <a:pt x="1508" y="4886"/>
                    </a:lnTo>
                    <a:lnTo>
                      <a:pt x="0" y="8635"/>
                    </a:lnTo>
                    <a:lnTo>
                      <a:pt x="1516" y="9244"/>
                    </a:lnTo>
                    <a:cubicBezTo>
                      <a:pt x="1329" y="10343"/>
                      <a:pt x="1341" y="11452"/>
                      <a:pt x="1550" y="12549"/>
                    </a:cubicBezTo>
                    <a:close/>
                    <a:moveTo>
                      <a:pt x="10800" y="20216"/>
                    </a:moveTo>
                    <a:cubicBezTo>
                      <a:pt x="11387" y="20216"/>
                      <a:pt x="11972" y="20161"/>
                      <a:pt x="12548" y="20050"/>
                    </a:cubicBezTo>
                    <a:lnTo>
                      <a:pt x="13189" y="21553"/>
                    </a:lnTo>
                    <a:lnTo>
                      <a:pt x="16906" y="19968"/>
                    </a:lnTo>
                    <a:lnTo>
                      <a:pt x="16266" y="18465"/>
                    </a:lnTo>
                    <a:cubicBezTo>
                      <a:pt x="17175" y="17819"/>
                      <a:pt x="17951" y="17027"/>
                      <a:pt x="18578" y="16104"/>
                    </a:cubicBezTo>
                    <a:lnTo>
                      <a:pt x="20093" y="16714"/>
                    </a:lnTo>
                    <a:lnTo>
                      <a:pt x="21600" y="12965"/>
                    </a:lnTo>
                    <a:lnTo>
                      <a:pt x="20086" y="12356"/>
                    </a:lnTo>
                    <a:cubicBezTo>
                      <a:pt x="20271" y="11256"/>
                      <a:pt x="20259" y="10148"/>
                      <a:pt x="20051" y="9051"/>
                    </a:cubicBezTo>
                    <a:lnTo>
                      <a:pt x="21552" y="8410"/>
                    </a:lnTo>
                    <a:lnTo>
                      <a:pt x="19968" y="4694"/>
                    </a:lnTo>
                    <a:lnTo>
                      <a:pt x="18466" y="5333"/>
                    </a:lnTo>
                    <a:cubicBezTo>
                      <a:pt x="17820" y="4424"/>
                      <a:pt x="17026" y="3649"/>
                      <a:pt x="16105" y="3022"/>
                    </a:cubicBezTo>
                    <a:lnTo>
                      <a:pt x="16715" y="1507"/>
                    </a:lnTo>
                    <a:lnTo>
                      <a:pt x="12966" y="0"/>
                    </a:lnTo>
                    <a:lnTo>
                      <a:pt x="12357" y="1514"/>
                    </a:lnTo>
                    <a:cubicBezTo>
                      <a:pt x="11842" y="1428"/>
                      <a:pt x="11321" y="1384"/>
                      <a:pt x="10800" y="1384"/>
                    </a:cubicBezTo>
                    <a:lnTo>
                      <a:pt x="10800" y="4488"/>
                    </a:lnTo>
                    <a:cubicBezTo>
                      <a:pt x="13334" y="4489"/>
                      <a:pt x="15611" y="5995"/>
                      <a:pt x="16605" y="8325"/>
                    </a:cubicBezTo>
                    <a:cubicBezTo>
                      <a:pt x="17969" y="11526"/>
                      <a:pt x="16476" y="15239"/>
                      <a:pt x="13276" y="16604"/>
                    </a:cubicBezTo>
                    <a:cubicBezTo>
                      <a:pt x="12486" y="16942"/>
                      <a:pt x="11654" y="17112"/>
                      <a:pt x="10803" y="17112"/>
                    </a:cubicBezTo>
                    <a:lnTo>
                      <a:pt x="10800" y="17112"/>
                    </a:lnTo>
                    <a:cubicBezTo>
                      <a:pt x="10800" y="17112"/>
                      <a:pt x="10800" y="20216"/>
                      <a:pt x="10800" y="20216"/>
                    </a:cubicBezTo>
                    <a:close/>
                  </a:path>
                </a:pathLst>
              </a:custGeom>
              <a:grpFill/>
              <a:ln w="12700">
                <a:miter lim="400000"/>
              </a:ln>
            </p:spPr>
            <p:txBody>
              <a:bodyPr anchor="ctr"/>
              <a:lstStyle/>
              <a:p>
                <a:pPr algn="ctr"/>
                <a:endParaRPr/>
              </a:p>
            </p:txBody>
          </p:sp>
          <p:sp>
            <p:nvSpPr>
              <p:cNvPr id="130" name="Freeform: Shape 104"/>
              <p:cNvSpPr/>
              <p:nvPr/>
            </p:nvSpPr>
            <p:spPr>
              <a:xfrm>
                <a:off x="4926126" y="1778275"/>
                <a:ext cx="196312" cy="196296"/>
              </a:xfrm>
              <a:custGeom>
                <a:avLst/>
                <a:gdLst/>
                <a:ahLst/>
                <a:cxnLst>
                  <a:cxn ang="0">
                    <a:pos x="wd2" y="hd2"/>
                  </a:cxn>
                  <a:cxn ang="5400000">
                    <a:pos x="wd2" y="hd2"/>
                  </a:cxn>
                  <a:cxn ang="10800000">
                    <a:pos x="wd2" y="hd2"/>
                  </a:cxn>
                  <a:cxn ang="16200000">
                    <a:pos x="wd2" y="hd2"/>
                  </a:cxn>
                </a:cxnLst>
                <a:rect l="0" t="0" r="r" b="b"/>
                <a:pathLst>
                  <a:path w="21600" h="21600" extrusionOk="0">
                    <a:moveTo>
                      <a:pt x="1549" y="12548"/>
                    </a:moveTo>
                    <a:lnTo>
                      <a:pt x="48" y="13189"/>
                    </a:lnTo>
                    <a:lnTo>
                      <a:pt x="1634" y="16907"/>
                    </a:lnTo>
                    <a:lnTo>
                      <a:pt x="3135" y="16265"/>
                    </a:lnTo>
                    <a:cubicBezTo>
                      <a:pt x="3782" y="17175"/>
                      <a:pt x="4573" y="17951"/>
                      <a:pt x="5495" y="18579"/>
                    </a:cubicBezTo>
                    <a:lnTo>
                      <a:pt x="4887" y="20093"/>
                    </a:lnTo>
                    <a:lnTo>
                      <a:pt x="8636" y="21600"/>
                    </a:lnTo>
                    <a:lnTo>
                      <a:pt x="9245" y="20086"/>
                    </a:lnTo>
                    <a:cubicBezTo>
                      <a:pt x="9759" y="20172"/>
                      <a:pt x="10279" y="20215"/>
                      <a:pt x="10800" y="20215"/>
                    </a:cubicBezTo>
                    <a:lnTo>
                      <a:pt x="10800" y="17112"/>
                    </a:lnTo>
                    <a:cubicBezTo>
                      <a:pt x="8266" y="17111"/>
                      <a:pt x="5989" y="15604"/>
                      <a:pt x="4995" y="13276"/>
                    </a:cubicBezTo>
                    <a:cubicBezTo>
                      <a:pt x="3633" y="10074"/>
                      <a:pt x="5124" y="6361"/>
                      <a:pt x="8325" y="4996"/>
                    </a:cubicBezTo>
                    <a:lnTo>
                      <a:pt x="8325" y="4996"/>
                    </a:lnTo>
                    <a:cubicBezTo>
                      <a:pt x="9115" y="4659"/>
                      <a:pt x="9946" y="4487"/>
                      <a:pt x="10797" y="4487"/>
                    </a:cubicBezTo>
                    <a:lnTo>
                      <a:pt x="10800" y="4487"/>
                    </a:lnTo>
                    <a:lnTo>
                      <a:pt x="10800" y="1384"/>
                    </a:lnTo>
                    <a:cubicBezTo>
                      <a:pt x="10214" y="1386"/>
                      <a:pt x="9628" y="1439"/>
                      <a:pt x="9052" y="1549"/>
                    </a:cubicBezTo>
                    <a:lnTo>
                      <a:pt x="8412" y="47"/>
                    </a:lnTo>
                    <a:lnTo>
                      <a:pt x="4694" y="1632"/>
                    </a:lnTo>
                    <a:lnTo>
                      <a:pt x="5334" y="3135"/>
                    </a:lnTo>
                    <a:cubicBezTo>
                      <a:pt x="4426" y="3781"/>
                      <a:pt x="3649" y="4573"/>
                      <a:pt x="3022" y="5496"/>
                    </a:cubicBezTo>
                    <a:lnTo>
                      <a:pt x="1507" y="4886"/>
                    </a:lnTo>
                    <a:lnTo>
                      <a:pt x="0" y="8635"/>
                    </a:lnTo>
                    <a:lnTo>
                      <a:pt x="1516" y="9244"/>
                    </a:lnTo>
                    <a:cubicBezTo>
                      <a:pt x="1329" y="10343"/>
                      <a:pt x="1341" y="11453"/>
                      <a:pt x="1549" y="12548"/>
                    </a:cubicBezTo>
                    <a:close/>
                    <a:moveTo>
                      <a:pt x="10800" y="20215"/>
                    </a:moveTo>
                    <a:cubicBezTo>
                      <a:pt x="11386" y="20215"/>
                      <a:pt x="11971" y="20160"/>
                      <a:pt x="12547" y="20051"/>
                    </a:cubicBezTo>
                    <a:lnTo>
                      <a:pt x="13189" y="21553"/>
                    </a:lnTo>
                    <a:lnTo>
                      <a:pt x="16906" y="19968"/>
                    </a:lnTo>
                    <a:lnTo>
                      <a:pt x="16265" y="18466"/>
                    </a:lnTo>
                    <a:cubicBezTo>
                      <a:pt x="17176" y="17819"/>
                      <a:pt x="17951" y="17027"/>
                      <a:pt x="18578" y="16105"/>
                    </a:cubicBezTo>
                    <a:lnTo>
                      <a:pt x="20092" y="16714"/>
                    </a:lnTo>
                    <a:lnTo>
                      <a:pt x="21600" y="12965"/>
                    </a:lnTo>
                    <a:lnTo>
                      <a:pt x="20086" y="12356"/>
                    </a:lnTo>
                    <a:cubicBezTo>
                      <a:pt x="20271" y="11256"/>
                      <a:pt x="20258" y="10147"/>
                      <a:pt x="20051" y="9052"/>
                    </a:cubicBezTo>
                    <a:lnTo>
                      <a:pt x="21552" y="8410"/>
                    </a:lnTo>
                    <a:lnTo>
                      <a:pt x="19968" y="4694"/>
                    </a:lnTo>
                    <a:lnTo>
                      <a:pt x="18466" y="5334"/>
                    </a:lnTo>
                    <a:cubicBezTo>
                      <a:pt x="17819" y="4425"/>
                      <a:pt x="17026" y="3649"/>
                      <a:pt x="16105" y="3022"/>
                    </a:cubicBezTo>
                    <a:lnTo>
                      <a:pt x="16714" y="1507"/>
                    </a:lnTo>
                    <a:lnTo>
                      <a:pt x="12965" y="0"/>
                    </a:lnTo>
                    <a:lnTo>
                      <a:pt x="12357" y="1514"/>
                    </a:lnTo>
                    <a:cubicBezTo>
                      <a:pt x="11842" y="1427"/>
                      <a:pt x="11322" y="1384"/>
                      <a:pt x="10800" y="1384"/>
                    </a:cubicBezTo>
                    <a:lnTo>
                      <a:pt x="10800" y="4487"/>
                    </a:lnTo>
                    <a:cubicBezTo>
                      <a:pt x="13333" y="4489"/>
                      <a:pt x="15611" y="5996"/>
                      <a:pt x="16605" y="8324"/>
                    </a:cubicBezTo>
                    <a:cubicBezTo>
                      <a:pt x="17969" y="11526"/>
                      <a:pt x="16475" y="15240"/>
                      <a:pt x="13276" y="16605"/>
                    </a:cubicBezTo>
                    <a:cubicBezTo>
                      <a:pt x="12486" y="16941"/>
                      <a:pt x="11654" y="17112"/>
                      <a:pt x="10803" y="17112"/>
                    </a:cubicBezTo>
                    <a:lnTo>
                      <a:pt x="10800" y="17112"/>
                    </a:lnTo>
                    <a:cubicBezTo>
                      <a:pt x="10800" y="17112"/>
                      <a:pt x="10800" y="20215"/>
                      <a:pt x="10800" y="20215"/>
                    </a:cubicBezTo>
                    <a:close/>
                  </a:path>
                </a:pathLst>
              </a:custGeom>
              <a:grpFill/>
              <a:ln w="12700">
                <a:miter lim="400000"/>
              </a:ln>
            </p:spPr>
            <p:txBody>
              <a:bodyPr anchor="ctr"/>
              <a:lstStyle/>
              <a:p>
                <a:pPr algn="ctr"/>
                <a:endParaRPr/>
              </a:p>
            </p:txBody>
          </p:sp>
          <p:sp>
            <p:nvSpPr>
              <p:cNvPr id="131" name="Freeform: Shape 105"/>
              <p:cNvSpPr/>
              <p:nvPr/>
            </p:nvSpPr>
            <p:spPr>
              <a:xfrm>
                <a:off x="5832507" y="3850001"/>
                <a:ext cx="152687" cy="143822"/>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2" y="21600"/>
                      <a:pt x="7398" y="19841"/>
                      <a:pt x="7398" y="17675"/>
                    </a:cubicBezTo>
                    <a:cubicBezTo>
                      <a:pt x="7398" y="17673"/>
                      <a:pt x="7398" y="17673"/>
                      <a:pt x="7398" y="17673"/>
                    </a:cubicBezTo>
                    <a:lnTo>
                      <a:pt x="7398" y="4932"/>
                    </a:lnTo>
                    <a:lnTo>
                      <a:pt x="19275" y="4932"/>
                    </a:lnTo>
                    <a:lnTo>
                      <a:pt x="19275" y="14028"/>
                    </a:lnTo>
                    <a:cubicBezTo>
                      <a:pt x="18851" y="13848"/>
                      <a:pt x="18387" y="13747"/>
                      <a:pt x="17902" y="13747"/>
                    </a:cubicBezTo>
                    <a:cubicBezTo>
                      <a:pt x="15860" y="13747"/>
                      <a:pt x="14202" y="15506"/>
                      <a:pt x="14202" y="17673"/>
                    </a:cubicBezTo>
                    <a:cubicBezTo>
                      <a:pt x="14202" y="19841"/>
                      <a:pt x="15860" y="21600"/>
                      <a:pt x="17902" y="21600"/>
                    </a:cubicBezTo>
                    <a:cubicBezTo>
                      <a:pt x="19944" y="21600"/>
                      <a:pt x="21600" y="19841"/>
                      <a:pt x="21600" y="17675"/>
                    </a:cubicBezTo>
                    <a:cubicBezTo>
                      <a:pt x="21600" y="17673"/>
                      <a:pt x="21600" y="17673"/>
                      <a:pt x="21600" y="17673"/>
                    </a:cubicBezTo>
                    <a:lnTo>
                      <a:pt x="21600" y="17671"/>
                    </a:lnTo>
                    <a:lnTo>
                      <a:pt x="21600" y="4932"/>
                    </a:lnTo>
                    <a:lnTo>
                      <a:pt x="21600" y="0"/>
                    </a:lnTo>
                    <a:lnTo>
                      <a:pt x="19275" y="0"/>
                    </a:lnTo>
                    <a:lnTo>
                      <a:pt x="7398" y="0"/>
                    </a:lnTo>
                    <a:lnTo>
                      <a:pt x="5074" y="0"/>
                    </a:lnTo>
                    <a:lnTo>
                      <a:pt x="5074" y="4932"/>
                    </a:lnTo>
                    <a:lnTo>
                      <a:pt x="5074" y="14028"/>
                    </a:lnTo>
                    <a:cubicBezTo>
                      <a:pt x="4648" y="13848"/>
                      <a:pt x="4183" y="13747"/>
                      <a:pt x="3699" y="13747"/>
                    </a:cubicBezTo>
                    <a:cubicBezTo>
                      <a:pt x="1656" y="13747"/>
                      <a:pt x="0" y="15506"/>
                      <a:pt x="0" y="17673"/>
                    </a:cubicBezTo>
                    <a:cubicBezTo>
                      <a:pt x="0" y="19841"/>
                      <a:pt x="1656" y="21600"/>
                      <a:pt x="3699" y="21600"/>
                    </a:cubicBezTo>
                    <a:close/>
                  </a:path>
                </a:pathLst>
              </a:custGeom>
              <a:grpFill/>
              <a:ln w="12700">
                <a:miter lim="400000"/>
              </a:ln>
            </p:spPr>
            <p:txBody>
              <a:bodyPr anchor="ctr"/>
              <a:lstStyle/>
              <a:p>
                <a:pPr algn="ctr"/>
                <a:endParaRPr/>
              </a:p>
            </p:txBody>
          </p:sp>
          <p:sp>
            <p:nvSpPr>
              <p:cNvPr id="132" name="Freeform: Shape 106"/>
              <p:cNvSpPr/>
              <p:nvPr/>
            </p:nvSpPr>
            <p:spPr>
              <a:xfrm>
                <a:off x="5489378" y="1732956"/>
                <a:ext cx="152687" cy="143832"/>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2" y="21600"/>
                      <a:pt x="7397" y="19842"/>
                      <a:pt x="7397" y="17674"/>
                    </a:cubicBezTo>
                    <a:cubicBezTo>
                      <a:pt x="7397" y="17672"/>
                      <a:pt x="7397" y="17672"/>
                      <a:pt x="7397" y="17671"/>
                    </a:cubicBezTo>
                    <a:lnTo>
                      <a:pt x="7397" y="4933"/>
                    </a:lnTo>
                    <a:lnTo>
                      <a:pt x="19275" y="4933"/>
                    </a:lnTo>
                    <a:lnTo>
                      <a:pt x="19275" y="14028"/>
                    </a:lnTo>
                    <a:cubicBezTo>
                      <a:pt x="18851" y="13848"/>
                      <a:pt x="18386" y="13749"/>
                      <a:pt x="17902" y="13749"/>
                    </a:cubicBezTo>
                    <a:cubicBezTo>
                      <a:pt x="15858" y="13749"/>
                      <a:pt x="14202" y="15505"/>
                      <a:pt x="14202" y="17673"/>
                    </a:cubicBezTo>
                    <a:cubicBezTo>
                      <a:pt x="14202" y="19842"/>
                      <a:pt x="15858" y="21600"/>
                      <a:pt x="17902" y="21600"/>
                    </a:cubicBezTo>
                    <a:cubicBezTo>
                      <a:pt x="19944" y="21600"/>
                      <a:pt x="21600" y="19842"/>
                      <a:pt x="21600" y="17674"/>
                    </a:cubicBezTo>
                    <a:cubicBezTo>
                      <a:pt x="21600" y="17672"/>
                      <a:pt x="21599" y="17672"/>
                      <a:pt x="21599" y="17671"/>
                    </a:cubicBezTo>
                    <a:lnTo>
                      <a:pt x="21600" y="17671"/>
                    </a:lnTo>
                    <a:lnTo>
                      <a:pt x="21600" y="4933"/>
                    </a:lnTo>
                    <a:lnTo>
                      <a:pt x="21600" y="0"/>
                    </a:lnTo>
                    <a:lnTo>
                      <a:pt x="19275" y="0"/>
                    </a:lnTo>
                    <a:lnTo>
                      <a:pt x="7397" y="0"/>
                    </a:lnTo>
                    <a:lnTo>
                      <a:pt x="5072" y="0"/>
                    </a:lnTo>
                    <a:lnTo>
                      <a:pt x="5072" y="4933"/>
                    </a:lnTo>
                    <a:lnTo>
                      <a:pt x="5072" y="14028"/>
                    </a:lnTo>
                    <a:cubicBezTo>
                      <a:pt x="4648" y="13848"/>
                      <a:pt x="4183" y="13749"/>
                      <a:pt x="3698" y="13749"/>
                    </a:cubicBezTo>
                    <a:cubicBezTo>
                      <a:pt x="1656" y="13749"/>
                      <a:pt x="0" y="15505"/>
                      <a:pt x="0" y="17673"/>
                    </a:cubicBezTo>
                    <a:cubicBezTo>
                      <a:pt x="0" y="19842"/>
                      <a:pt x="1656" y="21600"/>
                      <a:pt x="3699" y="21600"/>
                    </a:cubicBezTo>
                    <a:close/>
                  </a:path>
                </a:pathLst>
              </a:custGeom>
              <a:grpFill/>
              <a:ln w="12700">
                <a:miter lim="400000"/>
              </a:ln>
            </p:spPr>
            <p:txBody>
              <a:bodyPr anchor="ctr"/>
              <a:lstStyle/>
              <a:p>
                <a:pPr algn="ctr"/>
                <a:endParaRPr/>
              </a:p>
            </p:txBody>
          </p:sp>
          <p:sp>
            <p:nvSpPr>
              <p:cNvPr id="133" name="Freeform: Shape 107"/>
              <p:cNvSpPr/>
              <p:nvPr/>
            </p:nvSpPr>
            <p:spPr>
              <a:xfrm>
                <a:off x="782676" y="2464535"/>
                <a:ext cx="182545" cy="171955"/>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1" y="21600"/>
                      <a:pt x="7397" y="19843"/>
                      <a:pt x="7397" y="17674"/>
                    </a:cubicBezTo>
                    <a:cubicBezTo>
                      <a:pt x="7397" y="17672"/>
                      <a:pt x="7397" y="17672"/>
                      <a:pt x="7397" y="17671"/>
                    </a:cubicBezTo>
                    <a:lnTo>
                      <a:pt x="7397" y="4934"/>
                    </a:lnTo>
                    <a:lnTo>
                      <a:pt x="19276" y="4934"/>
                    </a:lnTo>
                    <a:lnTo>
                      <a:pt x="19276" y="14029"/>
                    </a:lnTo>
                    <a:cubicBezTo>
                      <a:pt x="18851" y="13848"/>
                      <a:pt x="18387" y="13748"/>
                      <a:pt x="17902" y="13748"/>
                    </a:cubicBezTo>
                    <a:cubicBezTo>
                      <a:pt x="15859" y="13748"/>
                      <a:pt x="14203" y="15506"/>
                      <a:pt x="14203" y="17674"/>
                    </a:cubicBezTo>
                    <a:cubicBezTo>
                      <a:pt x="14203" y="19843"/>
                      <a:pt x="15859" y="21600"/>
                      <a:pt x="17902" y="21600"/>
                    </a:cubicBezTo>
                    <a:cubicBezTo>
                      <a:pt x="19944" y="21600"/>
                      <a:pt x="21600" y="19843"/>
                      <a:pt x="21600" y="17674"/>
                    </a:cubicBezTo>
                    <a:cubicBezTo>
                      <a:pt x="21600" y="17672"/>
                      <a:pt x="21599" y="17672"/>
                      <a:pt x="21599" y="17671"/>
                    </a:cubicBezTo>
                    <a:lnTo>
                      <a:pt x="21600" y="17671"/>
                    </a:lnTo>
                    <a:lnTo>
                      <a:pt x="21600" y="4934"/>
                    </a:lnTo>
                    <a:lnTo>
                      <a:pt x="21600" y="0"/>
                    </a:lnTo>
                    <a:lnTo>
                      <a:pt x="19276" y="0"/>
                    </a:lnTo>
                    <a:lnTo>
                      <a:pt x="7397" y="0"/>
                    </a:lnTo>
                    <a:lnTo>
                      <a:pt x="5074" y="0"/>
                    </a:lnTo>
                    <a:lnTo>
                      <a:pt x="5074" y="4934"/>
                    </a:lnTo>
                    <a:lnTo>
                      <a:pt x="5074" y="14029"/>
                    </a:lnTo>
                    <a:cubicBezTo>
                      <a:pt x="4648" y="13848"/>
                      <a:pt x="4184" y="13748"/>
                      <a:pt x="3699" y="13748"/>
                    </a:cubicBezTo>
                    <a:cubicBezTo>
                      <a:pt x="1656" y="13748"/>
                      <a:pt x="0" y="15506"/>
                      <a:pt x="0" y="17674"/>
                    </a:cubicBezTo>
                    <a:cubicBezTo>
                      <a:pt x="0" y="19843"/>
                      <a:pt x="1656" y="21600"/>
                      <a:pt x="3699" y="21600"/>
                    </a:cubicBezTo>
                    <a:close/>
                  </a:path>
                </a:pathLst>
              </a:custGeom>
              <a:grpFill/>
              <a:ln w="12700">
                <a:miter lim="400000"/>
              </a:ln>
            </p:spPr>
            <p:txBody>
              <a:bodyPr anchor="ctr"/>
              <a:lstStyle/>
              <a:p>
                <a:pPr algn="ctr"/>
                <a:endParaRPr/>
              </a:p>
            </p:txBody>
          </p:sp>
          <p:sp>
            <p:nvSpPr>
              <p:cNvPr id="134" name="Freeform: Shape 108"/>
              <p:cNvSpPr/>
              <p:nvPr/>
            </p:nvSpPr>
            <p:spPr>
              <a:xfrm>
                <a:off x="2090453" y="5377899"/>
                <a:ext cx="110665" cy="1385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7" y="8668"/>
                      <a:pt x="3967" y="16213"/>
                      <a:pt x="8319" y="21600"/>
                    </a:cubicBezTo>
                    <a:cubicBezTo>
                      <a:pt x="15778" y="16142"/>
                      <a:pt x="20718" y="8532"/>
                      <a:pt x="21600" y="0"/>
                    </a:cubicBezTo>
                    <a:cubicBezTo>
                      <a:pt x="21600" y="0"/>
                      <a:pt x="0" y="0"/>
                      <a:pt x="0" y="0"/>
                    </a:cubicBezTo>
                    <a:close/>
                  </a:path>
                </a:pathLst>
              </a:custGeom>
              <a:grpFill/>
              <a:ln w="12700">
                <a:miter lim="400000"/>
              </a:ln>
            </p:spPr>
            <p:txBody>
              <a:bodyPr anchor="ctr"/>
              <a:lstStyle/>
              <a:p>
                <a:pPr algn="ctr"/>
                <a:endParaRPr/>
              </a:p>
            </p:txBody>
          </p:sp>
          <p:sp>
            <p:nvSpPr>
              <p:cNvPr id="154" name="Freeform: Shape 109"/>
              <p:cNvSpPr/>
              <p:nvPr/>
            </p:nvSpPr>
            <p:spPr>
              <a:xfrm>
                <a:off x="2090453" y="5203097"/>
                <a:ext cx="110665" cy="138600"/>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cubicBezTo>
                      <a:pt x="3967" y="5388"/>
                      <a:pt x="597" y="12927"/>
                      <a:pt x="0" y="21600"/>
                    </a:cubicBezTo>
                    <a:lnTo>
                      <a:pt x="21600" y="21600"/>
                    </a:lnTo>
                    <a:cubicBezTo>
                      <a:pt x="20718" y="13069"/>
                      <a:pt x="15777" y="5457"/>
                      <a:pt x="8319" y="0"/>
                    </a:cubicBezTo>
                    <a:close/>
                  </a:path>
                </a:pathLst>
              </a:custGeom>
              <a:grpFill/>
              <a:ln w="12700">
                <a:miter lim="400000"/>
              </a:ln>
            </p:spPr>
            <p:txBody>
              <a:bodyPr anchor="ctr"/>
              <a:lstStyle/>
              <a:p>
                <a:pPr algn="ctr"/>
                <a:endParaRPr/>
              </a:p>
            </p:txBody>
          </p:sp>
          <p:sp>
            <p:nvSpPr>
              <p:cNvPr id="156" name="Freeform: Shape 110"/>
              <p:cNvSpPr/>
              <p:nvPr/>
            </p:nvSpPr>
            <p:spPr>
              <a:xfrm>
                <a:off x="2006289" y="5144829"/>
                <a:ext cx="97489" cy="1934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515" y="21600"/>
                    </a:lnTo>
                    <a:cubicBezTo>
                      <a:pt x="11216" y="14423"/>
                      <a:pt x="15675" y="8205"/>
                      <a:pt x="21600" y="3713"/>
                    </a:cubicBezTo>
                    <a:cubicBezTo>
                      <a:pt x="15284" y="1648"/>
                      <a:pt x="7920" y="328"/>
                      <a:pt x="0" y="0"/>
                    </a:cubicBezTo>
                    <a:close/>
                  </a:path>
                </a:pathLst>
              </a:custGeom>
              <a:grpFill/>
              <a:ln w="12700">
                <a:miter lim="400000"/>
              </a:ln>
            </p:spPr>
            <p:txBody>
              <a:bodyPr anchor="ctr"/>
              <a:lstStyle/>
              <a:p>
                <a:pPr algn="ctr"/>
                <a:endParaRPr/>
              </a:p>
            </p:txBody>
          </p:sp>
          <p:sp>
            <p:nvSpPr>
              <p:cNvPr id="157" name="Freeform: Shape 111"/>
              <p:cNvSpPr/>
              <p:nvPr/>
            </p:nvSpPr>
            <p:spPr>
              <a:xfrm>
                <a:off x="1870332" y="5377899"/>
                <a:ext cx="99133" cy="1934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10747" y="0"/>
                    </a:lnTo>
                    <a:cubicBezTo>
                      <a:pt x="10062" y="7113"/>
                      <a:pt x="5747" y="13284"/>
                      <a:pt x="0" y="17765"/>
                    </a:cubicBezTo>
                    <a:cubicBezTo>
                      <a:pt x="6290" y="19900"/>
                      <a:pt x="13660" y="21265"/>
                      <a:pt x="21600" y="21600"/>
                    </a:cubicBezTo>
                    <a:close/>
                  </a:path>
                </a:pathLst>
              </a:custGeom>
              <a:grpFill/>
              <a:ln w="12700">
                <a:miter lim="400000"/>
              </a:ln>
            </p:spPr>
            <p:txBody>
              <a:bodyPr anchor="ctr"/>
              <a:lstStyle/>
              <a:p>
                <a:pPr algn="ctr"/>
                <a:endParaRPr/>
              </a:p>
            </p:txBody>
          </p:sp>
          <p:sp>
            <p:nvSpPr>
              <p:cNvPr id="158" name="Freeform: Shape 112"/>
              <p:cNvSpPr/>
              <p:nvPr/>
            </p:nvSpPr>
            <p:spPr>
              <a:xfrm>
                <a:off x="1870332" y="5144829"/>
                <a:ext cx="99133" cy="193466"/>
              </a:xfrm>
              <a:custGeom>
                <a:avLst/>
                <a:gdLst/>
                <a:ahLst/>
                <a:cxnLst>
                  <a:cxn ang="0">
                    <a:pos x="wd2" y="hd2"/>
                  </a:cxn>
                  <a:cxn ang="5400000">
                    <a:pos x="wd2" y="hd2"/>
                  </a:cxn>
                  <a:cxn ang="10800000">
                    <a:pos x="wd2" y="hd2"/>
                  </a:cxn>
                  <a:cxn ang="16200000">
                    <a:pos x="wd2" y="hd2"/>
                  </a:cxn>
                </a:cxnLst>
                <a:rect l="0" t="0" r="r" b="b"/>
                <a:pathLst>
                  <a:path w="21600" h="21600" extrusionOk="0">
                    <a:moveTo>
                      <a:pt x="10747" y="21600"/>
                    </a:moveTo>
                    <a:lnTo>
                      <a:pt x="21600" y="21600"/>
                    </a:lnTo>
                    <a:lnTo>
                      <a:pt x="21600" y="0"/>
                    </a:lnTo>
                    <a:cubicBezTo>
                      <a:pt x="13660" y="333"/>
                      <a:pt x="6291" y="1700"/>
                      <a:pt x="0" y="3833"/>
                    </a:cubicBezTo>
                    <a:cubicBezTo>
                      <a:pt x="5747" y="8317"/>
                      <a:pt x="10062" y="14486"/>
                      <a:pt x="10747" y="21600"/>
                    </a:cubicBezTo>
                    <a:close/>
                  </a:path>
                </a:pathLst>
              </a:custGeom>
              <a:grpFill/>
              <a:ln w="12700">
                <a:miter lim="400000"/>
              </a:ln>
            </p:spPr>
            <p:txBody>
              <a:bodyPr anchor="ctr"/>
              <a:lstStyle/>
              <a:p>
                <a:pPr algn="ctr"/>
                <a:endParaRPr/>
              </a:p>
            </p:txBody>
          </p:sp>
          <p:sp>
            <p:nvSpPr>
              <p:cNvPr id="159" name="Freeform: Shape 113"/>
              <p:cNvSpPr/>
              <p:nvPr/>
            </p:nvSpPr>
            <p:spPr>
              <a:xfrm>
                <a:off x="1779693" y="5377898"/>
                <a:ext cx="108320" cy="137210"/>
              </a:xfrm>
              <a:custGeom>
                <a:avLst/>
                <a:gdLst/>
                <a:ahLst/>
                <a:cxnLst>
                  <a:cxn ang="0">
                    <a:pos x="wd2" y="hd2"/>
                  </a:cxn>
                  <a:cxn ang="5400000">
                    <a:pos x="wd2" y="hd2"/>
                  </a:cxn>
                  <a:cxn ang="10800000">
                    <a:pos x="wd2" y="hd2"/>
                  </a:cxn>
                  <a:cxn ang="16200000">
                    <a:pos x="wd2" y="hd2"/>
                  </a:cxn>
                </a:cxnLst>
                <a:rect l="0" t="0" r="r" b="b"/>
                <a:pathLst>
                  <a:path w="21600" h="21600" extrusionOk="0">
                    <a:moveTo>
                      <a:pt x="13276" y="21600"/>
                    </a:moveTo>
                    <a:cubicBezTo>
                      <a:pt x="17638" y="16176"/>
                      <a:pt x="20997" y="8641"/>
                      <a:pt x="21600" y="0"/>
                    </a:cubicBezTo>
                    <a:lnTo>
                      <a:pt x="0" y="0"/>
                    </a:lnTo>
                    <a:cubicBezTo>
                      <a:pt x="889" y="8506"/>
                      <a:pt x="5822" y="16104"/>
                      <a:pt x="13276" y="21600"/>
                    </a:cubicBezTo>
                    <a:close/>
                  </a:path>
                </a:pathLst>
              </a:custGeom>
              <a:grpFill/>
              <a:ln w="12700">
                <a:miter lim="400000"/>
              </a:ln>
            </p:spPr>
            <p:txBody>
              <a:bodyPr anchor="ctr"/>
              <a:lstStyle/>
              <a:p>
                <a:pPr algn="ctr"/>
                <a:endParaRPr/>
              </a:p>
            </p:txBody>
          </p:sp>
          <p:sp>
            <p:nvSpPr>
              <p:cNvPr id="160" name="Freeform: Shape 114"/>
              <p:cNvSpPr/>
              <p:nvPr/>
            </p:nvSpPr>
            <p:spPr>
              <a:xfrm>
                <a:off x="1779693" y="5203097"/>
                <a:ext cx="108320" cy="137222"/>
              </a:xfrm>
              <a:custGeom>
                <a:avLst/>
                <a:gdLst/>
                <a:ahLst/>
                <a:cxnLst>
                  <a:cxn ang="0">
                    <a:pos x="wd2" y="hd2"/>
                  </a:cxn>
                  <a:cxn ang="5400000">
                    <a:pos x="wd2" y="hd2"/>
                  </a:cxn>
                  <a:cxn ang="10800000">
                    <a:pos x="wd2" y="hd2"/>
                  </a:cxn>
                  <a:cxn ang="16200000">
                    <a:pos x="wd2" y="hd2"/>
                  </a:cxn>
                </a:cxnLst>
                <a:rect l="0" t="0" r="r" b="b"/>
                <a:pathLst>
                  <a:path w="21600" h="21600" extrusionOk="0">
                    <a:moveTo>
                      <a:pt x="13276" y="0"/>
                    </a:moveTo>
                    <a:cubicBezTo>
                      <a:pt x="5822" y="5494"/>
                      <a:pt x="889" y="13093"/>
                      <a:pt x="0" y="21600"/>
                    </a:cubicBezTo>
                    <a:lnTo>
                      <a:pt x="21600" y="21600"/>
                    </a:lnTo>
                    <a:cubicBezTo>
                      <a:pt x="20997" y="12956"/>
                      <a:pt x="17638" y="5422"/>
                      <a:pt x="13276" y="0"/>
                    </a:cubicBezTo>
                    <a:close/>
                  </a:path>
                </a:pathLst>
              </a:custGeom>
              <a:grpFill/>
              <a:ln w="12700">
                <a:miter lim="400000"/>
              </a:ln>
            </p:spPr>
            <p:txBody>
              <a:bodyPr anchor="ctr"/>
              <a:lstStyle/>
              <a:p>
                <a:pPr algn="ctr"/>
                <a:endParaRPr/>
              </a:p>
            </p:txBody>
          </p:sp>
          <p:sp>
            <p:nvSpPr>
              <p:cNvPr id="161" name="Freeform: Shape 115"/>
              <p:cNvSpPr/>
              <p:nvPr/>
            </p:nvSpPr>
            <p:spPr>
              <a:xfrm>
                <a:off x="2006289" y="5377899"/>
                <a:ext cx="97489" cy="1934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920" y="21271"/>
                      <a:pt x="15284" y="19951"/>
                      <a:pt x="21600" y="17887"/>
                    </a:cubicBezTo>
                    <a:cubicBezTo>
                      <a:pt x="15675" y="13392"/>
                      <a:pt x="11218" y="7176"/>
                      <a:pt x="10515"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62" name="Freeform: Shape 116"/>
              <p:cNvSpPr/>
              <p:nvPr/>
            </p:nvSpPr>
            <p:spPr>
              <a:xfrm>
                <a:off x="2440057" y="1422197"/>
                <a:ext cx="36585" cy="458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03" y="8670"/>
                      <a:pt x="3970" y="16208"/>
                      <a:pt x="8322" y="21600"/>
                    </a:cubicBezTo>
                    <a:cubicBezTo>
                      <a:pt x="15775" y="16138"/>
                      <a:pt x="20715" y="8529"/>
                      <a:pt x="21600" y="0"/>
                    </a:cubicBezTo>
                    <a:cubicBezTo>
                      <a:pt x="21600" y="0"/>
                      <a:pt x="0" y="0"/>
                      <a:pt x="0" y="0"/>
                    </a:cubicBezTo>
                    <a:close/>
                  </a:path>
                </a:pathLst>
              </a:custGeom>
              <a:grpFill/>
              <a:ln w="12700">
                <a:miter lim="400000"/>
              </a:ln>
            </p:spPr>
            <p:txBody>
              <a:bodyPr anchor="ctr"/>
              <a:lstStyle/>
              <a:p>
                <a:pPr algn="ctr"/>
                <a:endParaRPr/>
              </a:p>
            </p:txBody>
          </p:sp>
          <p:sp>
            <p:nvSpPr>
              <p:cNvPr id="163" name="Freeform: Shape 117"/>
              <p:cNvSpPr/>
              <p:nvPr/>
            </p:nvSpPr>
            <p:spPr>
              <a:xfrm>
                <a:off x="2440057" y="1370405"/>
                <a:ext cx="36585" cy="45807"/>
              </a:xfrm>
              <a:custGeom>
                <a:avLst/>
                <a:gdLst/>
                <a:ahLst/>
                <a:cxnLst>
                  <a:cxn ang="0">
                    <a:pos x="wd2" y="hd2"/>
                  </a:cxn>
                  <a:cxn ang="5400000">
                    <a:pos x="wd2" y="hd2"/>
                  </a:cxn>
                  <a:cxn ang="10800000">
                    <a:pos x="wd2" y="hd2"/>
                  </a:cxn>
                  <a:cxn ang="16200000">
                    <a:pos x="wd2" y="hd2"/>
                  </a:cxn>
                </a:cxnLst>
                <a:rect l="0" t="0" r="r" b="b"/>
                <a:pathLst>
                  <a:path w="21600" h="21600" extrusionOk="0">
                    <a:moveTo>
                      <a:pt x="8322" y="0"/>
                    </a:moveTo>
                    <a:cubicBezTo>
                      <a:pt x="3970" y="5386"/>
                      <a:pt x="603" y="12926"/>
                      <a:pt x="0" y="21600"/>
                    </a:cubicBezTo>
                    <a:lnTo>
                      <a:pt x="21600" y="21600"/>
                    </a:lnTo>
                    <a:cubicBezTo>
                      <a:pt x="20715" y="13069"/>
                      <a:pt x="15775" y="5460"/>
                      <a:pt x="8322" y="0"/>
                    </a:cubicBezTo>
                    <a:close/>
                  </a:path>
                </a:pathLst>
              </a:custGeom>
              <a:grpFill/>
              <a:ln w="12700">
                <a:miter lim="400000"/>
              </a:ln>
            </p:spPr>
            <p:txBody>
              <a:bodyPr anchor="ctr"/>
              <a:lstStyle/>
              <a:p>
                <a:pPr algn="ctr"/>
                <a:endParaRPr/>
              </a:p>
            </p:txBody>
          </p:sp>
          <p:sp>
            <p:nvSpPr>
              <p:cNvPr id="164" name="Freeform: Shape 118"/>
              <p:cNvSpPr/>
              <p:nvPr/>
            </p:nvSpPr>
            <p:spPr>
              <a:xfrm>
                <a:off x="2414160" y="1350981"/>
                <a:ext cx="32217" cy="639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509" y="21600"/>
                    </a:lnTo>
                    <a:cubicBezTo>
                      <a:pt x="11214" y="14424"/>
                      <a:pt x="15676" y="8204"/>
                      <a:pt x="21600" y="3713"/>
                    </a:cubicBezTo>
                    <a:cubicBezTo>
                      <a:pt x="15286" y="1647"/>
                      <a:pt x="7919" y="326"/>
                      <a:pt x="0" y="0"/>
                    </a:cubicBezTo>
                    <a:close/>
                  </a:path>
                </a:pathLst>
              </a:custGeom>
              <a:grpFill/>
              <a:ln w="12700">
                <a:miter lim="400000"/>
              </a:ln>
            </p:spPr>
            <p:txBody>
              <a:bodyPr anchor="ctr"/>
              <a:lstStyle/>
              <a:p>
                <a:pPr algn="ctr"/>
                <a:endParaRPr/>
              </a:p>
            </p:txBody>
          </p:sp>
          <p:sp>
            <p:nvSpPr>
              <p:cNvPr id="165" name="Freeform: Shape 119"/>
              <p:cNvSpPr/>
              <p:nvPr/>
            </p:nvSpPr>
            <p:spPr>
              <a:xfrm>
                <a:off x="2368841" y="1422198"/>
                <a:ext cx="32763" cy="6393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10746" y="0"/>
                    </a:lnTo>
                    <a:cubicBezTo>
                      <a:pt x="10062" y="7112"/>
                      <a:pt x="5742" y="13282"/>
                      <a:pt x="0" y="17765"/>
                    </a:cubicBezTo>
                    <a:cubicBezTo>
                      <a:pt x="6292" y="19900"/>
                      <a:pt x="13659" y="21266"/>
                      <a:pt x="21600" y="21600"/>
                    </a:cubicBezTo>
                    <a:close/>
                  </a:path>
                </a:pathLst>
              </a:custGeom>
              <a:grpFill/>
              <a:ln w="12700">
                <a:miter lim="400000"/>
              </a:ln>
            </p:spPr>
            <p:txBody>
              <a:bodyPr anchor="ctr"/>
              <a:lstStyle/>
              <a:p>
                <a:pPr algn="ctr"/>
                <a:endParaRPr/>
              </a:p>
            </p:txBody>
          </p:sp>
          <p:sp>
            <p:nvSpPr>
              <p:cNvPr id="166" name="Freeform: Shape 120"/>
              <p:cNvSpPr/>
              <p:nvPr/>
            </p:nvSpPr>
            <p:spPr>
              <a:xfrm>
                <a:off x="2368841" y="1350981"/>
                <a:ext cx="32763" cy="63936"/>
              </a:xfrm>
              <a:custGeom>
                <a:avLst/>
                <a:gdLst/>
                <a:ahLst/>
                <a:cxnLst>
                  <a:cxn ang="0">
                    <a:pos x="wd2" y="hd2"/>
                  </a:cxn>
                  <a:cxn ang="5400000">
                    <a:pos x="wd2" y="hd2"/>
                  </a:cxn>
                  <a:cxn ang="10800000">
                    <a:pos x="wd2" y="hd2"/>
                  </a:cxn>
                  <a:cxn ang="16200000">
                    <a:pos x="wd2" y="hd2"/>
                  </a:cxn>
                </a:cxnLst>
                <a:rect l="0" t="0" r="r" b="b"/>
                <a:pathLst>
                  <a:path w="21600" h="21600" extrusionOk="0">
                    <a:moveTo>
                      <a:pt x="10746" y="21600"/>
                    </a:moveTo>
                    <a:lnTo>
                      <a:pt x="21600" y="21600"/>
                    </a:lnTo>
                    <a:lnTo>
                      <a:pt x="21600" y="0"/>
                    </a:lnTo>
                    <a:cubicBezTo>
                      <a:pt x="13659" y="334"/>
                      <a:pt x="6292" y="1697"/>
                      <a:pt x="0" y="3832"/>
                    </a:cubicBezTo>
                    <a:cubicBezTo>
                      <a:pt x="5742" y="8315"/>
                      <a:pt x="10062" y="14485"/>
                      <a:pt x="10746" y="21600"/>
                    </a:cubicBezTo>
                    <a:close/>
                  </a:path>
                </a:pathLst>
              </a:custGeom>
              <a:grpFill/>
              <a:ln w="12700">
                <a:miter lim="400000"/>
              </a:ln>
            </p:spPr>
            <p:txBody>
              <a:bodyPr anchor="ctr"/>
              <a:lstStyle/>
              <a:p>
                <a:pPr algn="ctr"/>
                <a:endParaRPr/>
              </a:p>
            </p:txBody>
          </p:sp>
          <p:sp>
            <p:nvSpPr>
              <p:cNvPr id="167" name="Freeform: Shape 121"/>
              <p:cNvSpPr/>
              <p:nvPr/>
            </p:nvSpPr>
            <p:spPr>
              <a:xfrm>
                <a:off x="2336470" y="1422197"/>
                <a:ext cx="35795" cy="45358"/>
              </a:xfrm>
              <a:custGeom>
                <a:avLst/>
                <a:gdLst/>
                <a:ahLst/>
                <a:cxnLst>
                  <a:cxn ang="0">
                    <a:pos x="wd2" y="hd2"/>
                  </a:cxn>
                  <a:cxn ang="5400000">
                    <a:pos x="wd2" y="hd2"/>
                  </a:cxn>
                  <a:cxn ang="10800000">
                    <a:pos x="wd2" y="hd2"/>
                  </a:cxn>
                  <a:cxn ang="16200000">
                    <a:pos x="wd2" y="hd2"/>
                  </a:cxn>
                </a:cxnLst>
                <a:rect l="0" t="0" r="r" b="b"/>
                <a:pathLst>
                  <a:path w="21600" h="21600" extrusionOk="0">
                    <a:moveTo>
                      <a:pt x="13279" y="21600"/>
                    </a:moveTo>
                    <a:cubicBezTo>
                      <a:pt x="17642" y="16174"/>
                      <a:pt x="20999" y="8643"/>
                      <a:pt x="21600" y="0"/>
                    </a:cubicBezTo>
                    <a:lnTo>
                      <a:pt x="0" y="0"/>
                    </a:lnTo>
                    <a:cubicBezTo>
                      <a:pt x="889" y="8509"/>
                      <a:pt x="5816" y="16104"/>
                      <a:pt x="13279" y="21600"/>
                    </a:cubicBezTo>
                    <a:close/>
                  </a:path>
                </a:pathLst>
              </a:custGeom>
              <a:grpFill/>
              <a:ln w="12700">
                <a:miter lim="400000"/>
              </a:ln>
            </p:spPr>
            <p:txBody>
              <a:bodyPr anchor="ctr"/>
              <a:lstStyle/>
              <a:p>
                <a:pPr algn="ctr"/>
                <a:endParaRPr/>
              </a:p>
            </p:txBody>
          </p:sp>
          <p:sp>
            <p:nvSpPr>
              <p:cNvPr id="168" name="Freeform: Shape 122"/>
              <p:cNvSpPr/>
              <p:nvPr/>
            </p:nvSpPr>
            <p:spPr>
              <a:xfrm>
                <a:off x="2336470" y="1370405"/>
                <a:ext cx="35795" cy="45355"/>
              </a:xfrm>
              <a:custGeom>
                <a:avLst/>
                <a:gdLst/>
                <a:ahLst/>
                <a:cxnLst>
                  <a:cxn ang="0">
                    <a:pos x="wd2" y="hd2"/>
                  </a:cxn>
                  <a:cxn ang="5400000">
                    <a:pos x="wd2" y="hd2"/>
                  </a:cxn>
                  <a:cxn ang="10800000">
                    <a:pos x="wd2" y="hd2"/>
                  </a:cxn>
                  <a:cxn ang="16200000">
                    <a:pos x="wd2" y="hd2"/>
                  </a:cxn>
                </a:cxnLst>
                <a:rect l="0" t="0" r="r" b="b"/>
                <a:pathLst>
                  <a:path w="21600" h="21600" extrusionOk="0">
                    <a:moveTo>
                      <a:pt x="13279" y="0"/>
                    </a:moveTo>
                    <a:cubicBezTo>
                      <a:pt x="5816" y="5495"/>
                      <a:pt x="889" y="13095"/>
                      <a:pt x="0" y="21600"/>
                    </a:cubicBezTo>
                    <a:lnTo>
                      <a:pt x="21600" y="21600"/>
                    </a:lnTo>
                    <a:cubicBezTo>
                      <a:pt x="20999" y="12958"/>
                      <a:pt x="17642" y="5424"/>
                      <a:pt x="13279" y="0"/>
                    </a:cubicBezTo>
                    <a:close/>
                  </a:path>
                </a:pathLst>
              </a:custGeom>
              <a:grpFill/>
              <a:ln w="12700">
                <a:miter lim="400000"/>
              </a:ln>
            </p:spPr>
            <p:txBody>
              <a:bodyPr anchor="ctr"/>
              <a:lstStyle/>
              <a:p>
                <a:pPr algn="ctr"/>
                <a:endParaRPr/>
              </a:p>
            </p:txBody>
          </p:sp>
          <p:sp>
            <p:nvSpPr>
              <p:cNvPr id="169" name="Freeform: Shape 123"/>
              <p:cNvSpPr/>
              <p:nvPr/>
            </p:nvSpPr>
            <p:spPr>
              <a:xfrm>
                <a:off x="2414160" y="1422198"/>
                <a:ext cx="32217" cy="639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919" y="21271"/>
                      <a:pt x="15286" y="19952"/>
                      <a:pt x="21600" y="17886"/>
                    </a:cubicBezTo>
                    <a:cubicBezTo>
                      <a:pt x="15676" y="13393"/>
                      <a:pt x="11214" y="7179"/>
                      <a:pt x="10509"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70" name="Freeform: Shape 124"/>
              <p:cNvSpPr/>
              <p:nvPr/>
            </p:nvSpPr>
            <p:spPr>
              <a:xfrm>
                <a:off x="3346436" y="1059645"/>
                <a:ext cx="154217" cy="154230"/>
              </a:xfrm>
              <a:custGeom>
                <a:avLst/>
                <a:gdLst/>
                <a:ahLst/>
                <a:cxnLst>
                  <a:cxn ang="0">
                    <a:pos x="wd2" y="hd2"/>
                  </a:cxn>
                  <a:cxn ang="5400000">
                    <a:pos x="wd2" y="hd2"/>
                  </a:cxn>
                  <a:cxn ang="10800000">
                    <a:pos x="wd2" y="hd2"/>
                  </a:cxn>
                  <a:cxn ang="16200000">
                    <a:pos x="wd2" y="hd2"/>
                  </a:cxn>
                </a:cxnLst>
                <a:rect l="0" t="0" r="r" b="b"/>
                <a:pathLst>
                  <a:path w="21600" h="21600" extrusionOk="0">
                    <a:moveTo>
                      <a:pt x="21600" y="10203"/>
                    </a:moveTo>
                    <a:lnTo>
                      <a:pt x="19371" y="10203"/>
                    </a:lnTo>
                    <a:lnTo>
                      <a:pt x="21257" y="8318"/>
                    </a:lnTo>
                    <a:lnTo>
                      <a:pt x="20412" y="7475"/>
                    </a:lnTo>
                    <a:lnTo>
                      <a:pt x="17684" y="10203"/>
                    </a:lnTo>
                    <a:lnTo>
                      <a:pt x="16935" y="10203"/>
                    </a:lnTo>
                    <a:lnTo>
                      <a:pt x="17637" y="9501"/>
                    </a:lnTo>
                    <a:lnTo>
                      <a:pt x="16793" y="8658"/>
                    </a:lnTo>
                    <a:lnTo>
                      <a:pt x="15247" y="10203"/>
                    </a:lnTo>
                    <a:lnTo>
                      <a:pt x="14068" y="10203"/>
                    </a:lnTo>
                    <a:cubicBezTo>
                      <a:pt x="13983" y="9730"/>
                      <a:pt x="13797" y="9292"/>
                      <a:pt x="13533" y="8912"/>
                    </a:cubicBezTo>
                    <a:lnTo>
                      <a:pt x="14366" y="8077"/>
                    </a:lnTo>
                    <a:lnTo>
                      <a:pt x="16553" y="8077"/>
                    </a:lnTo>
                    <a:lnTo>
                      <a:pt x="16553" y="6884"/>
                    </a:lnTo>
                    <a:lnTo>
                      <a:pt x="15561" y="6884"/>
                    </a:lnTo>
                    <a:lnTo>
                      <a:pt x="16089" y="6355"/>
                    </a:lnTo>
                    <a:lnTo>
                      <a:pt x="19948" y="6355"/>
                    </a:lnTo>
                    <a:lnTo>
                      <a:pt x="19948" y="5161"/>
                    </a:lnTo>
                    <a:lnTo>
                      <a:pt x="17282" y="5161"/>
                    </a:lnTo>
                    <a:lnTo>
                      <a:pt x="18859" y="3586"/>
                    </a:lnTo>
                    <a:lnTo>
                      <a:pt x="18014" y="2741"/>
                    </a:lnTo>
                    <a:lnTo>
                      <a:pt x="16440" y="4318"/>
                    </a:lnTo>
                    <a:lnTo>
                      <a:pt x="16440" y="1652"/>
                    </a:lnTo>
                    <a:lnTo>
                      <a:pt x="15246" y="1652"/>
                    </a:lnTo>
                    <a:lnTo>
                      <a:pt x="15246" y="5511"/>
                    </a:lnTo>
                    <a:lnTo>
                      <a:pt x="14716" y="6041"/>
                    </a:lnTo>
                    <a:lnTo>
                      <a:pt x="14716" y="5048"/>
                    </a:lnTo>
                    <a:lnTo>
                      <a:pt x="13523" y="5048"/>
                    </a:lnTo>
                    <a:lnTo>
                      <a:pt x="13523" y="7235"/>
                    </a:lnTo>
                    <a:lnTo>
                      <a:pt x="12689" y="8069"/>
                    </a:lnTo>
                    <a:cubicBezTo>
                      <a:pt x="12308" y="7804"/>
                      <a:pt x="11870" y="7619"/>
                      <a:pt x="11397" y="7534"/>
                    </a:cubicBezTo>
                    <a:lnTo>
                      <a:pt x="11397" y="6353"/>
                    </a:lnTo>
                    <a:lnTo>
                      <a:pt x="12942" y="4808"/>
                    </a:lnTo>
                    <a:lnTo>
                      <a:pt x="12098" y="3965"/>
                    </a:lnTo>
                    <a:lnTo>
                      <a:pt x="11397" y="4666"/>
                    </a:lnTo>
                    <a:lnTo>
                      <a:pt x="11397" y="3918"/>
                    </a:lnTo>
                    <a:lnTo>
                      <a:pt x="14126" y="1188"/>
                    </a:lnTo>
                    <a:lnTo>
                      <a:pt x="13283" y="345"/>
                    </a:lnTo>
                    <a:lnTo>
                      <a:pt x="11397" y="2230"/>
                    </a:lnTo>
                    <a:lnTo>
                      <a:pt x="11397" y="0"/>
                    </a:lnTo>
                    <a:lnTo>
                      <a:pt x="10204" y="0"/>
                    </a:lnTo>
                    <a:lnTo>
                      <a:pt x="10204" y="2230"/>
                    </a:lnTo>
                    <a:lnTo>
                      <a:pt x="8319" y="345"/>
                    </a:lnTo>
                    <a:lnTo>
                      <a:pt x="7474" y="1188"/>
                    </a:lnTo>
                    <a:lnTo>
                      <a:pt x="10204" y="3918"/>
                    </a:lnTo>
                    <a:lnTo>
                      <a:pt x="10204" y="4666"/>
                    </a:lnTo>
                    <a:lnTo>
                      <a:pt x="9501" y="3963"/>
                    </a:lnTo>
                    <a:lnTo>
                      <a:pt x="8659" y="4808"/>
                    </a:lnTo>
                    <a:lnTo>
                      <a:pt x="10204" y="6353"/>
                    </a:lnTo>
                    <a:lnTo>
                      <a:pt x="10204" y="7534"/>
                    </a:lnTo>
                    <a:cubicBezTo>
                      <a:pt x="9730" y="7619"/>
                      <a:pt x="9292" y="7804"/>
                      <a:pt x="8912" y="8069"/>
                    </a:cubicBezTo>
                    <a:lnTo>
                      <a:pt x="8078" y="7234"/>
                    </a:lnTo>
                    <a:lnTo>
                      <a:pt x="8078" y="5048"/>
                    </a:lnTo>
                    <a:lnTo>
                      <a:pt x="6884" y="5048"/>
                    </a:lnTo>
                    <a:lnTo>
                      <a:pt x="6884" y="6041"/>
                    </a:lnTo>
                    <a:lnTo>
                      <a:pt x="6355" y="5511"/>
                    </a:lnTo>
                    <a:lnTo>
                      <a:pt x="6355" y="1652"/>
                    </a:lnTo>
                    <a:lnTo>
                      <a:pt x="5162" y="1652"/>
                    </a:lnTo>
                    <a:lnTo>
                      <a:pt x="5162" y="4318"/>
                    </a:lnTo>
                    <a:lnTo>
                      <a:pt x="3586" y="2741"/>
                    </a:lnTo>
                    <a:lnTo>
                      <a:pt x="2742" y="3586"/>
                    </a:lnTo>
                    <a:lnTo>
                      <a:pt x="4318" y="5161"/>
                    </a:lnTo>
                    <a:lnTo>
                      <a:pt x="1652" y="5161"/>
                    </a:lnTo>
                    <a:lnTo>
                      <a:pt x="1652" y="6355"/>
                    </a:lnTo>
                    <a:lnTo>
                      <a:pt x="5512" y="6355"/>
                    </a:lnTo>
                    <a:lnTo>
                      <a:pt x="6039" y="6884"/>
                    </a:lnTo>
                    <a:lnTo>
                      <a:pt x="5048" y="6884"/>
                    </a:lnTo>
                    <a:lnTo>
                      <a:pt x="5048" y="8077"/>
                    </a:lnTo>
                    <a:lnTo>
                      <a:pt x="7235" y="8077"/>
                    </a:lnTo>
                    <a:lnTo>
                      <a:pt x="8068" y="8912"/>
                    </a:lnTo>
                    <a:cubicBezTo>
                      <a:pt x="7805" y="9292"/>
                      <a:pt x="7620" y="9730"/>
                      <a:pt x="7533" y="10203"/>
                    </a:cubicBezTo>
                    <a:lnTo>
                      <a:pt x="6354" y="10203"/>
                    </a:lnTo>
                    <a:lnTo>
                      <a:pt x="4808" y="8658"/>
                    </a:lnTo>
                    <a:lnTo>
                      <a:pt x="3964" y="9501"/>
                    </a:lnTo>
                    <a:lnTo>
                      <a:pt x="4666" y="10203"/>
                    </a:lnTo>
                    <a:lnTo>
                      <a:pt x="3918" y="10203"/>
                    </a:lnTo>
                    <a:lnTo>
                      <a:pt x="1188" y="7475"/>
                    </a:lnTo>
                    <a:lnTo>
                      <a:pt x="344" y="8318"/>
                    </a:lnTo>
                    <a:lnTo>
                      <a:pt x="2230" y="10203"/>
                    </a:lnTo>
                    <a:lnTo>
                      <a:pt x="0" y="10203"/>
                    </a:lnTo>
                    <a:lnTo>
                      <a:pt x="0" y="11397"/>
                    </a:lnTo>
                    <a:lnTo>
                      <a:pt x="2230" y="11397"/>
                    </a:lnTo>
                    <a:lnTo>
                      <a:pt x="344" y="13282"/>
                    </a:lnTo>
                    <a:lnTo>
                      <a:pt x="1188" y="14125"/>
                    </a:lnTo>
                    <a:lnTo>
                      <a:pt x="3918" y="11397"/>
                    </a:lnTo>
                    <a:lnTo>
                      <a:pt x="4666" y="11397"/>
                    </a:lnTo>
                    <a:lnTo>
                      <a:pt x="3964" y="12099"/>
                    </a:lnTo>
                    <a:lnTo>
                      <a:pt x="4808" y="12942"/>
                    </a:lnTo>
                    <a:lnTo>
                      <a:pt x="6354" y="11397"/>
                    </a:lnTo>
                    <a:lnTo>
                      <a:pt x="7533" y="11397"/>
                    </a:lnTo>
                    <a:cubicBezTo>
                      <a:pt x="7620" y="11869"/>
                      <a:pt x="7805" y="12308"/>
                      <a:pt x="8068" y="12688"/>
                    </a:cubicBezTo>
                    <a:lnTo>
                      <a:pt x="7235" y="13521"/>
                    </a:lnTo>
                    <a:lnTo>
                      <a:pt x="5048" y="13521"/>
                    </a:lnTo>
                    <a:lnTo>
                      <a:pt x="5048" y="14716"/>
                    </a:lnTo>
                    <a:lnTo>
                      <a:pt x="6039" y="14716"/>
                    </a:lnTo>
                    <a:lnTo>
                      <a:pt x="5512" y="15245"/>
                    </a:lnTo>
                    <a:lnTo>
                      <a:pt x="1652" y="15245"/>
                    </a:lnTo>
                    <a:lnTo>
                      <a:pt x="1652" y="16438"/>
                    </a:lnTo>
                    <a:lnTo>
                      <a:pt x="4318" y="16438"/>
                    </a:lnTo>
                    <a:lnTo>
                      <a:pt x="2742" y="18014"/>
                    </a:lnTo>
                    <a:lnTo>
                      <a:pt x="3586" y="18858"/>
                    </a:lnTo>
                    <a:lnTo>
                      <a:pt x="5162" y="17282"/>
                    </a:lnTo>
                    <a:lnTo>
                      <a:pt x="5162" y="19947"/>
                    </a:lnTo>
                    <a:lnTo>
                      <a:pt x="6355" y="19947"/>
                    </a:lnTo>
                    <a:lnTo>
                      <a:pt x="6355" y="16088"/>
                    </a:lnTo>
                    <a:lnTo>
                      <a:pt x="6884" y="15559"/>
                    </a:lnTo>
                    <a:lnTo>
                      <a:pt x="6884" y="16552"/>
                    </a:lnTo>
                    <a:lnTo>
                      <a:pt x="8078" y="16552"/>
                    </a:lnTo>
                    <a:lnTo>
                      <a:pt x="8078" y="14366"/>
                    </a:lnTo>
                    <a:lnTo>
                      <a:pt x="8912" y="13531"/>
                    </a:lnTo>
                    <a:cubicBezTo>
                      <a:pt x="9292" y="13796"/>
                      <a:pt x="9730" y="13981"/>
                      <a:pt x="10204" y="14067"/>
                    </a:cubicBezTo>
                    <a:lnTo>
                      <a:pt x="10204" y="15247"/>
                    </a:lnTo>
                    <a:lnTo>
                      <a:pt x="8659" y="16792"/>
                    </a:lnTo>
                    <a:lnTo>
                      <a:pt x="9501" y="17635"/>
                    </a:lnTo>
                    <a:lnTo>
                      <a:pt x="10204" y="16934"/>
                    </a:lnTo>
                    <a:lnTo>
                      <a:pt x="10204" y="17682"/>
                    </a:lnTo>
                    <a:lnTo>
                      <a:pt x="7474" y="20412"/>
                    </a:lnTo>
                    <a:lnTo>
                      <a:pt x="8319" y="21255"/>
                    </a:lnTo>
                    <a:lnTo>
                      <a:pt x="10204" y="19370"/>
                    </a:lnTo>
                    <a:lnTo>
                      <a:pt x="10204" y="21600"/>
                    </a:lnTo>
                    <a:lnTo>
                      <a:pt x="11397" y="21600"/>
                    </a:lnTo>
                    <a:lnTo>
                      <a:pt x="11397" y="19370"/>
                    </a:lnTo>
                    <a:lnTo>
                      <a:pt x="13283" y="21255"/>
                    </a:lnTo>
                    <a:lnTo>
                      <a:pt x="14126" y="20412"/>
                    </a:lnTo>
                    <a:lnTo>
                      <a:pt x="11397" y="17682"/>
                    </a:lnTo>
                    <a:lnTo>
                      <a:pt x="11397" y="16934"/>
                    </a:lnTo>
                    <a:lnTo>
                      <a:pt x="12098" y="17635"/>
                    </a:lnTo>
                    <a:lnTo>
                      <a:pt x="12942" y="16792"/>
                    </a:lnTo>
                    <a:lnTo>
                      <a:pt x="11397" y="15247"/>
                    </a:lnTo>
                    <a:lnTo>
                      <a:pt x="11397" y="14067"/>
                    </a:lnTo>
                    <a:cubicBezTo>
                      <a:pt x="11870" y="13981"/>
                      <a:pt x="12308" y="13796"/>
                      <a:pt x="12689" y="13531"/>
                    </a:cubicBezTo>
                    <a:lnTo>
                      <a:pt x="13523" y="14366"/>
                    </a:lnTo>
                    <a:lnTo>
                      <a:pt x="13523" y="16552"/>
                    </a:lnTo>
                    <a:lnTo>
                      <a:pt x="14716" y="16552"/>
                    </a:lnTo>
                    <a:lnTo>
                      <a:pt x="14716" y="15559"/>
                    </a:lnTo>
                    <a:lnTo>
                      <a:pt x="15246" y="16089"/>
                    </a:lnTo>
                    <a:lnTo>
                      <a:pt x="15246" y="19948"/>
                    </a:lnTo>
                    <a:lnTo>
                      <a:pt x="16440" y="19948"/>
                    </a:lnTo>
                    <a:lnTo>
                      <a:pt x="16440" y="17282"/>
                    </a:lnTo>
                    <a:lnTo>
                      <a:pt x="18014" y="18858"/>
                    </a:lnTo>
                    <a:lnTo>
                      <a:pt x="18859" y="18014"/>
                    </a:lnTo>
                    <a:lnTo>
                      <a:pt x="17282" y="16438"/>
                    </a:lnTo>
                    <a:lnTo>
                      <a:pt x="19948" y="16438"/>
                    </a:lnTo>
                    <a:lnTo>
                      <a:pt x="19948" y="15245"/>
                    </a:lnTo>
                    <a:lnTo>
                      <a:pt x="16089" y="15245"/>
                    </a:lnTo>
                    <a:lnTo>
                      <a:pt x="15561" y="14716"/>
                    </a:lnTo>
                    <a:lnTo>
                      <a:pt x="16553" y="14716"/>
                    </a:lnTo>
                    <a:lnTo>
                      <a:pt x="16553" y="13521"/>
                    </a:lnTo>
                    <a:lnTo>
                      <a:pt x="14366" y="13521"/>
                    </a:lnTo>
                    <a:lnTo>
                      <a:pt x="13533" y="12688"/>
                    </a:lnTo>
                    <a:cubicBezTo>
                      <a:pt x="13797" y="12308"/>
                      <a:pt x="13983" y="11869"/>
                      <a:pt x="14068" y="11397"/>
                    </a:cubicBezTo>
                    <a:lnTo>
                      <a:pt x="15247" y="11397"/>
                    </a:lnTo>
                    <a:lnTo>
                      <a:pt x="16793" y="12942"/>
                    </a:lnTo>
                    <a:lnTo>
                      <a:pt x="17637" y="12099"/>
                    </a:lnTo>
                    <a:lnTo>
                      <a:pt x="16935" y="11397"/>
                    </a:lnTo>
                    <a:lnTo>
                      <a:pt x="17684" y="11397"/>
                    </a:lnTo>
                    <a:lnTo>
                      <a:pt x="20412" y="14125"/>
                    </a:lnTo>
                    <a:lnTo>
                      <a:pt x="21256" y="13282"/>
                    </a:lnTo>
                    <a:lnTo>
                      <a:pt x="19371" y="11397"/>
                    </a:lnTo>
                    <a:lnTo>
                      <a:pt x="21600" y="11397"/>
                    </a:lnTo>
                    <a:cubicBezTo>
                      <a:pt x="21600" y="11397"/>
                      <a:pt x="21600" y="10203"/>
                      <a:pt x="21600" y="10203"/>
                    </a:cubicBezTo>
                    <a:close/>
                  </a:path>
                </a:pathLst>
              </a:custGeom>
              <a:grpFill/>
              <a:ln w="12700">
                <a:miter lim="400000"/>
              </a:ln>
            </p:spPr>
            <p:txBody>
              <a:bodyPr anchor="ctr"/>
              <a:lstStyle/>
              <a:p>
                <a:pPr algn="ctr"/>
                <a:endParaRPr/>
              </a:p>
            </p:txBody>
          </p:sp>
          <p:sp>
            <p:nvSpPr>
              <p:cNvPr id="171" name="Freeform: Shape 125"/>
              <p:cNvSpPr/>
              <p:nvPr/>
            </p:nvSpPr>
            <p:spPr>
              <a:xfrm>
                <a:off x="1274711" y="2626388"/>
                <a:ext cx="298399" cy="223238"/>
              </a:xfrm>
              <a:custGeom>
                <a:avLst/>
                <a:gdLst/>
                <a:ahLst/>
                <a:cxnLst>
                  <a:cxn ang="0">
                    <a:pos x="wd2" y="hd2"/>
                  </a:cxn>
                  <a:cxn ang="5400000">
                    <a:pos x="wd2" y="hd2"/>
                  </a:cxn>
                  <a:cxn ang="10800000">
                    <a:pos x="wd2" y="hd2"/>
                  </a:cxn>
                  <a:cxn ang="16200000">
                    <a:pos x="wd2" y="hd2"/>
                  </a:cxn>
                </a:cxnLst>
                <a:rect l="0" t="0" r="r" b="b"/>
                <a:pathLst>
                  <a:path w="21600" h="21600" extrusionOk="0">
                    <a:moveTo>
                      <a:pt x="10796" y="0"/>
                    </a:moveTo>
                    <a:cubicBezTo>
                      <a:pt x="4843" y="38"/>
                      <a:pt x="0" y="6541"/>
                      <a:pt x="0" y="14497"/>
                    </a:cubicBezTo>
                    <a:cubicBezTo>
                      <a:pt x="0" y="16913"/>
                      <a:pt x="454" y="19296"/>
                      <a:pt x="1310" y="21405"/>
                    </a:cubicBezTo>
                    <a:lnTo>
                      <a:pt x="1310" y="17573"/>
                    </a:lnTo>
                    <a:cubicBezTo>
                      <a:pt x="1310" y="16867"/>
                      <a:pt x="1499" y="16212"/>
                      <a:pt x="1828" y="15650"/>
                    </a:cubicBezTo>
                    <a:cubicBezTo>
                      <a:pt x="1801" y="15267"/>
                      <a:pt x="1787" y="14883"/>
                      <a:pt x="1787" y="14497"/>
                    </a:cubicBezTo>
                    <a:cubicBezTo>
                      <a:pt x="1787" y="7852"/>
                      <a:pt x="5832" y="2420"/>
                      <a:pt x="10796" y="2388"/>
                    </a:cubicBezTo>
                    <a:cubicBezTo>
                      <a:pt x="15768" y="2420"/>
                      <a:pt x="19813" y="7852"/>
                      <a:pt x="19813" y="14497"/>
                    </a:cubicBezTo>
                    <a:cubicBezTo>
                      <a:pt x="19813" y="14924"/>
                      <a:pt x="19795" y="15350"/>
                      <a:pt x="19761" y="15773"/>
                    </a:cubicBezTo>
                    <a:cubicBezTo>
                      <a:pt x="20048" y="16306"/>
                      <a:pt x="20210" y="16918"/>
                      <a:pt x="20210" y="17573"/>
                    </a:cubicBezTo>
                    <a:lnTo>
                      <a:pt x="20210" y="21600"/>
                    </a:lnTo>
                    <a:cubicBezTo>
                      <a:pt x="21119" y="19442"/>
                      <a:pt x="21600" y="16987"/>
                      <a:pt x="21600" y="14497"/>
                    </a:cubicBezTo>
                    <a:cubicBezTo>
                      <a:pt x="21600" y="6541"/>
                      <a:pt x="16757" y="38"/>
                      <a:pt x="10796" y="0"/>
                    </a:cubicBezTo>
                    <a:close/>
                  </a:path>
                </a:pathLst>
              </a:custGeom>
              <a:grpFill/>
              <a:ln w="12700">
                <a:miter lim="400000"/>
              </a:ln>
            </p:spPr>
            <p:txBody>
              <a:bodyPr anchor="ctr"/>
              <a:lstStyle/>
              <a:p>
                <a:pPr algn="ctr"/>
                <a:endParaRPr/>
              </a:p>
            </p:txBody>
          </p:sp>
          <p:sp>
            <p:nvSpPr>
              <p:cNvPr id="172" name="Freeform: Shape 126"/>
              <p:cNvSpPr/>
              <p:nvPr/>
            </p:nvSpPr>
            <p:spPr>
              <a:xfrm>
                <a:off x="1300607" y="2775294"/>
                <a:ext cx="65277" cy="118473"/>
              </a:xfrm>
              <a:custGeom>
                <a:avLst/>
                <a:gdLst/>
                <a:ahLst/>
                <a:cxnLst>
                  <a:cxn ang="0">
                    <a:pos x="wd2" y="hd2"/>
                  </a:cxn>
                  <a:cxn ang="5400000">
                    <a:pos x="wd2" y="hd2"/>
                  </a:cxn>
                  <a:cxn ang="10800000">
                    <a:pos x="wd2" y="hd2"/>
                  </a:cxn>
                  <a:cxn ang="16200000">
                    <a:pos x="wd2" y="hd2"/>
                  </a:cxn>
                </a:cxnLst>
                <a:rect l="0" t="0" r="r" b="b"/>
                <a:pathLst>
                  <a:path w="21600" h="21600" extrusionOk="0">
                    <a:moveTo>
                      <a:pt x="319" y="4533"/>
                    </a:moveTo>
                    <a:cubicBezTo>
                      <a:pt x="113" y="4910"/>
                      <a:pt x="0" y="5299"/>
                      <a:pt x="0" y="5698"/>
                    </a:cubicBezTo>
                    <a:lnTo>
                      <a:pt x="0" y="12659"/>
                    </a:lnTo>
                    <a:lnTo>
                      <a:pt x="0" y="15899"/>
                    </a:lnTo>
                    <a:cubicBezTo>
                      <a:pt x="0" y="19047"/>
                      <a:pt x="6807" y="21600"/>
                      <a:pt x="15201" y="21600"/>
                    </a:cubicBezTo>
                    <a:lnTo>
                      <a:pt x="21600" y="21600"/>
                    </a:lnTo>
                    <a:lnTo>
                      <a:pt x="21600" y="0"/>
                    </a:lnTo>
                    <a:lnTo>
                      <a:pt x="15201" y="0"/>
                    </a:lnTo>
                    <a:cubicBezTo>
                      <a:pt x="7872" y="0"/>
                      <a:pt x="1755" y="1943"/>
                      <a:pt x="319" y="4533"/>
                    </a:cubicBezTo>
                    <a:close/>
                  </a:path>
                </a:pathLst>
              </a:custGeom>
              <a:grpFill/>
              <a:ln w="12700">
                <a:miter lim="400000"/>
              </a:ln>
            </p:spPr>
            <p:txBody>
              <a:bodyPr anchor="ctr"/>
              <a:lstStyle/>
              <a:p>
                <a:pPr algn="ctr"/>
                <a:endParaRPr/>
              </a:p>
            </p:txBody>
          </p:sp>
          <p:sp>
            <p:nvSpPr>
              <p:cNvPr id="173" name="Freeform: Shape 127"/>
              <p:cNvSpPr/>
              <p:nvPr/>
            </p:nvSpPr>
            <p:spPr>
              <a:xfrm>
                <a:off x="1481883" y="2775294"/>
                <a:ext cx="65270" cy="118473"/>
              </a:xfrm>
              <a:custGeom>
                <a:avLst/>
                <a:gdLst/>
                <a:ahLst/>
                <a:cxnLst>
                  <a:cxn ang="0">
                    <a:pos x="wd2" y="hd2"/>
                  </a:cxn>
                  <a:cxn ang="5400000">
                    <a:pos x="wd2" y="hd2"/>
                  </a:cxn>
                  <a:cxn ang="10800000">
                    <a:pos x="wd2" y="hd2"/>
                  </a:cxn>
                  <a:cxn ang="16200000">
                    <a:pos x="wd2" y="hd2"/>
                  </a:cxn>
                </a:cxnLst>
                <a:rect l="0" t="0" r="r" b="b"/>
                <a:pathLst>
                  <a:path w="21600" h="21600" extrusionOk="0">
                    <a:moveTo>
                      <a:pt x="21600" y="15899"/>
                    </a:moveTo>
                    <a:lnTo>
                      <a:pt x="21600" y="12547"/>
                    </a:lnTo>
                    <a:lnTo>
                      <a:pt x="21600" y="5698"/>
                    </a:lnTo>
                    <a:cubicBezTo>
                      <a:pt x="21600" y="5454"/>
                      <a:pt x="21556" y="5212"/>
                      <a:pt x="21473" y="4975"/>
                    </a:cubicBezTo>
                    <a:cubicBezTo>
                      <a:pt x="20525" y="2168"/>
                      <a:pt x="14140" y="0"/>
                      <a:pt x="6399" y="0"/>
                    </a:cubicBezTo>
                    <a:lnTo>
                      <a:pt x="0" y="0"/>
                    </a:lnTo>
                    <a:lnTo>
                      <a:pt x="0" y="21600"/>
                    </a:lnTo>
                    <a:lnTo>
                      <a:pt x="6399" y="21600"/>
                    </a:lnTo>
                    <a:cubicBezTo>
                      <a:pt x="14793" y="21600"/>
                      <a:pt x="21600" y="19047"/>
                      <a:pt x="21600" y="15899"/>
                    </a:cubicBezTo>
                    <a:close/>
                  </a:path>
                </a:pathLst>
              </a:custGeom>
              <a:grpFill/>
              <a:ln w="12700">
                <a:miter lim="400000"/>
              </a:ln>
            </p:spPr>
            <p:txBody>
              <a:bodyPr anchor="ctr"/>
              <a:lstStyle/>
              <a:p>
                <a:pPr algn="ctr"/>
                <a:endParaRPr/>
              </a:p>
            </p:txBody>
          </p:sp>
          <p:sp>
            <p:nvSpPr>
              <p:cNvPr id="174" name="Freeform: Shape 128"/>
              <p:cNvSpPr/>
              <p:nvPr/>
            </p:nvSpPr>
            <p:spPr>
              <a:xfrm>
                <a:off x="2219935" y="4743434"/>
                <a:ext cx="236111" cy="221601"/>
              </a:xfrm>
              <a:custGeom>
                <a:avLst/>
                <a:gdLst/>
                <a:ahLst/>
                <a:cxnLst>
                  <a:cxn ang="0">
                    <a:pos x="wd2" y="hd2"/>
                  </a:cxn>
                  <a:cxn ang="5400000">
                    <a:pos x="wd2" y="hd2"/>
                  </a:cxn>
                  <a:cxn ang="10800000">
                    <a:pos x="wd2" y="hd2"/>
                  </a:cxn>
                  <a:cxn ang="16200000">
                    <a:pos x="wd2" y="hd2"/>
                  </a:cxn>
                </a:cxnLst>
                <a:rect l="0" t="0" r="r" b="b"/>
                <a:pathLst>
                  <a:path w="21600" h="21600" extrusionOk="0">
                    <a:moveTo>
                      <a:pt x="18504" y="8691"/>
                    </a:moveTo>
                    <a:lnTo>
                      <a:pt x="17970" y="9260"/>
                    </a:lnTo>
                    <a:lnTo>
                      <a:pt x="17209" y="9260"/>
                    </a:lnTo>
                    <a:lnTo>
                      <a:pt x="17922" y="8498"/>
                    </a:lnTo>
                    <a:lnTo>
                      <a:pt x="17434" y="7979"/>
                    </a:lnTo>
                    <a:cubicBezTo>
                      <a:pt x="17283" y="7880"/>
                      <a:pt x="17131" y="7778"/>
                      <a:pt x="16979" y="7677"/>
                    </a:cubicBezTo>
                    <a:lnTo>
                      <a:pt x="15494" y="9260"/>
                    </a:lnTo>
                    <a:lnTo>
                      <a:pt x="14295" y="9260"/>
                    </a:lnTo>
                    <a:cubicBezTo>
                      <a:pt x="14208" y="8748"/>
                      <a:pt x="14019" y="8273"/>
                      <a:pt x="13750" y="7861"/>
                    </a:cubicBezTo>
                    <a:lnTo>
                      <a:pt x="14599" y="6959"/>
                    </a:lnTo>
                    <a:lnTo>
                      <a:pt x="15903" y="6959"/>
                    </a:lnTo>
                    <a:cubicBezTo>
                      <a:pt x="15176" y="6462"/>
                      <a:pt x="14460" y="5951"/>
                      <a:pt x="13741" y="5443"/>
                    </a:cubicBezTo>
                    <a:lnTo>
                      <a:pt x="13741" y="6044"/>
                    </a:lnTo>
                    <a:lnTo>
                      <a:pt x="12893" y="6948"/>
                    </a:lnTo>
                    <a:cubicBezTo>
                      <a:pt x="12507" y="6662"/>
                      <a:pt x="12062" y="6462"/>
                      <a:pt x="11581" y="6367"/>
                    </a:cubicBezTo>
                    <a:lnTo>
                      <a:pt x="11581" y="5090"/>
                    </a:lnTo>
                    <a:lnTo>
                      <a:pt x="12247" y="4380"/>
                    </a:lnTo>
                    <a:cubicBezTo>
                      <a:pt x="11616" y="3926"/>
                      <a:pt x="10992" y="3458"/>
                      <a:pt x="10369" y="2994"/>
                    </a:cubicBezTo>
                    <a:lnTo>
                      <a:pt x="10369" y="3262"/>
                    </a:lnTo>
                    <a:lnTo>
                      <a:pt x="9656" y="2503"/>
                    </a:lnTo>
                    <a:lnTo>
                      <a:pt x="8797" y="3417"/>
                    </a:lnTo>
                    <a:lnTo>
                      <a:pt x="10369" y="5090"/>
                    </a:lnTo>
                    <a:lnTo>
                      <a:pt x="10369" y="6367"/>
                    </a:lnTo>
                    <a:cubicBezTo>
                      <a:pt x="9887" y="6461"/>
                      <a:pt x="9442" y="6662"/>
                      <a:pt x="9056" y="6948"/>
                    </a:cubicBezTo>
                    <a:lnTo>
                      <a:pt x="8208" y="6044"/>
                    </a:lnTo>
                    <a:lnTo>
                      <a:pt x="8208" y="3678"/>
                    </a:lnTo>
                    <a:lnTo>
                      <a:pt x="6995" y="3678"/>
                    </a:lnTo>
                    <a:lnTo>
                      <a:pt x="6995" y="4753"/>
                    </a:lnTo>
                    <a:lnTo>
                      <a:pt x="6457" y="4179"/>
                    </a:lnTo>
                    <a:lnTo>
                      <a:pt x="6457" y="0"/>
                    </a:lnTo>
                    <a:lnTo>
                      <a:pt x="5245" y="0"/>
                    </a:lnTo>
                    <a:lnTo>
                      <a:pt x="5245" y="2887"/>
                    </a:lnTo>
                    <a:lnTo>
                      <a:pt x="3643" y="1181"/>
                    </a:lnTo>
                    <a:lnTo>
                      <a:pt x="2785" y="2093"/>
                    </a:lnTo>
                    <a:lnTo>
                      <a:pt x="4387" y="3801"/>
                    </a:lnTo>
                    <a:lnTo>
                      <a:pt x="1678" y="3801"/>
                    </a:lnTo>
                    <a:lnTo>
                      <a:pt x="1678" y="5092"/>
                    </a:lnTo>
                    <a:lnTo>
                      <a:pt x="5600" y="5092"/>
                    </a:lnTo>
                    <a:lnTo>
                      <a:pt x="6138" y="5666"/>
                    </a:lnTo>
                    <a:lnTo>
                      <a:pt x="5129" y="5666"/>
                    </a:lnTo>
                    <a:lnTo>
                      <a:pt x="5129" y="6959"/>
                    </a:lnTo>
                    <a:lnTo>
                      <a:pt x="7351" y="6959"/>
                    </a:lnTo>
                    <a:lnTo>
                      <a:pt x="8199" y="7861"/>
                    </a:lnTo>
                    <a:cubicBezTo>
                      <a:pt x="7931" y="8273"/>
                      <a:pt x="7742" y="8748"/>
                      <a:pt x="7655" y="9260"/>
                    </a:cubicBezTo>
                    <a:lnTo>
                      <a:pt x="6455" y="9260"/>
                    </a:lnTo>
                    <a:lnTo>
                      <a:pt x="4885" y="7586"/>
                    </a:lnTo>
                    <a:lnTo>
                      <a:pt x="4027" y="8498"/>
                    </a:lnTo>
                    <a:lnTo>
                      <a:pt x="4741" y="9260"/>
                    </a:lnTo>
                    <a:lnTo>
                      <a:pt x="3980" y="9260"/>
                    </a:lnTo>
                    <a:lnTo>
                      <a:pt x="1206" y="6304"/>
                    </a:lnTo>
                    <a:lnTo>
                      <a:pt x="348" y="7219"/>
                    </a:lnTo>
                    <a:lnTo>
                      <a:pt x="2265" y="9260"/>
                    </a:lnTo>
                    <a:lnTo>
                      <a:pt x="0" y="9260"/>
                    </a:lnTo>
                    <a:lnTo>
                      <a:pt x="0" y="10550"/>
                    </a:lnTo>
                    <a:lnTo>
                      <a:pt x="2265" y="10550"/>
                    </a:lnTo>
                    <a:lnTo>
                      <a:pt x="348" y="12594"/>
                    </a:lnTo>
                    <a:lnTo>
                      <a:pt x="1206" y="13507"/>
                    </a:lnTo>
                    <a:lnTo>
                      <a:pt x="3980" y="10550"/>
                    </a:lnTo>
                    <a:lnTo>
                      <a:pt x="4741" y="10550"/>
                    </a:lnTo>
                    <a:lnTo>
                      <a:pt x="4027" y="11312"/>
                    </a:lnTo>
                    <a:lnTo>
                      <a:pt x="4885" y="12224"/>
                    </a:lnTo>
                    <a:lnTo>
                      <a:pt x="6455" y="10550"/>
                    </a:lnTo>
                    <a:lnTo>
                      <a:pt x="7655" y="10550"/>
                    </a:lnTo>
                    <a:cubicBezTo>
                      <a:pt x="7742" y="11064"/>
                      <a:pt x="7931" y="11538"/>
                      <a:pt x="8199" y="11949"/>
                    </a:cubicBezTo>
                    <a:lnTo>
                      <a:pt x="7351" y="12854"/>
                    </a:lnTo>
                    <a:lnTo>
                      <a:pt x="5129" y="12854"/>
                    </a:lnTo>
                    <a:lnTo>
                      <a:pt x="5129" y="14146"/>
                    </a:lnTo>
                    <a:lnTo>
                      <a:pt x="6138" y="14146"/>
                    </a:lnTo>
                    <a:lnTo>
                      <a:pt x="5600" y="14719"/>
                    </a:lnTo>
                    <a:lnTo>
                      <a:pt x="1678" y="14719"/>
                    </a:lnTo>
                    <a:lnTo>
                      <a:pt x="1678" y="16012"/>
                    </a:lnTo>
                    <a:lnTo>
                      <a:pt x="4387" y="16012"/>
                    </a:lnTo>
                    <a:lnTo>
                      <a:pt x="2785" y="17718"/>
                    </a:lnTo>
                    <a:lnTo>
                      <a:pt x="3643" y="18632"/>
                    </a:lnTo>
                    <a:lnTo>
                      <a:pt x="5245" y="16925"/>
                    </a:lnTo>
                    <a:lnTo>
                      <a:pt x="5245" y="19810"/>
                    </a:lnTo>
                    <a:lnTo>
                      <a:pt x="6457" y="19810"/>
                    </a:lnTo>
                    <a:lnTo>
                      <a:pt x="6457" y="15632"/>
                    </a:lnTo>
                    <a:lnTo>
                      <a:pt x="6995" y="15059"/>
                    </a:lnTo>
                    <a:lnTo>
                      <a:pt x="6995" y="16133"/>
                    </a:lnTo>
                    <a:lnTo>
                      <a:pt x="8208" y="16133"/>
                    </a:lnTo>
                    <a:lnTo>
                      <a:pt x="8208" y="13766"/>
                    </a:lnTo>
                    <a:lnTo>
                      <a:pt x="9056" y="12864"/>
                    </a:lnTo>
                    <a:cubicBezTo>
                      <a:pt x="9442" y="13149"/>
                      <a:pt x="9887" y="13351"/>
                      <a:pt x="10369" y="13443"/>
                    </a:cubicBezTo>
                    <a:lnTo>
                      <a:pt x="10369" y="14720"/>
                    </a:lnTo>
                    <a:lnTo>
                      <a:pt x="8797" y="16394"/>
                    </a:lnTo>
                    <a:lnTo>
                      <a:pt x="9656" y="17307"/>
                    </a:lnTo>
                    <a:lnTo>
                      <a:pt x="10369" y="16548"/>
                    </a:lnTo>
                    <a:lnTo>
                      <a:pt x="10369" y="17359"/>
                    </a:lnTo>
                    <a:lnTo>
                      <a:pt x="7594" y="20313"/>
                    </a:lnTo>
                    <a:lnTo>
                      <a:pt x="8452" y="21228"/>
                    </a:lnTo>
                    <a:lnTo>
                      <a:pt x="10369" y="19187"/>
                    </a:lnTo>
                    <a:lnTo>
                      <a:pt x="10369" y="21600"/>
                    </a:lnTo>
                    <a:lnTo>
                      <a:pt x="11581" y="21600"/>
                    </a:lnTo>
                    <a:lnTo>
                      <a:pt x="11581" y="19187"/>
                    </a:lnTo>
                    <a:lnTo>
                      <a:pt x="13497" y="21228"/>
                    </a:lnTo>
                    <a:lnTo>
                      <a:pt x="14354" y="20313"/>
                    </a:lnTo>
                    <a:lnTo>
                      <a:pt x="11581" y="17359"/>
                    </a:lnTo>
                    <a:lnTo>
                      <a:pt x="11581" y="16548"/>
                    </a:lnTo>
                    <a:lnTo>
                      <a:pt x="12294" y="17307"/>
                    </a:lnTo>
                    <a:lnTo>
                      <a:pt x="13151" y="16394"/>
                    </a:lnTo>
                    <a:lnTo>
                      <a:pt x="11581" y="14720"/>
                    </a:lnTo>
                    <a:lnTo>
                      <a:pt x="11581" y="13443"/>
                    </a:lnTo>
                    <a:cubicBezTo>
                      <a:pt x="12062" y="13351"/>
                      <a:pt x="12507" y="13149"/>
                      <a:pt x="12893" y="12864"/>
                    </a:cubicBezTo>
                    <a:lnTo>
                      <a:pt x="13741" y="13766"/>
                    </a:lnTo>
                    <a:lnTo>
                      <a:pt x="13741" y="16135"/>
                    </a:lnTo>
                    <a:lnTo>
                      <a:pt x="14954" y="16135"/>
                    </a:lnTo>
                    <a:lnTo>
                      <a:pt x="14954" y="15059"/>
                    </a:lnTo>
                    <a:lnTo>
                      <a:pt x="15492" y="15632"/>
                    </a:lnTo>
                    <a:lnTo>
                      <a:pt x="15492" y="19812"/>
                    </a:lnTo>
                    <a:lnTo>
                      <a:pt x="16705" y="19812"/>
                    </a:lnTo>
                    <a:lnTo>
                      <a:pt x="16705" y="16925"/>
                    </a:lnTo>
                    <a:lnTo>
                      <a:pt x="18307" y="18632"/>
                    </a:lnTo>
                    <a:lnTo>
                      <a:pt x="19164" y="17718"/>
                    </a:lnTo>
                    <a:lnTo>
                      <a:pt x="17562" y="16012"/>
                    </a:lnTo>
                    <a:lnTo>
                      <a:pt x="20272" y="16012"/>
                    </a:lnTo>
                    <a:lnTo>
                      <a:pt x="20272" y="14719"/>
                    </a:lnTo>
                    <a:lnTo>
                      <a:pt x="16349" y="14719"/>
                    </a:lnTo>
                    <a:lnTo>
                      <a:pt x="15811" y="14146"/>
                    </a:lnTo>
                    <a:lnTo>
                      <a:pt x="16820" y="14146"/>
                    </a:lnTo>
                    <a:lnTo>
                      <a:pt x="16820" y="12854"/>
                    </a:lnTo>
                    <a:lnTo>
                      <a:pt x="14599" y="12854"/>
                    </a:lnTo>
                    <a:lnTo>
                      <a:pt x="13750" y="11949"/>
                    </a:lnTo>
                    <a:cubicBezTo>
                      <a:pt x="14019" y="11538"/>
                      <a:pt x="14208" y="11064"/>
                      <a:pt x="14295" y="10550"/>
                    </a:cubicBezTo>
                    <a:lnTo>
                      <a:pt x="15494" y="10550"/>
                    </a:lnTo>
                    <a:lnTo>
                      <a:pt x="17065" y="12224"/>
                    </a:lnTo>
                    <a:lnTo>
                      <a:pt x="17922" y="11312"/>
                    </a:lnTo>
                    <a:lnTo>
                      <a:pt x="17209" y="10550"/>
                    </a:lnTo>
                    <a:lnTo>
                      <a:pt x="17970" y="10550"/>
                    </a:lnTo>
                    <a:lnTo>
                      <a:pt x="20743" y="13507"/>
                    </a:lnTo>
                    <a:lnTo>
                      <a:pt x="21600" y="12594"/>
                    </a:lnTo>
                    <a:lnTo>
                      <a:pt x="19685" y="10550"/>
                    </a:lnTo>
                    <a:lnTo>
                      <a:pt x="21407" y="10550"/>
                    </a:lnTo>
                    <a:cubicBezTo>
                      <a:pt x="20433" y="9940"/>
                      <a:pt x="19464" y="9322"/>
                      <a:pt x="18504" y="8691"/>
                    </a:cubicBezTo>
                    <a:close/>
                  </a:path>
                </a:pathLst>
              </a:custGeom>
              <a:grpFill/>
              <a:ln w="12700">
                <a:miter lim="400000"/>
              </a:ln>
            </p:spPr>
            <p:txBody>
              <a:bodyPr anchor="ctr"/>
              <a:lstStyle/>
              <a:p>
                <a:pPr algn="ctr"/>
                <a:endParaRPr/>
              </a:p>
            </p:txBody>
          </p:sp>
          <p:sp>
            <p:nvSpPr>
              <p:cNvPr id="175" name="Freeform: Shape 129"/>
              <p:cNvSpPr/>
              <p:nvPr/>
            </p:nvSpPr>
            <p:spPr>
              <a:xfrm>
                <a:off x="1695529" y="1745904"/>
                <a:ext cx="154210" cy="154220"/>
              </a:xfrm>
              <a:custGeom>
                <a:avLst/>
                <a:gdLst/>
                <a:ahLst/>
                <a:cxnLst>
                  <a:cxn ang="0">
                    <a:pos x="wd2" y="hd2"/>
                  </a:cxn>
                  <a:cxn ang="5400000">
                    <a:pos x="wd2" y="hd2"/>
                  </a:cxn>
                  <a:cxn ang="10800000">
                    <a:pos x="wd2" y="hd2"/>
                  </a:cxn>
                  <a:cxn ang="16200000">
                    <a:pos x="wd2" y="hd2"/>
                  </a:cxn>
                </a:cxnLst>
                <a:rect l="0" t="0" r="r" b="b"/>
                <a:pathLst>
                  <a:path w="21600" h="21600" extrusionOk="0">
                    <a:moveTo>
                      <a:pt x="21600" y="10205"/>
                    </a:moveTo>
                    <a:lnTo>
                      <a:pt x="19371" y="10205"/>
                    </a:lnTo>
                    <a:lnTo>
                      <a:pt x="21256" y="8318"/>
                    </a:lnTo>
                    <a:lnTo>
                      <a:pt x="20412" y="7474"/>
                    </a:lnTo>
                    <a:lnTo>
                      <a:pt x="17683" y="10205"/>
                    </a:lnTo>
                    <a:lnTo>
                      <a:pt x="16933" y="10205"/>
                    </a:lnTo>
                    <a:lnTo>
                      <a:pt x="17636" y="9502"/>
                    </a:lnTo>
                    <a:lnTo>
                      <a:pt x="16793" y="8659"/>
                    </a:lnTo>
                    <a:lnTo>
                      <a:pt x="15247" y="10205"/>
                    </a:lnTo>
                    <a:lnTo>
                      <a:pt x="14067" y="10205"/>
                    </a:lnTo>
                    <a:cubicBezTo>
                      <a:pt x="13981" y="9731"/>
                      <a:pt x="13795" y="9293"/>
                      <a:pt x="13531" y="8913"/>
                    </a:cubicBezTo>
                    <a:lnTo>
                      <a:pt x="14367" y="8079"/>
                    </a:lnTo>
                    <a:lnTo>
                      <a:pt x="16553" y="8079"/>
                    </a:lnTo>
                    <a:lnTo>
                      <a:pt x="16553" y="6885"/>
                    </a:lnTo>
                    <a:lnTo>
                      <a:pt x="15559" y="6885"/>
                    </a:lnTo>
                    <a:lnTo>
                      <a:pt x="16089" y="6355"/>
                    </a:lnTo>
                    <a:lnTo>
                      <a:pt x="19948" y="6355"/>
                    </a:lnTo>
                    <a:lnTo>
                      <a:pt x="19948" y="5162"/>
                    </a:lnTo>
                    <a:lnTo>
                      <a:pt x="17282" y="5162"/>
                    </a:lnTo>
                    <a:lnTo>
                      <a:pt x="18859" y="3586"/>
                    </a:lnTo>
                    <a:lnTo>
                      <a:pt x="18015" y="2742"/>
                    </a:lnTo>
                    <a:lnTo>
                      <a:pt x="16438" y="4318"/>
                    </a:lnTo>
                    <a:lnTo>
                      <a:pt x="16438" y="1652"/>
                    </a:lnTo>
                    <a:lnTo>
                      <a:pt x="15245" y="1652"/>
                    </a:lnTo>
                    <a:lnTo>
                      <a:pt x="15245" y="5512"/>
                    </a:lnTo>
                    <a:lnTo>
                      <a:pt x="14716" y="6041"/>
                    </a:lnTo>
                    <a:lnTo>
                      <a:pt x="14716" y="5048"/>
                    </a:lnTo>
                    <a:lnTo>
                      <a:pt x="13522" y="5048"/>
                    </a:lnTo>
                    <a:lnTo>
                      <a:pt x="13522" y="7234"/>
                    </a:lnTo>
                    <a:lnTo>
                      <a:pt x="12688" y="8068"/>
                    </a:lnTo>
                    <a:cubicBezTo>
                      <a:pt x="12307" y="7805"/>
                      <a:pt x="11869" y="7619"/>
                      <a:pt x="11396" y="7534"/>
                    </a:cubicBezTo>
                    <a:lnTo>
                      <a:pt x="11396" y="6354"/>
                    </a:lnTo>
                    <a:lnTo>
                      <a:pt x="12941" y="4808"/>
                    </a:lnTo>
                    <a:lnTo>
                      <a:pt x="12098" y="3965"/>
                    </a:lnTo>
                    <a:lnTo>
                      <a:pt x="11396" y="4666"/>
                    </a:lnTo>
                    <a:lnTo>
                      <a:pt x="11396" y="3918"/>
                    </a:lnTo>
                    <a:lnTo>
                      <a:pt x="14125" y="1188"/>
                    </a:lnTo>
                    <a:lnTo>
                      <a:pt x="13282" y="345"/>
                    </a:lnTo>
                    <a:lnTo>
                      <a:pt x="11396" y="2230"/>
                    </a:lnTo>
                    <a:lnTo>
                      <a:pt x="11396" y="0"/>
                    </a:lnTo>
                    <a:lnTo>
                      <a:pt x="10203" y="0"/>
                    </a:lnTo>
                    <a:lnTo>
                      <a:pt x="10203" y="2230"/>
                    </a:lnTo>
                    <a:lnTo>
                      <a:pt x="8318" y="345"/>
                    </a:lnTo>
                    <a:lnTo>
                      <a:pt x="7472" y="1188"/>
                    </a:lnTo>
                    <a:lnTo>
                      <a:pt x="10203" y="3918"/>
                    </a:lnTo>
                    <a:lnTo>
                      <a:pt x="10203" y="4666"/>
                    </a:lnTo>
                    <a:lnTo>
                      <a:pt x="9501" y="3965"/>
                    </a:lnTo>
                    <a:lnTo>
                      <a:pt x="8656" y="4808"/>
                    </a:lnTo>
                    <a:lnTo>
                      <a:pt x="10203" y="6354"/>
                    </a:lnTo>
                    <a:lnTo>
                      <a:pt x="10203" y="7534"/>
                    </a:lnTo>
                    <a:cubicBezTo>
                      <a:pt x="9729" y="7619"/>
                      <a:pt x="9292" y="7805"/>
                      <a:pt x="8912" y="8068"/>
                    </a:cubicBezTo>
                    <a:lnTo>
                      <a:pt x="8077" y="7234"/>
                    </a:lnTo>
                    <a:lnTo>
                      <a:pt x="8077" y="5048"/>
                    </a:lnTo>
                    <a:lnTo>
                      <a:pt x="6883" y="5048"/>
                    </a:lnTo>
                    <a:lnTo>
                      <a:pt x="6883" y="6041"/>
                    </a:lnTo>
                    <a:lnTo>
                      <a:pt x="6354" y="5512"/>
                    </a:lnTo>
                    <a:lnTo>
                      <a:pt x="6354" y="1652"/>
                    </a:lnTo>
                    <a:lnTo>
                      <a:pt x="5161" y="1652"/>
                    </a:lnTo>
                    <a:lnTo>
                      <a:pt x="5161" y="4318"/>
                    </a:lnTo>
                    <a:lnTo>
                      <a:pt x="3584" y="2742"/>
                    </a:lnTo>
                    <a:lnTo>
                      <a:pt x="2740" y="3586"/>
                    </a:lnTo>
                    <a:lnTo>
                      <a:pt x="4317" y="5162"/>
                    </a:lnTo>
                    <a:lnTo>
                      <a:pt x="1651" y="5162"/>
                    </a:lnTo>
                    <a:lnTo>
                      <a:pt x="1651" y="6355"/>
                    </a:lnTo>
                    <a:lnTo>
                      <a:pt x="5510" y="6355"/>
                    </a:lnTo>
                    <a:lnTo>
                      <a:pt x="6040" y="6885"/>
                    </a:lnTo>
                    <a:lnTo>
                      <a:pt x="5047" y="6885"/>
                    </a:lnTo>
                    <a:lnTo>
                      <a:pt x="5047" y="8079"/>
                    </a:lnTo>
                    <a:lnTo>
                      <a:pt x="7233" y="8079"/>
                    </a:lnTo>
                    <a:lnTo>
                      <a:pt x="8067" y="8913"/>
                    </a:lnTo>
                    <a:cubicBezTo>
                      <a:pt x="7803" y="9293"/>
                      <a:pt x="7619" y="9731"/>
                      <a:pt x="7533" y="10205"/>
                    </a:cubicBezTo>
                    <a:lnTo>
                      <a:pt x="6353" y="10205"/>
                    </a:lnTo>
                    <a:lnTo>
                      <a:pt x="4806" y="8659"/>
                    </a:lnTo>
                    <a:lnTo>
                      <a:pt x="3964" y="9502"/>
                    </a:lnTo>
                    <a:lnTo>
                      <a:pt x="4664" y="10205"/>
                    </a:lnTo>
                    <a:lnTo>
                      <a:pt x="3916" y="10205"/>
                    </a:lnTo>
                    <a:lnTo>
                      <a:pt x="1187" y="7474"/>
                    </a:lnTo>
                    <a:lnTo>
                      <a:pt x="343" y="8318"/>
                    </a:lnTo>
                    <a:lnTo>
                      <a:pt x="2229" y="10205"/>
                    </a:lnTo>
                    <a:lnTo>
                      <a:pt x="0" y="10205"/>
                    </a:lnTo>
                    <a:lnTo>
                      <a:pt x="0" y="11397"/>
                    </a:lnTo>
                    <a:lnTo>
                      <a:pt x="2229" y="11397"/>
                    </a:lnTo>
                    <a:lnTo>
                      <a:pt x="343" y="13283"/>
                    </a:lnTo>
                    <a:lnTo>
                      <a:pt x="1187" y="14126"/>
                    </a:lnTo>
                    <a:lnTo>
                      <a:pt x="3916" y="11397"/>
                    </a:lnTo>
                    <a:lnTo>
                      <a:pt x="4664" y="11397"/>
                    </a:lnTo>
                    <a:lnTo>
                      <a:pt x="3962" y="12099"/>
                    </a:lnTo>
                    <a:lnTo>
                      <a:pt x="4806" y="12943"/>
                    </a:lnTo>
                    <a:lnTo>
                      <a:pt x="6353" y="11397"/>
                    </a:lnTo>
                    <a:lnTo>
                      <a:pt x="7533" y="11397"/>
                    </a:lnTo>
                    <a:cubicBezTo>
                      <a:pt x="7619" y="11870"/>
                      <a:pt x="7803" y="12309"/>
                      <a:pt x="8067" y="12689"/>
                    </a:cubicBezTo>
                    <a:lnTo>
                      <a:pt x="7233" y="13522"/>
                    </a:lnTo>
                    <a:lnTo>
                      <a:pt x="5047" y="13522"/>
                    </a:lnTo>
                    <a:lnTo>
                      <a:pt x="5047" y="14716"/>
                    </a:lnTo>
                    <a:lnTo>
                      <a:pt x="6040" y="14716"/>
                    </a:lnTo>
                    <a:lnTo>
                      <a:pt x="5510" y="15246"/>
                    </a:lnTo>
                    <a:lnTo>
                      <a:pt x="1651" y="15246"/>
                    </a:lnTo>
                    <a:lnTo>
                      <a:pt x="1651" y="16439"/>
                    </a:lnTo>
                    <a:lnTo>
                      <a:pt x="4317" y="16439"/>
                    </a:lnTo>
                    <a:lnTo>
                      <a:pt x="2740" y="18015"/>
                    </a:lnTo>
                    <a:lnTo>
                      <a:pt x="3584" y="18859"/>
                    </a:lnTo>
                    <a:lnTo>
                      <a:pt x="5161" y="17283"/>
                    </a:lnTo>
                    <a:lnTo>
                      <a:pt x="5161" y="19948"/>
                    </a:lnTo>
                    <a:lnTo>
                      <a:pt x="6354" y="19948"/>
                    </a:lnTo>
                    <a:lnTo>
                      <a:pt x="6354" y="16089"/>
                    </a:lnTo>
                    <a:lnTo>
                      <a:pt x="6883" y="15560"/>
                    </a:lnTo>
                    <a:lnTo>
                      <a:pt x="6883" y="16552"/>
                    </a:lnTo>
                    <a:lnTo>
                      <a:pt x="8077" y="16552"/>
                    </a:lnTo>
                    <a:lnTo>
                      <a:pt x="8077" y="14366"/>
                    </a:lnTo>
                    <a:lnTo>
                      <a:pt x="8912" y="13532"/>
                    </a:lnTo>
                    <a:cubicBezTo>
                      <a:pt x="9292" y="13795"/>
                      <a:pt x="9729" y="13981"/>
                      <a:pt x="10203" y="14067"/>
                    </a:cubicBezTo>
                    <a:lnTo>
                      <a:pt x="10203" y="15246"/>
                    </a:lnTo>
                    <a:lnTo>
                      <a:pt x="8656" y="16792"/>
                    </a:lnTo>
                    <a:lnTo>
                      <a:pt x="9501" y="17636"/>
                    </a:lnTo>
                    <a:lnTo>
                      <a:pt x="10203" y="16935"/>
                    </a:lnTo>
                    <a:lnTo>
                      <a:pt x="10203" y="17683"/>
                    </a:lnTo>
                    <a:lnTo>
                      <a:pt x="7472" y="20413"/>
                    </a:lnTo>
                    <a:lnTo>
                      <a:pt x="8318" y="21256"/>
                    </a:lnTo>
                    <a:lnTo>
                      <a:pt x="10203" y="19371"/>
                    </a:lnTo>
                    <a:lnTo>
                      <a:pt x="10203" y="21600"/>
                    </a:lnTo>
                    <a:lnTo>
                      <a:pt x="11396" y="21600"/>
                    </a:lnTo>
                    <a:lnTo>
                      <a:pt x="11396" y="19371"/>
                    </a:lnTo>
                    <a:lnTo>
                      <a:pt x="13282" y="21256"/>
                    </a:lnTo>
                    <a:lnTo>
                      <a:pt x="14125" y="20413"/>
                    </a:lnTo>
                    <a:lnTo>
                      <a:pt x="11396" y="17683"/>
                    </a:lnTo>
                    <a:lnTo>
                      <a:pt x="11396" y="16935"/>
                    </a:lnTo>
                    <a:lnTo>
                      <a:pt x="12098" y="17636"/>
                    </a:lnTo>
                    <a:lnTo>
                      <a:pt x="12941" y="16792"/>
                    </a:lnTo>
                    <a:lnTo>
                      <a:pt x="11396" y="15246"/>
                    </a:lnTo>
                    <a:lnTo>
                      <a:pt x="11396" y="14067"/>
                    </a:lnTo>
                    <a:cubicBezTo>
                      <a:pt x="11869" y="13983"/>
                      <a:pt x="12307" y="13795"/>
                      <a:pt x="12688" y="13532"/>
                    </a:cubicBezTo>
                    <a:lnTo>
                      <a:pt x="13522" y="14366"/>
                    </a:lnTo>
                    <a:lnTo>
                      <a:pt x="13522" y="16552"/>
                    </a:lnTo>
                    <a:lnTo>
                      <a:pt x="14716" y="16552"/>
                    </a:lnTo>
                    <a:lnTo>
                      <a:pt x="14716" y="15560"/>
                    </a:lnTo>
                    <a:lnTo>
                      <a:pt x="15245" y="16089"/>
                    </a:lnTo>
                    <a:lnTo>
                      <a:pt x="15245" y="19949"/>
                    </a:lnTo>
                    <a:lnTo>
                      <a:pt x="16438" y="19949"/>
                    </a:lnTo>
                    <a:lnTo>
                      <a:pt x="16438" y="17283"/>
                    </a:lnTo>
                    <a:lnTo>
                      <a:pt x="18015" y="18859"/>
                    </a:lnTo>
                    <a:lnTo>
                      <a:pt x="18859" y="18015"/>
                    </a:lnTo>
                    <a:lnTo>
                      <a:pt x="17282" y="16439"/>
                    </a:lnTo>
                    <a:lnTo>
                      <a:pt x="19948" y="16439"/>
                    </a:lnTo>
                    <a:lnTo>
                      <a:pt x="19948" y="15246"/>
                    </a:lnTo>
                    <a:lnTo>
                      <a:pt x="16089" y="15246"/>
                    </a:lnTo>
                    <a:lnTo>
                      <a:pt x="15559" y="14716"/>
                    </a:lnTo>
                    <a:lnTo>
                      <a:pt x="16553" y="14716"/>
                    </a:lnTo>
                    <a:lnTo>
                      <a:pt x="16553" y="13522"/>
                    </a:lnTo>
                    <a:lnTo>
                      <a:pt x="14367" y="13522"/>
                    </a:lnTo>
                    <a:lnTo>
                      <a:pt x="13531" y="12689"/>
                    </a:lnTo>
                    <a:cubicBezTo>
                      <a:pt x="13795" y="12309"/>
                      <a:pt x="13981" y="11870"/>
                      <a:pt x="14067" y="11397"/>
                    </a:cubicBezTo>
                    <a:lnTo>
                      <a:pt x="15247" y="11397"/>
                    </a:lnTo>
                    <a:lnTo>
                      <a:pt x="16793" y="12943"/>
                    </a:lnTo>
                    <a:lnTo>
                      <a:pt x="17636" y="12099"/>
                    </a:lnTo>
                    <a:lnTo>
                      <a:pt x="16933" y="11397"/>
                    </a:lnTo>
                    <a:lnTo>
                      <a:pt x="17683" y="11397"/>
                    </a:lnTo>
                    <a:lnTo>
                      <a:pt x="20412" y="14126"/>
                    </a:lnTo>
                    <a:lnTo>
                      <a:pt x="21256" y="13283"/>
                    </a:lnTo>
                    <a:lnTo>
                      <a:pt x="19371" y="11397"/>
                    </a:lnTo>
                    <a:lnTo>
                      <a:pt x="21600" y="11397"/>
                    </a:lnTo>
                    <a:cubicBezTo>
                      <a:pt x="21600" y="11397"/>
                      <a:pt x="21600" y="10205"/>
                      <a:pt x="21600" y="10205"/>
                    </a:cubicBezTo>
                    <a:close/>
                  </a:path>
                </a:pathLst>
              </a:custGeom>
              <a:grpFill/>
              <a:ln w="12700">
                <a:miter lim="400000"/>
              </a:ln>
            </p:spPr>
            <p:txBody>
              <a:bodyPr anchor="ctr"/>
              <a:lstStyle/>
              <a:p>
                <a:pPr algn="ctr"/>
                <a:endParaRPr/>
              </a:p>
            </p:txBody>
          </p:sp>
          <p:sp>
            <p:nvSpPr>
              <p:cNvPr id="176" name="Freeform: Shape 130"/>
              <p:cNvSpPr/>
              <p:nvPr/>
            </p:nvSpPr>
            <p:spPr>
              <a:xfrm>
                <a:off x="1468935" y="5008873"/>
                <a:ext cx="270371" cy="270372"/>
              </a:xfrm>
              <a:custGeom>
                <a:avLst/>
                <a:gdLst/>
                <a:ahLst/>
                <a:cxnLst>
                  <a:cxn ang="0">
                    <a:pos x="wd2" y="hd2"/>
                  </a:cxn>
                  <a:cxn ang="5400000">
                    <a:pos x="wd2" y="hd2"/>
                  </a:cxn>
                  <a:cxn ang="10800000">
                    <a:pos x="wd2" y="hd2"/>
                  </a:cxn>
                  <a:cxn ang="16200000">
                    <a:pos x="wd2" y="hd2"/>
                  </a:cxn>
                </a:cxnLst>
                <a:rect l="0" t="0" r="r" b="b"/>
                <a:pathLst>
                  <a:path w="20807" h="21600" extrusionOk="0">
                    <a:moveTo>
                      <a:pt x="8128" y="0"/>
                    </a:moveTo>
                    <a:cubicBezTo>
                      <a:pt x="6048" y="0"/>
                      <a:pt x="3968" y="822"/>
                      <a:pt x="2381" y="2471"/>
                    </a:cubicBezTo>
                    <a:cubicBezTo>
                      <a:pt x="-793" y="5765"/>
                      <a:pt x="-793" y="11107"/>
                      <a:pt x="2381" y="14402"/>
                    </a:cubicBezTo>
                    <a:cubicBezTo>
                      <a:pt x="3968" y="16051"/>
                      <a:pt x="6048" y="16872"/>
                      <a:pt x="8128" y="16872"/>
                    </a:cubicBezTo>
                    <a:lnTo>
                      <a:pt x="8128" y="10041"/>
                    </a:lnTo>
                    <a:lnTo>
                      <a:pt x="3227" y="10041"/>
                    </a:lnTo>
                    <a:lnTo>
                      <a:pt x="3227" y="6831"/>
                    </a:lnTo>
                    <a:lnTo>
                      <a:pt x="8128" y="6831"/>
                    </a:lnTo>
                    <a:cubicBezTo>
                      <a:pt x="8128" y="6831"/>
                      <a:pt x="8128" y="0"/>
                      <a:pt x="8128" y="0"/>
                    </a:cubicBezTo>
                    <a:close/>
                    <a:moveTo>
                      <a:pt x="15033" y="12885"/>
                    </a:moveTo>
                    <a:cubicBezTo>
                      <a:pt x="16983" y="9629"/>
                      <a:pt x="16598" y="5297"/>
                      <a:pt x="13875" y="2471"/>
                    </a:cubicBezTo>
                    <a:cubicBezTo>
                      <a:pt x="12288" y="822"/>
                      <a:pt x="10208" y="0"/>
                      <a:pt x="8128" y="0"/>
                    </a:cubicBezTo>
                    <a:lnTo>
                      <a:pt x="8128" y="6831"/>
                    </a:lnTo>
                    <a:lnTo>
                      <a:pt x="13029" y="6831"/>
                    </a:lnTo>
                    <a:lnTo>
                      <a:pt x="13029" y="10041"/>
                    </a:lnTo>
                    <a:lnTo>
                      <a:pt x="13028" y="10041"/>
                    </a:lnTo>
                    <a:lnTo>
                      <a:pt x="13028" y="10041"/>
                    </a:lnTo>
                    <a:lnTo>
                      <a:pt x="8128" y="10041"/>
                    </a:lnTo>
                    <a:lnTo>
                      <a:pt x="8128" y="16872"/>
                    </a:lnTo>
                    <a:cubicBezTo>
                      <a:pt x="9616" y="16871"/>
                      <a:pt x="11105" y="16449"/>
                      <a:pt x="12413" y="15605"/>
                    </a:cubicBezTo>
                    <a:lnTo>
                      <a:pt x="18186" y="21600"/>
                    </a:lnTo>
                    <a:lnTo>
                      <a:pt x="20807" y="18879"/>
                    </a:lnTo>
                    <a:cubicBezTo>
                      <a:pt x="20807" y="18879"/>
                      <a:pt x="15033" y="12885"/>
                      <a:pt x="15033" y="12885"/>
                    </a:cubicBezTo>
                    <a:close/>
                  </a:path>
                </a:pathLst>
              </a:custGeom>
              <a:grpFill/>
              <a:ln w="12700">
                <a:miter lim="400000"/>
              </a:ln>
            </p:spPr>
            <p:txBody>
              <a:bodyPr anchor="ctr"/>
              <a:lstStyle/>
              <a:p>
                <a:pPr algn="ctr"/>
                <a:endParaRPr/>
              </a:p>
            </p:txBody>
          </p:sp>
          <p:sp>
            <p:nvSpPr>
              <p:cNvPr id="177" name="Freeform: Shape 131"/>
              <p:cNvSpPr/>
              <p:nvPr/>
            </p:nvSpPr>
            <p:spPr>
              <a:xfrm>
                <a:off x="3644247" y="5138356"/>
                <a:ext cx="378959" cy="188611"/>
              </a:xfrm>
              <a:custGeom>
                <a:avLst/>
                <a:gdLst/>
                <a:ahLst/>
                <a:cxnLst>
                  <a:cxn ang="0">
                    <a:pos x="wd2" y="hd2"/>
                  </a:cxn>
                  <a:cxn ang="5400000">
                    <a:pos x="wd2" y="hd2"/>
                  </a:cxn>
                  <a:cxn ang="10800000">
                    <a:pos x="wd2" y="hd2"/>
                  </a:cxn>
                  <a:cxn ang="16200000">
                    <a:pos x="wd2" y="hd2"/>
                  </a:cxn>
                </a:cxnLst>
                <a:rect l="0" t="0" r="r" b="b"/>
                <a:pathLst>
                  <a:path w="21600" h="21600" extrusionOk="0">
                    <a:moveTo>
                      <a:pt x="9051" y="21600"/>
                    </a:moveTo>
                    <a:cubicBezTo>
                      <a:pt x="11938" y="21600"/>
                      <a:pt x="14508" y="18879"/>
                      <a:pt x="16165" y="14648"/>
                    </a:cubicBezTo>
                    <a:cubicBezTo>
                      <a:pt x="16655" y="15107"/>
                      <a:pt x="17201" y="15364"/>
                      <a:pt x="17776" y="15364"/>
                    </a:cubicBezTo>
                    <a:cubicBezTo>
                      <a:pt x="18028" y="15364"/>
                      <a:pt x="18273" y="15315"/>
                      <a:pt x="18511" y="15223"/>
                    </a:cubicBezTo>
                    <a:lnTo>
                      <a:pt x="18511" y="11766"/>
                    </a:lnTo>
                    <a:cubicBezTo>
                      <a:pt x="18281" y="11932"/>
                      <a:pt x="18034" y="12025"/>
                      <a:pt x="17776" y="12025"/>
                    </a:cubicBezTo>
                    <a:cubicBezTo>
                      <a:pt x="17534" y="12025"/>
                      <a:pt x="17301" y="11941"/>
                      <a:pt x="17084" y="11791"/>
                    </a:cubicBezTo>
                    <a:cubicBezTo>
                      <a:pt x="17733" y="9284"/>
                      <a:pt x="18102" y="6435"/>
                      <a:pt x="18102" y="3415"/>
                    </a:cubicBezTo>
                    <a:lnTo>
                      <a:pt x="18102" y="3415"/>
                    </a:lnTo>
                    <a:cubicBezTo>
                      <a:pt x="18102" y="3407"/>
                      <a:pt x="18101" y="3402"/>
                      <a:pt x="18101" y="3394"/>
                    </a:cubicBezTo>
                    <a:cubicBezTo>
                      <a:pt x="18242" y="3438"/>
                      <a:pt x="18379" y="3509"/>
                      <a:pt x="18511" y="3603"/>
                    </a:cubicBezTo>
                    <a:lnTo>
                      <a:pt x="18511" y="143"/>
                    </a:lnTo>
                    <a:cubicBezTo>
                      <a:pt x="18326" y="71"/>
                      <a:pt x="18136" y="25"/>
                      <a:pt x="17943" y="9"/>
                    </a:cubicBezTo>
                    <a:cubicBezTo>
                      <a:pt x="17943" y="6"/>
                      <a:pt x="17943" y="3"/>
                      <a:pt x="17942" y="0"/>
                    </a:cubicBezTo>
                    <a:lnTo>
                      <a:pt x="160" y="0"/>
                    </a:lnTo>
                    <a:cubicBezTo>
                      <a:pt x="55" y="1106"/>
                      <a:pt x="0" y="2247"/>
                      <a:pt x="0" y="3415"/>
                    </a:cubicBezTo>
                    <a:cubicBezTo>
                      <a:pt x="0" y="13457"/>
                      <a:pt x="4052" y="21600"/>
                      <a:pt x="9051" y="21600"/>
                    </a:cubicBezTo>
                    <a:close/>
                    <a:moveTo>
                      <a:pt x="18511" y="15223"/>
                    </a:moveTo>
                    <a:cubicBezTo>
                      <a:pt x="20271" y="14535"/>
                      <a:pt x="21600" y="11420"/>
                      <a:pt x="21600" y="7682"/>
                    </a:cubicBezTo>
                    <a:cubicBezTo>
                      <a:pt x="21600" y="3945"/>
                      <a:pt x="20271" y="830"/>
                      <a:pt x="18511" y="143"/>
                    </a:cubicBezTo>
                    <a:lnTo>
                      <a:pt x="18511" y="3603"/>
                    </a:lnTo>
                    <a:cubicBezTo>
                      <a:pt x="19341" y="4208"/>
                      <a:pt x="19937" y="5805"/>
                      <a:pt x="19937" y="7681"/>
                    </a:cubicBezTo>
                    <a:cubicBezTo>
                      <a:pt x="19937" y="9559"/>
                      <a:pt x="19342" y="11161"/>
                      <a:pt x="18511" y="11766"/>
                    </a:cubicBezTo>
                    <a:cubicBezTo>
                      <a:pt x="18511" y="11766"/>
                      <a:pt x="18511" y="15223"/>
                      <a:pt x="18511" y="15223"/>
                    </a:cubicBezTo>
                    <a:close/>
                  </a:path>
                </a:pathLst>
              </a:custGeom>
              <a:grpFill/>
              <a:ln w="12700">
                <a:miter lim="400000"/>
              </a:ln>
            </p:spPr>
            <p:txBody>
              <a:bodyPr anchor="ctr"/>
              <a:lstStyle/>
              <a:p>
                <a:pPr algn="ctr"/>
                <a:endParaRPr/>
              </a:p>
            </p:txBody>
          </p:sp>
          <p:sp>
            <p:nvSpPr>
              <p:cNvPr id="178" name="Freeform: Shape 132"/>
              <p:cNvSpPr/>
              <p:nvPr/>
            </p:nvSpPr>
            <p:spPr>
              <a:xfrm>
                <a:off x="3644247" y="5345529"/>
                <a:ext cx="342353" cy="285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79" name="Freeform: Shape 133"/>
              <p:cNvSpPr/>
              <p:nvPr/>
            </p:nvSpPr>
            <p:spPr>
              <a:xfrm>
                <a:off x="3734885" y="5060666"/>
                <a:ext cx="47147" cy="63968"/>
              </a:xfrm>
              <a:custGeom>
                <a:avLst/>
                <a:gdLst/>
                <a:ahLst/>
                <a:cxnLst>
                  <a:cxn ang="0">
                    <a:pos x="wd2" y="hd2"/>
                  </a:cxn>
                  <a:cxn ang="5400000">
                    <a:pos x="wd2" y="hd2"/>
                  </a:cxn>
                  <a:cxn ang="10800000">
                    <a:pos x="wd2" y="hd2"/>
                  </a:cxn>
                  <a:cxn ang="16200000">
                    <a:pos x="wd2" y="hd2"/>
                  </a:cxn>
                </a:cxnLst>
                <a:rect l="0" t="0" r="r" b="b"/>
                <a:pathLst>
                  <a:path w="17124" h="19792" extrusionOk="0">
                    <a:moveTo>
                      <a:pt x="4072" y="9804"/>
                    </a:moveTo>
                    <a:cubicBezTo>
                      <a:pt x="-3093" y="11886"/>
                      <a:pt x="-16" y="21600"/>
                      <a:pt x="7206" y="19495"/>
                    </a:cubicBezTo>
                    <a:cubicBezTo>
                      <a:pt x="15731" y="17011"/>
                      <a:pt x="18507" y="9687"/>
                      <a:pt x="16502" y="2668"/>
                    </a:cubicBezTo>
                    <a:cubicBezTo>
                      <a:pt x="16245" y="1761"/>
                      <a:pt x="15887" y="872"/>
                      <a:pt x="15462" y="0"/>
                    </a:cubicBezTo>
                    <a:cubicBezTo>
                      <a:pt x="11565" y="724"/>
                      <a:pt x="7656" y="1432"/>
                      <a:pt x="3732" y="2097"/>
                    </a:cubicBezTo>
                    <a:cubicBezTo>
                      <a:pt x="5601" y="5622"/>
                      <a:pt x="6685" y="9037"/>
                      <a:pt x="4072" y="9804"/>
                    </a:cubicBezTo>
                    <a:close/>
                  </a:path>
                </a:pathLst>
              </a:custGeom>
              <a:grpFill/>
              <a:ln w="12700">
                <a:miter lim="400000"/>
              </a:ln>
            </p:spPr>
            <p:txBody>
              <a:bodyPr anchor="ctr"/>
              <a:lstStyle/>
              <a:p>
                <a:pPr algn="ctr"/>
                <a:endParaRPr/>
              </a:p>
            </p:txBody>
          </p:sp>
          <p:sp>
            <p:nvSpPr>
              <p:cNvPr id="180" name="Freeform: Shape 134"/>
              <p:cNvSpPr/>
              <p:nvPr/>
            </p:nvSpPr>
            <p:spPr>
              <a:xfrm>
                <a:off x="3819048" y="5041244"/>
                <a:ext cx="47148" cy="83087"/>
              </a:xfrm>
              <a:custGeom>
                <a:avLst/>
                <a:gdLst/>
                <a:ahLst/>
                <a:cxnLst>
                  <a:cxn ang="0">
                    <a:pos x="wd2" y="hd2"/>
                  </a:cxn>
                  <a:cxn ang="5400000">
                    <a:pos x="wd2" y="hd2"/>
                  </a:cxn>
                  <a:cxn ang="10800000">
                    <a:pos x="wd2" y="hd2"/>
                  </a:cxn>
                  <a:cxn ang="16200000">
                    <a:pos x="wd2" y="hd2"/>
                  </a:cxn>
                </a:cxnLst>
                <a:rect l="0" t="0" r="r" b="b"/>
                <a:pathLst>
                  <a:path w="17126" h="20181" extrusionOk="0">
                    <a:moveTo>
                      <a:pt x="4069" y="12340"/>
                    </a:moveTo>
                    <a:cubicBezTo>
                      <a:pt x="-3092" y="13974"/>
                      <a:pt x="-14" y="21600"/>
                      <a:pt x="7208" y="19948"/>
                    </a:cubicBezTo>
                    <a:cubicBezTo>
                      <a:pt x="15734" y="17997"/>
                      <a:pt x="18508" y="12248"/>
                      <a:pt x="16505" y="6738"/>
                    </a:cubicBezTo>
                    <a:cubicBezTo>
                      <a:pt x="15637" y="4358"/>
                      <a:pt x="13662" y="2153"/>
                      <a:pt x="11875" y="0"/>
                    </a:cubicBezTo>
                    <a:cubicBezTo>
                      <a:pt x="8067" y="676"/>
                      <a:pt x="4241" y="1321"/>
                      <a:pt x="410" y="1953"/>
                    </a:cubicBezTo>
                    <a:cubicBezTo>
                      <a:pt x="3267" y="5464"/>
                      <a:pt x="8136" y="11410"/>
                      <a:pt x="4069" y="12340"/>
                    </a:cubicBezTo>
                    <a:close/>
                  </a:path>
                </a:pathLst>
              </a:custGeom>
              <a:grpFill/>
              <a:ln w="12700">
                <a:miter lim="400000"/>
              </a:ln>
            </p:spPr>
            <p:txBody>
              <a:bodyPr anchor="ctr"/>
              <a:lstStyle/>
              <a:p>
                <a:pPr algn="ctr"/>
                <a:endParaRPr/>
              </a:p>
            </p:txBody>
          </p:sp>
          <p:sp>
            <p:nvSpPr>
              <p:cNvPr id="181" name="Freeform: Shape 135"/>
              <p:cNvSpPr/>
              <p:nvPr/>
            </p:nvSpPr>
            <p:spPr>
              <a:xfrm>
                <a:off x="2058082" y="4536260"/>
                <a:ext cx="18747" cy="52728"/>
              </a:xfrm>
              <a:custGeom>
                <a:avLst/>
                <a:gdLst/>
                <a:ahLst/>
                <a:cxnLst>
                  <a:cxn ang="0">
                    <a:pos x="wd2" y="hd2"/>
                  </a:cxn>
                  <a:cxn ang="5400000">
                    <a:pos x="wd2" y="hd2"/>
                  </a:cxn>
                  <a:cxn ang="10800000">
                    <a:pos x="wd2" y="hd2"/>
                  </a:cxn>
                  <a:cxn ang="16200000">
                    <a:pos x="wd2" y="hd2"/>
                  </a:cxn>
                </a:cxnLst>
                <a:rect l="0" t="0" r="r" b="b"/>
                <a:pathLst>
                  <a:path w="21009" h="20392" extrusionOk="0">
                    <a:moveTo>
                      <a:pt x="3398" y="16969"/>
                    </a:moveTo>
                    <a:cubicBezTo>
                      <a:pt x="6874" y="13023"/>
                      <a:pt x="12935" y="9883"/>
                      <a:pt x="21009" y="7423"/>
                    </a:cubicBezTo>
                    <a:cubicBezTo>
                      <a:pt x="13998" y="4959"/>
                      <a:pt x="6941" y="2499"/>
                      <a:pt x="47" y="0"/>
                    </a:cubicBezTo>
                    <a:lnTo>
                      <a:pt x="36" y="16857"/>
                    </a:lnTo>
                    <a:cubicBezTo>
                      <a:pt x="36" y="21600"/>
                      <a:pt x="-591" y="21502"/>
                      <a:pt x="3398" y="16969"/>
                    </a:cubicBezTo>
                    <a:close/>
                  </a:path>
                </a:pathLst>
              </a:custGeom>
              <a:grpFill/>
              <a:ln w="12700">
                <a:miter lim="400000"/>
              </a:ln>
            </p:spPr>
            <p:txBody>
              <a:bodyPr anchor="ctr"/>
              <a:lstStyle/>
              <a:p>
                <a:pPr algn="ctr"/>
                <a:endParaRPr/>
              </a:p>
            </p:txBody>
          </p:sp>
          <p:sp>
            <p:nvSpPr>
              <p:cNvPr id="183" name="Freeform: Shape 136"/>
              <p:cNvSpPr/>
              <p:nvPr/>
            </p:nvSpPr>
            <p:spPr>
              <a:xfrm>
                <a:off x="5010291" y="4445623"/>
                <a:ext cx="104339" cy="46179"/>
              </a:xfrm>
              <a:custGeom>
                <a:avLst/>
                <a:gdLst/>
                <a:ahLst/>
                <a:cxnLst>
                  <a:cxn ang="0">
                    <a:pos x="wd2" y="hd2"/>
                  </a:cxn>
                  <a:cxn ang="5400000">
                    <a:pos x="wd2" y="hd2"/>
                  </a:cxn>
                  <a:cxn ang="10800000">
                    <a:pos x="wd2" y="hd2"/>
                  </a:cxn>
                  <a:cxn ang="16200000">
                    <a:pos x="wd2" y="hd2"/>
                  </a:cxn>
                </a:cxnLst>
                <a:rect l="0" t="0" r="r" b="b"/>
                <a:pathLst>
                  <a:path w="21600" h="21600" extrusionOk="0">
                    <a:moveTo>
                      <a:pt x="0" y="11977"/>
                    </a:moveTo>
                    <a:lnTo>
                      <a:pt x="8430" y="21600"/>
                    </a:lnTo>
                    <a:lnTo>
                      <a:pt x="21600" y="21600"/>
                    </a:lnTo>
                    <a:lnTo>
                      <a:pt x="2677" y="0"/>
                    </a:lnTo>
                    <a:cubicBezTo>
                      <a:pt x="2677" y="0"/>
                      <a:pt x="0" y="11977"/>
                      <a:pt x="0" y="11977"/>
                    </a:cubicBezTo>
                    <a:close/>
                  </a:path>
                </a:pathLst>
              </a:custGeom>
              <a:grpFill/>
              <a:ln w="12700">
                <a:miter lim="400000"/>
              </a:ln>
            </p:spPr>
            <p:txBody>
              <a:bodyPr anchor="ctr"/>
              <a:lstStyle/>
              <a:p>
                <a:pPr algn="ctr"/>
                <a:endParaRPr/>
              </a:p>
            </p:txBody>
          </p:sp>
          <p:sp>
            <p:nvSpPr>
              <p:cNvPr id="184" name="Freeform: Shape 137"/>
              <p:cNvSpPr/>
              <p:nvPr/>
            </p:nvSpPr>
            <p:spPr>
              <a:xfrm>
                <a:off x="5010291" y="4497415"/>
                <a:ext cx="252075" cy="1262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692" y="21600"/>
                    </a:lnTo>
                    <a:lnTo>
                      <a:pt x="8692" y="13184"/>
                    </a:lnTo>
                    <a:lnTo>
                      <a:pt x="4319" y="13184"/>
                    </a:lnTo>
                    <a:lnTo>
                      <a:pt x="4319" y="8414"/>
                    </a:lnTo>
                    <a:lnTo>
                      <a:pt x="4319" y="8414"/>
                    </a:lnTo>
                    <a:lnTo>
                      <a:pt x="8692" y="8414"/>
                    </a:lnTo>
                    <a:lnTo>
                      <a:pt x="8692" y="0"/>
                    </a:lnTo>
                    <a:lnTo>
                      <a:pt x="4684" y="0"/>
                    </a:lnTo>
                    <a:lnTo>
                      <a:pt x="0" y="0"/>
                    </a:lnTo>
                    <a:cubicBezTo>
                      <a:pt x="0" y="0"/>
                      <a:pt x="0" y="21600"/>
                      <a:pt x="0" y="21600"/>
                    </a:cubicBezTo>
                    <a:close/>
                    <a:moveTo>
                      <a:pt x="8692" y="21600"/>
                    </a:moveTo>
                    <a:lnTo>
                      <a:pt x="17420" y="21600"/>
                    </a:lnTo>
                    <a:lnTo>
                      <a:pt x="17420" y="17323"/>
                    </a:lnTo>
                    <a:lnTo>
                      <a:pt x="21600" y="17323"/>
                    </a:lnTo>
                    <a:lnTo>
                      <a:pt x="21600" y="4277"/>
                    </a:lnTo>
                    <a:lnTo>
                      <a:pt x="17420" y="4277"/>
                    </a:lnTo>
                    <a:lnTo>
                      <a:pt x="17420" y="0"/>
                    </a:lnTo>
                    <a:lnTo>
                      <a:pt x="10136" y="0"/>
                    </a:lnTo>
                    <a:lnTo>
                      <a:pt x="8692" y="0"/>
                    </a:lnTo>
                    <a:lnTo>
                      <a:pt x="8692" y="8414"/>
                    </a:lnTo>
                    <a:lnTo>
                      <a:pt x="13065" y="8414"/>
                    </a:lnTo>
                    <a:lnTo>
                      <a:pt x="13065" y="13184"/>
                    </a:lnTo>
                    <a:lnTo>
                      <a:pt x="8692" y="13184"/>
                    </a:lnTo>
                    <a:cubicBezTo>
                      <a:pt x="8692" y="13184"/>
                      <a:pt x="8692" y="21600"/>
                      <a:pt x="8692" y="21600"/>
                    </a:cubicBezTo>
                    <a:close/>
                  </a:path>
                </a:pathLst>
              </a:custGeom>
              <a:grpFill/>
              <a:ln w="12700">
                <a:miter lim="400000"/>
              </a:ln>
            </p:spPr>
            <p:txBody>
              <a:bodyPr anchor="ctr"/>
              <a:lstStyle/>
              <a:p>
                <a:pPr algn="ctr"/>
                <a:endParaRPr/>
              </a:p>
            </p:txBody>
          </p:sp>
          <p:sp>
            <p:nvSpPr>
              <p:cNvPr id="185" name="Freeform: Shape 138"/>
              <p:cNvSpPr/>
              <p:nvPr/>
            </p:nvSpPr>
            <p:spPr>
              <a:xfrm>
                <a:off x="4052117" y="1156757"/>
                <a:ext cx="158036" cy="158038"/>
              </a:xfrm>
              <a:custGeom>
                <a:avLst/>
                <a:gdLst/>
                <a:ahLst/>
                <a:cxnLst>
                  <a:cxn ang="0">
                    <a:pos x="wd2" y="hd2"/>
                  </a:cxn>
                  <a:cxn ang="5400000">
                    <a:pos x="wd2" y="hd2"/>
                  </a:cxn>
                  <a:cxn ang="10800000">
                    <a:pos x="wd2" y="hd2"/>
                  </a:cxn>
                  <a:cxn ang="16200000">
                    <a:pos x="wd2" y="hd2"/>
                  </a:cxn>
                </a:cxnLst>
                <a:rect l="0" t="0" r="r" b="b"/>
                <a:pathLst>
                  <a:path w="21600" h="21600" extrusionOk="0">
                    <a:moveTo>
                      <a:pt x="10799" y="21508"/>
                    </a:moveTo>
                    <a:lnTo>
                      <a:pt x="9745" y="21600"/>
                    </a:lnTo>
                    <a:lnTo>
                      <a:pt x="9605" y="19997"/>
                    </a:lnTo>
                    <a:cubicBezTo>
                      <a:pt x="8524" y="19857"/>
                      <a:pt x="7467" y="19524"/>
                      <a:pt x="6502" y="19018"/>
                    </a:cubicBezTo>
                    <a:lnTo>
                      <a:pt x="5467" y="20250"/>
                    </a:lnTo>
                    <a:lnTo>
                      <a:pt x="2418" y="17691"/>
                    </a:lnTo>
                    <a:lnTo>
                      <a:pt x="3451" y="16458"/>
                    </a:lnTo>
                    <a:cubicBezTo>
                      <a:pt x="2781" y="15589"/>
                      <a:pt x="2275" y="14620"/>
                      <a:pt x="1949" y="13571"/>
                    </a:cubicBezTo>
                    <a:lnTo>
                      <a:pt x="347" y="13711"/>
                    </a:lnTo>
                    <a:lnTo>
                      <a:pt x="0" y="9745"/>
                    </a:lnTo>
                    <a:lnTo>
                      <a:pt x="1601" y="9606"/>
                    </a:lnTo>
                    <a:cubicBezTo>
                      <a:pt x="1742" y="8515"/>
                      <a:pt x="2072" y="7474"/>
                      <a:pt x="2582" y="6502"/>
                    </a:cubicBezTo>
                    <a:lnTo>
                      <a:pt x="1352" y="5466"/>
                    </a:lnTo>
                    <a:lnTo>
                      <a:pt x="3908" y="2417"/>
                    </a:lnTo>
                    <a:lnTo>
                      <a:pt x="5140" y="3452"/>
                    </a:lnTo>
                    <a:cubicBezTo>
                      <a:pt x="6010" y="2779"/>
                      <a:pt x="6980" y="2276"/>
                      <a:pt x="8029" y="1949"/>
                    </a:cubicBezTo>
                    <a:lnTo>
                      <a:pt x="7888" y="346"/>
                    </a:lnTo>
                    <a:lnTo>
                      <a:pt x="10799" y="93"/>
                    </a:lnTo>
                    <a:lnTo>
                      <a:pt x="10799" y="4582"/>
                    </a:lnTo>
                    <a:cubicBezTo>
                      <a:pt x="8992" y="4582"/>
                      <a:pt x="7241" y="5371"/>
                      <a:pt x="6039" y="6803"/>
                    </a:cubicBezTo>
                    <a:cubicBezTo>
                      <a:pt x="3835" y="9430"/>
                      <a:pt x="4177" y="13358"/>
                      <a:pt x="6804" y="15561"/>
                    </a:cubicBezTo>
                    <a:cubicBezTo>
                      <a:pt x="7451" y="16105"/>
                      <a:pt x="8186" y="16504"/>
                      <a:pt x="8989" y="16748"/>
                    </a:cubicBezTo>
                    <a:cubicBezTo>
                      <a:pt x="9588" y="16930"/>
                      <a:pt x="10197" y="17019"/>
                      <a:pt x="10799" y="17019"/>
                    </a:cubicBezTo>
                    <a:cubicBezTo>
                      <a:pt x="10799" y="17019"/>
                      <a:pt x="10799" y="21508"/>
                      <a:pt x="10799" y="21508"/>
                    </a:cubicBezTo>
                    <a:close/>
                    <a:moveTo>
                      <a:pt x="19019" y="15099"/>
                    </a:moveTo>
                    <a:lnTo>
                      <a:pt x="20251" y="16132"/>
                    </a:lnTo>
                    <a:lnTo>
                      <a:pt x="17690" y="19182"/>
                    </a:lnTo>
                    <a:lnTo>
                      <a:pt x="16458" y="18147"/>
                    </a:lnTo>
                    <a:cubicBezTo>
                      <a:pt x="15588" y="18818"/>
                      <a:pt x="14620" y="19324"/>
                      <a:pt x="13572" y="19651"/>
                    </a:cubicBezTo>
                    <a:lnTo>
                      <a:pt x="13711" y="21253"/>
                    </a:lnTo>
                    <a:lnTo>
                      <a:pt x="10799" y="21508"/>
                    </a:lnTo>
                    <a:lnTo>
                      <a:pt x="10799" y="17019"/>
                    </a:lnTo>
                    <a:cubicBezTo>
                      <a:pt x="12608" y="17019"/>
                      <a:pt x="14359" y="16229"/>
                      <a:pt x="15562" y="14796"/>
                    </a:cubicBezTo>
                    <a:cubicBezTo>
                      <a:pt x="17764" y="12169"/>
                      <a:pt x="17421" y="8242"/>
                      <a:pt x="14798" y="6038"/>
                    </a:cubicBezTo>
                    <a:lnTo>
                      <a:pt x="14798" y="6038"/>
                    </a:lnTo>
                    <a:cubicBezTo>
                      <a:pt x="14148" y="5494"/>
                      <a:pt x="13413" y="5095"/>
                      <a:pt x="12612" y="4852"/>
                    </a:cubicBezTo>
                    <a:cubicBezTo>
                      <a:pt x="12013" y="4670"/>
                      <a:pt x="11403" y="4582"/>
                      <a:pt x="10799" y="4582"/>
                    </a:cubicBezTo>
                    <a:lnTo>
                      <a:pt x="10799" y="93"/>
                    </a:lnTo>
                    <a:lnTo>
                      <a:pt x="11853" y="0"/>
                    </a:lnTo>
                    <a:lnTo>
                      <a:pt x="11994" y="1602"/>
                    </a:lnTo>
                    <a:cubicBezTo>
                      <a:pt x="13075" y="1742"/>
                      <a:pt x="14132" y="2075"/>
                      <a:pt x="15098" y="2582"/>
                    </a:cubicBezTo>
                    <a:lnTo>
                      <a:pt x="16133" y="1351"/>
                    </a:lnTo>
                    <a:lnTo>
                      <a:pt x="19183" y="3908"/>
                    </a:lnTo>
                    <a:lnTo>
                      <a:pt x="18149" y="5141"/>
                    </a:lnTo>
                    <a:cubicBezTo>
                      <a:pt x="18821" y="6010"/>
                      <a:pt x="19326" y="6980"/>
                      <a:pt x="19651" y="8029"/>
                    </a:cubicBezTo>
                    <a:lnTo>
                      <a:pt x="21254" y="7888"/>
                    </a:lnTo>
                    <a:lnTo>
                      <a:pt x="21600" y="11855"/>
                    </a:lnTo>
                    <a:lnTo>
                      <a:pt x="19996" y="11994"/>
                    </a:lnTo>
                    <a:cubicBezTo>
                      <a:pt x="19858" y="13084"/>
                      <a:pt x="19529" y="14125"/>
                      <a:pt x="19019" y="15099"/>
                    </a:cubicBezTo>
                    <a:close/>
                  </a:path>
                </a:pathLst>
              </a:custGeom>
              <a:grpFill/>
              <a:ln w="12700">
                <a:miter lim="400000"/>
              </a:ln>
            </p:spPr>
            <p:txBody>
              <a:bodyPr anchor="ctr"/>
              <a:lstStyle/>
              <a:p>
                <a:pPr algn="ctr"/>
                <a:endParaRPr/>
              </a:p>
            </p:txBody>
          </p:sp>
          <p:sp>
            <p:nvSpPr>
              <p:cNvPr id="186" name="Freeform: Shape 139"/>
              <p:cNvSpPr/>
              <p:nvPr/>
            </p:nvSpPr>
            <p:spPr>
              <a:xfrm>
                <a:off x="4550626" y="1422198"/>
                <a:ext cx="182452" cy="136495"/>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cubicBezTo>
                      <a:pt x="4843" y="36"/>
                      <a:pt x="0" y="6540"/>
                      <a:pt x="0" y="14496"/>
                    </a:cubicBezTo>
                    <a:cubicBezTo>
                      <a:pt x="0" y="16912"/>
                      <a:pt x="452" y="19294"/>
                      <a:pt x="1310" y="21405"/>
                    </a:cubicBezTo>
                    <a:lnTo>
                      <a:pt x="1310" y="17573"/>
                    </a:lnTo>
                    <a:cubicBezTo>
                      <a:pt x="1310" y="16866"/>
                      <a:pt x="1498" y="16210"/>
                      <a:pt x="1827" y="15649"/>
                    </a:cubicBezTo>
                    <a:cubicBezTo>
                      <a:pt x="1801" y="15266"/>
                      <a:pt x="1786" y="14883"/>
                      <a:pt x="1786" y="14496"/>
                    </a:cubicBezTo>
                    <a:cubicBezTo>
                      <a:pt x="1786" y="7850"/>
                      <a:pt x="5832" y="2418"/>
                      <a:pt x="10794" y="2386"/>
                    </a:cubicBezTo>
                    <a:cubicBezTo>
                      <a:pt x="15767" y="2418"/>
                      <a:pt x="19813" y="7850"/>
                      <a:pt x="19813" y="14496"/>
                    </a:cubicBezTo>
                    <a:cubicBezTo>
                      <a:pt x="19813" y="14923"/>
                      <a:pt x="19795" y="15350"/>
                      <a:pt x="19761" y="15773"/>
                    </a:cubicBezTo>
                    <a:cubicBezTo>
                      <a:pt x="20048" y="16306"/>
                      <a:pt x="20211" y="16917"/>
                      <a:pt x="20211" y="17573"/>
                    </a:cubicBezTo>
                    <a:lnTo>
                      <a:pt x="20211" y="21600"/>
                    </a:lnTo>
                    <a:cubicBezTo>
                      <a:pt x="21119" y="19442"/>
                      <a:pt x="21600" y="16986"/>
                      <a:pt x="21600" y="14496"/>
                    </a:cubicBezTo>
                    <a:cubicBezTo>
                      <a:pt x="21600" y="6540"/>
                      <a:pt x="16757" y="36"/>
                      <a:pt x="10794" y="0"/>
                    </a:cubicBezTo>
                    <a:close/>
                  </a:path>
                </a:pathLst>
              </a:custGeom>
              <a:grpFill/>
              <a:ln w="12700">
                <a:miter lim="400000"/>
              </a:ln>
            </p:spPr>
            <p:txBody>
              <a:bodyPr anchor="ctr"/>
              <a:lstStyle/>
              <a:p>
                <a:pPr algn="ctr"/>
                <a:endParaRPr/>
              </a:p>
            </p:txBody>
          </p:sp>
          <p:sp>
            <p:nvSpPr>
              <p:cNvPr id="187" name="Freeform: Shape 140"/>
              <p:cNvSpPr/>
              <p:nvPr/>
            </p:nvSpPr>
            <p:spPr>
              <a:xfrm>
                <a:off x="4563575" y="1512836"/>
                <a:ext cx="39908" cy="72449"/>
              </a:xfrm>
              <a:custGeom>
                <a:avLst/>
                <a:gdLst/>
                <a:ahLst/>
                <a:cxnLst>
                  <a:cxn ang="0">
                    <a:pos x="wd2" y="hd2"/>
                  </a:cxn>
                  <a:cxn ang="5400000">
                    <a:pos x="wd2" y="hd2"/>
                  </a:cxn>
                  <a:cxn ang="10800000">
                    <a:pos x="wd2" y="hd2"/>
                  </a:cxn>
                  <a:cxn ang="16200000">
                    <a:pos x="wd2" y="hd2"/>
                  </a:cxn>
                </a:cxnLst>
                <a:rect l="0" t="0" r="r" b="b"/>
                <a:pathLst>
                  <a:path w="21600" h="21600" extrusionOk="0">
                    <a:moveTo>
                      <a:pt x="315" y="4534"/>
                    </a:moveTo>
                    <a:cubicBezTo>
                      <a:pt x="110" y="4911"/>
                      <a:pt x="0" y="5302"/>
                      <a:pt x="0" y="5701"/>
                    </a:cubicBezTo>
                    <a:lnTo>
                      <a:pt x="0" y="12659"/>
                    </a:lnTo>
                    <a:lnTo>
                      <a:pt x="0" y="15902"/>
                    </a:lnTo>
                    <a:cubicBezTo>
                      <a:pt x="0" y="19047"/>
                      <a:pt x="6803" y="21600"/>
                      <a:pt x="15201" y="21600"/>
                    </a:cubicBezTo>
                    <a:lnTo>
                      <a:pt x="21600" y="21600"/>
                    </a:lnTo>
                    <a:lnTo>
                      <a:pt x="21600" y="0"/>
                    </a:lnTo>
                    <a:lnTo>
                      <a:pt x="15201" y="0"/>
                    </a:lnTo>
                    <a:cubicBezTo>
                      <a:pt x="7871" y="0"/>
                      <a:pt x="1756" y="1944"/>
                      <a:pt x="315" y="4534"/>
                    </a:cubicBezTo>
                    <a:close/>
                  </a:path>
                </a:pathLst>
              </a:custGeom>
              <a:grpFill/>
              <a:ln w="12700">
                <a:miter lim="400000"/>
              </a:ln>
            </p:spPr>
            <p:txBody>
              <a:bodyPr anchor="ctr"/>
              <a:lstStyle/>
              <a:p>
                <a:pPr algn="ctr"/>
                <a:endParaRPr/>
              </a:p>
            </p:txBody>
          </p:sp>
          <p:sp>
            <p:nvSpPr>
              <p:cNvPr id="188" name="Freeform: Shape 141"/>
              <p:cNvSpPr/>
              <p:nvPr/>
            </p:nvSpPr>
            <p:spPr>
              <a:xfrm>
                <a:off x="4673635" y="1512836"/>
                <a:ext cx="39914" cy="72449"/>
              </a:xfrm>
              <a:custGeom>
                <a:avLst/>
                <a:gdLst/>
                <a:ahLst/>
                <a:cxnLst>
                  <a:cxn ang="0">
                    <a:pos x="wd2" y="hd2"/>
                  </a:cxn>
                  <a:cxn ang="5400000">
                    <a:pos x="wd2" y="hd2"/>
                  </a:cxn>
                  <a:cxn ang="10800000">
                    <a:pos x="wd2" y="hd2"/>
                  </a:cxn>
                  <a:cxn ang="16200000">
                    <a:pos x="wd2" y="hd2"/>
                  </a:cxn>
                </a:cxnLst>
                <a:rect l="0" t="0" r="r" b="b"/>
                <a:pathLst>
                  <a:path w="21600" h="21600" extrusionOk="0">
                    <a:moveTo>
                      <a:pt x="21600" y="15902"/>
                    </a:moveTo>
                    <a:lnTo>
                      <a:pt x="21600" y="12546"/>
                    </a:lnTo>
                    <a:lnTo>
                      <a:pt x="21600" y="5701"/>
                    </a:lnTo>
                    <a:cubicBezTo>
                      <a:pt x="21600" y="5454"/>
                      <a:pt x="21549" y="5213"/>
                      <a:pt x="21470" y="4976"/>
                    </a:cubicBezTo>
                    <a:cubicBezTo>
                      <a:pt x="20522" y="2170"/>
                      <a:pt x="14134" y="0"/>
                      <a:pt x="6402" y="0"/>
                    </a:cubicBezTo>
                    <a:lnTo>
                      <a:pt x="0" y="0"/>
                    </a:lnTo>
                    <a:lnTo>
                      <a:pt x="0" y="21600"/>
                    </a:lnTo>
                    <a:lnTo>
                      <a:pt x="6402" y="21600"/>
                    </a:lnTo>
                    <a:cubicBezTo>
                      <a:pt x="14791" y="21600"/>
                      <a:pt x="21600" y="19047"/>
                      <a:pt x="21600" y="15902"/>
                    </a:cubicBezTo>
                    <a:close/>
                  </a:path>
                </a:pathLst>
              </a:custGeom>
              <a:grpFill/>
              <a:ln w="12700">
                <a:miter lim="400000"/>
              </a:ln>
            </p:spPr>
            <p:txBody>
              <a:bodyPr anchor="ctr"/>
              <a:lstStyle/>
              <a:p>
                <a:pPr algn="ctr"/>
                <a:endParaRPr/>
              </a:p>
            </p:txBody>
          </p:sp>
          <p:sp>
            <p:nvSpPr>
              <p:cNvPr id="189" name="Freeform: Shape 142"/>
              <p:cNvSpPr/>
              <p:nvPr/>
            </p:nvSpPr>
            <p:spPr>
              <a:xfrm>
                <a:off x="5301628" y="3655776"/>
                <a:ext cx="249217" cy="18069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127" y="21600"/>
                    </a:lnTo>
                    <a:lnTo>
                      <a:pt x="6127" y="19065"/>
                    </a:lnTo>
                    <a:lnTo>
                      <a:pt x="1818" y="19065"/>
                    </a:lnTo>
                    <a:lnTo>
                      <a:pt x="1818" y="19065"/>
                    </a:lnTo>
                    <a:lnTo>
                      <a:pt x="6127" y="10802"/>
                    </a:lnTo>
                    <a:lnTo>
                      <a:pt x="6127" y="6627"/>
                    </a:lnTo>
                    <a:cubicBezTo>
                      <a:pt x="5815" y="7163"/>
                      <a:pt x="5335" y="7506"/>
                      <a:pt x="4798" y="7506"/>
                    </a:cubicBezTo>
                    <a:cubicBezTo>
                      <a:pt x="3858" y="7506"/>
                      <a:pt x="3094" y="6454"/>
                      <a:pt x="3094" y="5157"/>
                    </a:cubicBezTo>
                    <a:cubicBezTo>
                      <a:pt x="3094" y="3860"/>
                      <a:pt x="3858" y="2808"/>
                      <a:pt x="4798" y="2808"/>
                    </a:cubicBezTo>
                    <a:lnTo>
                      <a:pt x="4798" y="2808"/>
                    </a:lnTo>
                    <a:cubicBezTo>
                      <a:pt x="5335" y="2808"/>
                      <a:pt x="5815" y="3152"/>
                      <a:pt x="6127" y="3688"/>
                    </a:cubicBezTo>
                    <a:lnTo>
                      <a:pt x="6127" y="0"/>
                    </a:lnTo>
                    <a:lnTo>
                      <a:pt x="0" y="0"/>
                    </a:lnTo>
                    <a:cubicBezTo>
                      <a:pt x="0" y="0"/>
                      <a:pt x="0" y="21600"/>
                      <a:pt x="0" y="21600"/>
                    </a:cubicBezTo>
                    <a:close/>
                    <a:moveTo>
                      <a:pt x="9804" y="0"/>
                    </a:moveTo>
                    <a:lnTo>
                      <a:pt x="6127" y="0"/>
                    </a:lnTo>
                    <a:lnTo>
                      <a:pt x="6127" y="3688"/>
                    </a:lnTo>
                    <a:cubicBezTo>
                      <a:pt x="6361" y="4090"/>
                      <a:pt x="6501" y="4601"/>
                      <a:pt x="6501" y="5157"/>
                    </a:cubicBezTo>
                    <a:cubicBezTo>
                      <a:pt x="6501" y="5714"/>
                      <a:pt x="6361" y="6225"/>
                      <a:pt x="6127" y="6627"/>
                    </a:cubicBezTo>
                    <a:lnTo>
                      <a:pt x="6127" y="10802"/>
                    </a:lnTo>
                    <a:lnTo>
                      <a:pt x="6127" y="10802"/>
                    </a:lnTo>
                    <a:lnTo>
                      <a:pt x="8787" y="15903"/>
                    </a:lnTo>
                    <a:lnTo>
                      <a:pt x="9804" y="17853"/>
                    </a:lnTo>
                    <a:lnTo>
                      <a:pt x="9804" y="16379"/>
                    </a:lnTo>
                    <a:lnTo>
                      <a:pt x="9171" y="15167"/>
                    </a:lnTo>
                    <a:lnTo>
                      <a:pt x="9804" y="13955"/>
                    </a:lnTo>
                    <a:cubicBezTo>
                      <a:pt x="9804" y="13955"/>
                      <a:pt x="9804" y="0"/>
                      <a:pt x="9804" y="0"/>
                    </a:cubicBezTo>
                    <a:close/>
                    <a:moveTo>
                      <a:pt x="6127" y="21600"/>
                    </a:moveTo>
                    <a:lnTo>
                      <a:pt x="9804" y="21600"/>
                    </a:lnTo>
                    <a:lnTo>
                      <a:pt x="9804" y="19065"/>
                    </a:lnTo>
                    <a:lnTo>
                      <a:pt x="7138" y="19065"/>
                    </a:lnTo>
                    <a:lnTo>
                      <a:pt x="6127" y="19065"/>
                    </a:lnTo>
                    <a:lnTo>
                      <a:pt x="6127" y="21600"/>
                    </a:lnTo>
                    <a:cubicBezTo>
                      <a:pt x="6127" y="21600"/>
                      <a:pt x="6127" y="21600"/>
                      <a:pt x="6127" y="21600"/>
                    </a:cubicBezTo>
                    <a:close/>
                    <a:moveTo>
                      <a:pt x="14392" y="0"/>
                    </a:moveTo>
                    <a:lnTo>
                      <a:pt x="9804" y="0"/>
                    </a:lnTo>
                    <a:lnTo>
                      <a:pt x="9804" y="13955"/>
                    </a:lnTo>
                    <a:lnTo>
                      <a:pt x="13375" y="7106"/>
                    </a:lnTo>
                    <a:lnTo>
                      <a:pt x="13375" y="7106"/>
                    </a:lnTo>
                    <a:lnTo>
                      <a:pt x="14392" y="9054"/>
                    </a:lnTo>
                    <a:cubicBezTo>
                      <a:pt x="14392" y="9054"/>
                      <a:pt x="14392" y="0"/>
                      <a:pt x="14392" y="0"/>
                    </a:cubicBezTo>
                    <a:close/>
                    <a:moveTo>
                      <a:pt x="9804" y="21600"/>
                    </a:moveTo>
                    <a:lnTo>
                      <a:pt x="14392" y="21600"/>
                    </a:lnTo>
                    <a:lnTo>
                      <a:pt x="14392" y="19065"/>
                    </a:lnTo>
                    <a:lnTo>
                      <a:pt x="11204" y="19065"/>
                    </a:lnTo>
                    <a:lnTo>
                      <a:pt x="10942" y="18563"/>
                    </a:lnTo>
                    <a:lnTo>
                      <a:pt x="9804" y="16379"/>
                    </a:lnTo>
                    <a:lnTo>
                      <a:pt x="9804" y="17853"/>
                    </a:lnTo>
                    <a:lnTo>
                      <a:pt x="10436" y="19065"/>
                    </a:lnTo>
                    <a:lnTo>
                      <a:pt x="9804" y="19065"/>
                    </a:lnTo>
                    <a:lnTo>
                      <a:pt x="9804" y="21600"/>
                    </a:lnTo>
                    <a:cubicBezTo>
                      <a:pt x="9804" y="21600"/>
                      <a:pt x="9804" y="21600"/>
                      <a:pt x="9804" y="21600"/>
                    </a:cubicBezTo>
                    <a:close/>
                    <a:moveTo>
                      <a:pt x="14392" y="21600"/>
                    </a:moveTo>
                    <a:lnTo>
                      <a:pt x="21600" y="21600"/>
                    </a:lnTo>
                    <a:lnTo>
                      <a:pt x="21600" y="0"/>
                    </a:lnTo>
                    <a:lnTo>
                      <a:pt x="14392" y="0"/>
                    </a:lnTo>
                    <a:lnTo>
                      <a:pt x="14392" y="9054"/>
                    </a:lnTo>
                    <a:lnTo>
                      <a:pt x="19612" y="19065"/>
                    </a:lnTo>
                    <a:lnTo>
                      <a:pt x="14392" y="19065"/>
                    </a:lnTo>
                    <a:cubicBezTo>
                      <a:pt x="14392" y="19065"/>
                      <a:pt x="14392" y="21600"/>
                      <a:pt x="14392" y="21600"/>
                    </a:cubicBezTo>
                    <a:close/>
                  </a:path>
                </a:pathLst>
              </a:custGeom>
              <a:grpFill/>
              <a:ln w="12700">
                <a:miter lim="400000"/>
              </a:ln>
            </p:spPr>
            <p:txBody>
              <a:bodyPr anchor="ctr"/>
              <a:lstStyle/>
              <a:p>
                <a:pPr algn="ctr"/>
                <a:endParaRPr/>
              </a:p>
            </p:txBody>
          </p:sp>
          <p:sp>
            <p:nvSpPr>
              <p:cNvPr id="190" name="Freeform: Shape 143"/>
              <p:cNvSpPr/>
              <p:nvPr/>
            </p:nvSpPr>
            <p:spPr>
              <a:xfrm>
                <a:off x="5521748" y="2354475"/>
                <a:ext cx="137378" cy="146301"/>
              </a:xfrm>
              <a:custGeom>
                <a:avLst/>
                <a:gdLst/>
                <a:ahLst/>
                <a:cxnLst>
                  <a:cxn ang="0">
                    <a:pos x="wd2" y="hd2"/>
                  </a:cxn>
                  <a:cxn ang="5400000">
                    <a:pos x="wd2" y="hd2"/>
                  </a:cxn>
                  <a:cxn ang="10800000">
                    <a:pos x="wd2" y="hd2"/>
                  </a:cxn>
                  <a:cxn ang="16200000">
                    <a:pos x="wd2" y="hd2"/>
                  </a:cxn>
                </a:cxnLst>
                <a:rect l="0" t="0" r="r" b="b"/>
                <a:pathLst>
                  <a:path w="21464" h="21404" extrusionOk="0">
                    <a:moveTo>
                      <a:pt x="17753" y="14776"/>
                    </a:moveTo>
                    <a:cubicBezTo>
                      <a:pt x="18217" y="14448"/>
                      <a:pt x="18802" y="14267"/>
                      <a:pt x="19346" y="14088"/>
                    </a:cubicBezTo>
                    <a:cubicBezTo>
                      <a:pt x="19945" y="13889"/>
                      <a:pt x="20625" y="13737"/>
                      <a:pt x="21154" y="13392"/>
                    </a:cubicBezTo>
                    <a:cubicBezTo>
                      <a:pt x="21403" y="12540"/>
                      <a:pt x="21532" y="11679"/>
                      <a:pt x="21428" y="10794"/>
                    </a:cubicBezTo>
                    <a:cubicBezTo>
                      <a:pt x="21253" y="9286"/>
                      <a:pt x="20946" y="7827"/>
                      <a:pt x="20872" y="6305"/>
                    </a:cubicBezTo>
                    <a:cubicBezTo>
                      <a:pt x="18934" y="7346"/>
                      <a:pt x="16661" y="7964"/>
                      <a:pt x="16029" y="10212"/>
                    </a:cubicBezTo>
                    <a:cubicBezTo>
                      <a:pt x="15889" y="10700"/>
                      <a:pt x="15205" y="12123"/>
                      <a:pt x="14402" y="11669"/>
                    </a:cubicBezTo>
                    <a:cubicBezTo>
                      <a:pt x="13789" y="11321"/>
                      <a:pt x="14148" y="10473"/>
                      <a:pt x="14454" y="10066"/>
                    </a:cubicBezTo>
                    <a:cubicBezTo>
                      <a:pt x="15169" y="9120"/>
                      <a:pt x="16048" y="8339"/>
                      <a:pt x="16083" y="7093"/>
                    </a:cubicBezTo>
                    <a:cubicBezTo>
                      <a:pt x="16113" y="6021"/>
                      <a:pt x="15337" y="5111"/>
                      <a:pt x="14669" y="4306"/>
                    </a:cubicBezTo>
                    <a:cubicBezTo>
                      <a:pt x="13441" y="2827"/>
                      <a:pt x="11918" y="1597"/>
                      <a:pt x="10757" y="64"/>
                    </a:cubicBezTo>
                    <a:lnTo>
                      <a:pt x="10757" y="0"/>
                    </a:lnTo>
                    <a:cubicBezTo>
                      <a:pt x="10749" y="12"/>
                      <a:pt x="10740" y="22"/>
                      <a:pt x="10733" y="32"/>
                    </a:cubicBezTo>
                    <a:cubicBezTo>
                      <a:pt x="10725" y="22"/>
                      <a:pt x="10715" y="12"/>
                      <a:pt x="10708" y="0"/>
                    </a:cubicBezTo>
                    <a:lnTo>
                      <a:pt x="10708" y="64"/>
                    </a:lnTo>
                    <a:cubicBezTo>
                      <a:pt x="9547" y="1597"/>
                      <a:pt x="8025" y="2827"/>
                      <a:pt x="6795" y="4306"/>
                    </a:cubicBezTo>
                    <a:cubicBezTo>
                      <a:pt x="6127" y="5111"/>
                      <a:pt x="5353" y="6021"/>
                      <a:pt x="5381" y="7093"/>
                    </a:cubicBezTo>
                    <a:cubicBezTo>
                      <a:pt x="5417" y="8339"/>
                      <a:pt x="6297" y="9121"/>
                      <a:pt x="7010" y="10066"/>
                    </a:cubicBezTo>
                    <a:cubicBezTo>
                      <a:pt x="7318" y="10474"/>
                      <a:pt x="7675" y="11322"/>
                      <a:pt x="7063" y="11669"/>
                    </a:cubicBezTo>
                    <a:cubicBezTo>
                      <a:pt x="6260" y="12123"/>
                      <a:pt x="5575" y="10701"/>
                      <a:pt x="5437" y="10212"/>
                    </a:cubicBezTo>
                    <a:cubicBezTo>
                      <a:pt x="4803" y="7964"/>
                      <a:pt x="2531" y="7346"/>
                      <a:pt x="592" y="6305"/>
                    </a:cubicBezTo>
                    <a:cubicBezTo>
                      <a:pt x="519" y="7828"/>
                      <a:pt x="212" y="9286"/>
                      <a:pt x="36" y="10794"/>
                    </a:cubicBezTo>
                    <a:cubicBezTo>
                      <a:pt x="-68" y="11679"/>
                      <a:pt x="62" y="12540"/>
                      <a:pt x="310" y="13393"/>
                    </a:cubicBezTo>
                    <a:cubicBezTo>
                      <a:pt x="839" y="13737"/>
                      <a:pt x="1519" y="13889"/>
                      <a:pt x="2118" y="14088"/>
                    </a:cubicBezTo>
                    <a:cubicBezTo>
                      <a:pt x="2662" y="14267"/>
                      <a:pt x="3248" y="14448"/>
                      <a:pt x="3712" y="14776"/>
                    </a:cubicBezTo>
                    <a:cubicBezTo>
                      <a:pt x="4218" y="15137"/>
                      <a:pt x="4180" y="15959"/>
                      <a:pt x="3384" y="15867"/>
                    </a:cubicBezTo>
                    <a:cubicBezTo>
                      <a:pt x="2243" y="15731"/>
                      <a:pt x="1216" y="14700"/>
                      <a:pt x="38" y="14791"/>
                    </a:cubicBezTo>
                    <a:cubicBezTo>
                      <a:pt x="607" y="17514"/>
                      <a:pt x="2007" y="20016"/>
                      <a:pt x="4852" y="21172"/>
                    </a:cubicBezTo>
                    <a:cubicBezTo>
                      <a:pt x="5905" y="21600"/>
                      <a:pt x="6360" y="21420"/>
                      <a:pt x="7237" y="20770"/>
                    </a:cubicBezTo>
                    <a:cubicBezTo>
                      <a:pt x="7963" y="20230"/>
                      <a:pt x="8507" y="19661"/>
                      <a:pt x="9435" y="19460"/>
                    </a:cubicBezTo>
                    <a:cubicBezTo>
                      <a:pt x="9805" y="19380"/>
                      <a:pt x="10170" y="19558"/>
                      <a:pt x="10185" y="19175"/>
                    </a:cubicBezTo>
                    <a:cubicBezTo>
                      <a:pt x="10196" y="18868"/>
                      <a:pt x="10206" y="18559"/>
                      <a:pt x="10217" y="18251"/>
                    </a:cubicBezTo>
                    <a:cubicBezTo>
                      <a:pt x="10341" y="14902"/>
                      <a:pt x="10611" y="12945"/>
                      <a:pt x="10733" y="9597"/>
                    </a:cubicBezTo>
                    <a:cubicBezTo>
                      <a:pt x="10854" y="12945"/>
                      <a:pt x="11125" y="14902"/>
                      <a:pt x="11248" y="18251"/>
                    </a:cubicBezTo>
                    <a:cubicBezTo>
                      <a:pt x="11260" y="18559"/>
                      <a:pt x="11269" y="18868"/>
                      <a:pt x="11281" y="19175"/>
                    </a:cubicBezTo>
                    <a:cubicBezTo>
                      <a:pt x="11295" y="19558"/>
                      <a:pt x="11661" y="19380"/>
                      <a:pt x="12030" y="19460"/>
                    </a:cubicBezTo>
                    <a:cubicBezTo>
                      <a:pt x="12960" y="19661"/>
                      <a:pt x="13502" y="20230"/>
                      <a:pt x="14228" y="20770"/>
                    </a:cubicBezTo>
                    <a:cubicBezTo>
                      <a:pt x="15105" y="21420"/>
                      <a:pt x="15560" y="21600"/>
                      <a:pt x="16613" y="21172"/>
                    </a:cubicBezTo>
                    <a:cubicBezTo>
                      <a:pt x="19458" y="20016"/>
                      <a:pt x="20859" y="17514"/>
                      <a:pt x="21427" y="14791"/>
                    </a:cubicBezTo>
                    <a:cubicBezTo>
                      <a:pt x="20251" y="14700"/>
                      <a:pt x="19221" y="15731"/>
                      <a:pt x="18081" y="15867"/>
                    </a:cubicBezTo>
                    <a:cubicBezTo>
                      <a:pt x="17284" y="15959"/>
                      <a:pt x="17247" y="15137"/>
                      <a:pt x="17753" y="14776"/>
                    </a:cubicBezTo>
                    <a:close/>
                  </a:path>
                </a:pathLst>
              </a:custGeom>
              <a:grpFill/>
              <a:ln w="12700">
                <a:miter lim="400000"/>
              </a:ln>
            </p:spPr>
            <p:txBody>
              <a:bodyPr anchor="ctr"/>
              <a:lstStyle/>
              <a:p>
                <a:pPr algn="ctr"/>
                <a:endParaRPr/>
              </a:p>
            </p:txBody>
          </p:sp>
          <p:sp>
            <p:nvSpPr>
              <p:cNvPr id="191" name="Freeform: Shape 144"/>
              <p:cNvSpPr/>
              <p:nvPr/>
            </p:nvSpPr>
            <p:spPr>
              <a:xfrm>
                <a:off x="5586489" y="2490432"/>
                <a:ext cx="9680" cy="453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92" name="Freeform: Shape 145"/>
              <p:cNvSpPr/>
              <p:nvPr/>
            </p:nvSpPr>
            <p:spPr>
              <a:xfrm>
                <a:off x="2906195" y="5526805"/>
                <a:ext cx="43765" cy="2905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3" name="Freeform: Shape 146"/>
              <p:cNvSpPr/>
              <p:nvPr/>
            </p:nvSpPr>
            <p:spPr>
              <a:xfrm>
                <a:off x="2841452" y="5688658"/>
                <a:ext cx="43758" cy="1315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4" name="Freeform: Shape 147"/>
              <p:cNvSpPr/>
              <p:nvPr/>
            </p:nvSpPr>
            <p:spPr>
              <a:xfrm>
                <a:off x="2783185" y="5572124"/>
                <a:ext cx="43758" cy="247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5" name="Freeform: Shape 148"/>
              <p:cNvSpPr/>
              <p:nvPr/>
            </p:nvSpPr>
            <p:spPr>
              <a:xfrm>
                <a:off x="2718444" y="5649814"/>
                <a:ext cx="43758" cy="1698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6" name="Freeform: Shape 149"/>
              <p:cNvSpPr/>
              <p:nvPr/>
            </p:nvSpPr>
            <p:spPr>
              <a:xfrm>
                <a:off x="2653703" y="5623916"/>
                <a:ext cx="43765" cy="1972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7" name="Freeform: Shape 150"/>
              <p:cNvSpPr/>
              <p:nvPr/>
            </p:nvSpPr>
            <p:spPr>
              <a:xfrm>
                <a:off x="2906195" y="5494433"/>
                <a:ext cx="43765"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8" name="Freeform: Shape 151"/>
              <p:cNvSpPr/>
              <p:nvPr/>
            </p:nvSpPr>
            <p:spPr>
              <a:xfrm>
                <a:off x="2783185" y="5539752"/>
                <a:ext cx="43758"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9" name="Freeform: Shape 152"/>
              <p:cNvSpPr/>
              <p:nvPr/>
            </p:nvSpPr>
            <p:spPr>
              <a:xfrm>
                <a:off x="2718444" y="5617442"/>
                <a:ext cx="43758"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200" name="Freeform: Shape 153"/>
              <p:cNvSpPr/>
              <p:nvPr/>
            </p:nvSpPr>
            <p:spPr>
              <a:xfrm>
                <a:off x="2653703" y="5591547"/>
                <a:ext cx="43765" cy="21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201" name="Freeform: Shape 154"/>
              <p:cNvSpPr/>
              <p:nvPr/>
            </p:nvSpPr>
            <p:spPr>
              <a:xfrm>
                <a:off x="2841452" y="5656288"/>
                <a:ext cx="43758" cy="211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202" name="Freeform: Shape 155"/>
              <p:cNvSpPr/>
              <p:nvPr/>
            </p:nvSpPr>
            <p:spPr>
              <a:xfrm>
                <a:off x="3831997" y="5630390"/>
                <a:ext cx="386989" cy="17973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242" y="21600"/>
                    </a:lnTo>
                    <a:lnTo>
                      <a:pt x="2242" y="7115"/>
                    </a:lnTo>
                    <a:lnTo>
                      <a:pt x="1298" y="7115"/>
                    </a:lnTo>
                    <a:lnTo>
                      <a:pt x="1298" y="3048"/>
                    </a:lnTo>
                    <a:lnTo>
                      <a:pt x="1298" y="3048"/>
                    </a:lnTo>
                    <a:lnTo>
                      <a:pt x="2242" y="3048"/>
                    </a:lnTo>
                    <a:lnTo>
                      <a:pt x="2242" y="0"/>
                    </a:lnTo>
                    <a:lnTo>
                      <a:pt x="0" y="0"/>
                    </a:lnTo>
                    <a:cubicBezTo>
                      <a:pt x="0" y="0"/>
                      <a:pt x="0" y="21600"/>
                      <a:pt x="0" y="21600"/>
                    </a:cubicBezTo>
                    <a:close/>
                    <a:moveTo>
                      <a:pt x="2242" y="21600"/>
                    </a:moveTo>
                    <a:lnTo>
                      <a:pt x="3659" y="21600"/>
                    </a:lnTo>
                    <a:lnTo>
                      <a:pt x="3659" y="19567"/>
                    </a:lnTo>
                    <a:lnTo>
                      <a:pt x="3659" y="19567"/>
                    </a:lnTo>
                    <a:lnTo>
                      <a:pt x="3659" y="15500"/>
                    </a:lnTo>
                    <a:lnTo>
                      <a:pt x="3659" y="15500"/>
                    </a:lnTo>
                    <a:lnTo>
                      <a:pt x="3659" y="13215"/>
                    </a:lnTo>
                    <a:lnTo>
                      <a:pt x="2714" y="13215"/>
                    </a:lnTo>
                    <a:lnTo>
                      <a:pt x="2714" y="13215"/>
                    </a:lnTo>
                    <a:lnTo>
                      <a:pt x="2714" y="9148"/>
                    </a:lnTo>
                    <a:lnTo>
                      <a:pt x="3659" y="9148"/>
                    </a:lnTo>
                    <a:lnTo>
                      <a:pt x="3659" y="0"/>
                    </a:lnTo>
                    <a:lnTo>
                      <a:pt x="2242" y="0"/>
                    </a:lnTo>
                    <a:lnTo>
                      <a:pt x="2242" y="3048"/>
                    </a:lnTo>
                    <a:lnTo>
                      <a:pt x="3186" y="3048"/>
                    </a:lnTo>
                    <a:lnTo>
                      <a:pt x="3186" y="7115"/>
                    </a:lnTo>
                    <a:lnTo>
                      <a:pt x="2242" y="7115"/>
                    </a:lnTo>
                    <a:cubicBezTo>
                      <a:pt x="2242" y="7115"/>
                      <a:pt x="2242" y="21600"/>
                      <a:pt x="2242" y="21600"/>
                    </a:cubicBezTo>
                    <a:close/>
                    <a:moveTo>
                      <a:pt x="5075" y="0"/>
                    </a:moveTo>
                    <a:lnTo>
                      <a:pt x="3659" y="0"/>
                    </a:lnTo>
                    <a:lnTo>
                      <a:pt x="3659" y="9148"/>
                    </a:lnTo>
                    <a:lnTo>
                      <a:pt x="4603" y="9148"/>
                    </a:lnTo>
                    <a:lnTo>
                      <a:pt x="4603" y="13215"/>
                    </a:lnTo>
                    <a:lnTo>
                      <a:pt x="3659" y="13215"/>
                    </a:lnTo>
                    <a:lnTo>
                      <a:pt x="3659" y="15500"/>
                    </a:lnTo>
                    <a:lnTo>
                      <a:pt x="5075" y="15500"/>
                    </a:lnTo>
                    <a:lnTo>
                      <a:pt x="5075" y="7115"/>
                    </a:lnTo>
                    <a:lnTo>
                      <a:pt x="4131" y="7115"/>
                    </a:lnTo>
                    <a:lnTo>
                      <a:pt x="4131" y="3048"/>
                    </a:lnTo>
                    <a:lnTo>
                      <a:pt x="4131" y="3048"/>
                    </a:lnTo>
                    <a:lnTo>
                      <a:pt x="5075" y="3048"/>
                    </a:lnTo>
                    <a:cubicBezTo>
                      <a:pt x="5075" y="3048"/>
                      <a:pt x="5075" y="0"/>
                      <a:pt x="5075" y="0"/>
                    </a:cubicBezTo>
                    <a:close/>
                    <a:moveTo>
                      <a:pt x="3659" y="21600"/>
                    </a:moveTo>
                    <a:lnTo>
                      <a:pt x="5075" y="21600"/>
                    </a:lnTo>
                    <a:lnTo>
                      <a:pt x="5075" y="19567"/>
                    </a:lnTo>
                    <a:lnTo>
                      <a:pt x="3659" y="19567"/>
                    </a:lnTo>
                    <a:lnTo>
                      <a:pt x="3659" y="21600"/>
                    </a:lnTo>
                    <a:cubicBezTo>
                      <a:pt x="3659" y="21600"/>
                      <a:pt x="3659" y="21600"/>
                      <a:pt x="3659" y="21600"/>
                    </a:cubicBezTo>
                    <a:close/>
                    <a:moveTo>
                      <a:pt x="6492" y="0"/>
                    </a:moveTo>
                    <a:lnTo>
                      <a:pt x="5075" y="0"/>
                    </a:lnTo>
                    <a:lnTo>
                      <a:pt x="5075" y="3048"/>
                    </a:lnTo>
                    <a:lnTo>
                      <a:pt x="6019" y="3048"/>
                    </a:lnTo>
                    <a:lnTo>
                      <a:pt x="6019" y="7115"/>
                    </a:lnTo>
                    <a:lnTo>
                      <a:pt x="5075" y="7115"/>
                    </a:lnTo>
                    <a:lnTo>
                      <a:pt x="5075" y="15500"/>
                    </a:lnTo>
                    <a:lnTo>
                      <a:pt x="6492" y="15500"/>
                    </a:lnTo>
                    <a:lnTo>
                      <a:pt x="6492" y="13215"/>
                    </a:lnTo>
                    <a:lnTo>
                      <a:pt x="5547" y="13215"/>
                    </a:lnTo>
                    <a:lnTo>
                      <a:pt x="5547" y="13215"/>
                    </a:lnTo>
                    <a:lnTo>
                      <a:pt x="5547" y="9148"/>
                    </a:lnTo>
                    <a:lnTo>
                      <a:pt x="6492" y="9148"/>
                    </a:lnTo>
                    <a:cubicBezTo>
                      <a:pt x="6492" y="9148"/>
                      <a:pt x="6492" y="0"/>
                      <a:pt x="6492" y="0"/>
                    </a:cubicBezTo>
                    <a:close/>
                    <a:moveTo>
                      <a:pt x="5075" y="21600"/>
                    </a:moveTo>
                    <a:lnTo>
                      <a:pt x="6492" y="21600"/>
                    </a:lnTo>
                    <a:lnTo>
                      <a:pt x="6492" y="19567"/>
                    </a:lnTo>
                    <a:lnTo>
                      <a:pt x="5075" y="19567"/>
                    </a:lnTo>
                    <a:lnTo>
                      <a:pt x="5075" y="21600"/>
                    </a:lnTo>
                    <a:cubicBezTo>
                      <a:pt x="5075" y="21600"/>
                      <a:pt x="5075" y="21600"/>
                      <a:pt x="5075" y="21600"/>
                    </a:cubicBezTo>
                    <a:close/>
                    <a:moveTo>
                      <a:pt x="7908" y="0"/>
                    </a:moveTo>
                    <a:lnTo>
                      <a:pt x="6492" y="0"/>
                    </a:lnTo>
                    <a:lnTo>
                      <a:pt x="6492" y="9148"/>
                    </a:lnTo>
                    <a:lnTo>
                      <a:pt x="7436" y="9148"/>
                    </a:lnTo>
                    <a:lnTo>
                      <a:pt x="7436" y="13215"/>
                    </a:lnTo>
                    <a:lnTo>
                      <a:pt x="6492" y="13215"/>
                    </a:lnTo>
                    <a:lnTo>
                      <a:pt x="6492" y="15500"/>
                    </a:lnTo>
                    <a:lnTo>
                      <a:pt x="7908" y="15500"/>
                    </a:lnTo>
                    <a:lnTo>
                      <a:pt x="7908" y="7115"/>
                    </a:lnTo>
                    <a:lnTo>
                      <a:pt x="6964" y="7115"/>
                    </a:lnTo>
                    <a:lnTo>
                      <a:pt x="6964" y="3048"/>
                    </a:lnTo>
                    <a:lnTo>
                      <a:pt x="6964" y="3048"/>
                    </a:lnTo>
                    <a:lnTo>
                      <a:pt x="7908" y="3048"/>
                    </a:lnTo>
                    <a:cubicBezTo>
                      <a:pt x="7908" y="3048"/>
                      <a:pt x="7908" y="0"/>
                      <a:pt x="7908" y="0"/>
                    </a:cubicBezTo>
                    <a:close/>
                    <a:moveTo>
                      <a:pt x="6492" y="21600"/>
                    </a:moveTo>
                    <a:lnTo>
                      <a:pt x="7908" y="21600"/>
                    </a:lnTo>
                    <a:lnTo>
                      <a:pt x="7908" y="19567"/>
                    </a:lnTo>
                    <a:lnTo>
                      <a:pt x="6492" y="19567"/>
                    </a:lnTo>
                    <a:lnTo>
                      <a:pt x="6492" y="21600"/>
                    </a:lnTo>
                    <a:cubicBezTo>
                      <a:pt x="6492" y="21600"/>
                      <a:pt x="6492" y="21600"/>
                      <a:pt x="6492" y="21600"/>
                    </a:cubicBezTo>
                    <a:close/>
                    <a:moveTo>
                      <a:pt x="9324" y="0"/>
                    </a:moveTo>
                    <a:lnTo>
                      <a:pt x="7908" y="0"/>
                    </a:lnTo>
                    <a:lnTo>
                      <a:pt x="7908" y="3048"/>
                    </a:lnTo>
                    <a:lnTo>
                      <a:pt x="8852" y="3048"/>
                    </a:lnTo>
                    <a:lnTo>
                      <a:pt x="8852" y="7115"/>
                    </a:lnTo>
                    <a:lnTo>
                      <a:pt x="7908" y="7115"/>
                    </a:lnTo>
                    <a:lnTo>
                      <a:pt x="7908" y="15500"/>
                    </a:lnTo>
                    <a:lnTo>
                      <a:pt x="9324" y="15500"/>
                    </a:lnTo>
                    <a:lnTo>
                      <a:pt x="9324" y="13215"/>
                    </a:lnTo>
                    <a:lnTo>
                      <a:pt x="8380" y="13215"/>
                    </a:lnTo>
                    <a:lnTo>
                      <a:pt x="8380" y="13215"/>
                    </a:lnTo>
                    <a:lnTo>
                      <a:pt x="8380" y="9148"/>
                    </a:lnTo>
                    <a:lnTo>
                      <a:pt x="9324" y="9148"/>
                    </a:lnTo>
                    <a:cubicBezTo>
                      <a:pt x="9324" y="9148"/>
                      <a:pt x="9324" y="0"/>
                      <a:pt x="9324" y="0"/>
                    </a:cubicBezTo>
                    <a:close/>
                    <a:moveTo>
                      <a:pt x="7908" y="21600"/>
                    </a:moveTo>
                    <a:lnTo>
                      <a:pt x="9324" y="21600"/>
                    </a:lnTo>
                    <a:lnTo>
                      <a:pt x="9324" y="19567"/>
                    </a:lnTo>
                    <a:lnTo>
                      <a:pt x="7908" y="19567"/>
                    </a:lnTo>
                    <a:lnTo>
                      <a:pt x="7908" y="21600"/>
                    </a:lnTo>
                    <a:cubicBezTo>
                      <a:pt x="7908" y="21600"/>
                      <a:pt x="7908" y="21600"/>
                      <a:pt x="7908" y="21600"/>
                    </a:cubicBezTo>
                    <a:close/>
                    <a:moveTo>
                      <a:pt x="10741" y="0"/>
                    </a:moveTo>
                    <a:lnTo>
                      <a:pt x="9324" y="0"/>
                    </a:lnTo>
                    <a:lnTo>
                      <a:pt x="9324" y="9148"/>
                    </a:lnTo>
                    <a:lnTo>
                      <a:pt x="10268" y="9148"/>
                    </a:lnTo>
                    <a:lnTo>
                      <a:pt x="10268" y="13215"/>
                    </a:lnTo>
                    <a:lnTo>
                      <a:pt x="9324" y="13215"/>
                    </a:lnTo>
                    <a:lnTo>
                      <a:pt x="9324" y="15500"/>
                    </a:lnTo>
                    <a:lnTo>
                      <a:pt x="10741" y="15500"/>
                    </a:lnTo>
                    <a:lnTo>
                      <a:pt x="10741" y="7115"/>
                    </a:lnTo>
                    <a:lnTo>
                      <a:pt x="9797" y="7115"/>
                    </a:lnTo>
                    <a:lnTo>
                      <a:pt x="9797" y="3048"/>
                    </a:lnTo>
                    <a:lnTo>
                      <a:pt x="9797" y="3048"/>
                    </a:lnTo>
                    <a:lnTo>
                      <a:pt x="10741" y="3048"/>
                    </a:lnTo>
                    <a:cubicBezTo>
                      <a:pt x="10741" y="3048"/>
                      <a:pt x="10741" y="0"/>
                      <a:pt x="10741" y="0"/>
                    </a:cubicBezTo>
                    <a:close/>
                    <a:moveTo>
                      <a:pt x="9324" y="21600"/>
                    </a:moveTo>
                    <a:lnTo>
                      <a:pt x="10741" y="21600"/>
                    </a:lnTo>
                    <a:lnTo>
                      <a:pt x="10741" y="19567"/>
                    </a:lnTo>
                    <a:lnTo>
                      <a:pt x="9324" y="19567"/>
                    </a:lnTo>
                    <a:lnTo>
                      <a:pt x="9324" y="21600"/>
                    </a:lnTo>
                    <a:cubicBezTo>
                      <a:pt x="9324" y="21600"/>
                      <a:pt x="9324" y="21600"/>
                      <a:pt x="9324" y="21600"/>
                    </a:cubicBezTo>
                    <a:close/>
                    <a:moveTo>
                      <a:pt x="12157" y="0"/>
                    </a:moveTo>
                    <a:lnTo>
                      <a:pt x="10741" y="0"/>
                    </a:lnTo>
                    <a:lnTo>
                      <a:pt x="10741" y="3048"/>
                    </a:lnTo>
                    <a:lnTo>
                      <a:pt x="11685" y="3048"/>
                    </a:lnTo>
                    <a:lnTo>
                      <a:pt x="11685" y="7115"/>
                    </a:lnTo>
                    <a:lnTo>
                      <a:pt x="10741" y="7115"/>
                    </a:lnTo>
                    <a:lnTo>
                      <a:pt x="10741" y="15500"/>
                    </a:lnTo>
                    <a:lnTo>
                      <a:pt x="12157" y="15500"/>
                    </a:lnTo>
                    <a:lnTo>
                      <a:pt x="12157" y="13215"/>
                    </a:lnTo>
                    <a:lnTo>
                      <a:pt x="11213" y="13215"/>
                    </a:lnTo>
                    <a:lnTo>
                      <a:pt x="11213" y="13215"/>
                    </a:lnTo>
                    <a:lnTo>
                      <a:pt x="11213" y="9148"/>
                    </a:lnTo>
                    <a:lnTo>
                      <a:pt x="12157" y="9148"/>
                    </a:lnTo>
                    <a:cubicBezTo>
                      <a:pt x="12157" y="9148"/>
                      <a:pt x="12157" y="0"/>
                      <a:pt x="12157" y="0"/>
                    </a:cubicBezTo>
                    <a:close/>
                    <a:moveTo>
                      <a:pt x="10741" y="21600"/>
                    </a:moveTo>
                    <a:lnTo>
                      <a:pt x="12157" y="21600"/>
                    </a:lnTo>
                    <a:lnTo>
                      <a:pt x="12157" y="19567"/>
                    </a:lnTo>
                    <a:lnTo>
                      <a:pt x="10741" y="19567"/>
                    </a:lnTo>
                    <a:lnTo>
                      <a:pt x="10741" y="21600"/>
                    </a:lnTo>
                    <a:cubicBezTo>
                      <a:pt x="10741" y="21600"/>
                      <a:pt x="10741" y="21600"/>
                      <a:pt x="10741" y="21600"/>
                    </a:cubicBezTo>
                    <a:close/>
                    <a:moveTo>
                      <a:pt x="13574" y="0"/>
                    </a:moveTo>
                    <a:lnTo>
                      <a:pt x="12157" y="0"/>
                    </a:lnTo>
                    <a:lnTo>
                      <a:pt x="12157" y="9148"/>
                    </a:lnTo>
                    <a:lnTo>
                      <a:pt x="13102" y="9148"/>
                    </a:lnTo>
                    <a:lnTo>
                      <a:pt x="13102" y="13215"/>
                    </a:lnTo>
                    <a:lnTo>
                      <a:pt x="12157" y="13215"/>
                    </a:lnTo>
                    <a:lnTo>
                      <a:pt x="12157" y="15500"/>
                    </a:lnTo>
                    <a:lnTo>
                      <a:pt x="13574" y="15500"/>
                    </a:lnTo>
                    <a:lnTo>
                      <a:pt x="13574" y="7115"/>
                    </a:lnTo>
                    <a:lnTo>
                      <a:pt x="12629" y="7115"/>
                    </a:lnTo>
                    <a:lnTo>
                      <a:pt x="12629" y="3048"/>
                    </a:lnTo>
                    <a:lnTo>
                      <a:pt x="12629" y="3048"/>
                    </a:lnTo>
                    <a:lnTo>
                      <a:pt x="13574" y="3048"/>
                    </a:lnTo>
                    <a:cubicBezTo>
                      <a:pt x="13574" y="3048"/>
                      <a:pt x="13574" y="0"/>
                      <a:pt x="13574" y="0"/>
                    </a:cubicBezTo>
                    <a:close/>
                    <a:moveTo>
                      <a:pt x="12157" y="21600"/>
                    </a:moveTo>
                    <a:lnTo>
                      <a:pt x="13574" y="21600"/>
                    </a:lnTo>
                    <a:lnTo>
                      <a:pt x="13574" y="19567"/>
                    </a:lnTo>
                    <a:lnTo>
                      <a:pt x="12157" y="19567"/>
                    </a:lnTo>
                    <a:lnTo>
                      <a:pt x="12157" y="21600"/>
                    </a:lnTo>
                    <a:cubicBezTo>
                      <a:pt x="12157" y="21600"/>
                      <a:pt x="12157" y="21600"/>
                      <a:pt x="12157" y="21600"/>
                    </a:cubicBezTo>
                    <a:close/>
                    <a:moveTo>
                      <a:pt x="14990" y="0"/>
                    </a:moveTo>
                    <a:lnTo>
                      <a:pt x="13574" y="0"/>
                    </a:lnTo>
                    <a:lnTo>
                      <a:pt x="13574" y="3048"/>
                    </a:lnTo>
                    <a:lnTo>
                      <a:pt x="14518" y="3048"/>
                    </a:lnTo>
                    <a:lnTo>
                      <a:pt x="14518" y="7115"/>
                    </a:lnTo>
                    <a:lnTo>
                      <a:pt x="13574" y="7115"/>
                    </a:lnTo>
                    <a:lnTo>
                      <a:pt x="13574" y="15500"/>
                    </a:lnTo>
                    <a:lnTo>
                      <a:pt x="14990" y="15500"/>
                    </a:lnTo>
                    <a:lnTo>
                      <a:pt x="14990" y="13215"/>
                    </a:lnTo>
                    <a:lnTo>
                      <a:pt x="14046" y="13215"/>
                    </a:lnTo>
                    <a:lnTo>
                      <a:pt x="14046" y="13215"/>
                    </a:lnTo>
                    <a:lnTo>
                      <a:pt x="14046" y="9148"/>
                    </a:lnTo>
                    <a:lnTo>
                      <a:pt x="14990" y="9148"/>
                    </a:lnTo>
                    <a:cubicBezTo>
                      <a:pt x="14990" y="9148"/>
                      <a:pt x="14990" y="0"/>
                      <a:pt x="14990" y="0"/>
                    </a:cubicBezTo>
                    <a:close/>
                    <a:moveTo>
                      <a:pt x="13574" y="21600"/>
                    </a:moveTo>
                    <a:lnTo>
                      <a:pt x="14990" y="21600"/>
                    </a:lnTo>
                    <a:lnTo>
                      <a:pt x="14990" y="19567"/>
                    </a:lnTo>
                    <a:lnTo>
                      <a:pt x="13574" y="19567"/>
                    </a:lnTo>
                    <a:lnTo>
                      <a:pt x="13574" y="21600"/>
                    </a:lnTo>
                    <a:cubicBezTo>
                      <a:pt x="13574" y="21600"/>
                      <a:pt x="13574" y="21600"/>
                      <a:pt x="13574" y="21600"/>
                    </a:cubicBezTo>
                    <a:close/>
                    <a:moveTo>
                      <a:pt x="16406" y="0"/>
                    </a:moveTo>
                    <a:lnTo>
                      <a:pt x="14990" y="0"/>
                    </a:lnTo>
                    <a:lnTo>
                      <a:pt x="14990" y="9148"/>
                    </a:lnTo>
                    <a:lnTo>
                      <a:pt x="15934" y="9148"/>
                    </a:lnTo>
                    <a:lnTo>
                      <a:pt x="15934" y="13215"/>
                    </a:lnTo>
                    <a:lnTo>
                      <a:pt x="14990" y="13215"/>
                    </a:lnTo>
                    <a:lnTo>
                      <a:pt x="14990" y="15500"/>
                    </a:lnTo>
                    <a:lnTo>
                      <a:pt x="16406" y="15500"/>
                    </a:lnTo>
                    <a:lnTo>
                      <a:pt x="16406" y="7115"/>
                    </a:lnTo>
                    <a:lnTo>
                      <a:pt x="15462" y="7115"/>
                    </a:lnTo>
                    <a:lnTo>
                      <a:pt x="15462" y="3048"/>
                    </a:lnTo>
                    <a:lnTo>
                      <a:pt x="15462" y="3048"/>
                    </a:lnTo>
                    <a:lnTo>
                      <a:pt x="16406" y="3048"/>
                    </a:lnTo>
                    <a:cubicBezTo>
                      <a:pt x="16406" y="3048"/>
                      <a:pt x="16406" y="0"/>
                      <a:pt x="16406" y="0"/>
                    </a:cubicBezTo>
                    <a:close/>
                    <a:moveTo>
                      <a:pt x="14990" y="21600"/>
                    </a:moveTo>
                    <a:lnTo>
                      <a:pt x="16406" y="21600"/>
                    </a:lnTo>
                    <a:lnTo>
                      <a:pt x="16406" y="19567"/>
                    </a:lnTo>
                    <a:lnTo>
                      <a:pt x="14990" y="19567"/>
                    </a:lnTo>
                    <a:lnTo>
                      <a:pt x="14990" y="21600"/>
                    </a:lnTo>
                    <a:cubicBezTo>
                      <a:pt x="14990" y="21600"/>
                      <a:pt x="14990" y="21600"/>
                      <a:pt x="14990" y="21600"/>
                    </a:cubicBezTo>
                    <a:close/>
                    <a:moveTo>
                      <a:pt x="17822" y="0"/>
                    </a:moveTo>
                    <a:lnTo>
                      <a:pt x="16406" y="0"/>
                    </a:lnTo>
                    <a:lnTo>
                      <a:pt x="16406" y="3048"/>
                    </a:lnTo>
                    <a:lnTo>
                      <a:pt x="17351" y="3048"/>
                    </a:lnTo>
                    <a:lnTo>
                      <a:pt x="17351" y="7115"/>
                    </a:lnTo>
                    <a:lnTo>
                      <a:pt x="16406" y="7115"/>
                    </a:lnTo>
                    <a:lnTo>
                      <a:pt x="16406" y="15500"/>
                    </a:lnTo>
                    <a:lnTo>
                      <a:pt x="17822" y="15500"/>
                    </a:lnTo>
                    <a:lnTo>
                      <a:pt x="17822" y="13215"/>
                    </a:lnTo>
                    <a:lnTo>
                      <a:pt x="16878" y="13215"/>
                    </a:lnTo>
                    <a:lnTo>
                      <a:pt x="16878" y="9148"/>
                    </a:lnTo>
                    <a:lnTo>
                      <a:pt x="17822" y="9148"/>
                    </a:lnTo>
                    <a:cubicBezTo>
                      <a:pt x="17822" y="9148"/>
                      <a:pt x="17822" y="0"/>
                      <a:pt x="17822" y="0"/>
                    </a:cubicBezTo>
                    <a:close/>
                    <a:moveTo>
                      <a:pt x="16406" y="21600"/>
                    </a:moveTo>
                    <a:lnTo>
                      <a:pt x="17822" y="21600"/>
                    </a:lnTo>
                    <a:lnTo>
                      <a:pt x="17822" y="19567"/>
                    </a:lnTo>
                    <a:lnTo>
                      <a:pt x="16406" y="19567"/>
                    </a:lnTo>
                    <a:lnTo>
                      <a:pt x="16406" y="21600"/>
                    </a:lnTo>
                    <a:cubicBezTo>
                      <a:pt x="16406" y="21600"/>
                      <a:pt x="16406" y="21600"/>
                      <a:pt x="16406" y="21600"/>
                    </a:cubicBezTo>
                    <a:close/>
                    <a:moveTo>
                      <a:pt x="17822" y="21600"/>
                    </a:moveTo>
                    <a:lnTo>
                      <a:pt x="19239" y="21600"/>
                    </a:lnTo>
                    <a:lnTo>
                      <a:pt x="19239" y="7115"/>
                    </a:lnTo>
                    <a:lnTo>
                      <a:pt x="18295" y="7115"/>
                    </a:lnTo>
                    <a:lnTo>
                      <a:pt x="18295" y="3048"/>
                    </a:lnTo>
                    <a:lnTo>
                      <a:pt x="18295" y="3048"/>
                    </a:lnTo>
                    <a:lnTo>
                      <a:pt x="19239" y="3048"/>
                    </a:lnTo>
                    <a:lnTo>
                      <a:pt x="19239" y="0"/>
                    </a:lnTo>
                    <a:lnTo>
                      <a:pt x="17822" y="0"/>
                    </a:lnTo>
                    <a:lnTo>
                      <a:pt x="17822" y="9148"/>
                    </a:lnTo>
                    <a:lnTo>
                      <a:pt x="18767" y="9148"/>
                    </a:lnTo>
                    <a:lnTo>
                      <a:pt x="18767" y="13215"/>
                    </a:lnTo>
                    <a:lnTo>
                      <a:pt x="18767" y="13215"/>
                    </a:lnTo>
                    <a:lnTo>
                      <a:pt x="17822" y="13215"/>
                    </a:lnTo>
                    <a:lnTo>
                      <a:pt x="17822" y="15500"/>
                    </a:lnTo>
                    <a:lnTo>
                      <a:pt x="17823" y="15500"/>
                    </a:lnTo>
                    <a:lnTo>
                      <a:pt x="17823" y="19567"/>
                    </a:lnTo>
                    <a:lnTo>
                      <a:pt x="17823" y="19567"/>
                    </a:lnTo>
                    <a:lnTo>
                      <a:pt x="17822" y="19567"/>
                    </a:lnTo>
                    <a:cubicBezTo>
                      <a:pt x="17822" y="19567"/>
                      <a:pt x="17822" y="21600"/>
                      <a:pt x="17822" y="21600"/>
                    </a:cubicBezTo>
                    <a:close/>
                    <a:moveTo>
                      <a:pt x="19239" y="21600"/>
                    </a:moveTo>
                    <a:lnTo>
                      <a:pt x="21600" y="21600"/>
                    </a:lnTo>
                    <a:lnTo>
                      <a:pt x="21600" y="0"/>
                    </a:lnTo>
                    <a:lnTo>
                      <a:pt x="19239" y="0"/>
                    </a:lnTo>
                    <a:lnTo>
                      <a:pt x="19239" y="3048"/>
                    </a:lnTo>
                    <a:lnTo>
                      <a:pt x="20184" y="3048"/>
                    </a:lnTo>
                    <a:lnTo>
                      <a:pt x="20184" y="7115"/>
                    </a:lnTo>
                    <a:lnTo>
                      <a:pt x="19239" y="7115"/>
                    </a:lnTo>
                    <a:cubicBezTo>
                      <a:pt x="19239" y="7115"/>
                      <a:pt x="19239" y="21600"/>
                      <a:pt x="19239" y="21600"/>
                    </a:cubicBezTo>
                    <a:close/>
                  </a:path>
                </a:pathLst>
              </a:custGeom>
              <a:grpFill/>
              <a:ln w="12700">
                <a:miter lim="400000"/>
              </a:ln>
            </p:spPr>
            <p:txBody>
              <a:bodyPr anchor="ctr"/>
              <a:lstStyle/>
              <a:p>
                <a:pPr algn="ctr"/>
                <a:endParaRPr/>
              </a:p>
            </p:txBody>
          </p:sp>
          <p:sp>
            <p:nvSpPr>
              <p:cNvPr id="203" name="Freeform: Shape 156"/>
              <p:cNvSpPr/>
              <p:nvPr/>
            </p:nvSpPr>
            <p:spPr>
              <a:xfrm>
                <a:off x="3903213" y="5552702"/>
                <a:ext cx="222821" cy="54437"/>
              </a:xfrm>
              <a:custGeom>
                <a:avLst/>
                <a:gdLst/>
                <a:ahLst/>
                <a:cxnLst>
                  <a:cxn ang="0">
                    <a:pos x="wd2" y="hd2"/>
                  </a:cxn>
                  <a:cxn ang="5400000">
                    <a:pos x="wd2" y="hd2"/>
                  </a:cxn>
                  <a:cxn ang="10800000">
                    <a:pos x="wd2" y="hd2"/>
                  </a:cxn>
                  <a:cxn ang="16200000">
                    <a:pos x="wd2" y="hd2"/>
                  </a:cxn>
                </a:cxnLst>
                <a:rect l="0" t="0" r="r" b="b"/>
                <a:pathLst>
                  <a:path w="21600" h="21600" extrusionOk="0">
                    <a:moveTo>
                      <a:pt x="0" y="10562"/>
                    </a:moveTo>
                    <a:lnTo>
                      <a:pt x="1476" y="21600"/>
                    </a:lnTo>
                    <a:cubicBezTo>
                      <a:pt x="4073" y="15790"/>
                      <a:pt x="7384" y="12584"/>
                      <a:pt x="10800" y="12584"/>
                    </a:cubicBezTo>
                    <a:cubicBezTo>
                      <a:pt x="14215" y="12584"/>
                      <a:pt x="17527" y="15790"/>
                      <a:pt x="20125" y="21600"/>
                    </a:cubicBezTo>
                    <a:lnTo>
                      <a:pt x="21600" y="10562"/>
                    </a:lnTo>
                    <a:cubicBezTo>
                      <a:pt x="18557" y="3748"/>
                      <a:pt x="14721" y="0"/>
                      <a:pt x="10800" y="0"/>
                    </a:cubicBezTo>
                    <a:cubicBezTo>
                      <a:pt x="6877" y="0"/>
                      <a:pt x="3042" y="3748"/>
                      <a:pt x="0" y="10562"/>
                    </a:cubicBezTo>
                    <a:close/>
                  </a:path>
                </a:pathLst>
              </a:custGeom>
              <a:grpFill/>
              <a:ln w="12700">
                <a:miter lim="400000"/>
              </a:ln>
            </p:spPr>
            <p:txBody>
              <a:bodyPr anchor="ctr"/>
              <a:lstStyle/>
              <a:p>
                <a:pPr algn="ctr"/>
                <a:endParaRPr/>
              </a:p>
            </p:txBody>
          </p:sp>
          <p:sp>
            <p:nvSpPr>
              <p:cNvPr id="204" name="Freeform: Shape 157"/>
              <p:cNvSpPr/>
              <p:nvPr/>
            </p:nvSpPr>
            <p:spPr>
              <a:xfrm>
                <a:off x="3864368" y="5487960"/>
                <a:ext cx="298159" cy="63389"/>
              </a:xfrm>
              <a:custGeom>
                <a:avLst/>
                <a:gdLst/>
                <a:ahLst/>
                <a:cxnLst>
                  <a:cxn ang="0">
                    <a:pos x="wd2" y="hd2"/>
                  </a:cxn>
                  <a:cxn ang="5400000">
                    <a:pos x="wd2" y="hd2"/>
                  </a:cxn>
                  <a:cxn ang="10800000">
                    <a:pos x="wd2" y="hd2"/>
                  </a:cxn>
                  <a:cxn ang="16200000">
                    <a:pos x="wd2" y="hd2"/>
                  </a:cxn>
                </a:cxnLst>
                <a:rect l="0" t="0" r="r" b="b"/>
                <a:pathLst>
                  <a:path w="21600" h="21600" extrusionOk="0">
                    <a:moveTo>
                      <a:pt x="21600" y="12116"/>
                    </a:moveTo>
                    <a:cubicBezTo>
                      <a:pt x="18562" y="4304"/>
                      <a:pt x="14726" y="0"/>
                      <a:pt x="10800" y="0"/>
                    </a:cubicBezTo>
                    <a:cubicBezTo>
                      <a:pt x="6874" y="0"/>
                      <a:pt x="3039" y="4304"/>
                      <a:pt x="0" y="12116"/>
                    </a:cubicBezTo>
                    <a:lnTo>
                      <a:pt x="1102" y="21600"/>
                    </a:lnTo>
                    <a:cubicBezTo>
                      <a:pt x="3809" y="14641"/>
                      <a:pt x="7253" y="10802"/>
                      <a:pt x="10800" y="10802"/>
                    </a:cubicBezTo>
                    <a:cubicBezTo>
                      <a:pt x="14347" y="10802"/>
                      <a:pt x="17792" y="14641"/>
                      <a:pt x="20498" y="21600"/>
                    </a:cubicBezTo>
                    <a:cubicBezTo>
                      <a:pt x="20498" y="21600"/>
                      <a:pt x="21600" y="12116"/>
                      <a:pt x="21600" y="12116"/>
                    </a:cubicBezTo>
                    <a:close/>
                  </a:path>
                </a:pathLst>
              </a:custGeom>
              <a:grpFill/>
              <a:ln w="12700">
                <a:miter lim="400000"/>
              </a:ln>
            </p:spPr>
            <p:txBody>
              <a:bodyPr anchor="ctr"/>
              <a:lstStyle/>
              <a:p>
                <a:pPr algn="ctr"/>
                <a:endParaRPr/>
              </a:p>
            </p:txBody>
          </p:sp>
          <p:sp>
            <p:nvSpPr>
              <p:cNvPr id="205" name="Freeform: Shape 158"/>
              <p:cNvSpPr/>
              <p:nvPr/>
            </p:nvSpPr>
            <p:spPr>
              <a:xfrm>
                <a:off x="5003817" y="2315629"/>
                <a:ext cx="127543" cy="156708"/>
              </a:xfrm>
              <a:custGeom>
                <a:avLst/>
                <a:gdLst/>
                <a:ahLst/>
                <a:cxnLst>
                  <a:cxn ang="0">
                    <a:pos x="wd2" y="hd2"/>
                  </a:cxn>
                  <a:cxn ang="5400000">
                    <a:pos x="wd2" y="hd2"/>
                  </a:cxn>
                  <a:cxn ang="10800000">
                    <a:pos x="wd2" y="hd2"/>
                  </a:cxn>
                  <a:cxn ang="16200000">
                    <a:pos x="wd2" y="hd2"/>
                  </a:cxn>
                </a:cxnLst>
                <a:rect l="0" t="0" r="r" b="b"/>
                <a:pathLst>
                  <a:path w="21600" h="21600" extrusionOk="0">
                    <a:moveTo>
                      <a:pt x="2931" y="18626"/>
                    </a:moveTo>
                    <a:cubicBezTo>
                      <a:pt x="3025" y="18321"/>
                      <a:pt x="3075" y="18003"/>
                      <a:pt x="3075" y="17675"/>
                    </a:cubicBezTo>
                    <a:cubicBezTo>
                      <a:pt x="3075" y="17673"/>
                      <a:pt x="3075" y="17672"/>
                      <a:pt x="3075" y="17671"/>
                    </a:cubicBezTo>
                    <a:lnTo>
                      <a:pt x="3075" y="4935"/>
                    </a:lnTo>
                    <a:lnTo>
                      <a:pt x="18568" y="4935"/>
                    </a:lnTo>
                    <a:lnTo>
                      <a:pt x="18568" y="14029"/>
                    </a:lnTo>
                    <a:cubicBezTo>
                      <a:pt x="18014" y="13849"/>
                      <a:pt x="17409" y="13748"/>
                      <a:pt x="16776" y="13748"/>
                    </a:cubicBezTo>
                    <a:cubicBezTo>
                      <a:pt x="14110" y="13748"/>
                      <a:pt x="11952" y="15506"/>
                      <a:pt x="11952" y="17675"/>
                    </a:cubicBezTo>
                    <a:cubicBezTo>
                      <a:pt x="11952" y="19843"/>
                      <a:pt x="14110" y="21600"/>
                      <a:pt x="16776" y="21600"/>
                    </a:cubicBezTo>
                    <a:cubicBezTo>
                      <a:pt x="19438" y="21600"/>
                      <a:pt x="21600" y="19843"/>
                      <a:pt x="21600" y="17675"/>
                    </a:cubicBezTo>
                    <a:cubicBezTo>
                      <a:pt x="21600" y="17673"/>
                      <a:pt x="21599" y="17672"/>
                      <a:pt x="21599" y="17671"/>
                    </a:cubicBezTo>
                    <a:lnTo>
                      <a:pt x="21600" y="17671"/>
                    </a:lnTo>
                    <a:lnTo>
                      <a:pt x="21600" y="4935"/>
                    </a:lnTo>
                    <a:lnTo>
                      <a:pt x="21600" y="0"/>
                    </a:lnTo>
                    <a:lnTo>
                      <a:pt x="18568" y="0"/>
                    </a:lnTo>
                    <a:lnTo>
                      <a:pt x="3075" y="0"/>
                    </a:lnTo>
                    <a:lnTo>
                      <a:pt x="44" y="0"/>
                    </a:lnTo>
                    <a:lnTo>
                      <a:pt x="44" y="4935"/>
                    </a:lnTo>
                    <a:lnTo>
                      <a:pt x="44" y="14029"/>
                    </a:lnTo>
                    <a:lnTo>
                      <a:pt x="0" y="14017"/>
                    </a:lnTo>
                    <a:cubicBezTo>
                      <a:pt x="995" y="15545"/>
                      <a:pt x="1974" y="17079"/>
                      <a:pt x="2931" y="18626"/>
                    </a:cubicBezTo>
                    <a:close/>
                  </a:path>
                </a:pathLst>
              </a:custGeom>
              <a:grpFill/>
              <a:ln w="12700">
                <a:miter lim="400000"/>
              </a:ln>
            </p:spPr>
            <p:txBody>
              <a:bodyPr anchor="ctr"/>
              <a:lstStyle/>
              <a:p>
                <a:pPr algn="ctr"/>
                <a:endParaRPr/>
              </a:p>
            </p:txBody>
          </p:sp>
        </p:grpSp>
        <p:sp>
          <p:nvSpPr>
            <p:cNvPr id="206" name="Freeform: Shape 159"/>
            <p:cNvSpPr/>
            <p:nvPr/>
          </p:nvSpPr>
          <p:spPr>
            <a:xfrm rot="20100220">
              <a:off x="2097366" y="1781102"/>
              <a:ext cx="4007601" cy="8063974"/>
            </a:xfrm>
            <a:custGeom>
              <a:avLst/>
              <a:gdLst/>
              <a:ahLst/>
              <a:cxnLst>
                <a:cxn ang="0">
                  <a:pos x="wd2" y="hd2"/>
                </a:cxn>
                <a:cxn ang="5400000">
                  <a:pos x="wd2" y="hd2"/>
                </a:cxn>
                <a:cxn ang="10800000">
                  <a:pos x="wd2" y="hd2"/>
                </a:cxn>
                <a:cxn ang="16200000">
                  <a:pos x="wd2" y="hd2"/>
                </a:cxn>
              </a:cxnLst>
              <a:rect l="0" t="0" r="r" b="b"/>
              <a:pathLst>
                <a:path w="20025" h="20820" extrusionOk="0">
                  <a:moveTo>
                    <a:pt x="6920" y="8159"/>
                  </a:moveTo>
                  <a:cubicBezTo>
                    <a:pt x="3317" y="7491"/>
                    <a:pt x="1444" y="5440"/>
                    <a:pt x="2738" y="3578"/>
                  </a:cubicBezTo>
                  <a:cubicBezTo>
                    <a:pt x="4031" y="1716"/>
                    <a:pt x="8001" y="749"/>
                    <a:pt x="11604" y="1417"/>
                  </a:cubicBezTo>
                  <a:cubicBezTo>
                    <a:pt x="15207" y="2085"/>
                    <a:pt x="17079" y="4136"/>
                    <a:pt x="15786" y="5998"/>
                  </a:cubicBezTo>
                  <a:cubicBezTo>
                    <a:pt x="14493" y="7860"/>
                    <a:pt x="10523" y="8827"/>
                    <a:pt x="6920" y="8159"/>
                  </a:cubicBezTo>
                  <a:close/>
                  <a:moveTo>
                    <a:pt x="19989" y="20009"/>
                  </a:moveTo>
                  <a:cubicBezTo>
                    <a:pt x="19702" y="19345"/>
                    <a:pt x="14734" y="11897"/>
                    <a:pt x="14734" y="11897"/>
                  </a:cubicBezTo>
                  <a:cubicBezTo>
                    <a:pt x="14734" y="11897"/>
                    <a:pt x="14597" y="11709"/>
                    <a:pt x="14207" y="11734"/>
                  </a:cubicBezTo>
                  <a:lnTo>
                    <a:pt x="12631" y="9299"/>
                  </a:lnTo>
                  <a:cubicBezTo>
                    <a:pt x="13045" y="9217"/>
                    <a:pt x="13453" y="9119"/>
                    <a:pt x="13852" y="9004"/>
                  </a:cubicBezTo>
                  <a:cubicBezTo>
                    <a:pt x="18336" y="7706"/>
                    <a:pt x="19936" y="4777"/>
                    <a:pt x="17426" y="2460"/>
                  </a:cubicBezTo>
                  <a:cubicBezTo>
                    <a:pt x="14915" y="143"/>
                    <a:pt x="9245" y="-684"/>
                    <a:pt x="4761" y="613"/>
                  </a:cubicBezTo>
                  <a:cubicBezTo>
                    <a:pt x="277" y="1910"/>
                    <a:pt x="-1323" y="4840"/>
                    <a:pt x="1188" y="7157"/>
                  </a:cubicBezTo>
                  <a:cubicBezTo>
                    <a:pt x="3160" y="8978"/>
                    <a:pt x="7085" y="9878"/>
                    <a:pt x="10852" y="9551"/>
                  </a:cubicBezTo>
                  <a:lnTo>
                    <a:pt x="12372" y="12022"/>
                  </a:lnTo>
                  <a:cubicBezTo>
                    <a:pt x="12029" y="12121"/>
                    <a:pt x="12133" y="12314"/>
                    <a:pt x="12133" y="12314"/>
                  </a:cubicBezTo>
                  <a:cubicBezTo>
                    <a:pt x="12133" y="12314"/>
                    <a:pt x="16623" y="19843"/>
                    <a:pt x="17149" y="20467"/>
                  </a:cubicBezTo>
                  <a:cubicBezTo>
                    <a:pt x="17527" y="20916"/>
                    <a:pt x="18326" y="20838"/>
                    <a:pt x="18744" y="20759"/>
                  </a:cubicBezTo>
                  <a:lnTo>
                    <a:pt x="18747" y="20763"/>
                  </a:lnTo>
                  <a:cubicBezTo>
                    <a:pt x="18747" y="20763"/>
                    <a:pt x="20277" y="20673"/>
                    <a:pt x="19989" y="20009"/>
                  </a:cubicBezTo>
                  <a:close/>
                </a:path>
              </a:pathLst>
            </a:custGeom>
            <a:grpFill/>
            <a:ln w="12700">
              <a:miter lim="400000"/>
            </a:ln>
          </p:spPr>
          <p:txBody>
            <a:bodyPr anchor="ctr"/>
            <a:lstStyle/>
            <a:p>
              <a:pPr algn="ctr"/>
              <a:endParaRPr/>
            </a:p>
          </p:txBody>
        </p:sp>
        <p:sp>
          <p:nvSpPr>
            <p:cNvPr id="226" name="椭圆 225"/>
            <p:cNvSpPr/>
            <p:nvPr/>
          </p:nvSpPr>
          <p:spPr>
            <a:xfrm>
              <a:off x="1388222" y="2270944"/>
              <a:ext cx="3272897" cy="3272900"/>
            </a:xfrm>
            <a:prstGeom prst="ellipse">
              <a:avLst/>
            </a:prstGeom>
            <a:solidFill>
              <a:srgbClr val="233053"/>
            </a:soli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28" name="Rectangle 161"/>
            <p:cNvSpPr/>
            <p:nvPr/>
          </p:nvSpPr>
          <p:spPr>
            <a:xfrm>
              <a:off x="1502251" y="3251821"/>
              <a:ext cx="3097484" cy="916604"/>
            </a:xfrm>
            <a:prstGeom prst="rect">
              <a:avLst/>
            </a:prstGeom>
            <a:noFill/>
            <a:ln w="12700">
              <a:miter lim="400000"/>
            </a:ln>
          </p:spPr>
          <p:txBody>
            <a:bodyPr wrap="none" lIns="25400" tIns="25400" rIns="25400" bIns="25400" anchor="ctr">
              <a:norm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67000">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222"/>
                                            </p:tgtEl>
                                            <p:attrNameLst>
                                              <p:attrName>style.visibility</p:attrName>
                                            </p:attrNameLst>
                                          </p:cBhvr>
                                          <p:to>
                                            <p:strVal val="visible"/>
                                          </p:to>
                                        </p:set>
                                        <p:anim calcmode="lin" valueType="num">
                                          <p:cBhvr additive="base">
                                            <p:cTn id="12" dur="500" fill="hold"/>
                                            <p:tgtEl>
                                              <p:spTgt spid="222"/>
                                            </p:tgtEl>
                                            <p:attrNameLst>
                                              <p:attrName>ppt_x</p:attrName>
                                            </p:attrNameLst>
                                          </p:cBhvr>
                                          <p:tavLst>
                                            <p:tav tm="0">
                                              <p:val>
                                                <p:strVal val="#ppt_x"/>
                                              </p:val>
                                            </p:tav>
                                            <p:tav tm="100000">
                                              <p:val>
                                                <p:strVal val="#ppt_x"/>
                                              </p:val>
                                            </p:tav>
                                          </p:tavLst>
                                        </p:anim>
                                        <p:anim calcmode="lin" valueType="num">
                                          <p:cBhvr additive="base">
                                            <p:cTn id="13" dur="500" fill="hold"/>
                                            <p:tgtEl>
                                              <p:spTgt spid="222"/>
                                            </p:tgtEl>
                                            <p:attrNameLst>
                                              <p:attrName>ppt_y</p:attrName>
                                            </p:attrNameLst>
                                          </p:cBhvr>
                                          <p:tavLst>
                                            <p:tav tm="0">
                                              <p:val>
                                                <p:strVal val="1+#ppt_h/2"/>
                                              </p:val>
                                            </p:tav>
                                            <p:tav tm="100000">
                                              <p:val>
                                                <p:strVal val="#ppt_y"/>
                                              </p:val>
                                            </p:tav>
                                          </p:tavLst>
                                        </p:anim>
                                      </p:childTnLst>
                                    </p:cTn>
                                  </p:par>
                                </p:childTnLst>
                              </p:cTn>
                            </p:par>
                            <p:par>
                              <p:cTn id="14" fill="hold">
                                <p:stCondLst>
                                  <p:cond delay="2500"/>
                                </p:stCondLst>
                                <p:childTnLst>
                                  <p:par>
                                    <p:cTn id="15" presetID="2" presetClass="entr" presetSubtype="4" fill="hold" nodeType="afterEffect">
                                      <p:stCondLst>
                                        <p:cond delay="0"/>
                                      </p:stCondLst>
                                      <p:childTnLst>
                                        <p:set>
                                          <p:cBhvr>
                                            <p:cTn id="16" dur="1" fill="hold">
                                              <p:stCondLst>
                                                <p:cond delay="0"/>
                                              </p:stCondLst>
                                            </p:cTn>
                                            <p:tgtEl>
                                              <p:spTgt spid="207"/>
                                            </p:tgtEl>
                                            <p:attrNameLst>
                                              <p:attrName>style.visibility</p:attrName>
                                            </p:attrNameLst>
                                          </p:cBhvr>
                                          <p:to>
                                            <p:strVal val="visible"/>
                                          </p:to>
                                        </p:set>
                                        <p:anim calcmode="lin" valueType="num">
                                          <p:cBhvr additive="base">
                                            <p:cTn id="17" dur="500" fill="hold"/>
                                            <p:tgtEl>
                                              <p:spTgt spid="207"/>
                                            </p:tgtEl>
                                            <p:attrNameLst>
                                              <p:attrName>ppt_x</p:attrName>
                                            </p:attrNameLst>
                                          </p:cBhvr>
                                          <p:tavLst>
                                            <p:tav tm="0">
                                              <p:val>
                                                <p:strVal val="#ppt_x"/>
                                              </p:val>
                                            </p:tav>
                                            <p:tav tm="100000">
                                              <p:val>
                                                <p:strVal val="#ppt_x"/>
                                              </p:val>
                                            </p:tav>
                                          </p:tavLst>
                                        </p:anim>
                                        <p:anim calcmode="lin" valueType="num">
                                          <p:cBhvr additive="base">
                                            <p:cTn id="18" dur="500" fill="hold"/>
                                            <p:tgtEl>
                                              <p:spTgt spid="207"/>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210"/>
                                            </p:tgtEl>
                                            <p:attrNameLst>
                                              <p:attrName>style.visibility</p:attrName>
                                            </p:attrNameLst>
                                          </p:cBhvr>
                                          <p:to>
                                            <p:strVal val="visible"/>
                                          </p:to>
                                        </p:set>
                                        <p:anim calcmode="lin" valueType="num">
                                          <p:cBhvr additive="base">
                                            <p:cTn id="22" dur="500" fill="hold"/>
                                            <p:tgtEl>
                                              <p:spTgt spid="210"/>
                                            </p:tgtEl>
                                            <p:attrNameLst>
                                              <p:attrName>ppt_x</p:attrName>
                                            </p:attrNameLst>
                                          </p:cBhvr>
                                          <p:tavLst>
                                            <p:tav tm="0">
                                              <p:val>
                                                <p:strVal val="#ppt_x"/>
                                              </p:val>
                                            </p:tav>
                                            <p:tav tm="100000">
                                              <p:val>
                                                <p:strVal val="#ppt_x"/>
                                              </p:val>
                                            </p:tav>
                                          </p:tavLst>
                                        </p:anim>
                                        <p:anim calcmode="lin" valueType="num">
                                          <p:cBhvr additive="base">
                                            <p:cTn id="23" dur="500" fill="hold"/>
                                            <p:tgtEl>
                                              <p:spTgt spid="210"/>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2" presetClass="entr" presetSubtype="4" fill="hold" nodeType="afterEffect">
                                      <p:stCondLst>
                                        <p:cond delay="0"/>
                                      </p:stCondLst>
                                      <p:childTnLst>
                                        <p:set>
                                          <p:cBhvr>
                                            <p:cTn id="26" dur="1" fill="hold">
                                              <p:stCondLst>
                                                <p:cond delay="0"/>
                                              </p:stCondLst>
                                            </p:cTn>
                                            <p:tgtEl>
                                              <p:spTgt spid="213"/>
                                            </p:tgtEl>
                                            <p:attrNameLst>
                                              <p:attrName>style.visibility</p:attrName>
                                            </p:attrNameLst>
                                          </p:cBhvr>
                                          <p:to>
                                            <p:strVal val="visible"/>
                                          </p:to>
                                        </p:set>
                                        <p:anim calcmode="lin" valueType="num">
                                          <p:cBhvr additive="base">
                                            <p:cTn id="27" dur="500" fill="hold"/>
                                            <p:tgtEl>
                                              <p:spTgt spid="213"/>
                                            </p:tgtEl>
                                            <p:attrNameLst>
                                              <p:attrName>ppt_x</p:attrName>
                                            </p:attrNameLst>
                                          </p:cBhvr>
                                          <p:tavLst>
                                            <p:tav tm="0">
                                              <p:val>
                                                <p:strVal val="#ppt_x"/>
                                              </p:val>
                                            </p:tav>
                                            <p:tav tm="100000">
                                              <p:val>
                                                <p:strVal val="#ppt_x"/>
                                              </p:val>
                                            </p:tav>
                                          </p:tavLst>
                                        </p:anim>
                                        <p:anim calcmode="lin" valueType="num">
                                          <p:cBhvr additive="base">
                                            <p:cTn id="28" dur="500" fill="hold"/>
                                            <p:tgtEl>
                                              <p:spTgt spid="213"/>
                                            </p:tgtEl>
                                            <p:attrNameLst>
                                              <p:attrName>ppt_y</p:attrName>
                                            </p:attrNameLst>
                                          </p:cBhvr>
                                          <p:tavLst>
                                            <p:tav tm="0">
                                              <p:val>
                                                <p:strVal val="1+#ppt_h/2"/>
                                              </p:val>
                                            </p:tav>
                                            <p:tav tm="100000">
                                              <p:val>
                                                <p:strVal val="#ppt_y"/>
                                              </p:val>
                                            </p:tav>
                                          </p:tavLst>
                                        </p:anim>
                                      </p:childTnLst>
                                    </p:cTn>
                                  </p:par>
                                </p:childTnLst>
                              </p:cTn>
                            </p:par>
                            <p:par>
                              <p:cTn id="29" fill="hold">
                                <p:stCondLst>
                                  <p:cond delay="4000"/>
                                </p:stCondLst>
                                <p:childTnLst>
                                  <p:par>
                                    <p:cTn id="30" presetID="2" presetClass="entr" presetSubtype="4" fill="hold" nodeType="afterEffect">
                                      <p:stCondLst>
                                        <p:cond delay="0"/>
                                      </p:stCondLst>
                                      <p:childTnLst>
                                        <p:set>
                                          <p:cBhvr>
                                            <p:cTn id="31" dur="1" fill="hold">
                                              <p:stCondLst>
                                                <p:cond delay="0"/>
                                              </p:stCondLst>
                                            </p:cTn>
                                            <p:tgtEl>
                                              <p:spTgt spid="216"/>
                                            </p:tgtEl>
                                            <p:attrNameLst>
                                              <p:attrName>style.visibility</p:attrName>
                                            </p:attrNameLst>
                                          </p:cBhvr>
                                          <p:to>
                                            <p:strVal val="visible"/>
                                          </p:to>
                                        </p:set>
                                        <p:anim calcmode="lin" valueType="num">
                                          <p:cBhvr additive="base">
                                            <p:cTn id="32" dur="500" fill="hold"/>
                                            <p:tgtEl>
                                              <p:spTgt spid="216"/>
                                            </p:tgtEl>
                                            <p:attrNameLst>
                                              <p:attrName>ppt_x</p:attrName>
                                            </p:attrNameLst>
                                          </p:cBhvr>
                                          <p:tavLst>
                                            <p:tav tm="0">
                                              <p:val>
                                                <p:strVal val="#ppt_x"/>
                                              </p:val>
                                            </p:tav>
                                            <p:tav tm="100000">
                                              <p:val>
                                                <p:strVal val="#ppt_x"/>
                                              </p:val>
                                            </p:tav>
                                          </p:tavLst>
                                        </p:anim>
                                        <p:anim calcmode="lin" valueType="num">
                                          <p:cBhvr additive="base">
                                            <p:cTn id="33" dur="500" fill="hold"/>
                                            <p:tgtEl>
                                              <p:spTgt spid="216"/>
                                            </p:tgtEl>
                                            <p:attrNameLst>
                                              <p:attrName>ppt_y</p:attrName>
                                            </p:attrNameLst>
                                          </p:cBhvr>
                                          <p:tavLst>
                                            <p:tav tm="0">
                                              <p:val>
                                                <p:strVal val="1+#ppt_h/2"/>
                                              </p:val>
                                            </p:tav>
                                            <p:tav tm="100000">
                                              <p:val>
                                                <p:strVal val="#ppt_y"/>
                                              </p:val>
                                            </p:tav>
                                          </p:tavLst>
                                        </p:anim>
                                      </p:childTnLst>
                                    </p:cTn>
                                  </p:par>
                                </p:childTnLst>
                              </p:cTn>
                            </p:par>
                            <p:par>
                              <p:cTn id="34" fill="hold">
                                <p:stCondLst>
                                  <p:cond delay="4500"/>
                                </p:stCondLst>
                                <p:childTnLst>
                                  <p:par>
                                    <p:cTn id="35" presetID="2" presetClass="entr" presetSubtype="4" fill="hold" nodeType="afterEffect">
                                      <p:stCondLst>
                                        <p:cond delay="0"/>
                                      </p:stCondLst>
                                      <p:childTnLst>
                                        <p:set>
                                          <p:cBhvr>
                                            <p:cTn id="36" dur="1" fill="hold">
                                              <p:stCondLst>
                                                <p:cond delay="0"/>
                                              </p:stCondLst>
                                            </p:cTn>
                                            <p:tgtEl>
                                              <p:spTgt spid="219"/>
                                            </p:tgtEl>
                                            <p:attrNameLst>
                                              <p:attrName>style.visibility</p:attrName>
                                            </p:attrNameLst>
                                          </p:cBhvr>
                                          <p:to>
                                            <p:strVal val="visible"/>
                                          </p:to>
                                        </p:set>
                                        <p:anim calcmode="lin" valueType="num">
                                          <p:cBhvr additive="base">
                                            <p:cTn id="37" dur="500" fill="hold"/>
                                            <p:tgtEl>
                                              <p:spTgt spid="219"/>
                                            </p:tgtEl>
                                            <p:attrNameLst>
                                              <p:attrName>ppt_x</p:attrName>
                                            </p:attrNameLst>
                                          </p:cBhvr>
                                          <p:tavLst>
                                            <p:tav tm="0">
                                              <p:val>
                                                <p:strVal val="#ppt_x"/>
                                              </p:val>
                                            </p:tav>
                                            <p:tav tm="100000">
                                              <p:val>
                                                <p:strVal val="#ppt_x"/>
                                              </p:val>
                                            </p:tav>
                                          </p:tavLst>
                                        </p:anim>
                                        <p:anim calcmode="lin" valueType="num">
                                          <p:cBhvr additive="base">
                                            <p:cTn id="38" dur="500" fill="hold"/>
                                            <p:tgtEl>
                                              <p:spTgt spid="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additive="base">
                                            <p:cTn id="7" dur="2000" fill="hold"/>
                                            <p:tgtEl>
                                              <p:spTgt spid="97"/>
                                            </p:tgtEl>
                                            <p:attrNameLst>
                                              <p:attrName>ppt_x</p:attrName>
                                            </p:attrNameLst>
                                          </p:cBhvr>
                                          <p:tavLst>
                                            <p:tav tm="0">
                                              <p:val>
                                                <p:strVal val="0-#ppt_w/2"/>
                                              </p:val>
                                            </p:tav>
                                            <p:tav tm="100000">
                                              <p:val>
                                                <p:strVal val="#ppt_x"/>
                                              </p:val>
                                            </p:tav>
                                          </p:tavLst>
                                        </p:anim>
                                        <p:anim calcmode="lin" valueType="num">
                                          <p:cBhvr additive="base">
                                            <p:cTn id="8" dur="2000" fill="hold"/>
                                            <p:tgtEl>
                                              <p:spTgt spid="97"/>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0" fill="hold"/>
                                            <p:tgtEl>
                                              <p:spTgt spid="2"/>
                                            </p:tgtEl>
                                            <p:attrNameLst>
                                              <p:attrName>ppt_x</p:attrName>
                                            </p:attrNameLst>
                                          </p:cBhvr>
                                          <p:tavLst>
                                            <p:tav tm="0">
                                              <p:val>
                                                <p:strVal val="1+#ppt_w/2"/>
                                              </p:val>
                                            </p:tav>
                                            <p:tav tm="100000">
                                              <p:val>
                                                <p:strVal val="#ppt_x"/>
                                              </p:val>
                                            </p:tav>
                                          </p:tavLst>
                                        </p:anim>
                                        <p:anim calcmode="lin" valueType="num">
                                          <p:cBhvr additive="base">
                                            <p:cTn id="13" dur="20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2" presetClass="entr" presetSubtype="4" fill="hold" nodeType="afterEffect">
                                      <p:stCondLst>
                                        <p:cond delay="0"/>
                                      </p:stCondLst>
                                      <p:childTnLst>
                                        <p:set>
                                          <p:cBhvr>
                                            <p:cTn id="16" dur="1" fill="hold">
                                              <p:stCondLst>
                                                <p:cond delay="0"/>
                                              </p:stCondLst>
                                            </p:cTn>
                                            <p:tgtEl>
                                              <p:spTgt spid="222"/>
                                            </p:tgtEl>
                                            <p:attrNameLst>
                                              <p:attrName>style.visibility</p:attrName>
                                            </p:attrNameLst>
                                          </p:cBhvr>
                                          <p:to>
                                            <p:strVal val="visible"/>
                                          </p:to>
                                        </p:set>
                                        <p:anim calcmode="lin" valueType="num">
                                          <p:cBhvr additive="base">
                                            <p:cTn id="17" dur="500" fill="hold"/>
                                            <p:tgtEl>
                                              <p:spTgt spid="222"/>
                                            </p:tgtEl>
                                            <p:attrNameLst>
                                              <p:attrName>ppt_x</p:attrName>
                                            </p:attrNameLst>
                                          </p:cBhvr>
                                          <p:tavLst>
                                            <p:tav tm="0">
                                              <p:val>
                                                <p:strVal val="#ppt_x"/>
                                              </p:val>
                                            </p:tav>
                                            <p:tav tm="100000">
                                              <p:val>
                                                <p:strVal val="#ppt_x"/>
                                              </p:val>
                                            </p:tav>
                                          </p:tavLst>
                                        </p:anim>
                                        <p:anim calcmode="lin" valueType="num">
                                          <p:cBhvr additive="base">
                                            <p:cTn id="18" dur="500" fill="hold"/>
                                            <p:tgtEl>
                                              <p:spTgt spid="222"/>
                                            </p:tgtEl>
                                            <p:attrNameLst>
                                              <p:attrName>ppt_y</p:attrName>
                                            </p:attrNameLst>
                                          </p:cBhvr>
                                          <p:tavLst>
                                            <p:tav tm="0">
                                              <p:val>
                                                <p:strVal val="1+#ppt_h/2"/>
                                              </p:val>
                                            </p:tav>
                                            <p:tav tm="100000">
                                              <p:val>
                                                <p:strVal val="#ppt_y"/>
                                              </p:val>
                                            </p:tav>
                                          </p:tavLst>
                                        </p:anim>
                                      </p:childTnLst>
                                    </p:cTn>
                                  </p:par>
                                </p:childTnLst>
                              </p:cTn>
                            </p:par>
                            <p:par>
                              <p:cTn id="19" fill="hold">
                                <p:stCondLst>
                                  <p:cond delay="4500"/>
                                </p:stCondLst>
                                <p:childTnLst>
                                  <p:par>
                                    <p:cTn id="20" presetID="2" presetClass="entr" presetSubtype="4" fill="hold" nodeType="afterEffect">
                                      <p:stCondLst>
                                        <p:cond delay="0"/>
                                      </p:stCondLst>
                                      <p:childTnLst>
                                        <p:set>
                                          <p:cBhvr>
                                            <p:cTn id="21" dur="1" fill="hold">
                                              <p:stCondLst>
                                                <p:cond delay="0"/>
                                              </p:stCondLst>
                                            </p:cTn>
                                            <p:tgtEl>
                                              <p:spTgt spid="207"/>
                                            </p:tgtEl>
                                            <p:attrNameLst>
                                              <p:attrName>style.visibility</p:attrName>
                                            </p:attrNameLst>
                                          </p:cBhvr>
                                          <p:to>
                                            <p:strVal val="visible"/>
                                          </p:to>
                                        </p:set>
                                        <p:anim calcmode="lin" valueType="num">
                                          <p:cBhvr additive="base">
                                            <p:cTn id="22" dur="500" fill="hold"/>
                                            <p:tgtEl>
                                              <p:spTgt spid="207"/>
                                            </p:tgtEl>
                                            <p:attrNameLst>
                                              <p:attrName>ppt_x</p:attrName>
                                            </p:attrNameLst>
                                          </p:cBhvr>
                                          <p:tavLst>
                                            <p:tav tm="0">
                                              <p:val>
                                                <p:strVal val="#ppt_x"/>
                                              </p:val>
                                            </p:tav>
                                            <p:tav tm="100000">
                                              <p:val>
                                                <p:strVal val="#ppt_x"/>
                                              </p:val>
                                            </p:tav>
                                          </p:tavLst>
                                        </p:anim>
                                        <p:anim calcmode="lin" valueType="num">
                                          <p:cBhvr additive="base">
                                            <p:cTn id="23" dur="500" fill="hold"/>
                                            <p:tgtEl>
                                              <p:spTgt spid="207"/>
                                            </p:tgtEl>
                                            <p:attrNameLst>
                                              <p:attrName>ppt_y</p:attrName>
                                            </p:attrNameLst>
                                          </p:cBhvr>
                                          <p:tavLst>
                                            <p:tav tm="0">
                                              <p:val>
                                                <p:strVal val="1+#ppt_h/2"/>
                                              </p:val>
                                            </p:tav>
                                            <p:tav tm="100000">
                                              <p:val>
                                                <p:strVal val="#ppt_y"/>
                                              </p:val>
                                            </p:tav>
                                          </p:tavLst>
                                        </p:anim>
                                      </p:childTnLst>
                                    </p:cTn>
                                  </p:par>
                                </p:childTnLst>
                              </p:cTn>
                            </p:par>
                            <p:par>
                              <p:cTn id="24" fill="hold">
                                <p:stCondLst>
                                  <p:cond delay="5000"/>
                                </p:stCondLst>
                                <p:childTnLst>
                                  <p:par>
                                    <p:cTn id="25" presetID="2" presetClass="entr" presetSubtype="4" fill="hold" nodeType="afterEffect">
                                      <p:stCondLst>
                                        <p:cond delay="0"/>
                                      </p:stCondLst>
                                      <p:childTnLst>
                                        <p:set>
                                          <p:cBhvr>
                                            <p:cTn id="26" dur="1" fill="hold">
                                              <p:stCondLst>
                                                <p:cond delay="0"/>
                                              </p:stCondLst>
                                            </p:cTn>
                                            <p:tgtEl>
                                              <p:spTgt spid="210"/>
                                            </p:tgtEl>
                                            <p:attrNameLst>
                                              <p:attrName>style.visibility</p:attrName>
                                            </p:attrNameLst>
                                          </p:cBhvr>
                                          <p:to>
                                            <p:strVal val="visible"/>
                                          </p:to>
                                        </p:set>
                                        <p:anim calcmode="lin" valueType="num">
                                          <p:cBhvr additive="base">
                                            <p:cTn id="27" dur="500" fill="hold"/>
                                            <p:tgtEl>
                                              <p:spTgt spid="210"/>
                                            </p:tgtEl>
                                            <p:attrNameLst>
                                              <p:attrName>ppt_x</p:attrName>
                                            </p:attrNameLst>
                                          </p:cBhvr>
                                          <p:tavLst>
                                            <p:tav tm="0">
                                              <p:val>
                                                <p:strVal val="#ppt_x"/>
                                              </p:val>
                                            </p:tav>
                                            <p:tav tm="100000">
                                              <p:val>
                                                <p:strVal val="#ppt_x"/>
                                              </p:val>
                                            </p:tav>
                                          </p:tavLst>
                                        </p:anim>
                                        <p:anim calcmode="lin" valueType="num">
                                          <p:cBhvr additive="base">
                                            <p:cTn id="28" dur="500" fill="hold"/>
                                            <p:tgtEl>
                                              <p:spTgt spid="210"/>
                                            </p:tgtEl>
                                            <p:attrNameLst>
                                              <p:attrName>ppt_y</p:attrName>
                                            </p:attrNameLst>
                                          </p:cBhvr>
                                          <p:tavLst>
                                            <p:tav tm="0">
                                              <p:val>
                                                <p:strVal val="1+#ppt_h/2"/>
                                              </p:val>
                                            </p:tav>
                                            <p:tav tm="100000">
                                              <p:val>
                                                <p:strVal val="#ppt_y"/>
                                              </p:val>
                                            </p:tav>
                                          </p:tavLst>
                                        </p:anim>
                                      </p:childTnLst>
                                    </p:cTn>
                                  </p:par>
                                </p:childTnLst>
                              </p:cTn>
                            </p:par>
                            <p:par>
                              <p:cTn id="29" fill="hold">
                                <p:stCondLst>
                                  <p:cond delay="5500"/>
                                </p:stCondLst>
                                <p:childTnLst>
                                  <p:par>
                                    <p:cTn id="30" presetID="2" presetClass="entr" presetSubtype="4" fill="hold" nodeType="afterEffect">
                                      <p:stCondLst>
                                        <p:cond delay="0"/>
                                      </p:stCondLst>
                                      <p:childTnLst>
                                        <p:set>
                                          <p:cBhvr>
                                            <p:cTn id="31" dur="1" fill="hold">
                                              <p:stCondLst>
                                                <p:cond delay="0"/>
                                              </p:stCondLst>
                                            </p:cTn>
                                            <p:tgtEl>
                                              <p:spTgt spid="213"/>
                                            </p:tgtEl>
                                            <p:attrNameLst>
                                              <p:attrName>style.visibility</p:attrName>
                                            </p:attrNameLst>
                                          </p:cBhvr>
                                          <p:to>
                                            <p:strVal val="visible"/>
                                          </p:to>
                                        </p:set>
                                        <p:anim calcmode="lin" valueType="num">
                                          <p:cBhvr additive="base">
                                            <p:cTn id="32" dur="500" fill="hold"/>
                                            <p:tgtEl>
                                              <p:spTgt spid="213"/>
                                            </p:tgtEl>
                                            <p:attrNameLst>
                                              <p:attrName>ppt_x</p:attrName>
                                            </p:attrNameLst>
                                          </p:cBhvr>
                                          <p:tavLst>
                                            <p:tav tm="0">
                                              <p:val>
                                                <p:strVal val="#ppt_x"/>
                                              </p:val>
                                            </p:tav>
                                            <p:tav tm="100000">
                                              <p:val>
                                                <p:strVal val="#ppt_x"/>
                                              </p:val>
                                            </p:tav>
                                          </p:tavLst>
                                        </p:anim>
                                        <p:anim calcmode="lin" valueType="num">
                                          <p:cBhvr additive="base">
                                            <p:cTn id="33" dur="500" fill="hold"/>
                                            <p:tgtEl>
                                              <p:spTgt spid="213"/>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nodeType="afterEffect">
                                      <p:stCondLst>
                                        <p:cond delay="0"/>
                                      </p:stCondLst>
                                      <p:childTnLst>
                                        <p:set>
                                          <p:cBhvr>
                                            <p:cTn id="36" dur="1" fill="hold">
                                              <p:stCondLst>
                                                <p:cond delay="0"/>
                                              </p:stCondLst>
                                            </p:cTn>
                                            <p:tgtEl>
                                              <p:spTgt spid="216"/>
                                            </p:tgtEl>
                                            <p:attrNameLst>
                                              <p:attrName>style.visibility</p:attrName>
                                            </p:attrNameLst>
                                          </p:cBhvr>
                                          <p:to>
                                            <p:strVal val="visible"/>
                                          </p:to>
                                        </p:set>
                                        <p:anim calcmode="lin" valueType="num">
                                          <p:cBhvr additive="base">
                                            <p:cTn id="37" dur="500" fill="hold"/>
                                            <p:tgtEl>
                                              <p:spTgt spid="216"/>
                                            </p:tgtEl>
                                            <p:attrNameLst>
                                              <p:attrName>ppt_x</p:attrName>
                                            </p:attrNameLst>
                                          </p:cBhvr>
                                          <p:tavLst>
                                            <p:tav tm="0">
                                              <p:val>
                                                <p:strVal val="#ppt_x"/>
                                              </p:val>
                                            </p:tav>
                                            <p:tav tm="100000">
                                              <p:val>
                                                <p:strVal val="#ppt_x"/>
                                              </p:val>
                                            </p:tav>
                                          </p:tavLst>
                                        </p:anim>
                                        <p:anim calcmode="lin" valueType="num">
                                          <p:cBhvr additive="base">
                                            <p:cTn id="38" dur="500" fill="hold"/>
                                            <p:tgtEl>
                                              <p:spTgt spid="216"/>
                                            </p:tgtEl>
                                            <p:attrNameLst>
                                              <p:attrName>ppt_y</p:attrName>
                                            </p:attrNameLst>
                                          </p:cBhvr>
                                          <p:tavLst>
                                            <p:tav tm="0">
                                              <p:val>
                                                <p:strVal val="1+#ppt_h/2"/>
                                              </p:val>
                                            </p:tav>
                                            <p:tav tm="100000">
                                              <p:val>
                                                <p:strVal val="#ppt_y"/>
                                              </p:val>
                                            </p:tav>
                                          </p:tavLst>
                                        </p:anim>
                                      </p:childTnLst>
                                    </p:cTn>
                                  </p:par>
                                </p:childTnLst>
                              </p:cTn>
                            </p:par>
                            <p:par>
                              <p:cTn id="39" fill="hold">
                                <p:stCondLst>
                                  <p:cond delay="6500"/>
                                </p:stCondLst>
                                <p:childTnLst>
                                  <p:par>
                                    <p:cTn id="40" presetID="2" presetClass="entr" presetSubtype="4" fill="hold" nodeType="afterEffect">
                                      <p:stCondLst>
                                        <p:cond delay="0"/>
                                      </p:stCondLst>
                                      <p:childTnLst>
                                        <p:set>
                                          <p:cBhvr>
                                            <p:cTn id="41" dur="1" fill="hold">
                                              <p:stCondLst>
                                                <p:cond delay="0"/>
                                              </p:stCondLst>
                                            </p:cTn>
                                            <p:tgtEl>
                                              <p:spTgt spid="219"/>
                                            </p:tgtEl>
                                            <p:attrNameLst>
                                              <p:attrName>style.visibility</p:attrName>
                                            </p:attrNameLst>
                                          </p:cBhvr>
                                          <p:to>
                                            <p:strVal val="visible"/>
                                          </p:to>
                                        </p:set>
                                        <p:anim calcmode="lin" valueType="num">
                                          <p:cBhvr additive="base">
                                            <p:cTn id="42" dur="500" fill="hold"/>
                                            <p:tgtEl>
                                              <p:spTgt spid="219"/>
                                            </p:tgtEl>
                                            <p:attrNameLst>
                                              <p:attrName>ppt_x</p:attrName>
                                            </p:attrNameLst>
                                          </p:cBhvr>
                                          <p:tavLst>
                                            <p:tav tm="0">
                                              <p:val>
                                                <p:strVal val="#ppt_x"/>
                                              </p:val>
                                            </p:tav>
                                            <p:tav tm="100000">
                                              <p:val>
                                                <p:strVal val="#ppt_x"/>
                                              </p:val>
                                            </p:tav>
                                          </p:tavLst>
                                        </p:anim>
                                        <p:anim calcmode="lin" valueType="num">
                                          <p:cBhvr additive="base">
                                            <p:cTn id="43" dur="500" fill="hold"/>
                                            <p:tgtEl>
                                              <p:spTgt spid="219"/>
                                            </p:tgtEl>
                                            <p:attrNameLst>
                                              <p:attrName>ppt_y</p:attrName>
                                            </p:attrNameLst>
                                          </p:cBhvr>
                                          <p:tavLst>
                                            <p:tav tm="0">
                                              <p:val>
                                                <p:strVal val="1+#ppt_h/2"/>
                                              </p:val>
                                            </p:tav>
                                            <p:tav tm="100000">
                                              <p:val>
                                                <p:strVal val="#ppt_y"/>
                                              </p:val>
                                            </p:tav>
                                          </p:tavLst>
                                        </p:anim>
                                      </p:childTnLst>
                                    </p:cTn>
                                  </p:par>
                                  <p:par>
                                    <p:cTn id="44" presetID="52" presetClass="entr" presetSubtype="0" fill="hold" nodeType="withEffect">
                                      <p:stCondLst>
                                        <p:cond delay="0"/>
                                      </p:stCondLst>
                                      <p:childTnLst>
                                        <p:set>
                                          <p:cBhvr>
                                            <p:cTn id="45" dur="1" fill="hold">
                                              <p:stCondLst>
                                                <p:cond delay="0"/>
                                              </p:stCondLst>
                                            </p:cTn>
                                            <p:tgtEl>
                                              <p:spTgt spid="235"/>
                                            </p:tgtEl>
                                            <p:attrNameLst>
                                              <p:attrName>style.visibility</p:attrName>
                                            </p:attrNameLst>
                                          </p:cBhvr>
                                          <p:to>
                                            <p:strVal val="visible"/>
                                          </p:to>
                                        </p:set>
                                        <p:animScale>
                                          <p:cBhvr>
                                            <p:cTn id="46" dur="1000" decel="50000" fill="hold">
                                              <p:stCondLst>
                                                <p:cond delay="0"/>
                                              </p:stCondLst>
                                            </p:cTn>
                                            <p:tgtEl>
                                              <p:spTgt spid="2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35"/>
                                            </p:tgtEl>
                                            <p:attrNameLst>
                                              <p:attrName>ppt_x</p:attrName>
                                              <p:attrName>ppt_y</p:attrName>
                                            </p:attrNameLst>
                                          </p:cBhvr>
                                        </p:animMotion>
                                        <p:animEffect transition="in" filter="fade">
                                          <p:cBhvr>
                                            <p:cTn id="48" dur="10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任意多边形 279"/>
          <p:cNvSpPr/>
          <p:nvPr/>
        </p:nvSpPr>
        <p:spPr>
          <a:xfrm rot="16200000">
            <a:off x="5215458" y="354154"/>
            <a:ext cx="1761089" cy="9703632"/>
          </a:xfrm>
          <a:custGeom>
            <a:avLst/>
            <a:gdLst>
              <a:gd name="connsiteX0" fmla="*/ 1483106 w 2743766"/>
              <a:gd name="connsiteY0" fmla="*/ 425314 h 9703632"/>
              <a:gd name="connsiteX1" fmla="*/ 1474141 w 2743766"/>
              <a:gd name="connsiteY1" fmla="*/ 416349 h 9703632"/>
              <a:gd name="connsiteX2" fmla="*/ 1438283 w 2743766"/>
              <a:gd name="connsiteY2" fmla="*/ 416349 h 9703632"/>
              <a:gd name="connsiteX3" fmla="*/ 1429318 w 2743766"/>
              <a:gd name="connsiteY3" fmla="*/ 425314 h 9703632"/>
              <a:gd name="connsiteX4" fmla="*/ 1429318 w 2743766"/>
              <a:gd name="connsiteY4" fmla="*/ 9163284 h 9703632"/>
              <a:gd name="connsiteX5" fmla="*/ 1438283 w 2743766"/>
              <a:gd name="connsiteY5" fmla="*/ 9172248 h 9703632"/>
              <a:gd name="connsiteX6" fmla="*/ 1474141 w 2743766"/>
              <a:gd name="connsiteY6" fmla="*/ 9172248 h 9703632"/>
              <a:gd name="connsiteX7" fmla="*/ 1483106 w 2743766"/>
              <a:gd name="connsiteY7" fmla="*/ 9163284 h 9703632"/>
              <a:gd name="connsiteX8" fmla="*/ 2743766 w 2743766"/>
              <a:gd name="connsiteY8" fmla="*/ 0 h 9703632"/>
              <a:gd name="connsiteX9" fmla="*/ 2743766 w 2743766"/>
              <a:gd name="connsiteY9" fmla="*/ 9703632 h 9703632"/>
              <a:gd name="connsiteX10" fmla="*/ 0 w 2743766"/>
              <a:gd name="connsiteY10" fmla="*/ 9703632 h 9703632"/>
              <a:gd name="connsiteX11" fmla="*/ 0 w 2743766"/>
              <a:gd name="connsiteY11" fmla="*/ 0 h 970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766" h="9703632">
                <a:moveTo>
                  <a:pt x="1483106" y="425314"/>
                </a:moveTo>
                <a:cubicBezTo>
                  <a:pt x="1483106" y="420363"/>
                  <a:pt x="1479092" y="416349"/>
                  <a:pt x="1474141" y="416349"/>
                </a:cubicBezTo>
                <a:lnTo>
                  <a:pt x="1438283" y="416349"/>
                </a:lnTo>
                <a:cubicBezTo>
                  <a:pt x="1433332" y="416349"/>
                  <a:pt x="1429318" y="420363"/>
                  <a:pt x="1429318" y="425314"/>
                </a:cubicBezTo>
                <a:lnTo>
                  <a:pt x="1429318" y="9163284"/>
                </a:lnTo>
                <a:cubicBezTo>
                  <a:pt x="1429318" y="9168234"/>
                  <a:pt x="1433332" y="9172248"/>
                  <a:pt x="1438283" y="9172248"/>
                </a:cubicBezTo>
                <a:lnTo>
                  <a:pt x="1474141" y="9172248"/>
                </a:lnTo>
                <a:cubicBezTo>
                  <a:pt x="1479092" y="9172248"/>
                  <a:pt x="1483106" y="9168234"/>
                  <a:pt x="1483106" y="9163284"/>
                </a:cubicBezTo>
                <a:close/>
                <a:moveTo>
                  <a:pt x="2743766" y="0"/>
                </a:moveTo>
                <a:lnTo>
                  <a:pt x="2743766" y="9703632"/>
                </a:lnTo>
                <a:lnTo>
                  <a:pt x="0" y="9703632"/>
                </a:lnTo>
                <a:lnTo>
                  <a:pt x="0" y="0"/>
                </a:lnTo>
                <a:close/>
              </a:path>
            </a:pathLst>
          </a:custGeom>
          <a:blipFill dpi="0" rotWithShape="1">
            <a:blip r:embed="rId3">
              <a:alphaModFix amt="65000"/>
            </a:blip>
            <a:srcRect/>
            <a:stretch>
              <a:fillRect l="-37000" r="-162000"/>
            </a:stretch>
          </a:blip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258" name="任意多边形 257"/>
          <p:cNvSpPr/>
          <p:nvPr/>
        </p:nvSpPr>
        <p:spPr>
          <a:xfrm rot="198227">
            <a:off x="-8379" y="2288474"/>
            <a:ext cx="12185560" cy="865720"/>
          </a:xfrm>
          <a:custGeom>
            <a:avLst/>
            <a:gdLst>
              <a:gd name="connsiteX0" fmla="*/ 20526 w 12256069"/>
              <a:gd name="connsiteY0" fmla="*/ 79640 h 865720"/>
              <a:gd name="connsiteX1" fmla="*/ 165669 w 12256069"/>
              <a:gd name="connsiteY1" fmla="*/ 253811 h 865720"/>
              <a:gd name="connsiteX2" fmla="*/ 1239726 w 12256069"/>
              <a:gd name="connsiteY2" fmla="*/ 863411 h 865720"/>
              <a:gd name="connsiteX3" fmla="*/ 2995955 w 12256069"/>
              <a:gd name="connsiteY3" fmla="*/ 7068 h 865720"/>
              <a:gd name="connsiteX4" fmla="*/ 4636069 w 12256069"/>
              <a:gd name="connsiteY4" fmla="*/ 544097 h 865720"/>
              <a:gd name="connsiteX5" fmla="*/ 6029441 w 12256069"/>
              <a:gd name="connsiteY5" fmla="*/ 573125 h 865720"/>
              <a:gd name="connsiteX6" fmla="*/ 7234126 w 12256069"/>
              <a:gd name="connsiteY6" fmla="*/ 7068 h 865720"/>
              <a:gd name="connsiteX7" fmla="*/ 8627498 w 12256069"/>
              <a:gd name="connsiteY7" fmla="*/ 457011 h 865720"/>
              <a:gd name="connsiteX8" fmla="*/ 9875726 w 12256069"/>
              <a:gd name="connsiteY8" fmla="*/ 7068 h 865720"/>
              <a:gd name="connsiteX9" fmla="*/ 11225555 w 12256069"/>
              <a:gd name="connsiteY9" fmla="*/ 195754 h 865720"/>
              <a:gd name="connsiteX10" fmla="*/ 11835155 w 12256069"/>
              <a:gd name="connsiteY10" fmla="*/ 384440 h 865720"/>
              <a:gd name="connsiteX11" fmla="*/ 12256069 w 12256069"/>
              <a:gd name="connsiteY11" fmla="*/ 398954 h 8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56069" h="865720">
                <a:moveTo>
                  <a:pt x="20526" y="79640"/>
                </a:moveTo>
                <a:cubicBezTo>
                  <a:pt x="-8503" y="101411"/>
                  <a:pt x="-37531" y="123183"/>
                  <a:pt x="165669" y="253811"/>
                </a:cubicBezTo>
                <a:cubicBezTo>
                  <a:pt x="368869" y="384440"/>
                  <a:pt x="768012" y="904535"/>
                  <a:pt x="1239726" y="863411"/>
                </a:cubicBezTo>
                <a:cubicBezTo>
                  <a:pt x="1711440" y="822287"/>
                  <a:pt x="2429898" y="60287"/>
                  <a:pt x="2995955" y="7068"/>
                </a:cubicBezTo>
                <a:cubicBezTo>
                  <a:pt x="3562012" y="-46151"/>
                  <a:pt x="4130488" y="449754"/>
                  <a:pt x="4636069" y="544097"/>
                </a:cubicBezTo>
                <a:cubicBezTo>
                  <a:pt x="5141650" y="638440"/>
                  <a:pt x="5596432" y="662630"/>
                  <a:pt x="6029441" y="573125"/>
                </a:cubicBezTo>
                <a:cubicBezTo>
                  <a:pt x="6462450" y="483620"/>
                  <a:pt x="6801117" y="26420"/>
                  <a:pt x="7234126" y="7068"/>
                </a:cubicBezTo>
                <a:cubicBezTo>
                  <a:pt x="7667136" y="-12284"/>
                  <a:pt x="8187231" y="457011"/>
                  <a:pt x="8627498" y="457011"/>
                </a:cubicBezTo>
                <a:cubicBezTo>
                  <a:pt x="9067765" y="457011"/>
                  <a:pt x="9442717" y="50611"/>
                  <a:pt x="9875726" y="7068"/>
                </a:cubicBezTo>
                <a:cubicBezTo>
                  <a:pt x="10308736" y="-36475"/>
                  <a:pt x="10898984" y="132859"/>
                  <a:pt x="11225555" y="195754"/>
                </a:cubicBezTo>
                <a:cubicBezTo>
                  <a:pt x="11552126" y="258649"/>
                  <a:pt x="11663403" y="350573"/>
                  <a:pt x="11835155" y="384440"/>
                </a:cubicBezTo>
                <a:cubicBezTo>
                  <a:pt x="12006907" y="418307"/>
                  <a:pt x="12256069" y="398954"/>
                  <a:pt x="12256069" y="398954"/>
                </a:cubicBezTo>
              </a:path>
            </a:pathLst>
          </a:custGeom>
          <a:ln>
            <a:solidFill>
              <a:srgbClr val="C1CAE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259" name="任意多边形 258"/>
          <p:cNvSpPr/>
          <p:nvPr/>
        </p:nvSpPr>
        <p:spPr>
          <a:xfrm rot="21338589" flipV="1">
            <a:off x="15659" y="2324386"/>
            <a:ext cx="12185560" cy="434071"/>
          </a:xfrm>
          <a:custGeom>
            <a:avLst/>
            <a:gdLst>
              <a:gd name="connsiteX0" fmla="*/ 20526 w 12256069"/>
              <a:gd name="connsiteY0" fmla="*/ 79640 h 865720"/>
              <a:gd name="connsiteX1" fmla="*/ 165669 w 12256069"/>
              <a:gd name="connsiteY1" fmla="*/ 253811 h 865720"/>
              <a:gd name="connsiteX2" fmla="*/ 1239726 w 12256069"/>
              <a:gd name="connsiteY2" fmla="*/ 863411 h 865720"/>
              <a:gd name="connsiteX3" fmla="*/ 2995955 w 12256069"/>
              <a:gd name="connsiteY3" fmla="*/ 7068 h 865720"/>
              <a:gd name="connsiteX4" fmla="*/ 4636069 w 12256069"/>
              <a:gd name="connsiteY4" fmla="*/ 544097 h 865720"/>
              <a:gd name="connsiteX5" fmla="*/ 6029441 w 12256069"/>
              <a:gd name="connsiteY5" fmla="*/ 573125 h 865720"/>
              <a:gd name="connsiteX6" fmla="*/ 7234126 w 12256069"/>
              <a:gd name="connsiteY6" fmla="*/ 7068 h 865720"/>
              <a:gd name="connsiteX7" fmla="*/ 8627498 w 12256069"/>
              <a:gd name="connsiteY7" fmla="*/ 457011 h 865720"/>
              <a:gd name="connsiteX8" fmla="*/ 9875726 w 12256069"/>
              <a:gd name="connsiteY8" fmla="*/ 7068 h 865720"/>
              <a:gd name="connsiteX9" fmla="*/ 11225555 w 12256069"/>
              <a:gd name="connsiteY9" fmla="*/ 195754 h 865720"/>
              <a:gd name="connsiteX10" fmla="*/ 11835155 w 12256069"/>
              <a:gd name="connsiteY10" fmla="*/ 384440 h 865720"/>
              <a:gd name="connsiteX11" fmla="*/ 12256069 w 12256069"/>
              <a:gd name="connsiteY11" fmla="*/ 398954 h 8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56069" h="865720">
                <a:moveTo>
                  <a:pt x="20526" y="79640"/>
                </a:moveTo>
                <a:cubicBezTo>
                  <a:pt x="-8503" y="101411"/>
                  <a:pt x="-37531" y="123183"/>
                  <a:pt x="165669" y="253811"/>
                </a:cubicBezTo>
                <a:cubicBezTo>
                  <a:pt x="368869" y="384440"/>
                  <a:pt x="768012" y="904535"/>
                  <a:pt x="1239726" y="863411"/>
                </a:cubicBezTo>
                <a:cubicBezTo>
                  <a:pt x="1711440" y="822287"/>
                  <a:pt x="2429898" y="60287"/>
                  <a:pt x="2995955" y="7068"/>
                </a:cubicBezTo>
                <a:cubicBezTo>
                  <a:pt x="3562012" y="-46151"/>
                  <a:pt x="4130488" y="449754"/>
                  <a:pt x="4636069" y="544097"/>
                </a:cubicBezTo>
                <a:cubicBezTo>
                  <a:pt x="5141650" y="638440"/>
                  <a:pt x="5596432" y="662630"/>
                  <a:pt x="6029441" y="573125"/>
                </a:cubicBezTo>
                <a:cubicBezTo>
                  <a:pt x="6462450" y="483620"/>
                  <a:pt x="6801117" y="26420"/>
                  <a:pt x="7234126" y="7068"/>
                </a:cubicBezTo>
                <a:cubicBezTo>
                  <a:pt x="7667136" y="-12284"/>
                  <a:pt x="8187231" y="457011"/>
                  <a:pt x="8627498" y="457011"/>
                </a:cubicBezTo>
                <a:cubicBezTo>
                  <a:pt x="9067765" y="457011"/>
                  <a:pt x="9442717" y="50611"/>
                  <a:pt x="9875726" y="7068"/>
                </a:cubicBezTo>
                <a:cubicBezTo>
                  <a:pt x="10308736" y="-36475"/>
                  <a:pt x="10898984" y="132859"/>
                  <a:pt x="11225555" y="195754"/>
                </a:cubicBezTo>
                <a:cubicBezTo>
                  <a:pt x="11552126" y="258649"/>
                  <a:pt x="11663403" y="350573"/>
                  <a:pt x="11835155" y="384440"/>
                </a:cubicBezTo>
                <a:cubicBezTo>
                  <a:pt x="12006907" y="418307"/>
                  <a:pt x="12256069" y="398954"/>
                  <a:pt x="12256069" y="398954"/>
                </a:cubicBezTo>
              </a:path>
            </a:pathLst>
          </a:custGeom>
          <a:ln>
            <a:solidFill>
              <a:srgbClr val="C9AE9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260" name="矩形 259"/>
          <p:cNvSpPr/>
          <p:nvPr/>
        </p:nvSpPr>
        <p:spPr>
          <a:xfrm>
            <a:off x="1749417" y="4551254"/>
            <a:ext cx="1005404" cy="338554"/>
          </a:xfrm>
          <a:prstGeom prst="rect">
            <a:avLst/>
          </a:prstGeom>
        </p:spPr>
        <p:txBody>
          <a:bodyPr wrap="none">
            <a:spAutoFit/>
          </a:bodyPr>
          <a:lstStyle/>
          <a:p>
            <a:pPr lvl="0" algn="ct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61" name="矩形 260"/>
          <p:cNvSpPr/>
          <p:nvPr/>
        </p:nvSpPr>
        <p:spPr>
          <a:xfrm>
            <a:off x="4419416" y="4549893"/>
            <a:ext cx="1005403" cy="338554"/>
          </a:xfrm>
          <a:prstGeom prst="rect">
            <a:avLst/>
          </a:prstGeom>
        </p:spPr>
        <p:txBody>
          <a:bodyPr wrap="none">
            <a:spAutoFit/>
          </a:bodyPr>
          <a:lstStyle/>
          <a:p>
            <a:pPr lvl="0" algn="ct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62" name="矩形 261"/>
          <p:cNvSpPr/>
          <p:nvPr/>
        </p:nvSpPr>
        <p:spPr>
          <a:xfrm>
            <a:off x="6873188" y="4542617"/>
            <a:ext cx="1005403" cy="338554"/>
          </a:xfrm>
          <a:prstGeom prst="rect">
            <a:avLst/>
          </a:prstGeom>
        </p:spPr>
        <p:txBody>
          <a:bodyPr wrap="none">
            <a:spAutoFit/>
          </a:bodyPr>
          <a:lstStyle/>
          <a:p>
            <a:pPr lvl="0" algn="ct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63" name="矩形 262"/>
          <p:cNvSpPr/>
          <p:nvPr/>
        </p:nvSpPr>
        <p:spPr>
          <a:xfrm>
            <a:off x="9429552" y="4542617"/>
            <a:ext cx="1005403" cy="338554"/>
          </a:xfrm>
          <a:prstGeom prst="rect">
            <a:avLst/>
          </a:prstGeom>
        </p:spPr>
        <p:txBody>
          <a:bodyPr wrap="none">
            <a:spAutoFit/>
          </a:bodyPr>
          <a:lstStyle/>
          <a:p>
            <a:pPr lvl="0" algn="ct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grpSp>
        <p:nvGrpSpPr>
          <p:cNvPr id="264" name="组合 263"/>
          <p:cNvGrpSpPr/>
          <p:nvPr/>
        </p:nvGrpSpPr>
        <p:grpSpPr>
          <a:xfrm>
            <a:off x="1457422" y="2021629"/>
            <a:ext cx="1297399" cy="1284485"/>
            <a:chOff x="1486694" y="2665507"/>
            <a:chExt cx="1297399" cy="1284485"/>
          </a:xfrm>
        </p:grpSpPr>
        <p:sp>
          <p:nvSpPr>
            <p:cNvPr id="265" name="Freeform 5"/>
            <p:cNvSpPr/>
            <p:nvPr/>
          </p:nvSpPr>
          <p:spPr bwMode="auto">
            <a:xfrm rot="5400000">
              <a:off x="1476182" y="2728182"/>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CAE5"/>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solidFill>
                  <a:srgbClr val="233053"/>
                </a:solidFill>
                <a:latin typeface="微软雅黑" panose="020B0503020204020204" pitchFamily="34" charset="-122"/>
                <a:ea typeface="微软雅黑" panose="020B0503020204020204" pitchFamily="34" charset="-122"/>
              </a:endParaRPr>
            </a:p>
          </p:txBody>
        </p:sp>
        <p:sp>
          <p:nvSpPr>
            <p:cNvPr id="266" name="矩形 265"/>
            <p:cNvSpPr/>
            <p:nvPr/>
          </p:nvSpPr>
          <p:spPr>
            <a:xfrm>
              <a:off x="1486694" y="3047437"/>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solidFill>
                    <a:srgbClr val="233053"/>
                  </a:solidFill>
                  <a:latin typeface="微软雅黑" panose="020B0503020204020204" pitchFamily="34" charset="-122"/>
                  <a:ea typeface="微软雅黑" panose="020B0503020204020204" pitchFamily="34" charset="-122"/>
                </a:rPr>
                <a:t>01</a:t>
              </a:r>
              <a:endParaRPr lang="zh-CN" altLang="en-US" sz="2800" b="1" dirty="0">
                <a:solidFill>
                  <a:srgbClr val="233053"/>
                </a:solidFill>
                <a:latin typeface="微软雅黑" panose="020B0503020204020204" pitchFamily="34" charset="-122"/>
                <a:ea typeface="微软雅黑" panose="020B0503020204020204" pitchFamily="34" charset="-122"/>
              </a:endParaRPr>
            </a:p>
          </p:txBody>
        </p:sp>
      </p:grpSp>
      <p:grpSp>
        <p:nvGrpSpPr>
          <p:cNvPr id="267" name="组合 266"/>
          <p:cNvGrpSpPr/>
          <p:nvPr/>
        </p:nvGrpSpPr>
        <p:grpSpPr>
          <a:xfrm>
            <a:off x="4066132" y="2021629"/>
            <a:ext cx="1297399" cy="1284485"/>
            <a:chOff x="4222998" y="2665507"/>
            <a:chExt cx="1297399" cy="1284485"/>
          </a:xfrm>
        </p:grpSpPr>
        <p:sp>
          <p:nvSpPr>
            <p:cNvPr id="268" name="Freeform 5"/>
            <p:cNvSpPr/>
            <p:nvPr/>
          </p:nvSpPr>
          <p:spPr bwMode="auto">
            <a:xfrm rot="5400000">
              <a:off x="4226425" y="2728182"/>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C9AE93"/>
                </a:gs>
                <a:gs pos="32000">
                  <a:srgbClr val="A38D5D"/>
                </a:gs>
                <a:gs pos="63000">
                  <a:srgbClr val="C9AE93"/>
                </a:gs>
                <a:gs pos="100000">
                  <a:srgbClr val="A87D53"/>
                </a:gs>
              </a:gsLst>
              <a:lin ang="5400000" scaled="1"/>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solidFill>
                  <a:srgbClr val="233053"/>
                </a:solidFill>
                <a:latin typeface="微软雅黑" panose="020B0503020204020204" pitchFamily="34" charset="-122"/>
                <a:ea typeface="微软雅黑" panose="020B0503020204020204" pitchFamily="34" charset="-122"/>
              </a:endParaRPr>
            </a:p>
          </p:txBody>
        </p:sp>
        <p:sp>
          <p:nvSpPr>
            <p:cNvPr id="269" name="矩形 268"/>
            <p:cNvSpPr/>
            <p:nvPr/>
          </p:nvSpPr>
          <p:spPr>
            <a:xfrm>
              <a:off x="4222998" y="3078969"/>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solidFill>
                    <a:srgbClr val="233053"/>
                  </a:solidFill>
                  <a:latin typeface="微软雅黑" panose="020B0503020204020204" pitchFamily="34" charset="-122"/>
                  <a:ea typeface="微软雅黑" panose="020B0503020204020204" pitchFamily="34" charset="-122"/>
                </a:rPr>
                <a:t>02</a:t>
              </a:r>
              <a:endParaRPr lang="zh-CN" altLang="en-US" sz="2800" b="1" dirty="0">
                <a:solidFill>
                  <a:srgbClr val="233053"/>
                </a:solidFill>
                <a:latin typeface="微软雅黑" panose="020B0503020204020204" pitchFamily="34" charset="-122"/>
                <a:ea typeface="微软雅黑" panose="020B0503020204020204" pitchFamily="34" charset="-122"/>
              </a:endParaRPr>
            </a:p>
          </p:txBody>
        </p:sp>
      </p:grpSp>
      <p:grpSp>
        <p:nvGrpSpPr>
          <p:cNvPr id="270" name="组合 269"/>
          <p:cNvGrpSpPr/>
          <p:nvPr/>
        </p:nvGrpSpPr>
        <p:grpSpPr>
          <a:xfrm>
            <a:off x="6674842" y="2021629"/>
            <a:ext cx="1297399" cy="1284485"/>
            <a:chOff x="6959302" y="2689493"/>
            <a:chExt cx="1297399" cy="1284485"/>
          </a:xfrm>
        </p:grpSpPr>
        <p:sp>
          <p:nvSpPr>
            <p:cNvPr id="271" name="Freeform 5"/>
            <p:cNvSpPr/>
            <p:nvPr/>
          </p:nvSpPr>
          <p:spPr bwMode="auto">
            <a:xfrm rot="5400000">
              <a:off x="6967655" y="2752168"/>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CAE5"/>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solidFill>
                  <a:srgbClr val="233053"/>
                </a:solidFill>
                <a:latin typeface="微软雅黑" panose="020B0503020204020204" pitchFamily="34" charset="-122"/>
                <a:ea typeface="微软雅黑" panose="020B0503020204020204" pitchFamily="34" charset="-122"/>
              </a:endParaRPr>
            </a:p>
          </p:txBody>
        </p:sp>
        <p:sp>
          <p:nvSpPr>
            <p:cNvPr id="272" name="矩形 271"/>
            <p:cNvSpPr/>
            <p:nvPr/>
          </p:nvSpPr>
          <p:spPr>
            <a:xfrm>
              <a:off x="6959302" y="3068303"/>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solidFill>
                    <a:srgbClr val="233053"/>
                  </a:solidFill>
                  <a:latin typeface="微软雅黑" panose="020B0503020204020204" pitchFamily="34" charset="-122"/>
                  <a:ea typeface="微软雅黑" panose="020B0503020204020204" pitchFamily="34" charset="-122"/>
                </a:rPr>
                <a:t>03</a:t>
              </a:r>
              <a:endParaRPr lang="zh-CN" altLang="en-US" sz="2800" b="1" dirty="0">
                <a:solidFill>
                  <a:srgbClr val="233053"/>
                </a:solidFill>
                <a:latin typeface="微软雅黑" panose="020B0503020204020204" pitchFamily="34" charset="-122"/>
                <a:ea typeface="微软雅黑" panose="020B0503020204020204" pitchFamily="34" charset="-122"/>
              </a:endParaRPr>
            </a:p>
          </p:txBody>
        </p:sp>
      </p:grpSp>
      <p:grpSp>
        <p:nvGrpSpPr>
          <p:cNvPr id="273" name="组合 272"/>
          <p:cNvGrpSpPr/>
          <p:nvPr/>
        </p:nvGrpSpPr>
        <p:grpSpPr>
          <a:xfrm>
            <a:off x="9283552" y="2030621"/>
            <a:ext cx="1297399" cy="1284485"/>
            <a:chOff x="9312824" y="2571061"/>
            <a:chExt cx="1297399" cy="1284485"/>
          </a:xfrm>
        </p:grpSpPr>
        <p:sp>
          <p:nvSpPr>
            <p:cNvPr id="274" name="Freeform 5"/>
            <p:cNvSpPr/>
            <p:nvPr/>
          </p:nvSpPr>
          <p:spPr bwMode="auto">
            <a:xfrm rot="5400000">
              <a:off x="9319282" y="2633736"/>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C9AE93"/>
                </a:gs>
                <a:gs pos="32000">
                  <a:srgbClr val="A38D5D"/>
                </a:gs>
                <a:gs pos="63000">
                  <a:srgbClr val="C9AE93"/>
                </a:gs>
                <a:gs pos="100000">
                  <a:srgbClr val="A87D53"/>
                </a:gs>
              </a:gsLst>
              <a:lin ang="5400000" scaled="1"/>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solidFill>
                  <a:srgbClr val="233053"/>
                </a:solidFill>
                <a:latin typeface="微软雅黑" panose="020B0503020204020204" pitchFamily="34" charset="-122"/>
                <a:ea typeface="微软雅黑" panose="020B0503020204020204" pitchFamily="34" charset="-122"/>
              </a:endParaRPr>
            </a:p>
          </p:txBody>
        </p:sp>
        <p:sp>
          <p:nvSpPr>
            <p:cNvPr id="275" name="矩形 274"/>
            <p:cNvSpPr/>
            <p:nvPr/>
          </p:nvSpPr>
          <p:spPr>
            <a:xfrm>
              <a:off x="9312824" y="2996950"/>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solidFill>
                    <a:srgbClr val="233053"/>
                  </a:solidFill>
                  <a:latin typeface="微软雅黑" panose="020B0503020204020204" pitchFamily="34" charset="-122"/>
                  <a:ea typeface="微软雅黑" panose="020B0503020204020204" pitchFamily="34" charset="-122"/>
                </a:rPr>
                <a:t>04</a:t>
              </a:r>
              <a:endParaRPr lang="zh-CN" altLang="en-US" sz="2800" b="1" dirty="0">
                <a:solidFill>
                  <a:srgbClr val="233053"/>
                </a:solidFill>
                <a:latin typeface="微软雅黑" panose="020B0503020204020204" pitchFamily="34" charset="-122"/>
                <a:ea typeface="微软雅黑" panose="020B0503020204020204" pitchFamily="34" charset="-122"/>
              </a:endParaRPr>
            </a:p>
          </p:txBody>
        </p:sp>
      </p:grpSp>
      <p:sp>
        <p:nvSpPr>
          <p:cNvPr id="276" name="TextBox 53"/>
          <p:cNvSpPr txBox="1">
            <a:spLocks noChangeArrowheads="1"/>
          </p:cNvSpPr>
          <p:nvPr/>
        </p:nvSpPr>
        <p:spPr bwMode="auto">
          <a:xfrm>
            <a:off x="1350091" y="3547624"/>
            <a:ext cx="1818213" cy="52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sp>
        <p:nvSpPr>
          <p:cNvPr id="277" name="TextBox 53"/>
          <p:cNvSpPr txBox="1">
            <a:spLocks noChangeArrowheads="1"/>
          </p:cNvSpPr>
          <p:nvPr/>
        </p:nvSpPr>
        <p:spPr bwMode="auto">
          <a:xfrm>
            <a:off x="3997014" y="3546263"/>
            <a:ext cx="1818213" cy="52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sp>
        <p:nvSpPr>
          <p:cNvPr id="278" name="TextBox 53"/>
          <p:cNvSpPr txBox="1">
            <a:spLocks noChangeArrowheads="1"/>
          </p:cNvSpPr>
          <p:nvPr/>
        </p:nvSpPr>
        <p:spPr bwMode="auto">
          <a:xfrm>
            <a:off x="6524427" y="3546263"/>
            <a:ext cx="1818213" cy="52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sp>
        <p:nvSpPr>
          <p:cNvPr id="279" name="TextBox 53"/>
          <p:cNvSpPr txBox="1">
            <a:spLocks noChangeArrowheads="1"/>
          </p:cNvSpPr>
          <p:nvPr/>
        </p:nvSpPr>
        <p:spPr bwMode="auto">
          <a:xfrm>
            <a:off x="9051841" y="3546263"/>
            <a:ext cx="1701695" cy="52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wipe(left)">
                                          <p:cBhvr>
                                            <p:cTn id="7" dur="1500"/>
                                            <p:tgtEl>
                                              <p:spTgt spid="25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8"/>
                                            </p:tgtEl>
                                            <p:attrNameLst>
                                              <p:attrName>style.visibility</p:attrName>
                                            </p:attrNameLst>
                                          </p:cBhvr>
                                          <p:to>
                                            <p:strVal val="visible"/>
                                          </p:to>
                                        </p:set>
                                        <p:animEffect transition="in" filter="wipe(right)">
                                          <p:cBhvr>
                                            <p:cTn id="10" dur="1500"/>
                                            <p:tgtEl>
                                              <p:spTgt spid="258"/>
                                            </p:tgtEl>
                                          </p:cBhvr>
                                        </p:animEffect>
                                      </p:childTnLst>
                                    </p:cTn>
                                  </p:par>
                                </p:childTnLst>
                              </p:cTn>
                            </p:par>
                            <p:par>
                              <p:cTn id="11" fill="hold">
                                <p:stCondLst>
                                  <p:cond delay="1500"/>
                                </p:stCondLst>
                                <p:childTnLst>
                                  <p:par>
                                    <p:cTn id="12" presetID="2" presetClass="entr" presetSubtype="8" fill="hold" grpId="0" nodeType="afterEffect" p14:presetBounceEnd="67000">
                                      <p:stCondLst>
                                        <p:cond delay="0"/>
                                      </p:stCondLst>
                                      <p:childTnLst>
                                        <p:set>
                                          <p:cBhvr>
                                            <p:cTn id="13" dur="1" fill="hold">
                                              <p:stCondLst>
                                                <p:cond delay="0"/>
                                              </p:stCondLst>
                                            </p:cTn>
                                            <p:tgtEl>
                                              <p:spTgt spid="280"/>
                                            </p:tgtEl>
                                            <p:attrNameLst>
                                              <p:attrName>style.visibility</p:attrName>
                                            </p:attrNameLst>
                                          </p:cBhvr>
                                          <p:to>
                                            <p:strVal val="visible"/>
                                          </p:to>
                                        </p:set>
                                        <p:anim calcmode="lin" valueType="num" p14:bounceEnd="67000">
                                          <p:cBhvr additive="base">
                                            <p:cTn id="14" dur="2000" fill="hold"/>
                                            <p:tgtEl>
                                              <p:spTgt spid="280"/>
                                            </p:tgtEl>
                                            <p:attrNameLst>
                                              <p:attrName>ppt_x</p:attrName>
                                            </p:attrNameLst>
                                          </p:cBhvr>
                                          <p:tavLst>
                                            <p:tav tm="0">
                                              <p:val>
                                                <p:strVal val="0-#ppt_w/2"/>
                                              </p:val>
                                            </p:tav>
                                            <p:tav tm="100000">
                                              <p:val>
                                                <p:strVal val="#ppt_x"/>
                                              </p:val>
                                            </p:tav>
                                          </p:tavLst>
                                        </p:anim>
                                        <p:anim calcmode="lin" valueType="num" p14:bounceEnd="67000">
                                          <p:cBhvr additive="base">
                                            <p:cTn id="15" dur="2000" fill="hold"/>
                                            <p:tgtEl>
                                              <p:spTgt spid="280"/>
                                            </p:tgtEl>
                                            <p:attrNameLst>
                                              <p:attrName>ppt_y</p:attrName>
                                            </p:attrNameLst>
                                          </p:cBhvr>
                                          <p:tavLst>
                                            <p:tav tm="0">
                                              <p:val>
                                                <p:strVal val="#ppt_y"/>
                                              </p:val>
                                            </p:tav>
                                            <p:tav tm="100000">
                                              <p:val>
                                                <p:strVal val="#ppt_y"/>
                                              </p:val>
                                            </p:tav>
                                          </p:tavLst>
                                        </p:anim>
                                      </p:childTnLst>
                                    </p:cTn>
                                  </p:par>
                                </p:childTnLst>
                              </p:cTn>
                            </p:par>
                            <p:par>
                              <p:cTn id="16" fill="hold">
                                <p:stCondLst>
                                  <p:cond delay="3500"/>
                                </p:stCondLst>
                                <p:childTnLst>
                                  <p:par>
                                    <p:cTn id="17" presetID="49" presetClass="entr" presetSubtype="0" decel="100000" fill="hold" nodeType="afterEffect">
                                      <p:stCondLst>
                                        <p:cond delay="0"/>
                                      </p:stCondLst>
                                      <p:childTnLst>
                                        <p:set>
                                          <p:cBhvr>
                                            <p:cTn id="18" dur="1" fill="hold">
                                              <p:stCondLst>
                                                <p:cond delay="0"/>
                                              </p:stCondLst>
                                            </p:cTn>
                                            <p:tgtEl>
                                              <p:spTgt spid="264"/>
                                            </p:tgtEl>
                                            <p:attrNameLst>
                                              <p:attrName>style.visibility</p:attrName>
                                            </p:attrNameLst>
                                          </p:cBhvr>
                                          <p:to>
                                            <p:strVal val="visible"/>
                                          </p:to>
                                        </p:set>
                                        <p:anim calcmode="lin" valueType="num">
                                          <p:cBhvr>
                                            <p:cTn id="19" dur="1000" fill="hold"/>
                                            <p:tgtEl>
                                              <p:spTgt spid="264"/>
                                            </p:tgtEl>
                                            <p:attrNameLst>
                                              <p:attrName>ppt_w</p:attrName>
                                            </p:attrNameLst>
                                          </p:cBhvr>
                                          <p:tavLst>
                                            <p:tav tm="0">
                                              <p:val>
                                                <p:fltVal val="0"/>
                                              </p:val>
                                            </p:tav>
                                            <p:tav tm="100000">
                                              <p:val>
                                                <p:strVal val="#ppt_w"/>
                                              </p:val>
                                            </p:tav>
                                          </p:tavLst>
                                        </p:anim>
                                        <p:anim calcmode="lin" valueType="num">
                                          <p:cBhvr>
                                            <p:cTn id="20" dur="1000" fill="hold"/>
                                            <p:tgtEl>
                                              <p:spTgt spid="264"/>
                                            </p:tgtEl>
                                            <p:attrNameLst>
                                              <p:attrName>ppt_h</p:attrName>
                                            </p:attrNameLst>
                                          </p:cBhvr>
                                          <p:tavLst>
                                            <p:tav tm="0">
                                              <p:val>
                                                <p:fltVal val="0"/>
                                              </p:val>
                                            </p:tav>
                                            <p:tav tm="100000">
                                              <p:val>
                                                <p:strVal val="#ppt_h"/>
                                              </p:val>
                                            </p:tav>
                                          </p:tavLst>
                                        </p:anim>
                                        <p:anim calcmode="lin" valueType="num">
                                          <p:cBhvr>
                                            <p:cTn id="21" dur="1000" fill="hold"/>
                                            <p:tgtEl>
                                              <p:spTgt spid="264"/>
                                            </p:tgtEl>
                                            <p:attrNameLst>
                                              <p:attrName>style.rotation</p:attrName>
                                            </p:attrNameLst>
                                          </p:cBhvr>
                                          <p:tavLst>
                                            <p:tav tm="0">
                                              <p:val>
                                                <p:fltVal val="360"/>
                                              </p:val>
                                            </p:tav>
                                            <p:tav tm="100000">
                                              <p:val>
                                                <p:fltVal val="0"/>
                                              </p:val>
                                            </p:tav>
                                          </p:tavLst>
                                        </p:anim>
                                        <p:animEffect transition="in" filter="fade">
                                          <p:cBhvr>
                                            <p:cTn id="22" dur="1000"/>
                                            <p:tgtEl>
                                              <p:spTgt spid="264"/>
                                            </p:tgtEl>
                                          </p:cBhvr>
                                        </p:animEffect>
                                      </p:childTnLst>
                                    </p:cTn>
                                  </p:par>
                                  <p:par>
                                    <p:cTn id="23" presetID="2" presetClass="entr" presetSubtype="2" fill="hold" grpId="0" nodeType="withEffect">
                                      <p:stCondLst>
                                        <p:cond delay="0"/>
                                      </p:stCondLst>
                                      <p:iterate type="lt">
                                        <p:tmPct val="10000"/>
                                      </p:iterate>
                                      <p:childTnLst>
                                        <p:set>
                                          <p:cBhvr>
                                            <p:cTn id="24" dur="1" fill="hold">
                                              <p:stCondLst>
                                                <p:cond delay="0"/>
                                              </p:stCondLst>
                                            </p:cTn>
                                            <p:tgtEl>
                                              <p:spTgt spid="260"/>
                                            </p:tgtEl>
                                            <p:attrNameLst>
                                              <p:attrName>style.visibility</p:attrName>
                                            </p:attrNameLst>
                                          </p:cBhvr>
                                          <p:to>
                                            <p:strVal val="visible"/>
                                          </p:to>
                                        </p:set>
                                        <p:anim calcmode="lin" valueType="num">
                                          <p:cBhvr additive="base">
                                            <p:cTn id="25" dur="500" fill="hold"/>
                                            <p:tgtEl>
                                              <p:spTgt spid="260"/>
                                            </p:tgtEl>
                                            <p:attrNameLst>
                                              <p:attrName>ppt_x</p:attrName>
                                            </p:attrNameLst>
                                          </p:cBhvr>
                                          <p:tavLst>
                                            <p:tav tm="0">
                                              <p:val>
                                                <p:strVal val="1+#ppt_w/2"/>
                                              </p:val>
                                            </p:tav>
                                            <p:tav tm="100000">
                                              <p:val>
                                                <p:strVal val="#ppt_x"/>
                                              </p:val>
                                            </p:tav>
                                          </p:tavLst>
                                        </p:anim>
                                        <p:anim calcmode="lin" valueType="num">
                                          <p:cBhvr additive="base">
                                            <p:cTn id="26" dur="500" fill="hold"/>
                                            <p:tgtEl>
                                              <p:spTgt spid="260"/>
                                            </p:tgtEl>
                                            <p:attrNameLst>
                                              <p:attrName>ppt_y</p:attrName>
                                            </p:attrNameLst>
                                          </p:cBhvr>
                                          <p:tavLst>
                                            <p:tav tm="0">
                                              <p:val>
                                                <p:strVal val="#ppt_y"/>
                                              </p:val>
                                            </p:tav>
                                            <p:tav tm="100000">
                                              <p:val>
                                                <p:strVal val="#ppt_y"/>
                                              </p:val>
                                            </p:tav>
                                          </p:tavLst>
                                        </p:anim>
                                      </p:childTnLst>
                                    </p:cTn>
                                  </p:par>
                                </p:childTnLst>
                              </p:cTn>
                            </p:par>
                            <p:par>
                              <p:cTn id="27" fill="hold">
                                <p:stCondLst>
                                  <p:cond delay="4500"/>
                                </p:stCondLst>
                                <p:childTnLst>
                                  <p:par>
                                    <p:cTn id="28" presetID="49" presetClass="entr" presetSubtype="0" decel="100000" fill="hold" nodeType="afterEffect">
                                      <p:stCondLst>
                                        <p:cond delay="0"/>
                                      </p:stCondLst>
                                      <p:childTnLst>
                                        <p:set>
                                          <p:cBhvr>
                                            <p:cTn id="29" dur="1" fill="hold">
                                              <p:stCondLst>
                                                <p:cond delay="0"/>
                                              </p:stCondLst>
                                            </p:cTn>
                                            <p:tgtEl>
                                              <p:spTgt spid="267"/>
                                            </p:tgtEl>
                                            <p:attrNameLst>
                                              <p:attrName>style.visibility</p:attrName>
                                            </p:attrNameLst>
                                          </p:cBhvr>
                                          <p:to>
                                            <p:strVal val="visible"/>
                                          </p:to>
                                        </p:set>
                                        <p:anim calcmode="lin" valueType="num">
                                          <p:cBhvr>
                                            <p:cTn id="30" dur="1000" fill="hold"/>
                                            <p:tgtEl>
                                              <p:spTgt spid="267"/>
                                            </p:tgtEl>
                                            <p:attrNameLst>
                                              <p:attrName>ppt_w</p:attrName>
                                            </p:attrNameLst>
                                          </p:cBhvr>
                                          <p:tavLst>
                                            <p:tav tm="0">
                                              <p:val>
                                                <p:fltVal val="0"/>
                                              </p:val>
                                            </p:tav>
                                            <p:tav tm="100000">
                                              <p:val>
                                                <p:strVal val="#ppt_w"/>
                                              </p:val>
                                            </p:tav>
                                          </p:tavLst>
                                        </p:anim>
                                        <p:anim calcmode="lin" valueType="num">
                                          <p:cBhvr>
                                            <p:cTn id="31" dur="1000" fill="hold"/>
                                            <p:tgtEl>
                                              <p:spTgt spid="267"/>
                                            </p:tgtEl>
                                            <p:attrNameLst>
                                              <p:attrName>ppt_h</p:attrName>
                                            </p:attrNameLst>
                                          </p:cBhvr>
                                          <p:tavLst>
                                            <p:tav tm="0">
                                              <p:val>
                                                <p:fltVal val="0"/>
                                              </p:val>
                                            </p:tav>
                                            <p:tav tm="100000">
                                              <p:val>
                                                <p:strVal val="#ppt_h"/>
                                              </p:val>
                                            </p:tav>
                                          </p:tavLst>
                                        </p:anim>
                                        <p:anim calcmode="lin" valueType="num">
                                          <p:cBhvr>
                                            <p:cTn id="32" dur="1000" fill="hold"/>
                                            <p:tgtEl>
                                              <p:spTgt spid="267"/>
                                            </p:tgtEl>
                                            <p:attrNameLst>
                                              <p:attrName>style.rotation</p:attrName>
                                            </p:attrNameLst>
                                          </p:cBhvr>
                                          <p:tavLst>
                                            <p:tav tm="0">
                                              <p:val>
                                                <p:fltVal val="360"/>
                                              </p:val>
                                            </p:tav>
                                            <p:tav tm="100000">
                                              <p:val>
                                                <p:fltVal val="0"/>
                                              </p:val>
                                            </p:tav>
                                          </p:tavLst>
                                        </p:anim>
                                        <p:animEffect transition="in" filter="fade">
                                          <p:cBhvr>
                                            <p:cTn id="33" dur="1000"/>
                                            <p:tgtEl>
                                              <p:spTgt spid="267"/>
                                            </p:tgtEl>
                                          </p:cBhvr>
                                        </p:animEffect>
                                      </p:childTnLst>
                                    </p:cTn>
                                  </p:par>
                                  <p:par>
                                    <p:cTn id="34" presetID="2" presetClass="entr" presetSubtype="2" fill="hold" grpId="0" nodeType="withEffect">
                                      <p:stCondLst>
                                        <p:cond delay="0"/>
                                      </p:stCondLst>
                                      <p:iterate type="lt">
                                        <p:tmPct val="10000"/>
                                      </p:iterate>
                                      <p:childTnLst>
                                        <p:set>
                                          <p:cBhvr>
                                            <p:cTn id="35" dur="1" fill="hold">
                                              <p:stCondLst>
                                                <p:cond delay="0"/>
                                              </p:stCondLst>
                                            </p:cTn>
                                            <p:tgtEl>
                                              <p:spTgt spid="261"/>
                                            </p:tgtEl>
                                            <p:attrNameLst>
                                              <p:attrName>style.visibility</p:attrName>
                                            </p:attrNameLst>
                                          </p:cBhvr>
                                          <p:to>
                                            <p:strVal val="visible"/>
                                          </p:to>
                                        </p:set>
                                        <p:anim calcmode="lin" valueType="num">
                                          <p:cBhvr additive="base">
                                            <p:cTn id="36" dur="500" fill="hold"/>
                                            <p:tgtEl>
                                              <p:spTgt spid="261"/>
                                            </p:tgtEl>
                                            <p:attrNameLst>
                                              <p:attrName>ppt_x</p:attrName>
                                            </p:attrNameLst>
                                          </p:cBhvr>
                                          <p:tavLst>
                                            <p:tav tm="0">
                                              <p:val>
                                                <p:strVal val="1+#ppt_w/2"/>
                                              </p:val>
                                            </p:tav>
                                            <p:tav tm="100000">
                                              <p:val>
                                                <p:strVal val="#ppt_x"/>
                                              </p:val>
                                            </p:tav>
                                          </p:tavLst>
                                        </p:anim>
                                        <p:anim calcmode="lin" valueType="num">
                                          <p:cBhvr additive="base">
                                            <p:cTn id="37" dur="500" fill="hold"/>
                                            <p:tgtEl>
                                              <p:spTgt spid="261"/>
                                            </p:tgtEl>
                                            <p:attrNameLst>
                                              <p:attrName>ppt_y</p:attrName>
                                            </p:attrNameLst>
                                          </p:cBhvr>
                                          <p:tavLst>
                                            <p:tav tm="0">
                                              <p:val>
                                                <p:strVal val="#ppt_y"/>
                                              </p:val>
                                            </p:tav>
                                            <p:tav tm="100000">
                                              <p:val>
                                                <p:strVal val="#ppt_y"/>
                                              </p:val>
                                            </p:tav>
                                          </p:tavLst>
                                        </p:anim>
                                      </p:childTnLst>
                                    </p:cTn>
                                  </p:par>
                                </p:childTnLst>
                              </p:cTn>
                            </p:par>
                            <p:par>
                              <p:cTn id="38" fill="hold">
                                <p:stCondLst>
                                  <p:cond delay="5500"/>
                                </p:stCondLst>
                                <p:childTnLst>
                                  <p:par>
                                    <p:cTn id="39" presetID="49" presetClass="entr" presetSubtype="0" decel="100000" fill="hold" nodeType="afterEffect">
                                      <p:stCondLst>
                                        <p:cond delay="0"/>
                                      </p:stCondLst>
                                      <p:childTnLst>
                                        <p:set>
                                          <p:cBhvr>
                                            <p:cTn id="40" dur="1" fill="hold">
                                              <p:stCondLst>
                                                <p:cond delay="0"/>
                                              </p:stCondLst>
                                            </p:cTn>
                                            <p:tgtEl>
                                              <p:spTgt spid="270"/>
                                            </p:tgtEl>
                                            <p:attrNameLst>
                                              <p:attrName>style.visibility</p:attrName>
                                            </p:attrNameLst>
                                          </p:cBhvr>
                                          <p:to>
                                            <p:strVal val="visible"/>
                                          </p:to>
                                        </p:set>
                                        <p:anim calcmode="lin" valueType="num">
                                          <p:cBhvr>
                                            <p:cTn id="41" dur="1000" fill="hold"/>
                                            <p:tgtEl>
                                              <p:spTgt spid="270"/>
                                            </p:tgtEl>
                                            <p:attrNameLst>
                                              <p:attrName>ppt_w</p:attrName>
                                            </p:attrNameLst>
                                          </p:cBhvr>
                                          <p:tavLst>
                                            <p:tav tm="0">
                                              <p:val>
                                                <p:fltVal val="0"/>
                                              </p:val>
                                            </p:tav>
                                            <p:tav tm="100000">
                                              <p:val>
                                                <p:strVal val="#ppt_w"/>
                                              </p:val>
                                            </p:tav>
                                          </p:tavLst>
                                        </p:anim>
                                        <p:anim calcmode="lin" valueType="num">
                                          <p:cBhvr>
                                            <p:cTn id="42" dur="1000" fill="hold"/>
                                            <p:tgtEl>
                                              <p:spTgt spid="270"/>
                                            </p:tgtEl>
                                            <p:attrNameLst>
                                              <p:attrName>ppt_h</p:attrName>
                                            </p:attrNameLst>
                                          </p:cBhvr>
                                          <p:tavLst>
                                            <p:tav tm="0">
                                              <p:val>
                                                <p:fltVal val="0"/>
                                              </p:val>
                                            </p:tav>
                                            <p:tav tm="100000">
                                              <p:val>
                                                <p:strVal val="#ppt_h"/>
                                              </p:val>
                                            </p:tav>
                                          </p:tavLst>
                                        </p:anim>
                                        <p:anim calcmode="lin" valueType="num">
                                          <p:cBhvr>
                                            <p:cTn id="43" dur="1000" fill="hold"/>
                                            <p:tgtEl>
                                              <p:spTgt spid="270"/>
                                            </p:tgtEl>
                                            <p:attrNameLst>
                                              <p:attrName>style.rotation</p:attrName>
                                            </p:attrNameLst>
                                          </p:cBhvr>
                                          <p:tavLst>
                                            <p:tav tm="0">
                                              <p:val>
                                                <p:fltVal val="360"/>
                                              </p:val>
                                            </p:tav>
                                            <p:tav tm="100000">
                                              <p:val>
                                                <p:fltVal val="0"/>
                                              </p:val>
                                            </p:tav>
                                          </p:tavLst>
                                        </p:anim>
                                        <p:animEffect transition="in" filter="fade">
                                          <p:cBhvr>
                                            <p:cTn id="44" dur="1000"/>
                                            <p:tgtEl>
                                              <p:spTgt spid="270"/>
                                            </p:tgtEl>
                                          </p:cBhvr>
                                        </p:animEffect>
                                      </p:childTnLst>
                                    </p:cTn>
                                  </p:par>
                                  <p:par>
                                    <p:cTn id="45" presetID="2" presetClass="entr" presetSubtype="2" fill="hold" grpId="0" nodeType="withEffect">
                                      <p:stCondLst>
                                        <p:cond delay="0"/>
                                      </p:stCondLst>
                                      <p:iterate type="lt">
                                        <p:tmPct val="10000"/>
                                      </p:iterate>
                                      <p:childTnLst>
                                        <p:set>
                                          <p:cBhvr>
                                            <p:cTn id="46" dur="1" fill="hold">
                                              <p:stCondLst>
                                                <p:cond delay="0"/>
                                              </p:stCondLst>
                                            </p:cTn>
                                            <p:tgtEl>
                                              <p:spTgt spid="262"/>
                                            </p:tgtEl>
                                            <p:attrNameLst>
                                              <p:attrName>style.visibility</p:attrName>
                                            </p:attrNameLst>
                                          </p:cBhvr>
                                          <p:to>
                                            <p:strVal val="visible"/>
                                          </p:to>
                                        </p:set>
                                        <p:anim calcmode="lin" valueType="num">
                                          <p:cBhvr additive="base">
                                            <p:cTn id="47" dur="500" fill="hold"/>
                                            <p:tgtEl>
                                              <p:spTgt spid="262"/>
                                            </p:tgtEl>
                                            <p:attrNameLst>
                                              <p:attrName>ppt_x</p:attrName>
                                            </p:attrNameLst>
                                          </p:cBhvr>
                                          <p:tavLst>
                                            <p:tav tm="0">
                                              <p:val>
                                                <p:strVal val="1+#ppt_w/2"/>
                                              </p:val>
                                            </p:tav>
                                            <p:tav tm="100000">
                                              <p:val>
                                                <p:strVal val="#ppt_x"/>
                                              </p:val>
                                            </p:tav>
                                          </p:tavLst>
                                        </p:anim>
                                        <p:anim calcmode="lin" valueType="num">
                                          <p:cBhvr additive="base">
                                            <p:cTn id="48" dur="500" fill="hold"/>
                                            <p:tgtEl>
                                              <p:spTgt spid="262"/>
                                            </p:tgtEl>
                                            <p:attrNameLst>
                                              <p:attrName>ppt_y</p:attrName>
                                            </p:attrNameLst>
                                          </p:cBhvr>
                                          <p:tavLst>
                                            <p:tav tm="0">
                                              <p:val>
                                                <p:strVal val="#ppt_y"/>
                                              </p:val>
                                            </p:tav>
                                            <p:tav tm="100000">
                                              <p:val>
                                                <p:strVal val="#ppt_y"/>
                                              </p:val>
                                            </p:tav>
                                          </p:tavLst>
                                        </p:anim>
                                      </p:childTnLst>
                                    </p:cTn>
                                  </p:par>
                                </p:childTnLst>
                              </p:cTn>
                            </p:par>
                            <p:par>
                              <p:cTn id="49" fill="hold">
                                <p:stCondLst>
                                  <p:cond delay="6500"/>
                                </p:stCondLst>
                                <p:childTnLst>
                                  <p:par>
                                    <p:cTn id="50" presetID="49" presetClass="entr" presetSubtype="0" decel="100000" fill="hold" nodeType="afterEffect">
                                      <p:stCondLst>
                                        <p:cond delay="0"/>
                                      </p:stCondLst>
                                      <p:childTnLst>
                                        <p:set>
                                          <p:cBhvr>
                                            <p:cTn id="51" dur="1" fill="hold">
                                              <p:stCondLst>
                                                <p:cond delay="0"/>
                                              </p:stCondLst>
                                            </p:cTn>
                                            <p:tgtEl>
                                              <p:spTgt spid="273"/>
                                            </p:tgtEl>
                                            <p:attrNameLst>
                                              <p:attrName>style.visibility</p:attrName>
                                            </p:attrNameLst>
                                          </p:cBhvr>
                                          <p:to>
                                            <p:strVal val="visible"/>
                                          </p:to>
                                        </p:set>
                                        <p:anim calcmode="lin" valueType="num">
                                          <p:cBhvr>
                                            <p:cTn id="52" dur="1000" fill="hold"/>
                                            <p:tgtEl>
                                              <p:spTgt spid="273"/>
                                            </p:tgtEl>
                                            <p:attrNameLst>
                                              <p:attrName>ppt_w</p:attrName>
                                            </p:attrNameLst>
                                          </p:cBhvr>
                                          <p:tavLst>
                                            <p:tav tm="0">
                                              <p:val>
                                                <p:fltVal val="0"/>
                                              </p:val>
                                            </p:tav>
                                            <p:tav tm="100000">
                                              <p:val>
                                                <p:strVal val="#ppt_w"/>
                                              </p:val>
                                            </p:tav>
                                          </p:tavLst>
                                        </p:anim>
                                        <p:anim calcmode="lin" valueType="num">
                                          <p:cBhvr>
                                            <p:cTn id="53" dur="1000" fill="hold"/>
                                            <p:tgtEl>
                                              <p:spTgt spid="273"/>
                                            </p:tgtEl>
                                            <p:attrNameLst>
                                              <p:attrName>ppt_h</p:attrName>
                                            </p:attrNameLst>
                                          </p:cBhvr>
                                          <p:tavLst>
                                            <p:tav tm="0">
                                              <p:val>
                                                <p:fltVal val="0"/>
                                              </p:val>
                                            </p:tav>
                                            <p:tav tm="100000">
                                              <p:val>
                                                <p:strVal val="#ppt_h"/>
                                              </p:val>
                                            </p:tav>
                                          </p:tavLst>
                                        </p:anim>
                                        <p:anim calcmode="lin" valueType="num">
                                          <p:cBhvr>
                                            <p:cTn id="54" dur="1000" fill="hold"/>
                                            <p:tgtEl>
                                              <p:spTgt spid="273"/>
                                            </p:tgtEl>
                                            <p:attrNameLst>
                                              <p:attrName>style.rotation</p:attrName>
                                            </p:attrNameLst>
                                          </p:cBhvr>
                                          <p:tavLst>
                                            <p:tav tm="0">
                                              <p:val>
                                                <p:fltVal val="360"/>
                                              </p:val>
                                            </p:tav>
                                            <p:tav tm="100000">
                                              <p:val>
                                                <p:fltVal val="0"/>
                                              </p:val>
                                            </p:tav>
                                          </p:tavLst>
                                        </p:anim>
                                        <p:animEffect transition="in" filter="fade">
                                          <p:cBhvr>
                                            <p:cTn id="55" dur="1000"/>
                                            <p:tgtEl>
                                              <p:spTgt spid="273"/>
                                            </p:tgtEl>
                                          </p:cBhvr>
                                        </p:animEffect>
                                      </p:childTnLst>
                                    </p:cTn>
                                  </p:par>
                                  <p:par>
                                    <p:cTn id="56" presetID="2" presetClass="entr" presetSubtype="2" fill="hold" grpId="0" nodeType="withEffect">
                                      <p:stCondLst>
                                        <p:cond delay="0"/>
                                      </p:stCondLst>
                                      <p:iterate type="lt">
                                        <p:tmPct val="10000"/>
                                      </p:iterate>
                                      <p:childTnLst>
                                        <p:set>
                                          <p:cBhvr>
                                            <p:cTn id="57" dur="1" fill="hold">
                                              <p:stCondLst>
                                                <p:cond delay="0"/>
                                              </p:stCondLst>
                                            </p:cTn>
                                            <p:tgtEl>
                                              <p:spTgt spid="263"/>
                                            </p:tgtEl>
                                            <p:attrNameLst>
                                              <p:attrName>style.visibility</p:attrName>
                                            </p:attrNameLst>
                                          </p:cBhvr>
                                          <p:to>
                                            <p:strVal val="visible"/>
                                          </p:to>
                                        </p:set>
                                        <p:anim calcmode="lin" valueType="num">
                                          <p:cBhvr additive="base">
                                            <p:cTn id="58" dur="500" fill="hold"/>
                                            <p:tgtEl>
                                              <p:spTgt spid="263"/>
                                            </p:tgtEl>
                                            <p:attrNameLst>
                                              <p:attrName>ppt_x</p:attrName>
                                            </p:attrNameLst>
                                          </p:cBhvr>
                                          <p:tavLst>
                                            <p:tav tm="0">
                                              <p:val>
                                                <p:strVal val="1+#ppt_w/2"/>
                                              </p:val>
                                            </p:tav>
                                            <p:tav tm="100000">
                                              <p:val>
                                                <p:strVal val="#ppt_x"/>
                                              </p:val>
                                            </p:tav>
                                          </p:tavLst>
                                        </p:anim>
                                        <p:anim calcmode="lin" valueType="num">
                                          <p:cBhvr additive="base">
                                            <p:cTn id="59" dur="500" fill="hold"/>
                                            <p:tgtEl>
                                              <p:spTgt spid="263"/>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600"/>
                                      </p:stCondLst>
                                      <p:childTnLst>
                                        <p:set>
                                          <p:cBhvr>
                                            <p:cTn id="61" dur="1" fill="hold">
                                              <p:stCondLst>
                                                <p:cond delay="0"/>
                                              </p:stCondLst>
                                            </p:cTn>
                                            <p:tgtEl>
                                              <p:spTgt spid="276"/>
                                            </p:tgtEl>
                                            <p:attrNameLst>
                                              <p:attrName>style.visibility</p:attrName>
                                            </p:attrNameLst>
                                          </p:cBhvr>
                                          <p:to>
                                            <p:strVal val="visible"/>
                                          </p:to>
                                        </p:set>
                                        <p:anim calcmode="lin" valueType="num">
                                          <p:cBhvr additive="base">
                                            <p:cTn id="62" dur="1400" fill="hold"/>
                                            <p:tgtEl>
                                              <p:spTgt spid="276"/>
                                            </p:tgtEl>
                                            <p:attrNameLst>
                                              <p:attrName>ppt_x</p:attrName>
                                            </p:attrNameLst>
                                          </p:cBhvr>
                                          <p:tavLst>
                                            <p:tav tm="0">
                                              <p:val>
                                                <p:strVal val="1+#ppt_w/2"/>
                                              </p:val>
                                            </p:tav>
                                            <p:tav tm="100000">
                                              <p:val>
                                                <p:strVal val="#ppt_x"/>
                                              </p:val>
                                            </p:tav>
                                          </p:tavLst>
                                        </p:anim>
                                        <p:anim calcmode="lin" valueType="num">
                                          <p:cBhvr additive="base">
                                            <p:cTn id="63" dur="1400" fill="hold"/>
                                            <p:tgtEl>
                                              <p:spTgt spid="276"/>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600"/>
                                      </p:stCondLst>
                                      <p:childTnLst>
                                        <p:set>
                                          <p:cBhvr>
                                            <p:cTn id="65" dur="1" fill="hold">
                                              <p:stCondLst>
                                                <p:cond delay="0"/>
                                              </p:stCondLst>
                                            </p:cTn>
                                            <p:tgtEl>
                                              <p:spTgt spid="277"/>
                                            </p:tgtEl>
                                            <p:attrNameLst>
                                              <p:attrName>style.visibility</p:attrName>
                                            </p:attrNameLst>
                                          </p:cBhvr>
                                          <p:to>
                                            <p:strVal val="visible"/>
                                          </p:to>
                                        </p:set>
                                        <p:anim calcmode="lin" valueType="num">
                                          <p:cBhvr additive="base">
                                            <p:cTn id="66" dur="1400" fill="hold"/>
                                            <p:tgtEl>
                                              <p:spTgt spid="277"/>
                                            </p:tgtEl>
                                            <p:attrNameLst>
                                              <p:attrName>ppt_x</p:attrName>
                                            </p:attrNameLst>
                                          </p:cBhvr>
                                          <p:tavLst>
                                            <p:tav tm="0">
                                              <p:val>
                                                <p:strVal val="1+#ppt_w/2"/>
                                              </p:val>
                                            </p:tav>
                                            <p:tav tm="100000">
                                              <p:val>
                                                <p:strVal val="#ppt_x"/>
                                              </p:val>
                                            </p:tav>
                                          </p:tavLst>
                                        </p:anim>
                                        <p:anim calcmode="lin" valueType="num">
                                          <p:cBhvr additive="base">
                                            <p:cTn id="67" dur="1400" fill="hold"/>
                                            <p:tgtEl>
                                              <p:spTgt spid="277"/>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600"/>
                                      </p:stCondLst>
                                      <p:childTnLst>
                                        <p:set>
                                          <p:cBhvr>
                                            <p:cTn id="69" dur="1" fill="hold">
                                              <p:stCondLst>
                                                <p:cond delay="0"/>
                                              </p:stCondLst>
                                            </p:cTn>
                                            <p:tgtEl>
                                              <p:spTgt spid="278"/>
                                            </p:tgtEl>
                                            <p:attrNameLst>
                                              <p:attrName>style.visibility</p:attrName>
                                            </p:attrNameLst>
                                          </p:cBhvr>
                                          <p:to>
                                            <p:strVal val="visible"/>
                                          </p:to>
                                        </p:set>
                                        <p:anim calcmode="lin" valueType="num">
                                          <p:cBhvr additive="base">
                                            <p:cTn id="70" dur="1400" fill="hold"/>
                                            <p:tgtEl>
                                              <p:spTgt spid="278"/>
                                            </p:tgtEl>
                                            <p:attrNameLst>
                                              <p:attrName>ppt_x</p:attrName>
                                            </p:attrNameLst>
                                          </p:cBhvr>
                                          <p:tavLst>
                                            <p:tav tm="0">
                                              <p:val>
                                                <p:strVal val="1+#ppt_w/2"/>
                                              </p:val>
                                            </p:tav>
                                            <p:tav tm="100000">
                                              <p:val>
                                                <p:strVal val="#ppt_x"/>
                                              </p:val>
                                            </p:tav>
                                          </p:tavLst>
                                        </p:anim>
                                        <p:anim calcmode="lin" valueType="num">
                                          <p:cBhvr additive="base">
                                            <p:cTn id="71" dur="1400" fill="hold"/>
                                            <p:tgtEl>
                                              <p:spTgt spid="278"/>
                                            </p:tgtEl>
                                            <p:attrNameLst>
                                              <p:attrName>ppt_y</p:attrName>
                                            </p:attrNameLst>
                                          </p:cBhvr>
                                          <p:tavLst>
                                            <p:tav tm="0">
                                              <p:val>
                                                <p:strVal val="#ppt_y"/>
                                              </p:val>
                                            </p:tav>
                                            <p:tav tm="100000">
                                              <p:val>
                                                <p:strVal val="#ppt_y"/>
                                              </p:val>
                                            </p:tav>
                                          </p:tavLst>
                                        </p:anim>
                                      </p:childTnLst>
                                    </p:cTn>
                                  </p:par>
                                  <p:par>
                                    <p:cTn id="72" presetID="2" presetClass="entr" presetSubtype="2" decel="100000" fill="hold" grpId="0" nodeType="withEffect">
                                      <p:stCondLst>
                                        <p:cond delay="600"/>
                                      </p:stCondLst>
                                      <p:childTnLst>
                                        <p:set>
                                          <p:cBhvr>
                                            <p:cTn id="73" dur="1" fill="hold">
                                              <p:stCondLst>
                                                <p:cond delay="0"/>
                                              </p:stCondLst>
                                            </p:cTn>
                                            <p:tgtEl>
                                              <p:spTgt spid="279"/>
                                            </p:tgtEl>
                                            <p:attrNameLst>
                                              <p:attrName>style.visibility</p:attrName>
                                            </p:attrNameLst>
                                          </p:cBhvr>
                                          <p:to>
                                            <p:strVal val="visible"/>
                                          </p:to>
                                        </p:set>
                                        <p:anim calcmode="lin" valueType="num">
                                          <p:cBhvr additive="base">
                                            <p:cTn id="74" dur="1400" fill="hold"/>
                                            <p:tgtEl>
                                              <p:spTgt spid="279"/>
                                            </p:tgtEl>
                                            <p:attrNameLst>
                                              <p:attrName>ppt_x</p:attrName>
                                            </p:attrNameLst>
                                          </p:cBhvr>
                                          <p:tavLst>
                                            <p:tav tm="0">
                                              <p:val>
                                                <p:strVal val="1+#ppt_w/2"/>
                                              </p:val>
                                            </p:tav>
                                            <p:tav tm="100000">
                                              <p:val>
                                                <p:strVal val="#ppt_x"/>
                                              </p:val>
                                            </p:tav>
                                          </p:tavLst>
                                        </p:anim>
                                        <p:anim calcmode="lin" valueType="num">
                                          <p:cBhvr additive="base">
                                            <p:cTn id="75" dur="1400" fill="hold"/>
                                            <p:tgtEl>
                                              <p:spTgt spid="2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animBg="1"/>
          <p:bldP spid="258" grpId="0" animBg="1"/>
          <p:bldP spid="259" grpId="0" animBg="1"/>
          <p:bldP spid="260" grpId="0"/>
          <p:bldP spid="261" grpId="0"/>
          <p:bldP spid="262" grpId="0"/>
          <p:bldP spid="263" grpId="0"/>
          <p:bldP spid="276" grpId="0"/>
          <p:bldP spid="277" grpId="0"/>
          <p:bldP spid="278" grpId="0"/>
          <p:bldP spid="2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wipe(left)">
                                          <p:cBhvr>
                                            <p:cTn id="7" dur="1500"/>
                                            <p:tgtEl>
                                              <p:spTgt spid="25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8"/>
                                            </p:tgtEl>
                                            <p:attrNameLst>
                                              <p:attrName>style.visibility</p:attrName>
                                            </p:attrNameLst>
                                          </p:cBhvr>
                                          <p:to>
                                            <p:strVal val="visible"/>
                                          </p:to>
                                        </p:set>
                                        <p:animEffect transition="in" filter="wipe(right)">
                                          <p:cBhvr>
                                            <p:cTn id="10" dur="1500"/>
                                            <p:tgtEl>
                                              <p:spTgt spid="258"/>
                                            </p:tgtEl>
                                          </p:cBhvr>
                                        </p:animEffect>
                                      </p:childTnLst>
                                    </p:cTn>
                                  </p:par>
                                </p:childTnLst>
                              </p:cTn>
                            </p:par>
                            <p:par>
                              <p:cTn id="11" fill="hold">
                                <p:stCondLst>
                                  <p:cond delay="1500"/>
                                </p:stCondLst>
                                <p:childTnLst>
                                  <p:par>
                                    <p:cTn id="12" presetID="2" presetClass="entr" presetSubtype="8" fill="hold" grpId="0" nodeType="afterEffect">
                                      <p:stCondLst>
                                        <p:cond delay="0"/>
                                      </p:stCondLst>
                                      <p:childTnLst>
                                        <p:set>
                                          <p:cBhvr>
                                            <p:cTn id="13" dur="1" fill="hold">
                                              <p:stCondLst>
                                                <p:cond delay="0"/>
                                              </p:stCondLst>
                                            </p:cTn>
                                            <p:tgtEl>
                                              <p:spTgt spid="280"/>
                                            </p:tgtEl>
                                            <p:attrNameLst>
                                              <p:attrName>style.visibility</p:attrName>
                                            </p:attrNameLst>
                                          </p:cBhvr>
                                          <p:to>
                                            <p:strVal val="visible"/>
                                          </p:to>
                                        </p:set>
                                        <p:anim calcmode="lin" valueType="num">
                                          <p:cBhvr additive="base">
                                            <p:cTn id="14" dur="2000" fill="hold"/>
                                            <p:tgtEl>
                                              <p:spTgt spid="280"/>
                                            </p:tgtEl>
                                            <p:attrNameLst>
                                              <p:attrName>ppt_x</p:attrName>
                                            </p:attrNameLst>
                                          </p:cBhvr>
                                          <p:tavLst>
                                            <p:tav tm="0">
                                              <p:val>
                                                <p:strVal val="0-#ppt_w/2"/>
                                              </p:val>
                                            </p:tav>
                                            <p:tav tm="100000">
                                              <p:val>
                                                <p:strVal val="#ppt_x"/>
                                              </p:val>
                                            </p:tav>
                                          </p:tavLst>
                                        </p:anim>
                                        <p:anim calcmode="lin" valueType="num">
                                          <p:cBhvr additive="base">
                                            <p:cTn id="15" dur="2000" fill="hold"/>
                                            <p:tgtEl>
                                              <p:spTgt spid="280"/>
                                            </p:tgtEl>
                                            <p:attrNameLst>
                                              <p:attrName>ppt_y</p:attrName>
                                            </p:attrNameLst>
                                          </p:cBhvr>
                                          <p:tavLst>
                                            <p:tav tm="0">
                                              <p:val>
                                                <p:strVal val="#ppt_y"/>
                                              </p:val>
                                            </p:tav>
                                            <p:tav tm="100000">
                                              <p:val>
                                                <p:strVal val="#ppt_y"/>
                                              </p:val>
                                            </p:tav>
                                          </p:tavLst>
                                        </p:anim>
                                      </p:childTnLst>
                                    </p:cTn>
                                  </p:par>
                                </p:childTnLst>
                              </p:cTn>
                            </p:par>
                            <p:par>
                              <p:cTn id="16" fill="hold">
                                <p:stCondLst>
                                  <p:cond delay="3500"/>
                                </p:stCondLst>
                                <p:childTnLst>
                                  <p:par>
                                    <p:cTn id="17" presetID="49" presetClass="entr" presetSubtype="0" decel="100000" fill="hold" nodeType="afterEffect">
                                      <p:stCondLst>
                                        <p:cond delay="0"/>
                                      </p:stCondLst>
                                      <p:childTnLst>
                                        <p:set>
                                          <p:cBhvr>
                                            <p:cTn id="18" dur="1" fill="hold">
                                              <p:stCondLst>
                                                <p:cond delay="0"/>
                                              </p:stCondLst>
                                            </p:cTn>
                                            <p:tgtEl>
                                              <p:spTgt spid="264"/>
                                            </p:tgtEl>
                                            <p:attrNameLst>
                                              <p:attrName>style.visibility</p:attrName>
                                            </p:attrNameLst>
                                          </p:cBhvr>
                                          <p:to>
                                            <p:strVal val="visible"/>
                                          </p:to>
                                        </p:set>
                                        <p:anim calcmode="lin" valueType="num">
                                          <p:cBhvr>
                                            <p:cTn id="19" dur="1000" fill="hold"/>
                                            <p:tgtEl>
                                              <p:spTgt spid="264"/>
                                            </p:tgtEl>
                                            <p:attrNameLst>
                                              <p:attrName>ppt_w</p:attrName>
                                            </p:attrNameLst>
                                          </p:cBhvr>
                                          <p:tavLst>
                                            <p:tav tm="0">
                                              <p:val>
                                                <p:fltVal val="0"/>
                                              </p:val>
                                            </p:tav>
                                            <p:tav tm="100000">
                                              <p:val>
                                                <p:strVal val="#ppt_w"/>
                                              </p:val>
                                            </p:tav>
                                          </p:tavLst>
                                        </p:anim>
                                        <p:anim calcmode="lin" valueType="num">
                                          <p:cBhvr>
                                            <p:cTn id="20" dur="1000" fill="hold"/>
                                            <p:tgtEl>
                                              <p:spTgt spid="264"/>
                                            </p:tgtEl>
                                            <p:attrNameLst>
                                              <p:attrName>ppt_h</p:attrName>
                                            </p:attrNameLst>
                                          </p:cBhvr>
                                          <p:tavLst>
                                            <p:tav tm="0">
                                              <p:val>
                                                <p:fltVal val="0"/>
                                              </p:val>
                                            </p:tav>
                                            <p:tav tm="100000">
                                              <p:val>
                                                <p:strVal val="#ppt_h"/>
                                              </p:val>
                                            </p:tav>
                                          </p:tavLst>
                                        </p:anim>
                                        <p:anim calcmode="lin" valueType="num">
                                          <p:cBhvr>
                                            <p:cTn id="21" dur="1000" fill="hold"/>
                                            <p:tgtEl>
                                              <p:spTgt spid="264"/>
                                            </p:tgtEl>
                                            <p:attrNameLst>
                                              <p:attrName>style.rotation</p:attrName>
                                            </p:attrNameLst>
                                          </p:cBhvr>
                                          <p:tavLst>
                                            <p:tav tm="0">
                                              <p:val>
                                                <p:fltVal val="360"/>
                                              </p:val>
                                            </p:tav>
                                            <p:tav tm="100000">
                                              <p:val>
                                                <p:fltVal val="0"/>
                                              </p:val>
                                            </p:tav>
                                          </p:tavLst>
                                        </p:anim>
                                        <p:animEffect transition="in" filter="fade">
                                          <p:cBhvr>
                                            <p:cTn id="22" dur="1000"/>
                                            <p:tgtEl>
                                              <p:spTgt spid="264"/>
                                            </p:tgtEl>
                                          </p:cBhvr>
                                        </p:animEffect>
                                      </p:childTnLst>
                                    </p:cTn>
                                  </p:par>
                                  <p:par>
                                    <p:cTn id="23" presetID="2" presetClass="entr" presetSubtype="2" fill="hold" grpId="0" nodeType="withEffect">
                                      <p:stCondLst>
                                        <p:cond delay="0"/>
                                      </p:stCondLst>
                                      <p:iterate type="lt">
                                        <p:tmPct val="10000"/>
                                      </p:iterate>
                                      <p:childTnLst>
                                        <p:set>
                                          <p:cBhvr>
                                            <p:cTn id="24" dur="1" fill="hold">
                                              <p:stCondLst>
                                                <p:cond delay="0"/>
                                              </p:stCondLst>
                                            </p:cTn>
                                            <p:tgtEl>
                                              <p:spTgt spid="260"/>
                                            </p:tgtEl>
                                            <p:attrNameLst>
                                              <p:attrName>style.visibility</p:attrName>
                                            </p:attrNameLst>
                                          </p:cBhvr>
                                          <p:to>
                                            <p:strVal val="visible"/>
                                          </p:to>
                                        </p:set>
                                        <p:anim calcmode="lin" valueType="num">
                                          <p:cBhvr additive="base">
                                            <p:cTn id="25" dur="500" fill="hold"/>
                                            <p:tgtEl>
                                              <p:spTgt spid="260"/>
                                            </p:tgtEl>
                                            <p:attrNameLst>
                                              <p:attrName>ppt_x</p:attrName>
                                            </p:attrNameLst>
                                          </p:cBhvr>
                                          <p:tavLst>
                                            <p:tav tm="0">
                                              <p:val>
                                                <p:strVal val="1+#ppt_w/2"/>
                                              </p:val>
                                            </p:tav>
                                            <p:tav tm="100000">
                                              <p:val>
                                                <p:strVal val="#ppt_x"/>
                                              </p:val>
                                            </p:tav>
                                          </p:tavLst>
                                        </p:anim>
                                        <p:anim calcmode="lin" valueType="num">
                                          <p:cBhvr additive="base">
                                            <p:cTn id="26" dur="500" fill="hold"/>
                                            <p:tgtEl>
                                              <p:spTgt spid="260"/>
                                            </p:tgtEl>
                                            <p:attrNameLst>
                                              <p:attrName>ppt_y</p:attrName>
                                            </p:attrNameLst>
                                          </p:cBhvr>
                                          <p:tavLst>
                                            <p:tav tm="0">
                                              <p:val>
                                                <p:strVal val="#ppt_y"/>
                                              </p:val>
                                            </p:tav>
                                            <p:tav tm="100000">
                                              <p:val>
                                                <p:strVal val="#ppt_y"/>
                                              </p:val>
                                            </p:tav>
                                          </p:tavLst>
                                        </p:anim>
                                      </p:childTnLst>
                                    </p:cTn>
                                  </p:par>
                                </p:childTnLst>
                              </p:cTn>
                            </p:par>
                            <p:par>
                              <p:cTn id="27" fill="hold">
                                <p:stCondLst>
                                  <p:cond delay="4500"/>
                                </p:stCondLst>
                                <p:childTnLst>
                                  <p:par>
                                    <p:cTn id="28" presetID="49" presetClass="entr" presetSubtype="0" decel="100000" fill="hold" nodeType="afterEffect">
                                      <p:stCondLst>
                                        <p:cond delay="0"/>
                                      </p:stCondLst>
                                      <p:childTnLst>
                                        <p:set>
                                          <p:cBhvr>
                                            <p:cTn id="29" dur="1" fill="hold">
                                              <p:stCondLst>
                                                <p:cond delay="0"/>
                                              </p:stCondLst>
                                            </p:cTn>
                                            <p:tgtEl>
                                              <p:spTgt spid="267"/>
                                            </p:tgtEl>
                                            <p:attrNameLst>
                                              <p:attrName>style.visibility</p:attrName>
                                            </p:attrNameLst>
                                          </p:cBhvr>
                                          <p:to>
                                            <p:strVal val="visible"/>
                                          </p:to>
                                        </p:set>
                                        <p:anim calcmode="lin" valueType="num">
                                          <p:cBhvr>
                                            <p:cTn id="30" dur="1000" fill="hold"/>
                                            <p:tgtEl>
                                              <p:spTgt spid="267"/>
                                            </p:tgtEl>
                                            <p:attrNameLst>
                                              <p:attrName>ppt_w</p:attrName>
                                            </p:attrNameLst>
                                          </p:cBhvr>
                                          <p:tavLst>
                                            <p:tav tm="0">
                                              <p:val>
                                                <p:fltVal val="0"/>
                                              </p:val>
                                            </p:tav>
                                            <p:tav tm="100000">
                                              <p:val>
                                                <p:strVal val="#ppt_w"/>
                                              </p:val>
                                            </p:tav>
                                          </p:tavLst>
                                        </p:anim>
                                        <p:anim calcmode="lin" valueType="num">
                                          <p:cBhvr>
                                            <p:cTn id="31" dur="1000" fill="hold"/>
                                            <p:tgtEl>
                                              <p:spTgt spid="267"/>
                                            </p:tgtEl>
                                            <p:attrNameLst>
                                              <p:attrName>ppt_h</p:attrName>
                                            </p:attrNameLst>
                                          </p:cBhvr>
                                          <p:tavLst>
                                            <p:tav tm="0">
                                              <p:val>
                                                <p:fltVal val="0"/>
                                              </p:val>
                                            </p:tav>
                                            <p:tav tm="100000">
                                              <p:val>
                                                <p:strVal val="#ppt_h"/>
                                              </p:val>
                                            </p:tav>
                                          </p:tavLst>
                                        </p:anim>
                                        <p:anim calcmode="lin" valueType="num">
                                          <p:cBhvr>
                                            <p:cTn id="32" dur="1000" fill="hold"/>
                                            <p:tgtEl>
                                              <p:spTgt spid="267"/>
                                            </p:tgtEl>
                                            <p:attrNameLst>
                                              <p:attrName>style.rotation</p:attrName>
                                            </p:attrNameLst>
                                          </p:cBhvr>
                                          <p:tavLst>
                                            <p:tav tm="0">
                                              <p:val>
                                                <p:fltVal val="360"/>
                                              </p:val>
                                            </p:tav>
                                            <p:tav tm="100000">
                                              <p:val>
                                                <p:fltVal val="0"/>
                                              </p:val>
                                            </p:tav>
                                          </p:tavLst>
                                        </p:anim>
                                        <p:animEffect transition="in" filter="fade">
                                          <p:cBhvr>
                                            <p:cTn id="33" dur="1000"/>
                                            <p:tgtEl>
                                              <p:spTgt spid="267"/>
                                            </p:tgtEl>
                                          </p:cBhvr>
                                        </p:animEffect>
                                      </p:childTnLst>
                                    </p:cTn>
                                  </p:par>
                                  <p:par>
                                    <p:cTn id="34" presetID="2" presetClass="entr" presetSubtype="2" fill="hold" grpId="0" nodeType="withEffect">
                                      <p:stCondLst>
                                        <p:cond delay="0"/>
                                      </p:stCondLst>
                                      <p:iterate type="lt">
                                        <p:tmPct val="10000"/>
                                      </p:iterate>
                                      <p:childTnLst>
                                        <p:set>
                                          <p:cBhvr>
                                            <p:cTn id="35" dur="1" fill="hold">
                                              <p:stCondLst>
                                                <p:cond delay="0"/>
                                              </p:stCondLst>
                                            </p:cTn>
                                            <p:tgtEl>
                                              <p:spTgt spid="261"/>
                                            </p:tgtEl>
                                            <p:attrNameLst>
                                              <p:attrName>style.visibility</p:attrName>
                                            </p:attrNameLst>
                                          </p:cBhvr>
                                          <p:to>
                                            <p:strVal val="visible"/>
                                          </p:to>
                                        </p:set>
                                        <p:anim calcmode="lin" valueType="num">
                                          <p:cBhvr additive="base">
                                            <p:cTn id="36" dur="500" fill="hold"/>
                                            <p:tgtEl>
                                              <p:spTgt spid="261"/>
                                            </p:tgtEl>
                                            <p:attrNameLst>
                                              <p:attrName>ppt_x</p:attrName>
                                            </p:attrNameLst>
                                          </p:cBhvr>
                                          <p:tavLst>
                                            <p:tav tm="0">
                                              <p:val>
                                                <p:strVal val="1+#ppt_w/2"/>
                                              </p:val>
                                            </p:tav>
                                            <p:tav tm="100000">
                                              <p:val>
                                                <p:strVal val="#ppt_x"/>
                                              </p:val>
                                            </p:tav>
                                          </p:tavLst>
                                        </p:anim>
                                        <p:anim calcmode="lin" valueType="num">
                                          <p:cBhvr additive="base">
                                            <p:cTn id="37" dur="500" fill="hold"/>
                                            <p:tgtEl>
                                              <p:spTgt spid="261"/>
                                            </p:tgtEl>
                                            <p:attrNameLst>
                                              <p:attrName>ppt_y</p:attrName>
                                            </p:attrNameLst>
                                          </p:cBhvr>
                                          <p:tavLst>
                                            <p:tav tm="0">
                                              <p:val>
                                                <p:strVal val="#ppt_y"/>
                                              </p:val>
                                            </p:tav>
                                            <p:tav tm="100000">
                                              <p:val>
                                                <p:strVal val="#ppt_y"/>
                                              </p:val>
                                            </p:tav>
                                          </p:tavLst>
                                        </p:anim>
                                      </p:childTnLst>
                                    </p:cTn>
                                  </p:par>
                                </p:childTnLst>
                              </p:cTn>
                            </p:par>
                            <p:par>
                              <p:cTn id="38" fill="hold">
                                <p:stCondLst>
                                  <p:cond delay="5500"/>
                                </p:stCondLst>
                                <p:childTnLst>
                                  <p:par>
                                    <p:cTn id="39" presetID="49" presetClass="entr" presetSubtype="0" decel="100000" fill="hold" nodeType="afterEffect">
                                      <p:stCondLst>
                                        <p:cond delay="0"/>
                                      </p:stCondLst>
                                      <p:childTnLst>
                                        <p:set>
                                          <p:cBhvr>
                                            <p:cTn id="40" dur="1" fill="hold">
                                              <p:stCondLst>
                                                <p:cond delay="0"/>
                                              </p:stCondLst>
                                            </p:cTn>
                                            <p:tgtEl>
                                              <p:spTgt spid="270"/>
                                            </p:tgtEl>
                                            <p:attrNameLst>
                                              <p:attrName>style.visibility</p:attrName>
                                            </p:attrNameLst>
                                          </p:cBhvr>
                                          <p:to>
                                            <p:strVal val="visible"/>
                                          </p:to>
                                        </p:set>
                                        <p:anim calcmode="lin" valueType="num">
                                          <p:cBhvr>
                                            <p:cTn id="41" dur="1000" fill="hold"/>
                                            <p:tgtEl>
                                              <p:spTgt spid="270"/>
                                            </p:tgtEl>
                                            <p:attrNameLst>
                                              <p:attrName>ppt_w</p:attrName>
                                            </p:attrNameLst>
                                          </p:cBhvr>
                                          <p:tavLst>
                                            <p:tav tm="0">
                                              <p:val>
                                                <p:fltVal val="0"/>
                                              </p:val>
                                            </p:tav>
                                            <p:tav tm="100000">
                                              <p:val>
                                                <p:strVal val="#ppt_w"/>
                                              </p:val>
                                            </p:tav>
                                          </p:tavLst>
                                        </p:anim>
                                        <p:anim calcmode="lin" valueType="num">
                                          <p:cBhvr>
                                            <p:cTn id="42" dur="1000" fill="hold"/>
                                            <p:tgtEl>
                                              <p:spTgt spid="270"/>
                                            </p:tgtEl>
                                            <p:attrNameLst>
                                              <p:attrName>ppt_h</p:attrName>
                                            </p:attrNameLst>
                                          </p:cBhvr>
                                          <p:tavLst>
                                            <p:tav tm="0">
                                              <p:val>
                                                <p:fltVal val="0"/>
                                              </p:val>
                                            </p:tav>
                                            <p:tav tm="100000">
                                              <p:val>
                                                <p:strVal val="#ppt_h"/>
                                              </p:val>
                                            </p:tav>
                                          </p:tavLst>
                                        </p:anim>
                                        <p:anim calcmode="lin" valueType="num">
                                          <p:cBhvr>
                                            <p:cTn id="43" dur="1000" fill="hold"/>
                                            <p:tgtEl>
                                              <p:spTgt spid="270"/>
                                            </p:tgtEl>
                                            <p:attrNameLst>
                                              <p:attrName>style.rotation</p:attrName>
                                            </p:attrNameLst>
                                          </p:cBhvr>
                                          <p:tavLst>
                                            <p:tav tm="0">
                                              <p:val>
                                                <p:fltVal val="360"/>
                                              </p:val>
                                            </p:tav>
                                            <p:tav tm="100000">
                                              <p:val>
                                                <p:fltVal val="0"/>
                                              </p:val>
                                            </p:tav>
                                          </p:tavLst>
                                        </p:anim>
                                        <p:animEffect transition="in" filter="fade">
                                          <p:cBhvr>
                                            <p:cTn id="44" dur="1000"/>
                                            <p:tgtEl>
                                              <p:spTgt spid="270"/>
                                            </p:tgtEl>
                                          </p:cBhvr>
                                        </p:animEffect>
                                      </p:childTnLst>
                                    </p:cTn>
                                  </p:par>
                                  <p:par>
                                    <p:cTn id="45" presetID="2" presetClass="entr" presetSubtype="2" fill="hold" grpId="0" nodeType="withEffect">
                                      <p:stCondLst>
                                        <p:cond delay="0"/>
                                      </p:stCondLst>
                                      <p:iterate type="lt">
                                        <p:tmPct val="10000"/>
                                      </p:iterate>
                                      <p:childTnLst>
                                        <p:set>
                                          <p:cBhvr>
                                            <p:cTn id="46" dur="1" fill="hold">
                                              <p:stCondLst>
                                                <p:cond delay="0"/>
                                              </p:stCondLst>
                                            </p:cTn>
                                            <p:tgtEl>
                                              <p:spTgt spid="262"/>
                                            </p:tgtEl>
                                            <p:attrNameLst>
                                              <p:attrName>style.visibility</p:attrName>
                                            </p:attrNameLst>
                                          </p:cBhvr>
                                          <p:to>
                                            <p:strVal val="visible"/>
                                          </p:to>
                                        </p:set>
                                        <p:anim calcmode="lin" valueType="num">
                                          <p:cBhvr additive="base">
                                            <p:cTn id="47" dur="500" fill="hold"/>
                                            <p:tgtEl>
                                              <p:spTgt spid="262"/>
                                            </p:tgtEl>
                                            <p:attrNameLst>
                                              <p:attrName>ppt_x</p:attrName>
                                            </p:attrNameLst>
                                          </p:cBhvr>
                                          <p:tavLst>
                                            <p:tav tm="0">
                                              <p:val>
                                                <p:strVal val="1+#ppt_w/2"/>
                                              </p:val>
                                            </p:tav>
                                            <p:tav tm="100000">
                                              <p:val>
                                                <p:strVal val="#ppt_x"/>
                                              </p:val>
                                            </p:tav>
                                          </p:tavLst>
                                        </p:anim>
                                        <p:anim calcmode="lin" valueType="num">
                                          <p:cBhvr additive="base">
                                            <p:cTn id="48" dur="500" fill="hold"/>
                                            <p:tgtEl>
                                              <p:spTgt spid="262"/>
                                            </p:tgtEl>
                                            <p:attrNameLst>
                                              <p:attrName>ppt_y</p:attrName>
                                            </p:attrNameLst>
                                          </p:cBhvr>
                                          <p:tavLst>
                                            <p:tav tm="0">
                                              <p:val>
                                                <p:strVal val="#ppt_y"/>
                                              </p:val>
                                            </p:tav>
                                            <p:tav tm="100000">
                                              <p:val>
                                                <p:strVal val="#ppt_y"/>
                                              </p:val>
                                            </p:tav>
                                          </p:tavLst>
                                        </p:anim>
                                      </p:childTnLst>
                                    </p:cTn>
                                  </p:par>
                                </p:childTnLst>
                              </p:cTn>
                            </p:par>
                            <p:par>
                              <p:cTn id="49" fill="hold">
                                <p:stCondLst>
                                  <p:cond delay="6500"/>
                                </p:stCondLst>
                                <p:childTnLst>
                                  <p:par>
                                    <p:cTn id="50" presetID="49" presetClass="entr" presetSubtype="0" decel="100000" fill="hold" nodeType="afterEffect">
                                      <p:stCondLst>
                                        <p:cond delay="0"/>
                                      </p:stCondLst>
                                      <p:childTnLst>
                                        <p:set>
                                          <p:cBhvr>
                                            <p:cTn id="51" dur="1" fill="hold">
                                              <p:stCondLst>
                                                <p:cond delay="0"/>
                                              </p:stCondLst>
                                            </p:cTn>
                                            <p:tgtEl>
                                              <p:spTgt spid="273"/>
                                            </p:tgtEl>
                                            <p:attrNameLst>
                                              <p:attrName>style.visibility</p:attrName>
                                            </p:attrNameLst>
                                          </p:cBhvr>
                                          <p:to>
                                            <p:strVal val="visible"/>
                                          </p:to>
                                        </p:set>
                                        <p:anim calcmode="lin" valueType="num">
                                          <p:cBhvr>
                                            <p:cTn id="52" dur="1000" fill="hold"/>
                                            <p:tgtEl>
                                              <p:spTgt spid="273"/>
                                            </p:tgtEl>
                                            <p:attrNameLst>
                                              <p:attrName>ppt_w</p:attrName>
                                            </p:attrNameLst>
                                          </p:cBhvr>
                                          <p:tavLst>
                                            <p:tav tm="0">
                                              <p:val>
                                                <p:fltVal val="0"/>
                                              </p:val>
                                            </p:tav>
                                            <p:tav tm="100000">
                                              <p:val>
                                                <p:strVal val="#ppt_w"/>
                                              </p:val>
                                            </p:tav>
                                          </p:tavLst>
                                        </p:anim>
                                        <p:anim calcmode="lin" valueType="num">
                                          <p:cBhvr>
                                            <p:cTn id="53" dur="1000" fill="hold"/>
                                            <p:tgtEl>
                                              <p:spTgt spid="273"/>
                                            </p:tgtEl>
                                            <p:attrNameLst>
                                              <p:attrName>ppt_h</p:attrName>
                                            </p:attrNameLst>
                                          </p:cBhvr>
                                          <p:tavLst>
                                            <p:tav tm="0">
                                              <p:val>
                                                <p:fltVal val="0"/>
                                              </p:val>
                                            </p:tav>
                                            <p:tav tm="100000">
                                              <p:val>
                                                <p:strVal val="#ppt_h"/>
                                              </p:val>
                                            </p:tav>
                                          </p:tavLst>
                                        </p:anim>
                                        <p:anim calcmode="lin" valueType="num">
                                          <p:cBhvr>
                                            <p:cTn id="54" dur="1000" fill="hold"/>
                                            <p:tgtEl>
                                              <p:spTgt spid="273"/>
                                            </p:tgtEl>
                                            <p:attrNameLst>
                                              <p:attrName>style.rotation</p:attrName>
                                            </p:attrNameLst>
                                          </p:cBhvr>
                                          <p:tavLst>
                                            <p:tav tm="0">
                                              <p:val>
                                                <p:fltVal val="360"/>
                                              </p:val>
                                            </p:tav>
                                            <p:tav tm="100000">
                                              <p:val>
                                                <p:fltVal val="0"/>
                                              </p:val>
                                            </p:tav>
                                          </p:tavLst>
                                        </p:anim>
                                        <p:animEffect transition="in" filter="fade">
                                          <p:cBhvr>
                                            <p:cTn id="55" dur="1000"/>
                                            <p:tgtEl>
                                              <p:spTgt spid="273"/>
                                            </p:tgtEl>
                                          </p:cBhvr>
                                        </p:animEffect>
                                      </p:childTnLst>
                                    </p:cTn>
                                  </p:par>
                                  <p:par>
                                    <p:cTn id="56" presetID="2" presetClass="entr" presetSubtype="2" fill="hold" grpId="0" nodeType="withEffect">
                                      <p:stCondLst>
                                        <p:cond delay="0"/>
                                      </p:stCondLst>
                                      <p:iterate type="lt">
                                        <p:tmPct val="10000"/>
                                      </p:iterate>
                                      <p:childTnLst>
                                        <p:set>
                                          <p:cBhvr>
                                            <p:cTn id="57" dur="1" fill="hold">
                                              <p:stCondLst>
                                                <p:cond delay="0"/>
                                              </p:stCondLst>
                                            </p:cTn>
                                            <p:tgtEl>
                                              <p:spTgt spid="263"/>
                                            </p:tgtEl>
                                            <p:attrNameLst>
                                              <p:attrName>style.visibility</p:attrName>
                                            </p:attrNameLst>
                                          </p:cBhvr>
                                          <p:to>
                                            <p:strVal val="visible"/>
                                          </p:to>
                                        </p:set>
                                        <p:anim calcmode="lin" valueType="num">
                                          <p:cBhvr additive="base">
                                            <p:cTn id="58" dur="500" fill="hold"/>
                                            <p:tgtEl>
                                              <p:spTgt spid="263"/>
                                            </p:tgtEl>
                                            <p:attrNameLst>
                                              <p:attrName>ppt_x</p:attrName>
                                            </p:attrNameLst>
                                          </p:cBhvr>
                                          <p:tavLst>
                                            <p:tav tm="0">
                                              <p:val>
                                                <p:strVal val="1+#ppt_w/2"/>
                                              </p:val>
                                            </p:tav>
                                            <p:tav tm="100000">
                                              <p:val>
                                                <p:strVal val="#ppt_x"/>
                                              </p:val>
                                            </p:tav>
                                          </p:tavLst>
                                        </p:anim>
                                        <p:anim calcmode="lin" valueType="num">
                                          <p:cBhvr additive="base">
                                            <p:cTn id="59" dur="500" fill="hold"/>
                                            <p:tgtEl>
                                              <p:spTgt spid="263"/>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600"/>
                                      </p:stCondLst>
                                      <p:childTnLst>
                                        <p:set>
                                          <p:cBhvr>
                                            <p:cTn id="61" dur="1" fill="hold">
                                              <p:stCondLst>
                                                <p:cond delay="0"/>
                                              </p:stCondLst>
                                            </p:cTn>
                                            <p:tgtEl>
                                              <p:spTgt spid="276"/>
                                            </p:tgtEl>
                                            <p:attrNameLst>
                                              <p:attrName>style.visibility</p:attrName>
                                            </p:attrNameLst>
                                          </p:cBhvr>
                                          <p:to>
                                            <p:strVal val="visible"/>
                                          </p:to>
                                        </p:set>
                                        <p:anim calcmode="lin" valueType="num">
                                          <p:cBhvr additive="base">
                                            <p:cTn id="62" dur="1400" fill="hold"/>
                                            <p:tgtEl>
                                              <p:spTgt spid="276"/>
                                            </p:tgtEl>
                                            <p:attrNameLst>
                                              <p:attrName>ppt_x</p:attrName>
                                            </p:attrNameLst>
                                          </p:cBhvr>
                                          <p:tavLst>
                                            <p:tav tm="0">
                                              <p:val>
                                                <p:strVal val="1+#ppt_w/2"/>
                                              </p:val>
                                            </p:tav>
                                            <p:tav tm="100000">
                                              <p:val>
                                                <p:strVal val="#ppt_x"/>
                                              </p:val>
                                            </p:tav>
                                          </p:tavLst>
                                        </p:anim>
                                        <p:anim calcmode="lin" valueType="num">
                                          <p:cBhvr additive="base">
                                            <p:cTn id="63" dur="1400" fill="hold"/>
                                            <p:tgtEl>
                                              <p:spTgt spid="276"/>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600"/>
                                      </p:stCondLst>
                                      <p:childTnLst>
                                        <p:set>
                                          <p:cBhvr>
                                            <p:cTn id="65" dur="1" fill="hold">
                                              <p:stCondLst>
                                                <p:cond delay="0"/>
                                              </p:stCondLst>
                                            </p:cTn>
                                            <p:tgtEl>
                                              <p:spTgt spid="277"/>
                                            </p:tgtEl>
                                            <p:attrNameLst>
                                              <p:attrName>style.visibility</p:attrName>
                                            </p:attrNameLst>
                                          </p:cBhvr>
                                          <p:to>
                                            <p:strVal val="visible"/>
                                          </p:to>
                                        </p:set>
                                        <p:anim calcmode="lin" valueType="num">
                                          <p:cBhvr additive="base">
                                            <p:cTn id="66" dur="1400" fill="hold"/>
                                            <p:tgtEl>
                                              <p:spTgt spid="277"/>
                                            </p:tgtEl>
                                            <p:attrNameLst>
                                              <p:attrName>ppt_x</p:attrName>
                                            </p:attrNameLst>
                                          </p:cBhvr>
                                          <p:tavLst>
                                            <p:tav tm="0">
                                              <p:val>
                                                <p:strVal val="1+#ppt_w/2"/>
                                              </p:val>
                                            </p:tav>
                                            <p:tav tm="100000">
                                              <p:val>
                                                <p:strVal val="#ppt_x"/>
                                              </p:val>
                                            </p:tav>
                                          </p:tavLst>
                                        </p:anim>
                                        <p:anim calcmode="lin" valueType="num">
                                          <p:cBhvr additive="base">
                                            <p:cTn id="67" dur="1400" fill="hold"/>
                                            <p:tgtEl>
                                              <p:spTgt spid="277"/>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600"/>
                                      </p:stCondLst>
                                      <p:childTnLst>
                                        <p:set>
                                          <p:cBhvr>
                                            <p:cTn id="69" dur="1" fill="hold">
                                              <p:stCondLst>
                                                <p:cond delay="0"/>
                                              </p:stCondLst>
                                            </p:cTn>
                                            <p:tgtEl>
                                              <p:spTgt spid="278"/>
                                            </p:tgtEl>
                                            <p:attrNameLst>
                                              <p:attrName>style.visibility</p:attrName>
                                            </p:attrNameLst>
                                          </p:cBhvr>
                                          <p:to>
                                            <p:strVal val="visible"/>
                                          </p:to>
                                        </p:set>
                                        <p:anim calcmode="lin" valueType="num">
                                          <p:cBhvr additive="base">
                                            <p:cTn id="70" dur="1400" fill="hold"/>
                                            <p:tgtEl>
                                              <p:spTgt spid="278"/>
                                            </p:tgtEl>
                                            <p:attrNameLst>
                                              <p:attrName>ppt_x</p:attrName>
                                            </p:attrNameLst>
                                          </p:cBhvr>
                                          <p:tavLst>
                                            <p:tav tm="0">
                                              <p:val>
                                                <p:strVal val="1+#ppt_w/2"/>
                                              </p:val>
                                            </p:tav>
                                            <p:tav tm="100000">
                                              <p:val>
                                                <p:strVal val="#ppt_x"/>
                                              </p:val>
                                            </p:tav>
                                          </p:tavLst>
                                        </p:anim>
                                        <p:anim calcmode="lin" valueType="num">
                                          <p:cBhvr additive="base">
                                            <p:cTn id="71" dur="1400" fill="hold"/>
                                            <p:tgtEl>
                                              <p:spTgt spid="278"/>
                                            </p:tgtEl>
                                            <p:attrNameLst>
                                              <p:attrName>ppt_y</p:attrName>
                                            </p:attrNameLst>
                                          </p:cBhvr>
                                          <p:tavLst>
                                            <p:tav tm="0">
                                              <p:val>
                                                <p:strVal val="#ppt_y"/>
                                              </p:val>
                                            </p:tav>
                                            <p:tav tm="100000">
                                              <p:val>
                                                <p:strVal val="#ppt_y"/>
                                              </p:val>
                                            </p:tav>
                                          </p:tavLst>
                                        </p:anim>
                                      </p:childTnLst>
                                    </p:cTn>
                                  </p:par>
                                  <p:par>
                                    <p:cTn id="72" presetID="2" presetClass="entr" presetSubtype="2" decel="100000" fill="hold" grpId="0" nodeType="withEffect">
                                      <p:stCondLst>
                                        <p:cond delay="600"/>
                                      </p:stCondLst>
                                      <p:childTnLst>
                                        <p:set>
                                          <p:cBhvr>
                                            <p:cTn id="73" dur="1" fill="hold">
                                              <p:stCondLst>
                                                <p:cond delay="0"/>
                                              </p:stCondLst>
                                            </p:cTn>
                                            <p:tgtEl>
                                              <p:spTgt spid="279"/>
                                            </p:tgtEl>
                                            <p:attrNameLst>
                                              <p:attrName>style.visibility</p:attrName>
                                            </p:attrNameLst>
                                          </p:cBhvr>
                                          <p:to>
                                            <p:strVal val="visible"/>
                                          </p:to>
                                        </p:set>
                                        <p:anim calcmode="lin" valueType="num">
                                          <p:cBhvr additive="base">
                                            <p:cTn id="74" dur="1400" fill="hold"/>
                                            <p:tgtEl>
                                              <p:spTgt spid="279"/>
                                            </p:tgtEl>
                                            <p:attrNameLst>
                                              <p:attrName>ppt_x</p:attrName>
                                            </p:attrNameLst>
                                          </p:cBhvr>
                                          <p:tavLst>
                                            <p:tav tm="0">
                                              <p:val>
                                                <p:strVal val="1+#ppt_w/2"/>
                                              </p:val>
                                            </p:tav>
                                            <p:tav tm="100000">
                                              <p:val>
                                                <p:strVal val="#ppt_x"/>
                                              </p:val>
                                            </p:tav>
                                          </p:tavLst>
                                        </p:anim>
                                        <p:anim calcmode="lin" valueType="num">
                                          <p:cBhvr additive="base">
                                            <p:cTn id="75" dur="1400" fill="hold"/>
                                            <p:tgtEl>
                                              <p:spTgt spid="2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animBg="1"/>
          <p:bldP spid="258" grpId="0" animBg="1"/>
          <p:bldP spid="259" grpId="0" animBg="1"/>
          <p:bldP spid="260" grpId="0"/>
          <p:bldP spid="261" grpId="0"/>
          <p:bldP spid="262" grpId="0"/>
          <p:bldP spid="263" grpId="0"/>
          <p:bldP spid="276" grpId="0"/>
          <p:bldP spid="277" grpId="0"/>
          <p:bldP spid="278" grpId="0"/>
          <p:bldP spid="27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EC12ECF1-5158-4E59-ACDF-6A1DA8731043}"/>
              </a:ext>
            </a:extLst>
          </p:cNvPr>
          <p:cNvSpPr/>
          <p:nvPr/>
        </p:nvSpPr>
        <p:spPr>
          <a:xfrm>
            <a:off x="3121891" y="1175327"/>
            <a:ext cx="5948218" cy="4507346"/>
          </a:xfrm>
          <a:prstGeom prst="rect">
            <a:avLst/>
          </a:prstGeom>
          <a:solidFill>
            <a:srgbClr val="233053"/>
          </a:solidFill>
          <a:ln w="31750">
            <a:gradFill>
              <a:gsLst>
                <a:gs pos="0">
                  <a:srgbClr val="A87D53"/>
                </a:gs>
                <a:gs pos="70813">
                  <a:srgbClr val="C2813A"/>
                </a:gs>
                <a:gs pos="31000">
                  <a:srgbClr val="C9AE93"/>
                </a:gs>
                <a:gs pos="100000">
                  <a:srgbClr val="C9AE93"/>
                </a:gs>
              </a:gsLst>
              <a:lin ang="5400000" scaled="1"/>
            </a:gradFill>
          </a:ln>
          <a:effectLst>
            <a:outerShdw blurRad="50800"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862A1663-4362-494F-8A5E-BEC40A6F871B}"/>
              </a:ext>
            </a:extLst>
          </p:cNvPr>
          <p:cNvSpPr/>
          <p:nvPr/>
        </p:nvSpPr>
        <p:spPr>
          <a:xfrm>
            <a:off x="0" y="1477817"/>
            <a:ext cx="3881581" cy="3902365"/>
          </a:xfrm>
          <a:prstGeom prst="rect">
            <a:avLst/>
          </a:prstGeom>
          <a:blipFill dpi="0" rotWithShape="1">
            <a:blip r:embed="rId3">
              <a:alphaModFix amt="65000"/>
            </a:blip>
            <a:srcRect/>
            <a:stretch>
              <a:fillRect l="-1000" t="-1000"/>
            </a:stretch>
          </a:blipFill>
          <a:ln>
            <a:no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A97E5C64-3906-4DEC-BF27-9A83FBB7AB9B}"/>
              </a:ext>
            </a:extLst>
          </p:cNvPr>
          <p:cNvSpPr/>
          <p:nvPr/>
        </p:nvSpPr>
        <p:spPr>
          <a:xfrm rot="10800000">
            <a:off x="8310419" y="1477817"/>
            <a:ext cx="3881581" cy="3902365"/>
          </a:xfrm>
          <a:prstGeom prst="rect">
            <a:avLst/>
          </a:prstGeom>
          <a:blipFill dpi="0" rotWithShape="1">
            <a:blip r:embed="rId3">
              <a:alphaModFix amt="65000"/>
            </a:blip>
            <a:srcRect/>
            <a:stretch>
              <a:fillRect l="-1000" t="-1000"/>
            </a:stretch>
          </a:blipFill>
          <a:ln>
            <a:noFill/>
          </a:ln>
          <a:effectLst>
            <a:outerShdw blurRad="508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7E09B230-0996-48D4-B7F5-F15254847CAB}"/>
              </a:ext>
            </a:extLst>
          </p:cNvPr>
          <p:cNvGrpSpPr/>
          <p:nvPr/>
        </p:nvGrpSpPr>
        <p:grpSpPr>
          <a:xfrm>
            <a:off x="4613563" y="1385455"/>
            <a:ext cx="2985529" cy="4082472"/>
            <a:chOff x="4613563" y="1385455"/>
            <a:chExt cx="2985529" cy="4082472"/>
          </a:xfrm>
        </p:grpSpPr>
        <p:sp>
          <p:nvSpPr>
            <p:cNvPr id="8" name="矩形 7">
              <a:extLst>
                <a:ext uri="{FF2B5EF4-FFF2-40B4-BE49-F238E27FC236}">
                  <a16:creationId xmlns:a16="http://schemas.microsoft.com/office/drawing/2014/main" xmlns="" id="{D36D9E06-E9DB-4EC0-96E1-3F448003E7B7}"/>
                </a:ext>
              </a:extLst>
            </p:cNvPr>
            <p:cNvSpPr/>
            <p:nvPr/>
          </p:nvSpPr>
          <p:spPr>
            <a:xfrm>
              <a:off x="4613563" y="1385455"/>
              <a:ext cx="2964873" cy="4082472"/>
            </a:xfrm>
            <a:prstGeom prst="rect">
              <a:avLst/>
            </a:prstGeom>
            <a:noFill/>
            <a:ln w="31750">
              <a:gradFill flip="none" rotWithShape="1">
                <a:gsLst>
                  <a:gs pos="0">
                    <a:srgbClr val="C2813A"/>
                  </a:gs>
                  <a:gs pos="63000">
                    <a:srgbClr val="C9AE93"/>
                  </a:gs>
                  <a:gs pos="100000">
                    <a:srgbClr val="A87D53"/>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59">
              <a:extLst>
                <a:ext uri="{FF2B5EF4-FFF2-40B4-BE49-F238E27FC236}">
                  <a16:creationId xmlns:a16="http://schemas.microsoft.com/office/drawing/2014/main" xmlns="" id="{4443682B-DE6F-42FE-AA87-BF23822A5A0E}"/>
                </a:ext>
              </a:extLst>
            </p:cNvPr>
            <p:cNvSpPr>
              <a:spLocks noChangeArrowheads="1"/>
            </p:cNvSpPr>
            <p:nvPr/>
          </p:nvSpPr>
          <p:spPr bwMode="auto">
            <a:xfrm flipH="1">
              <a:off x="4795773" y="1465115"/>
              <a:ext cx="280331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a:gradFill>
                    <a:gsLst>
                      <a:gs pos="0">
                        <a:srgbClr val="A38D5D"/>
                      </a:gs>
                      <a:gs pos="70813">
                        <a:srgbClr val="A38D5D"/>
                      </a:gs>
                      <a:gs pos="31000">
                        <a:srgbClr val="C9AE93"/>
                      </a:gs>
                      <a:gs pos="100000">
                        <a:srgbClr val="C9AE93"/>
                      </a:gs>
                    </a:gsLst>
                    <a:lin ang="5400000" scaled="1"/>
                  </a:gradFill>
                  <a:latin typeface="字魂32号-汪子义星座体" panose="00000500000000000000" pitchFamily="2" charset="-122"/>
                  <a:ea typeface="字魂32号-汪子义星座体" panose="00000500000000000000" pitchFamily="2" charset="-122"/>
                  <a:sym typeface="方正兰亭黑_GBK" pitchFamily="2" charset="-122"/>
                </a:rPr>
                <a:t>谢谢</a:t>
              </a:r>
            </a:p>
          </p:txBody>
        </p:sp>
        <p:sp>
          <p:nvSpPr>
            <p:cNvPr id="21" name="TextBox 59">
              <a:extLst>
                <a:ext uri="{FF2B5EF4-FFF2-40B4-BE49-F238E27FC236}">
                  <a16:creationId xmlns:a16="http://schemas.microsoft.com/office/drawing/2014/main" xmlns="" id="{ECD898F5-66BB-4376-843F-786037AE31D4}"/>
                </a:ext>
              </a:extLst>
            </p:cNvPr>
            <p:cNvSpPr>
              <a:spLocks noChangeArrowheads="1"/>
            </p:cNvSpPr>
            <p:nvPr/>
          </p:nvSpPr>
          <p:spPr bwMode="auto">
            <a:xfrm flipH="1">
              <a:off x="6250753" y="2809307"/>
              <a:ext cx="125169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7200" dirty="0">
                  <a:gradFill>
                    <a:gsLst>
                      <a:gs pos="0">
                        <a:srgbClr val="A38D5D"/>
                      </a:gs>
                      <a:gs pos="70813">
                        <a:srgbClr val="A38D5D"/>
                      </a:gs>
                      <a:gs pos="31000">
                        <a:srgbClr val="C9AE93"/>
                      </a:gs>
                      <a:gs pos="100000">
                        <a:srgbClr val="C9AE93"/>
                      </a:gs>
                    </a:gsLst>
                    <a:lin ang="5400000" scaled="1"/>
                  </a:gradFill>
                  <a:latin typeface="字魂32号-汪子义星座体" panose="00000500000000000000" pitchFamily="2" charset="-122"/>
                  <a:ea typeface="字魂32号-汪子义星座体" panose="00000500000000000000" pitchFamily="2" charset="-122"/>
                  <a:sym typeface="方正兰亭黑_GBK" pitchFamily="2" charset="-122"/>
                </a:rPr>
                <a:t>观看</a:t>
              </a:r>
            </a:p>
          </p:txBody>
        </p:sp>
      </p:grpSp>
      <p:sp>
        <p:nvSpPr>
          <p:cNvPr id="22" name="Rectangle 20">
            <a:extLst>
              <a:ext uri="{FF2B5EF4-FFF2-40B4-BE49-F238E27FC236}">
                <a16:creationId xmlns:a16="http://schemas.microsoft.com/office/drawing/2014/main" xmlns="" id="{2FAE70F6-108B-4DDA-8618-06D59AA18FD9}"/>
              </a:ext>
            </a:extLst>
          </p:cNvPr>
          <p:cNvSpPr>
            <a:spLocks noChangeArrowheads="1"/>
          </p:cNvSpPr>
          <p:nvPr/>
        </p:nvSpPr>
        <p:spPr bwMode="auto">
          <a:xfrm>
            <a:off x="5338238" y="3113888"/>
            <a:ext cx="792525" cy="1846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fontAlgn="base">
              <a:lnSpc>
                <a:spcPct val="150000"/>
              </a:lnSpc>
              <a:spcBef>
                <a:spcPct val="0"/>
              </a:spcBef>
              <a:spcAft>
                <a:spcPct val="0"/>
              </a:spcAft>
              <a:buFont typeface="Arial" panose="020B0604020202020204" pitchFamily="34" charset="0"/>
              <a:buNone/>
            </a:pPr>
            <a:r>
              <a:rPr lang="zh-CN" altLang="en-US" sz="1200" dirty="0">
                <a:solidFill>
                  <a:schemeClr val="bg1">
                    <a:lumMod val="85000"/>
                  </a:schemeClr>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p>
        </p:txBody>
      </p:sp>
      <p:sp>
        <p:nvSpPr>
          <p:cNvPr id="23" name="Rectangle 20">
            <a:extLst>
              <a:ext uri="{FF2B5EF4-FFF2-40B4-BE49-F238E27FC236}">
                <a16:creationId xmlns:a16="http://schemas.microsoft.com/office/drawing/2014/main" xmlns="" id="{DA812A45-563D-4590-B6FC-A2096533DCD5}"/>
              </a:ext>
            </a:extLst>
          </p:cNvPr>
          <p:cNvSpPr>
            <a:spLocks noChangeArrowheads="1"/>
          </p:cNvSpPr>
          <p:nvPr/>
        </p:nvSpPr>
        <p:spPr bwMode="auto">
          <a:xfrm>
            <a:off x="5116035" y="4213015"/>
            <a:ext cx="507831" cy="125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fontAlgn="base">
              <a:lnSpc>
                <a:spcPct val="150000"/>
              </a:lnSpc>
              <a:spcBef>
                <a:spcPct val="0"/>
              </a:spcBef>
              <a:spcAft>
                <a:spcPct val="0"/>
              </a:spcAft>
              <a:buFont typeface="Arial" panose="020B0604020202020204" pitchFamily="34" charset="0"/>
              <a:buNone/>
            </a:pPr>
            <a:endParaRPr lang="zh-CN" altLang="en-US" sz="2400" dirty="0">
              <a:solidFill>
                <a:schemeClr val="bg1">
                  <a:lumMod val="85000"/>
                </a:schemeClr>
              </a:solidFill>
              <a:latin typeface="字魂32号-汪子义星座体" panose="00000500000000000000" pitchFamily="2" charset="-122"/>
              <a:ea typeface="字魂32号-汪子义星座体" panose="00000500000000000000" pitchFamily="2" charset="-122"/>
              <a:cs typeface="Arial" panose="020B0604020202020204" pitchFamily="34" charset="0"/>
            </a:endParaRPr>
          </a:p>
        </p:txBody>
      </p:sp>
    </p:spTree>
    <p:extLst>
      <p:ext uri="{BB962C8B-B14F-4D97-AF65-F5344CB8AC3E}">
        <p14:creationId xmlns:p14="http://schemas.microsoft.com/office/powerpoint/2010/main" val="167703314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8" presetClass="entr" presetSubtype="1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strips(downLeft)">
                                      <p:cBhvr>
                                        <p:cTn id="23" dur="500"/>
                                        <p:tgtEl>
                                          <p:spTgt spid="2"/>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nodePh="1">
                                  <p:stCondLst>
                                    <p:cond delay="0"/>
                                  </p:stCondLst>
                                  <p:endCondLst>
                                    <p:cond evt="begin" delay="0">
                                      <p:tn val="29"/>
                                    </p:cond>
                                  </p:end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9" grpId="0" animBg="1"/>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4F49D05-BDBE-439C-B7C7-C1A4EB49668F}"/>
              </a:ext>
            </a:extLst>
          </p:cNvPr>
          <p:cNvSpPr/>
          <p:nvPr/>
        </p:nvSpPr>
        <p:spPr>
          <a:xfrm>
            <a:off x="0" y="0"/>
            <a:ext cx="8848436" cy="6858000"/>
          </a:xfrm>
          <a:prstGeom prst="rect">
            <a:avLst/>
          </a:prstGeom>
          <a:blipFill dpi="0" rotWithShape="1">
            <a:blip r:embed="rId3">
              <a:alphaModFix amt="65000"/>
            </a:blip>
            <a:srcRect/>
            <a:stretch>
              <a:fillRect l="-1000" t="-28000"/>
            </a:stretch>
          </a:blipFill>
          <a:ln>
            <a:no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xmlns="" id="{26C3BBF6-CB6A-43F7-A93F-179D12B3D2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130144" y="3796145"/>
            <a:ext cx="3061855" cy="3061855"/>
          </a:xfrm>
          <a:prstGeom prst="rect">
            <a:avLst/>
          </a:prstGeom>
          <a:effectLst>
            <a:outerShdw blurRad="50800" dist="38100" dir="10800000" algn="r" rotWithShape="0">
              <a:prstClr val="black">
                <a:alpha val="40000"/>
              </a:prstClr>
            </a:outerShdw>
          </a:effectLst>
        </p:spPr>
      </p:pic>
      <p:sp>
        <p:nvSpPr>
          <p:cNvPr id="34" name="TextBox 59">
            <a:extLst>
              <a:ext uri="{FF2B5EF4-FFF2-40B4-BE49-F238E27FC236}">
                <a16:creationId xmlns:a16="http://schemas.microsoft.com/office/drawing/2014/main" xmlns="" id="{F305A718-D715-4F2F-9C30-840B5B0E1764}"/>
              </a:ext>
            </a:extLst>
          </p:cNvPr>
          <p:cNvSpPr>
            <a:spLocks noChangeArrowheads="1"/>
          </p:cNvSpPr>
          <p:nvPr/>
        </p:nvSpPr>
        <p:spPr bwMode="auto">
          <a:xfrm flipH="1">
            <a:off x="9614888" y="541252"/>
            <a:ext cx="125169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7200" b="1" dirty="0">
                <a:gradFill>
                  <a:gsLst>
                    <a:gs pos="0">
                      <a:srgbClr val="A38D5D"/>
                    </a:gs>
                    <a:gs pos="70813">
                      <a:srgbClr val="A38D5D"/>
                    </a:gs>
                    <a:gs pos="31000">
                      <a:srgbClr val="C9AE93"/>
                    </a:gs>
                    <a:gs pos="100000">
                      <a:srgbClr val="C9AE93"/>
                    </a:gs>
                  </a:gsLst>
                  <a:lin ang="5400000" scaled="1"/>
                </a:gradFill>
                <a:latin typeface="字魂32号-汪子义星座体" panose="00000500000000000000" pitchFamily="2" charset="-122"/>
                <a:ea typeface="字魂32号-汪子义星座体" panose="00000500000000000000" pitchFamily="2" charset="-122"/>
                <a:sym typeface="方正兰亭黑_GBK" pitchFamily="2" charset="-122"/>
              </a:rPr>
              <a:t>第一部分</a:t>
            </a:r>
          </a:p>
        </p:txBody>
      </p:sp>
      <p:grpSp>
        <p:nvGrpSpPr>
          <p:cNvPr id="2" name="组合 1">
            <a:extLst>
              <a:ext uri="{FF2B5EF4-FFF2-40B4-BE49-F238E27FC236}">
                <a16:creationId xmlns:a16="http://schemas.microsoft.com/office/drawing/2014/main" xmlns="" id="{0D557E7F-CE3E-4F23-8ADD-B58EA273EAEC}"/>
              </a:ext>
            </a:extLst>
          </p:cNvPr>
          <p:cNvGrpSpPr/>
          <p:nvPr/>
        </p:nvGrpSpPr>
        <p:grpSpPr>
          <a:xfrm>
            <a:off x="2018144" y="2148032"/>
            <a:ext cx="5721928" cy="2982190"/>
            <a:chOff x="2018144" y="2148032"/>
            <a:chExt cx="5721928" cy="2982190"/>
          </a:xfrm>
        </p:grpSpPr>
        <p:sp>
          <p:nvSpPr>
            <p:cNvPr id="33" name="矩形 32">
              <a:extLst>
                <a:ext uri="{FF2B5EF4-FFF2-40B4-BE49-F238E27FC236}">
                  <a16:creationId xmlns:a16="http://schemas.microsoft.com/office/drawing/2014/main" xmlns="" id="{08599AC4-DB2C-45F8-BBEC-ED76FD7CBC78}"/>
                </a:ext>
              </a:extLst>
            </p:cNvPr>
            <p:cNvSpPr/>
            <p:nvPr/>
          </p:nvSpPr>
          <p:spPr>
            <a:xfrm>
              <a:off x="2018144" y="2148032"/>
              <a:ext cx="5721928" cy="2982190"/>
            </a:xfrm>
            <a:prstGeom prst="rect">
              <a:avLst/>
            </a:prstGeom>
            <a:solidFill>
              <a:schemeClr val="bg1"/>
            </a:solidFill>
            <a:ln w="31750">
              <a:gradFill>
                <a:gsLst>
                  <a:gs pos="0">
                    <a:srgbClr val="A87D53"/>
                  </a:gs>
                  <a:gs pos="70813">
                    <a:srgbClr val="C2813A"/>
                  </a:gs>
                  <a:gs pos="31000">
                    <a:srgbClr val="C9AE93"/>
                  </a:gs>
                  <a:gs pos="100000">
                    <a:srgbClr val="C9AE93"/>
                  </a:gs>
                </a:gsLst>
                <a:lin ang="5400000" scaled="1"/>
              </a:gra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20">
              <a:extLst>
                <a:ext uri="{FF2B5EF4-FFF2-40B4-BE49-F238E27FC236}">
                  <a16:creationId xmlns:a16="http://schemas.microsoft.com/office/drawing/2014/main" xmlns="" id="{33CD5FC2-4F1E-48C0-B8D0-3DCFC99F3E02}"/>
                </a:ext>
              </a:extLst>
            </p:cNvPr>
            <p:cNvSpPr>
              <a:spLocks noChangeArrowheads="1"/>
            </p:cNvSpPr>
            <p:nvPr/>
          </p:nvSpPr>
          <p:spPr bwMode="auto">
            <a:xfrm>
              <a:off x="2763084" y="3393947"/>
              <a:ext cx="4011355" cy="131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fontAlgn="base">
                <a:lnSpc>
                  <a:spcPct val="150000"/>
                </a:lnSpc>
                <a:spcBef>
                  <a:spcPct val="0"/>
                </a:spcBef>
                <a:spcAft>
                  <a:spcPct val="0"/>
                </a:spcAft>
                <a:buFont typeface="Arial" panose="020B0604020202020204" pitchFamily="34" charset="0"/>
                <a:buNone/>
              </a:pPr>
              <a:r>
                <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endParaRPr lang="en-US" altLang="zh-CN"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endParaRPr>
            </a:p>
            <a:p>
              <a:pPr fontAlgn="base">
                <a:lnSpc>
                  <a:spcPct val="150000"/>
                </a:lnSpc>
                <a:spcBef>
                  <a:spcPct val="0"/>
                </a:spcBef>
                <a:spcAft>
                  <a:spcPct val="0"/>
                </a:spcAft>
              </a:pPr>
              <a:r>
                <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p>
            <a:p>
              <a:pPr fontAlgn="base">
                <a:lnSpc>
                  <a:spcPct val="150000"/>
                </a:lnSpc>
                <a:spcBef>
                  <a:spcPct val="0"/>
                </a:spcBef>
                <a:spcAft>
                  <a:spcPct val="0"/>
                </a:spcAft>
                <a:buFont typeface="Arial" panose="020B0604020202020204" pitchFamily="34" charset="0"/>
                <a:buNone/>
              </a:pPr>
              <a:endPar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endParaRPr>
            </a:p>
          </p:txBody>
        </p:sp>
        <p:sp>
          <p:nvSpPr>
            <p:cNvPr id="36" name="TextBox 47">
              <a:extLst>
                <a:ext uri="{FF2B5EF4-FFF2-40B4-BE49-F238E27FC236}">
                  <a16:creationId xmlns:a16="http://schemas.microsoft.com/office/drawing/2014/main" xmlns="" id="{4632F918-E3EC-4395-B8CE-2C26E142FD04}"/>
                </a:ext>
              </a:extLst>
            </p:cNvPr>
            <p:cNvSpPr txBox="1">
              <a:spLocks noChangeArrowheads="1"/>
            </p:cNvSpPr>
            <p:nvPr/>
          </p:nvSpPr>
          <p:spPr bwMode="auto">
            <a:xfrm>
              <a:off x="3242762" y="2480243"/>
              <a:ext cx="35316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14223C"/>
                  </a:solidFill>
                  <a:latin typeface="字魂32号-汪子义星座体" panose="00000500000000000000" pitchFamily="2" charset="-122"/>
                  <a:ea typeface="字魂32号-汪子义星座体" panose="00000500000000000000" pitchFamily="2" charset="-122"/>
                </a:rPr>
                <a:t>选题背景及意义</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6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矩形 150"/>
          <p:cNvSpPr/>
          <p:nvPr/>
        </p:nvSpPr>
        <p:spPr>
          <a:xfrm>
            <a:off x="3352454" y="4734317"/>
            <a:ext cx="1107996" cy="369332"/>
          </a:xfrm>
          <a:prstGeom prst="rect">
            <a:avLst/>
          </a:prstGeom>
        </p:spPr>
        <p:txBody>
          <a:bodyPr wrap="none">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52" name="矩形 151"/>
          <p:cNvSpPr/>
          <p:nvPr/>
        </p:nvSpPr>
        <p:spPr>
          <a:xfrm>
            <a:off x="5439463" y="4734317"/>
            <a:ext cx="1107996" cy="369332"/>
          </a:xfrm>
          <a:prstGeom prst="rect">
            <a:avLst/>
          </a:prstGeom>
        </p:spPr>
        <p:txBody>
          <a:bodyPr wrap="none">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53" name="矩形 152"/>
          <p:cNvSpPr/>
          <p:nvPr/>
        </p:nvSpPr>
        <p:spPr>
          <a:xfrm>
            <a:off x="7624944" y="4729586"/>
            <a:ext cx="1107996" cy="369332"/>
          </a:xfrm>
          <a:prstGeom prst="rect">
            <a:avLst/>
          </a:prstGeom>
        </p:spPr>
        <p:txBody>
          <a:bodyPr wrap="none">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nvGrpSpPr>
          <p:cNvPr id="154" name="组合 153"/>
          <p:cNvGrpSpPr/>
          <p:nvPr/>
        </p:nvGrpSpPr>
        <p:grpSpPr>
          <a:xfrm>
            <a:off x="3169729" y="3307581"/>
            <a:ext cx="1464503" cy="1284485"/>
            <a:chOff x="1486694" y="2665507"/>
            <a:chExt cx="1297399" cy="1284485"/>
          </a:xfrm>
        </p:grpSpPr>
        <p:sp>
          <p:nvSpPr>
            <p:cNvPr id="155" name="Freeform 5"/>
            <p:cNvSpPr/>
            <p:nvPr/>
          </p:nvSpPr>
          <p:spPr bwMode="auto">
            <a:xfrm rot="5400000">
              <a:off x="1476182" y="2728182"/>
              <a:ext cx="1284485" cy="1159135"/>
            </a:xfrm>
            <a:prstGeom prst="ellipse">
              <a:avLst/>
            </a:prstGeom>
            <a:gradFill>
              <a:gsLst>
                <a:gs pos="0">
                  <a:srgbClr val="A38D5D"/>
                </a:gs>
                <a:gs pos="28000">
                  <a:srgbClr val="C1A788"/>
                </a:gs>
                <a:gs pos="65000">
                  <a:srgbClr val="A87D53"/>
                </a:gs>
                <a:gs pos="100000">
                  <a:srgbClr val="C9AE93"/>
                </a:gs>
              </a:gsLst>
              <a:lin ang="5400000" scaled="1"/>
            </a:gradFill>
            <a:ln w="31750">
              <a:gradFill>
                <a:gsLst>
                  <a:gs pos="0">
                    <a:srgbClr val="A38D5D"/>
                  </a:gs>
                  <a:gs pos="28000">
                    <a:srgbClr val="C1A788"/>
                  </a:gs>
                  <a:gs pos="65000">
                    <a:srgbClr val="A87D53"/>
                  </a:gs>
                  <a:gs pos="100000">
                    <a:srgbClr val="C9AE93"/>
                  </a:gs>
                </a:gsLst>
                <a:lin ang="5400000" scaled="1"/>
              </a:grad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156" name="矩形 155"/>
            <p:cNvSpPr/>
            <p:nvPr/>
          </p:nvSpPr>
          <p:spPr>
            <a:xfrm>
              <a:off x="1486694" y="3047437"/>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solidFill>
                    <a:srgbClr val="14223C"/>
                  </a:solidFill>
                  <a:latin typeface="微软雅黑" panose="020B0503020204020204" pitchFamily="34" charset="-122"/>
                  <a:ea typeface="微软雅黑" panose="020B0503020204020204" pitchFamily="34" charset="-122"/>
                </a:rPr>
                <a:t>01</a:t>
              </a:r>
              <a:endParaRPr lang="zh-CN" altLang="en-US" sz="2800" b="1" dirty="0">
                <a:solidFill>
                  <a:srgbClr val="14223C"/>
                </a:solidFill>
                <a:latin typeface="微软雅黑" panose="020B0503020204020204" pitchFamily="34" charset="-122"/>
                <a:ea typeface="微软雅黑" panose="020B0503020204020204" pitchFamily="34" charset="-122"/>
              </a:endParaRPr>
            </a:p>
          </p:txBody>
        </p:sp>
      </p:grpSp>
      <p:grpSp>
        <p:nvGrpSpPr>
          <p:cNvPr id="157" name="组合 156"/>
          <p:cNvGrpSpPr/>
          <p:nvPr/>
        </p:nvGrpSpPr>
        <p:grpSpPr>
          <a:xfrm>
            <a:off x="5287389" y="3307581"/>
            <a:ext cx="1464503" cy="1284485"/>
            <a:chOff x="4222998" y="2665507"/>
            <a:chExt cx="1297399" cy="1284485"/>
          </a:xfrm>
        </p:grpSpPr>
        <p:sp>
          <p:nvSpPr>
            <p:cNvPr id="158" name="Freeform 5"/>
            <p:cNvSpPr/>
            <p:nvPr/>
          </p:nvSpPr>
          <p:spPr bwMode="auto">
            <a:xfrm rot="5400000">
              <a:off x="4226425" y="2728182"/>
              <a:ext cx="1284485" cy="1159135"/>
            </a:xfrm>
            <a:prstGeom prst="ellipse">
              <a:avLst/>
            </a:prstGeom>
            <a:solidFill>
              <a:srgbClr val="C1CAE5"/>
            </a:solidFill>
            <a:ln w="31750">
              <a:gradFill>
                <a:gsLst>
                  <a:gs pos="0">
                    <a:srgbClr val="A38D5D"/>
                  </a:gs>
                  <a:gs pos="36000">
                    <a:srgbClr val="C9AE93"/>
                  </a:gs>
                  <a:gs pos="68000">
                    <a:srgbClr val="A87D53"/>
                  </a:gs>
                  <a:gs pos="100000">
                    <a:srgbClr val="C9AE93"/>
                  </a:gs>
                </a:gsLst>
                <a:lin ang="5400000" scaled="1"/>
              </a:grad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159" name="矩形 158"/>
            <p:cNvSpPr/>
            <p:nvPr/>
          </p:nvSpPr>
          <p:spPr>
            <a:xfrm>
              <a:off x="4222998" y="3078969"/>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solidFill>
                    <a:srgbClr val="14223C"/>
                  </a:solidFill>
                  <a:latin typeface="微软雅黑" panose="020B0503020204020204" pitchFamily="34" charset="-122"/>
                  <a:ea typeface="微软雅黑" panose="020B0503020204020204" pitchFamily="34" charset="-122"/>
                </a:rPr>
                <a:t>02</a:t>
              </a:r>
              <a:endParaRPr lang="zh-CN" altLang="en-US" sz="2800" b="1" dirty="0">
                <a:solidFill>
                  <a:srgbClr val="14223C"/>
                </a:solidFill>
                <a:latin typeface="微软雅黑" panose="020B0503020204020204" pitchFamily="34" charset="-122"/>
                <a:ea typeface="微软雅黑" panose="020B0503020204020204" pitchFamily="34" charset="-122"/>
              </a:endParaRPr>
            </a:p>
          </p:txBody>
        </p:sp>
      </p:grpSp>
      <p:grpSp>
        <p:nvGrpSpPr>
          <p:cNvPr id="160" name="组合 159"/>
          <p:cNvGrpSpPr/>
          <p:nvPr/>
        </p:nvGrpSpPr>
        <p:grpSpPr>
          <a:xfrm>
            <a:off x="7405049" y="3307581"/>
            <a:ext cx="1464503" cy="1284485"/>
            <a:chOff x="6959302" y="2689493"/>
            <a:chExt cx="1297399" cy="1284485"/>
          </a:xfrm>
        </p:grpSpPr>
        <p:sp>
          <p:nvSpPr>
            <p:cNvPr id="161" name="Freeform 5"/>
            <p:cNvSpPr/>
            <p:nvPr/>
          </p:nvSpPr>
          <p:spPr bwMode="auto">
            <a:xfrm rot="5400000">
              <a:off x="6967655" y="2752168"/>
              <a:ext cx="1284485" cy="1159135"/>
            </a:xfrm>
            <a:prstGeom prst="ellipse">
              <a:avLst/>
            </a:prstGeom>
            <a:gradFill>
              <a:gsLst>
                <a:gs pos="0">
                  <a:srgbClr val="A38D5D"/>
                </a:gs>
                <a:gs pos="33000">
                  <a:srgbClr val="C9AE93"/>
                </a:gs>
                <a:gs pos="67000">
                  <a:srgbClr val="A87D53"/>
                </a:gs>
                <a:gs pos="100000">
                  <a:srgbClr val="C9AE93"/>
                </a:gs>
              </a:gsLst>
              <a:lin ang="5400000" scaled="1"/>
            </a:gradFill>
            <a:ln w="31750">
              <a:gradFill>
                <a:gsLst>
                  <a:gs pos="0">
                    <a:srgbClr val="A38D5D"/>
                  </a:gs>
                  <a:gs pos="33000">
                    <a:srgbClr val="C9AE93"/>
                  </a:gs>
                  <a:gs pos="67000">
                    <a:srgbClr val="A87D53"/>
                  </a:gs>
                  <a:gs pos="100000">
                    <a:srgbClr val="C9AE93"/>
                  </a:gs>
                </a:gsLst>
                <a:lin ang="5400000" scaled="1"/>
              </a:grad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162" name="矩形 161"/>
            <p:cNvSpPr/>
            <p:nvPr/>
          </p:nvSpPr>
          <p:spPr>
            <a:xfrm>
              <a:off x="6959302" y="3068303"/>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solidFill>
                    <a:srgbClr val="14223C"/>
                  </a:solidFill>
                  <a:latin typeface="微软雅黑" panose="020B0503020204020204" pitchFamily="34" charset="-122"/>
                  <a:ea typeface="微软雅黑" panose="020B0503020204020204" pitchFamily="34" charset="-122"/>
                </a:rPr>
                <a:t>03</a:t>
              </a:r>
              <a:endParaRPr lang="zh-CN" altLang="en-US" sz="2800" b="1" dirty="0">
                <a:solidFill>
                  <a:srgbClr val="14223C"/>
                </a:solidFill>
                <a:latin typeface="微软雅黑" panose="020B0503020204020204" pitchFamily="34" charset="-122"/>
                <a:ea typeface="微软雅黑" panose="020B0503020204020204" pitchFamily="34" charset="-122"/>
              </a:endParaRPr>
            </a:p>
          </p:txBody>
        </p:sp>
      </p:grpSp>
      <p:sp>
        <p:nvSpPr>
          <p:cNvPr id="163" name="TextBox 53"/>
          <p:cNvSpPr txBox="1">
            <a:spLocks noChangeArrowheads="1"/>
          </p:cNvSpPr>
          <p:nvPr/>
        </p:nvSpPr>
        <p:spPr bwMode="auto">
          <a:xfrm>
            <a:off x="3053501" y="5241170"/>
            <a:ext cx="1696957" cy="73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164" name="TextBox 53"/>
          <p:cNvSpPr txBox="1">
            <a:spLocks noChangeArrowheads="1"/>
          </p:cNvSpPr>
          <p:nvPr/>
        </p:nvSpPr>
        <p:spPr bwMode="auto">
          <a:xfrm>
            <a:off x="5178371" y="5241170"/>
            <a:ext cx="1696957" cy="73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165" name="TextBox 53"/>
          <p:cNvSpPr txBox="1">
            <a:spLocks noChangeArrowheads="1"/>
          </p:cNvSpPr>
          <p:nvPr/>
        </p:nvSpPr>
        <p:spPr bwMode="auto">
          <a:xfrm>
            <a:off x="7334446" y="5241170"/>
            <a:ext cx="1723745" cy="73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168" name="矩形 167"/>
          <p:cNvSpPr/>
          <p:nvPr/>
        </p:nvSpPr>
        <p:spPr>
          <a:xfrm rot="16200000">
            <a:off x="5301308" y="-2880331"/>
            <a:ext cx="1495606" cy="9703631"/>
          </a:xfrm>
          <a:prstGeom prst="rect">
            <a:avLst/>
          </a:prstGeom>
          <a:blipFill dpi="0" rotWithShape="1">
            <a:blip r:embed="rId3">
              <a:alphaModFix amt="65000"/>
            </a:blip>
            <a:srcRect/>
            <a:stretch>
              <a:fillRect l="-81000" t="-1000" r="-266000"/>
            </a:stretch>
          </a:blip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 calcmode="lin" valueType="num">
                                      <p:cBhvr additive="base">
                                        <p:cTn id="7" dur="1400" fill="hold"/>
                                        <p:tgtEl>
                                          <p:spTgt spid="168"/>
                                        </p:tgtEl>
                                        <p:attrNameLst>
                                          <p:attrName>ppt_x</p:attrName>
                                        </p:attrNameLst>
                                      </p:cBhvr>
                                      <p:tavLst>
                                        <p:tav tm="0">
                                          <p:val>
                                            <p:strVal val="0-#ppt_w/2"/>
                                          </p:val>
                                        </p:tav>
                                        <p:tav tm="100000">
                                          <p:val>
                                            <p:strVal val="#ppt_x"/>
                                          </p:val>
                                        </p:tav>
                                      </p:tavLst>
                                    </p:anim>
                                    <p:anim calcmode="lin" valueType="num">
                                      <p:cBhvr additive="base">
                                        <p:cTn id="8" dur="1400" fill="hold"/>
                                        <p:tgtEl>
                                          <p:spTgt spid="168"/>
                                        </p:tgtEl>
                                        <p:attrNameLst>
                                          <p:attrName>ppt_y</p:attrName>
                                        </p:attrNameLst>
                                      </p:cBhvr>
                                      <p:tavLst>
                                        <p:tav tm="0">
                                          <p:val>
                                            <p:strVal val="#ppt_y"/>
                                          </p:val>
                                        </p:tav>
                                        <p:tav tm="100000">
                                          <p:val>
                                            <p:strVal val="#ppt_y"/>
                                          </p:val>
                                        </p:tav>
                                      </p:tavLst>
                                    </p:anim>
                                  </p:childTnLst>
                                </p:cTn>
                              </p:par>
                            </p:childTnLst>
                          </p:cTn>
                        </p:par>
                        <p:par>
                          <p:cTn id="9" fill="hold">
                            <p:stCondLst>
                              <p:cond delay="1400"/>
                            </p:stCondLst>
                            <p:childTnLst>
                              <p:par>
                                <p:cTn id="10" presetID="49" presetClass="entr" presetSubtype="0" decel="100000" fill="hold" nodeType="afterEffect">
                                  <p:stCondLst>
                                    <p:cond delay="0"/>
                                  </p:stCondLst>
                                  <p:childTnLst>
                                    <p:set>
                                      <p:cBhvr>
                                        <p:cTn id="11" dur="1" fill="hold">
                                          <p:stCondLst>
                                            <p:cond delay="0"/>
                                          </p:stCondLst>
                                        </p:cTn>
                                        <p:tgtEl>
                                          <p:spTgt spid="154"/>
                                        </p:tgtEl>
                                        <p:attrNameLst>
                                          <p:attrName>style.visibility</p:attrName>
                                        </p:attrNameLst>
                                      </p:cBhvr>
                                      <p:to>
                                        <p:strVal val="visible"/>
                                      </p:to>
                                    </p:set>
                                    <p:anim calcmode="lin" valueType="num">
                                      <p:cBhvr>
                                        <p:cTn id="12" dur="1000" fill="hold"/>
                                        <p:tgtEl>
                                          <p:spTgt spid="154"/>
                                        </p:tgtEl>
                                        <p:attrNameLst>
                                          <p:attrName>ppt_w</p:attrName>
                                        </p:attrNameLst>
                                      </p:cBhvr>
                                      <p:tavLst>
                                        <p:tav tm="0">
                                          <p:val>
                                            <p:fltVal val="0"/>
                                          </p:val>
                                        </p:tav>
                                        <p:tav tm="100000">
                                          <p:val>
                                            <p:strVal val="#ppt_w"/>
                                          </p:val>
                                        </p:tav>
                                      </p:tavLst>
                                    </p:anim>
                                    <p:anim calcmode="lin" valueType="num">
                                      <p:cBhvr>
                                        <p:cTn id="13" dur="1000" fill="hold"/>
                                        <p:tgtEl>
                                          <p:spTgt spid="154"/>
                                        </p:tgtEl>
                                        <p:attrNameLst>
                                          <p:attrName>ppt_h</p:attrName>
                                        </p:attrNameLst>
                                      </p:cBhvr>
                                      <p:tavLst>
                                        <p:tav tm="0">
                                          <p:val>
                                            <p:fltVal val="0"/>
                                          </p:val>
                                        </p:tav>
                                        <p:tav tm="100000">
                                          <p:val>
                                            <p:strVal val="#ppt_h"/>
                                          </p:val>
                                        </p:tav>
                                      </p:tavLst>
                                    </p:anim>
                                    <p:anim calcmode="lin" valueType="num">
                                      <p:cBhvr>
                                        <p:cTn id="14" dur="1000" fill="hold"/>
                                        <p:tgtEl>
                                          <p:spTgt spid="154"/>
                                        </p:tgtEl>
                                        <p:attrNameLst>
                                          <p:attrName>style.rotation</p:attrName>
                                        </p:attrNameLst>
                                      </p:cBhvr>
                                      <p:tavLst>
                                        <p:tav tm="0">
                                          <p:val>
                                            <p:fltVal val="360"/>
                                          </p:val>
                                        </p:tav>
                                        <p:tav tm="100000">
                                          <p:val>
                                            <p:fltVal val="0"/>
                                          </p:val>
                                        </p:tav>
                                      </p:tavLst>
                                    </p:anim>
                                    <p:animEffect transition="in" filter="fade">
                                      <p:cBhvr>
                                        <p:cTn id="15" dur="1000"/>
                                        <p:tgtEl>
                                          <p:spTgt spid="154"/>
                                        </p:tgtEl>
                                      </p:cBhvr>
                                    </p:animEffect>
                                  </p:childTnLst>
                                </p:cTn>
                              </p:par>
                              <p:par>
                                <p:cTn id="16" presetID="2" presetClass="entr" presetSubtype="2" fill="hold" grpId="0" nodeType="withEffect">
                                  <p:stCondLst>
                                    <p:cond delay="0"/>
                                  </p:stCondLst>
                                  <p:iterate type="lt">
                                    <p:tmPct val="10000"/>
                                  </p:iterate>
                                  <p:childTnLst>
                                    <p:set>
                                      <p:cBhvr>
                                        <p:cTn id="17" dur="1" fill="hold">
                                          <p:stCondLst>
                                            <p:cond delay="0"/>
                                          </p:stCondLst>
                                        </p:cTn>
                                        <p:tgtEl>
                                          <p:spTgt spid="151"/>
                                        </p:tgtEl>
                                        <p:attrNameLst>
                                          <p:attrName>style.visibility</p:attrName>
                                        </p:attrNameLst>
                                      </p:cBhvr>
                                      <p:to>
                                        <p:strVal val="visible"/>
                                      </p:to>
                                    </p:set>
                                    <p:anim calcmode="lin" valueType="num">
                                      <p:cBhvr additive="base">
                                        <p:cTn id="18" dur="500" fill="hold"/>
                                        <p:tgtEl>
                                          <p:spTgt spid="151"/>
                                        </p:tgtEl>
                                        <p:attrNameLst>
                                          <p:attrName>ppt_x</p:attrName>
                                        </p:attrNameLst>
                                      </p:cBhvr>
                                      <p:tavLst>
                                        <p:tav tm="0">
                                          <p:val>
                                            <p:strVal val="1+#ppt_w/2"/>
                                          </p:val>
                                        </p:tav>
                                        <p:tav tm="100000">
                                          <p:val>
                                            <p:strVal val="#ppt_x"/>
                                          </p:val>
                                        </p:tav>
                                      </p:tavLst>
                                    </p:anim>
                                    <p:anim calcmode="lin" valueType="num">
                                      <p:cBhvr additive="base">
                                        <p:cTn id="19" dur="500" fill="hold"/>
                                        <p:tgtEl>
                                          <p:spTgt spid="151"/>
                                        </p:tgtEl>
                                        <p:attrNameLst>
                                          <p:attrName>ppt_y</p:attrName>
                                        </p:attrNameLst>
                                      </p:cBhvr>
                                      <p:tavLst>
                                        <p:tav tm="0">
                                          <p:val>
                                            <p:strVal val="#ppt_y"/>
                                          </p:val>
                                        </p:tav>
                                        <p:tav tm="100000">
                                          <p:val>
                                            <p:strVal val="#ppt_y"/>
                                          </p:val>
                                        </p:tav>
                                      </p:tavLst>
                                    </p:anim>
                                  </p:childTnLst>
                                </p:cTn>
                              </p:par>
                            </p:childTnLst>
                          </p:cTn>
                        </p:par>
                        <p:par>
                          <p:cTn id="20" fill="hold">
                            <p:stCondLst>
                              <p:cond delay="2400"/>
                            </p:stCondLst>
                            <p:childTnLst>
                              <p:par>
                                <p:cTn id="21" presetID="49" presetClass="entr" presetSubtype="0" decel="100000" fill="hold" nodeType="afterEffect">
                                  <p:stCondLst>
                                    <p:cond delay="0"/>
                                  </p:stCondLst>
                                  <p:childTnLst>
                                    <p:set>
                                      <p:cBhvr>
                                        <p:cTn id="22" dur="1" fill="hold">
                                          <p:stCondLst>
                                            <p:cond delay="0"/>
                                          </p:stCondLst>
                                        </p:cTn>
                                        <p:tgtEl>
                                          <p:spTgt spid="157"/>
                                        </p:tgtEl>
                                        <p:attrNameLst>
                                          <p:attrName>style.visibility</p:attrName>
                                        </p:attrNameLst>
                                      </p:cBhvr>
                                      <p:to>
                                        <p:strVal val="visible"/>
                                      </p:to>
                                    </p:set>
                                    <p:anim calcmode="lin" valueType="num">
                                      <p:cBhvr>
                                        <p:cTn id="23" dur="1000" fill="hold"/>
                                        <p:tgtEl>
                                          <p:spTgt spid="157"/>
                                        </p:tgtEl>
                                        <p:attrNameLst>
                                          <p:attrName>ppt_w</p:attrName>
                                        </p:attrNameLst>
                                      </p:cBhvr>
                                      <p:tavLst>
                                        <p:tav tm="0">
                                          <p:val>
                                            <p:fltVal val="0"/>
                                          </p:val>
                                        </p:tav>
                                        <p:tav tm="100000">
                                          <p:val>
                                            <p:strVal val="#ppt_w"/>
                                          </p:val>
                                        </p:tav>
                                      </p:tavLst>
                                    </p:anim>
                                    <p:anim calcmode="lin" valueType="num">
                                      <p:cBhvr>
                                        <p:cTn id="24" dur="1000" fill="hold"/>
                                        <p:tgtEl>
                                          <p:spTgt spid="157"/>
                                        </p:tgtEl>
                                        <p:attrNameLst>
                                          <p:attrName>ppt_h</p:attrName>
                                        </p:attrNameLst>
                                      </p:cBhvr>
                                      <p:tavLst>
                                        <p:tav tm="0">
                                          <p:val>
                                            <p:fltVal val="0"/>
                                          </p:val>
                                        </p:tav>
                                        <p:tav tm="100000">
                                          <p:val>
                                            <p:strVal val="#ppt_h"/>
                                          </p:val>
                                        </p:tav>
                                      </p:tavLst>
                                    </p:anim>
                                    <p:anim calcmode="lin" valueType="num">
                                      <p:cBhvr>
                                        <p:cTn id="25" dur="1000" fill="hold"/>
                                        <p:tgtEl>
                                          <p:spTgt spid="157"/>
                                        </p:tgtEl>
                                        <p:attrNameLst>
                                          <p:attrName>style.rotation</p:attrName>
                                        </p:attrNameLst>
                                      </p:cBhvr>
                                      <p:tavLst>
                                        <p:tav tm="0">
                                          <p:val>
                                            <p:fltVal val="360"/>
                                          </p:val>
                                        </p:tav>
                                        <p:tav tm="100000">
                                          <p:val>
                                            <p:fltVal val="0"/>
                                          </p:val>
                                        </p:tav>
                                      </p:tavLst>
                                    </p:anim>
                                    <p:animEffect transition="in" filter="fade">
                                      <p:cBhvr>
                                        <p:cTn id="26" dur="1000"/>
                                        <p:tgtEl>
                                          <p:spTgt spid="157"/>
                                        </p:tgtEl>
                                      </p:cBhvr>
                                    </p:animEffect>
                                  </p:childTnLst>
                                </p:cTn>
                              </p:par>
                              <p:par>
                                <p:cTn id="27" presetID="2" presetClass="entr" presetSubtype="2" fill="hold" grpId="0" nodeType="withEffect">
                                  <p:stCondLst>
                                    <p:cond delay="0"/>
                                  </p:stCondLst>
                                  <p:iterate type="lt">
                                    <p:tmPct val="10000"/>
                                  </p:iterate>
                                  <p:childTnLst>
                                    <p:set>
                                      <p:cBhvr>
                                        <p:cTn id="28" dur="1" fill="hold">
                                          <p:stCondLst>
                                            <p:cond delay="0"/>
                                          </p:stCondLst>
                                        </p:cTn>
                                        <p:tgtEl>
                                          <p:spTgt spid="152"/>
                                        </p:tgtEl>
                                        <p:attrNameLst>
                                          <p:attrName>style.visibility</p:attrName>
                                        </p:attrNameLst>
                                      </p:cBhvr>
                                      <p:to>
                                        <p:strVal val="visible"/>
                                      </p:to>
                                    </p:set>
                                    <p:anim calcmode="lin" valueType="num">
                                      <p:cBhvr additive="base">
                                        <p:cTn id="29" dur="500" fill="hold"/>
                                        <p:tgtEl>
                                          <p:spTgt spid="152"/>
                                        </p:tgtEl>
                                        <p:attrNameLst>
                                          <p:attrName>ppt_x</p:attrName>
                                        </p:attrNameLst>
                                      </p:cBhvr>
                                      <p:tavLst>
                                        <p:tav tm="0">
                                          <p:val>
                                            <p:strVal val="1+#ppt_w/2"/>
                                          </p:val>
                                        </p:tav>
                                        <p:tav tm="100000">
                                          <p:val>
                                            <p:strVal val="#ppt_x"/>
                                          </p:val>
                                        </p:tav>
                                      </p:tavLst>
                                    </p:anim>
                                    <p:anim calcmode="lin" valueType="num">
                                      <p:cBhvr additive="base">
                                        <p:cTn id="30" dur="500" fill="hold"/>
                                        <p:tgtEl>
                                          <p:spTgt spid="152"/>
                                        </p:tgtEl>
                                        <p:attrNameLst>
                                          <p:attrName>ppt_y</p:attrName>
                                        </p:attrNameLst>
                                      </p:cBhvr>
                                      <p:tavLst>
                                        <p:tav tm="0">
                                          <p:val>
                                            <p:strVal val="#ppt_y"/>
                                          </p:val>
                                        </p:tav>
                                        <p:tav tm="100000">
                                          <p:val>
                                            <p:strVal val="#ppt_y"/>
                                          </p:val>
                                        </p:tav>
                                      </p:tavLst>
                                    </p:anim>
                                  </p:childTnLst>
                                </p:cTn>
                              </p:par>
                            </p:childTnLst>
                          </p:cTn>
                        </p:par>
                        <p:par>
                          <p:cTn id="31" fill="hold">
                            <p:stCondLst>
                              <p:cond delay="3400"/>
                            </p:stCondLst>
                            <p:childTnLst>
                              <p:par>
                                <p:cTn id="32" presetID="49" presetClass="entr" presetSubtype="0" decel="100000" fill="hold" nodeType="afterEffect">
                                  <p:stCondLst>
                                    <p:cond delay="0"/>
                                  </p:stCondLst>
                                  <p:childTnLst>
                                    <p:set>
                                      <p:cBhvr>
                                        <p:cTn id="33" dur="1" fill="hold">
                                          <p:stCondLst>
                                            <p:cond delay="0"/>
                                          </p:stCondLst>
                                        </p:cTn>
                                        <p:tgtEl>
                                          <p:spTgt spid="160"/>
                                        </p:tgtEl>
                                        <p:attrNameLst>
                                          <p:attrName>style.visibility</p:attrName>
                                        </p:attrNameLst>
                                      </p:cBhvr>
                                      <p:to>
                                        <p:strVal val="visible"/>
                                      </p:to>
                                    </p:set>
                                    <p:anim calcmode="lin" valueType="num">
                                      <p:cBhvr>
                                        <p:cTn id="34" dur="1000" fill="hold"/>
                                        <p:tgtEl>
                                          <p:spTgt spid="160"/>
                                        </p:tgtEl>
                                        <p:attrNameLst>
                                          <p:attrName>ppt_w</p:attrName>
                                        </p:attrNameLst>
                                      </p:cBhvr>
                                      <p:tavLst>
                                        <p:tav tm="0">
                                          <p:val>
                                            <p:fltVal val="0"/>
                                          </p:val>
                                        </p:tav>
                                        <p:tav tm="100000">
                                          <p:val>
                                            <p:strVal val="#ppt_w"/>
                                          </p:val>
                                        </p:tav>
                                      </p:tavLst>
                                    </p:anim>
                                    <p:anim calcmode="lin" valueType="num">
                                      <p:cBhvr>
                                        <p:cTn id="35" dur="1000" fill="hold"/>
                                        <p:tgtEl>
                                          <p:spTgt spid="160"/>
                                        </p:tgtEl>
                                        <p:attrNameLst>
                                          <p:attrName>ppt_h</p:attrName>
                                        </p:attrNameLst>
                                      </p:cBhvr>
                                      <p:tavLst>
                                        <p:tav tm="0">
                                          <p:val>
                                            <p:fltVal val="0"/>
                                          </p:val>
                                        </p:tav>
                                        <p:tav tm="100000">
                                          <p:val>
                                            <p:strVal val="#ppt_h"/>
                                          </p:val>
                                        </p:tav>
                                      </p:tavLst>
                                    </p:anim>
                                    <p:anim calcmode="lin" valueType="num">
                                      <p:cBhvr>
                                        <p:cTn id="36" dur="1000" fill="hold"/>
                                        <p:tgtEl>
                                          <p:spTgt spid="160"/>
                                        </p:tgtEl>
                                        <p:attrNameLst>
                                          <p:attrName>style.rotation</p:attrName>
                                        </p:attrNameLst>
                                      </p:cBhvr>
                                      <p:tavLst>
                                        <p:tav tm="0">
                                          <p:val>
                                            <p:fltVal val="360"/>
                                          </p:val>
                                        </p:tav>
                                        <p:tav tm="100000">
                                          <p:val>
                                            <p:fltVal val="0"/>
                                          </p:val>
                                        </p:tav>
                                      </p:tavLst>
                                    </p:anim>
                                    <p:animEffect transition="in" filter="fade">
                                      <p:cBhvr>
                                        <p:cTn id="37" dur="1000"/>
                                        <p:tgtEl>
                                          <p:spTgt spid="160"/>
                                        </p:tgtEl>
                                      </p:cBhvr>
                                    </p:animEffect>
                                  </p:childTnLst>
                                </p:cTn>
                              </p:par>
                              <p:par>
                                <p:cTn id="38" presetID="2" presetClass="entr" presetSubtype="2" fill="hold" grpId="0" nodeType="withEffect">
                                  <p:stCondLst>
                                    <p:cond delay="0"/>
                                  </p:stCondLst>
                                  <p:iterate type="lt">
                                    <p:tmPct val="10000"/>
                                  </p:iterate>
                                  <p:childTnLst>
                                    <p:set>
                                      <p:cBhvr>
                                        <p:cTn id="39" dur="1" fill="hold">
                                          <p:stCondLst>
                                            <p:cond delay="0"/>
                                          </p:stCondLst>
                                        </p:cTn>
                                        <p:tgtEl>
                                          <p:spTgt spid="153"/>
                                        </p:tgtEl>
                                        <p:attrNameLst>
                                          <p:attrName>style.visibility</p:attrName>
                                        </p:attrNameLst>
                                      </p:cBhvr>
                                      <p:to>
                                        <p:strVal val="visible"/>
                                      </p:to>
                                    </p:set>
                                    <p:anim calcmode="lin" valueType="num">
                                      <p:cBhvr additive="base">
                                        <p:cTn id="40" dur="500" fill="hold"/>
                                        <p:tgtEl>
                                          <p:spTgt spid="153"/>
                                        </p:tgtEl>
                                        <p:attrNameLst>
                                          <p:attrName>ppt_x</p:attrName>
                                        </p:attrNameLst>
                                      </p:cBhvr>
                                      <p:tavLst>
                                        <p:tav tm="0">
                                          <p:val>
                                            <p:strVal val="1+#ppt_w/2"/>
                                          </p:val>
                                        </p:tav>
                                        <p:tav tm="100000">
                                          <p:val>
                                            <p:strVal val="#ppt_x"/>
                                          </p:val>
                                        </p:tav>
                                      </p:tavLst>
                                    </p:anim>
                                    <p:anim calcmode="lin" valueType="num">
                                      <p:cBhvr additive="base">
                                        <p:cTn id="41" dur="500" fill="hold"/>
                                        <p:tgtEl>
                                          <p:spTgt spid="153"/>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600"/>
                                  </p:stCondLst>
                                  <p:childTnLst>
                                    <p:set>
                                      <p:cBhvr>
                                        <p:cTn id="43" dur="1" fill="hold">
                                          <p:stCondLst>
                                            <p:cond delay="0"/>
                                          </p:stCondLst>
                                        </p:cTn>
                                        <p:tgtEl>
                                          <p:spTgt spid="163"/>
                                        </p:tgtEl>
                                        <p:attrNameLst>
                                          <p:attrName>style.visibility</p:attrName>
                                        </p:attrNameLst>
                                      </p:cBhvr>
                                      <p:to>
                                        <p:strVal val="visible"/>
                                      </p:to>
                                    </p:set>
                                    <p:anim calcmode="lin" valueType="num">
                                      <p:cBhvr additive="base">
                                        <p:cTn id="44" dur="1400" fill="hold"/>
                                        <p:tgtEl>
                                          <p:spTgt spid="163"/>
                                        </p:tgtEl>
                                        <p:attrNameLst>
                                          <p:attrName>ppt_x</p:attrName>
                                        </p:attrNameLst>
                                      </p:cBhvr>
                                      <p:tavLst>
                                        <p:tav tm="0">
                                          <p:val>
                                            <p:strVal val="1+#ppt_w/2"/>
                                          </p:val>
                                        </p:tav>
                                        <p:tav tm="100000">
                                          <p:val>
                                            <p:strVal val="#ppt_x"/>
                                          </p:val>
                                        </p:tav>
                                      </p:tavLst>
                                    </p:anim>
                                    <p:anim calcmode="lin" valueType="num">
                                      <p:cBhvr additive="base">
                                        <p:cTn id="45" dur="1400" fill="hold"/>
                                        <p:tgtEl>
                                          <p:spTgt spid="163"/>
                                        </p:tgtEl>
                                        <p:attrNameLst>
                                          <p:attrName>ppt_y</p:attrName>
                                        </p:attrNameLst>
                                      </p:cBhvr>
                                      <p:tavLst>
                                        <p:tav tm="0">
                                          <p:val>
                                            <p:strVal val="#ppt_y"/>
                                          </p:val>
                                        </p:tav>
                                        <p:tav tm="100000">
                                          <p:val>
                                            <p:strVal val="#ppt_y"/>
                                          </p:val>
                                        </p:tav>
                                      </p:tavLst>
                                    </p:anim>
                                  </p:childTnLst>
                                </p:cTn>
                              </p:par>
                              <p:par>
                                <p:cTn id="46" presetID="2" presetClass="entr" presetSubtype="2" decel="100000" fill="hold" grpId="0" nodeType="withEffect">
                                  <p:stCondLst>
                                    <p:cond delay="600"/>
                                  </p:stCondLst>
                                  <p:childTnLst>
                                    <p:set>
                                      <p:cBhvr>
                                        <p:cTn id="47" dur="1" fill="hold">
                                          <p:stCondLst>
                                            <p:cond delay="0"/>
                                          </p:stCondLst>
                                        </p:cTn>
                                        <p:tgtEl>
                                          <p:spTgt spid="164"/>
                                        </p:tgtEl>
                                        <p:attrNameLst>
                                          <p:attrName>style.visibility</p:attrName>
                                        </p:attrNameLst>
                                      </p:cBhvr>
                                      <p:to>
                                        <p:strVal val="visible"/>
                                      </p:to>
                                    </p:set>
                                    <p:anim calcmode="lin" valueType="num">
                                      <p:cBhvr additive="base">
                                        <p:cTn id="48" dur="1400" fill="hold"/>
                                        <p:tgtEl>
                                          <p:spTgt spid="164"/>
                                        </p:tgtEl>
                                        <p:attrNameLst>
                                          <p:attrName>ppt_x</p:attrName>
                                        </p:attrNameLst>
                                      </p:cBhvr>
                                      <p:tavLst>
                                        <p:tav tm="0">
                                          <p:val>
                                            <p:strVal val="1+#ppt_w/2"/>
                                          </p:val>
                                        </p:tav>
                                        <p:tav tm="100000">
                                          <p:val>
                                            <p:strVal val="#ppt_x"/>
                                          </p:val>
                                        </p:tav>
                                      </p:tavLst>
                                    </p:anim>
                                    <p:anim calcmode="lin" valueType="num">
                                      <p:cBhvr additive="base">
                                        <p:cTn id="49" dur="1400" fill="hold"/>
                                        <p:tgtEl>
                                          <p:spTgt spid="164"/>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600"/>
                                  </p:stCondLst>
                                  <p:childTnLst>
                                    <p:set>
                                      <p:cBhvr>
                                        <p:cTn id="51" dur="1" fill="hold">
                                          <p:stCondLst>
                                            <p:cond delay="0"/>
                                          </p:stCondLst>
                                        </p:cTn>
                                        <p:tgtEl>
                                          <p:spTgt spid="165"/>
                                        </p:tgtEl>
                                        <p:attrNameLst>
                                          <p:attrName>style.visibility</p:attrName>
                                        </p:attrNameLst>
                                      </p:cBhvr>
                                      <p:to>
                                        <p:strVal val="visible"/>
                                      </p:to>
                                    </p:set>
                                    <p:anim calcmode="lin" valueType="num">
                                      <p:cBhvr additive="base">
                                        <p:cTn id="52" dur="1400" fill="hold"/>
                                        <p:tgtEl>
                                          <p:spTgt spid="165"/>
                                        </p:tgtEl>
                                        <p:attrNameLst>
                                          <p:attrName>ppt_x</p:attrName>
                                        </p:attrNameLst>
                                      </p:cBhvr>
                                      <p:tavLst>
                                        <p:tav tm="0">
                                          <p:val>
                                            <p:strVal val="1+#ppt_w/2"/>
                                          </p:val>
                                        </p:tav>
                                        <p:tav tm="100000">
                                          <p:val>
                                            <p:strVal val="#ppt_x"/>
                                          </p:val>
                                        </p:tav>
                                      </p:tavLst>
                                    </p:anim>
                                    <p:anim calcmode="lin" valueType="num">
                                      <p:cBhvr additive="base">
                                        <p:cTn id="53" dur="1400" fill="hold"/>
                                        <p:tgtEl>
                                          <p:spTgt spid="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152" grpId="0"/>
      <p:bldP spid="153" grpId="0"/>
      <p:bldP spid="163" grpId="0"/>
      <p:bldP spid="164" grpId="0"/>
      <p:bldP spid="165" grpId="0"/>
      <p:bldP spid="16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97294" y="4143081"/>
            <a:ext cx="9703631" cy="1895637"/>
          </a:xfrm>
          <a:prstGeom prst="rect">
            <a:avLst/>
          </a:prstGeom>
          <a:blipFill dpi="0" rotWithShape="1">
            <a:blip r:embed="rId3">
              <a:alphaModFix amt="65000"/>
            </a:blip>
            <a:srcRect/>
            <a:stretch>
              <a:fillRect l="-1000" t="-79000" b="-126000"/>
            </a:stretch>
          </a:blip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5"/>
          <p:cNvSpPr/>
          <p:nvPr/>
        </p:nvSpPr>
        <p:spPr bwMode="auto">
          <a:xfrm rot="5400000">
            <a:off x="1881097" y="1821280"/>
            <a:ext cx="2595675" cy="234236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CAE5"/>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srgbClr val="14223C"/>
              </a:solidFill>
            </a:endParaRPr>
          </a:p>
        </p:txBody>
      </p:sp>
      <p:sp>
        <p:nvSpPr>
          <p:cNvPr id="18" name="Freeform 5"/>
          <p:cNvSpPr/>
          <p:nvPr/>
        </p:nvSpPr>
        <p:spPr bwMode="auto">
          <a:xfrm rot="5400000">
            <a:off x="2028318" y="1954135"/>
            <a:ext cx="2301232" cy="207665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31750">
            <a:solidFill>
              <a:srgbClr val="C9AE9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srgbClr val="14223C"/>
              </a:solidFill>
            </a:endParaRPr>
          </a:p>
        </p:txBody>
      </p:sp>
      <p:sp>
        <p:nvSpPr>
          <p:cNvPr id="19" name="矩形 18"/>
          <p:cNvSpPr/>
          <p:nvPr/>
        </p:nvSpPr>
        <p:spPr>
          <a:xfrm>
            <a:off x="2638034" y="2361209"/>
            <a:ext cx="1029353" cy="34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14223C"/>
                </a:solidFill>
                <a:latin typeface="Arial Black" panose="020B0A04020102020204" pitchFamily="34" charset="0"/>
              </a:rPr>
              <a:t>01</a:t>
            </a:r>
            <a:endParaRPr lang="zh-CN" altLang="en-US" sz="4000" b="1" dirty="0">
              <a:solidFill>
                <a:srgbClr val="14223C"/>
              </a:solidFill>
              <a:latin typeface="Arial Black" panose="020B0A04020102020204" pitchFamily="34" charset="0"/>
            </a:endParaRPr>
          </a:p>
        </p:txBody>
      </p:sp>
      <p:sp>
        <p:nvSpPr>
          <p:cNvPr id="20" name="文本框 3"/>
          <p:cNvSpPr txBox="1"/>
          <p:nvPr/>
        </p:nvSpPr>
        <p:spPr>
          <a:xfrm>
            <a:off x="2059297" y="2835555"/>
            <a:ext cx="2240437" cy="584775"/>
          </a:xfrm>
          <a:prstGeom prst="rect">
            <a:avLst/>
          </a:prstGeom>
          <a:noFill/>
          <a:effectLst/>
        </p:spPr>
        <p:txBody>
          <a:bodyPr wrap="square" rtlCol="0">
            <a:spAutoFit/>
          </a:bodyPr>
          <a:lstStyle/>
          <a:p>
            <a:pPr algn="ctr"/>
            <a:r>
              <a:rPr lang="zh-CN" altLang="en-US" sz="3200" b="1" dirty="0">
                <a:solidFill>
                  <a:srgbClr val="14223C"/>
                </a:solidFill>
                <a:latin typeface="微软雅黑" panose="020B0503020204020204" pitchFamily="34" charset="-122"/>
                <a:ea typeface="微软雅黑" panose="020B0503020204020204" pitchFamily="34" charset="-122"/>
              </a:rPr>
              <a:t>添加标题</a:t>
            </a:r>
          </a:p>
        </p:txBody>
      </p:sp>
      <p:sp>
        <p:nvSpPr>
          <p:cNvPr id="22" name="TextBox 3"/>
          <p:cNvSpPr txBox="1"/>
          <p:nvPr/>
        </p:nvSpPr>
        <p:spPr>
          <a:xfrm>
            <a:off x="2888214" y="3481886"/>
            <a:ext cx="528992" cy="276999"/>
          </a:xfrm>
          <a:prstGeom prst="rect">
            <a:avLst/>
          </a:prstGeom>
          <a:noFill/>
        </p:spPr>
        <p:txBody>
          <a:bodyPr wrap="none" lIns="0" tIns="0" rIns="0" bIns="0">
            <a:spAutoFit/>
          </a:bodyPr>
          <a:lstStyle/>
          <a:p>
            <a:pPr algn="ctr" fontAlgn="auto"/>
            <a:r>
              <a:rPr lang="en-US" altLang="zh-CN" b="1" spc="400" noProof="1">
                <a:solidFill>
                  <a:srgbClr val="14223C"/>
                </a:solidFill>
                <a:latin typeface="Swis721 Lt BT" panose="020B0403020202020204" pitchFamily="34" charset="0"/>
                <a:ea typeface="微软雅黑" panose="020B0503020204020204" pitchFamily="34" charset="-122"/>
              </a:rPr>
              <a:t>one</a:t>
            </a:r>
            <a:endParaRPr lang="zh-CN" altLang="en-US" b="1" spc="400" noProof="1">
              <a:solidFill>
                <a:srgbClr val="14223C"/>
              </a:solidFill>
              <a:latin typeface="Swis721 Lt BT" panose="020B0403020202020204" pitchFamily="34" charset="0"/>
              <a:ea typeface="微软雅黑" panose="020B0503020204020204" pitchFamily="34" charset="-122"/>
            </a:endParaRPr>
          </a:p>
        </p:txBody>
      </p:sp>
      <p:sp>
        <p:nvSpPr>
          <p:cNvPr id="23" name="Freeform 5"/>
          <p:cNvSpPr/>
          <p:nvPr/>
        </p:nvSpPr>
        <p:spPr bwMode="auto">
          <a:xfrm rot="5400000">
            <a:off x="4793652" y="1837766"/>
            <a:ext cx="2595675" cy="234236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C9AE93"/>
              </a:gs>
              <a:gs pos="32000">
                <a:srgbClr val="A38D5D"/>
              </a:gs>
              <a:gs pos="63000">
                <a:srgbClr val="C9AE93"/>
              </a:gs>
              <a:gs pos="100000">
                <a:srgbClr val="A87D53"/>
              </a:gs>
            </a:gsLst>
            <a:lin ang="5400000" scaled="1"/>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srgbClr val="14223C"/>
              </a:solidFill>
            </a:endParaRPr>
          </a:p>
        </p:txBody>
      </p:sp>
      <p:sp>
        <p:nvSpPr>
          <p:cNvPr id="24" name="Freeform 5"/>
          <p:cNvSpPr/>
          <p:nvPr/>
        </p:nvSpPr>
        <p:spPr bwMode="auto">
          <a:xfrm rot="5400000">
            <a:off x="4940873" y="1970621"/>
            <a:ext cx="2301232" cy="207665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28575">
            <a:solidFill>
              <a:srgbClr val="A87D5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srgbClr val="14223C"/>
              </a:solidFill>
            </a:endParaRPr>
          </a:p>
        </p:txBody>
      </p:sp>
      <p:sp>
        <p:nvSpPr>
          <p:cNvPr id="25" name="矩形 24"/>
          <p:cNvSpPr/>
          <p:nvPr/>
        </p:nvSpPr>
        <p:spPr>
          <a:xfrm>
            <a:off x="5550589" y="2377695"/>
            <a:ext cx="1029353" cy="34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14223C"/>
                </a:solidFill>
                <a:latin typeface="Arial Black" panose="020B0A04020102020204" pitchFamily="34" charset="0"/>
              </a:rPr>
              <a:t>02</a:t>
            </a:r>
            <a:endParaRPr lang="zh-CN" altLang="en-US" sz="4000" b="1" dirty="0">
              <a:solidFill>
                <a:srgbClr val="14223C"/>
              </a:solidFill>
              <a:latin typeface="Arial Black" panose="020B0A04020102020204" pitchFamily="34" charset="0"/>
            </a:endParaRPr>
          </a:p>
        </p:txBody>
      </p:sp>
      <p:sp>
        <p:nvSpPr>
          <p:cNvPr id="26" name="文本框 3"/>
          <p:cNvSpPr txBox="1"/>
          <p:nvPr/>
        </p:nvSpPr>
        <p:spPr>
          <a:xfrm>
            <a:off x="4971852" y="2852041"/>
            <a:ext cx="2240437" cy="584775"/>
          </a:xfrm>
          <a:prstGeom prst="rect">
            <a:avLst/>
          </a:prstGeom>
          <a:noFill/>
          <a:effectLst/>
        </p:spPr>
        <p:txBody>
          <a:bodyPr wrap="square" rtlCol="0">
            <a:spAutoFit/>
          </a:bodyPr>
          <a:lstStyle/>
          <a:p>
            <a:pPr algn="ctr"/>
            <a:r>
              <a:rPr lang="zh-CN" altLang="en-US" sz="3200" b="1" dirty="0">
                <a:solidFill>
                  <a:srgbClr val="14223C"/>
                </a:solidFill>
                <a:latin typeface="微软雅黑" panose="020B0503020204020204" pitchFamily="34" charset="-122"/>
                <a:ea typeface="微软雅黑" panose="020B0503020204020204" pitchFamily="34" charset="-122"/>
              </a:rPr>
              <a:t>添加标题</a:t>
            </a:r>
          </a:p>
        </p:txBody>
      </p:sp>
      <p:sp>
        <p:nvSpPr>
          <p:cNvPr id="27" name="TextBox 3"/>
          <p:cNvSpPr txBox="1"/>
          <p:nvPr/>
        </p:nvSpPr>
        <p:spPr>
          <a:xfrm>
            <a:off x="5812792" y="3498372"/>
            <a:ext cx="504946" cy="276999"/>
          </a:xfrm>
          <a:prstGeom prst="rect">
            <a:avLst/>
          </a:prstGeom>
          <a:noFill/>
        </p:spPr>
        <p:txBody>
          <a:bodyPr wrap="none" lIns="0" tIns="0" rIns="0" bIns="0">
            <a:spAutoFit/>
          </a:bodyPr>
          <a:lstStyle/>
          <a:p>
            <a:pPr algn="ctr" fontAlgn="auto"/>
            <a:r>
              <a:rPr lang="en-US" altLang="zh-CN" b="1" spc="400" noProof="1">
                <a:solidFill>
                  <a:srgbClr val="14223C"/>
                </a:solidFill>
                <a:latin typeface="Swis721 Lt BT" panose="020B0403020202020204" pitchFamily="34" charset="0"/>
                <a:ea typeface="微软雅黑" panose="020B0503020204020204" pitchFamily="34" charset="-122"/>
              </a:rPr>
              <a:t>two</a:t>
            </a:r>
            <a:endParaRPr lang="zh-CN" altLang="en-US" b="1" spc="400" noProof="1">
              <a:solidFill>
                <a:srgbClr val="14223C"/>
              </a:solidFill>
              <a:latin typeface="Swis721 Lt BT" panose="020B0403020202020204" pitchFamily="34" charset="0"/>
              <a:ea typeface="微软雅黑" panose="020B0503020204020204" pitchFamily="34" charset="-122"/>
            </a:endParaRPr>
          </a:p>
        </p:txBody>
      </p:sp>
      <p:sp>
        <p:nvSpPr>
          <p:cNvPr id="28" name="Freeform 5"/>
          <p:cNvSpPr/>
          <p:nvPr/>
        </p:nvSpPr>
        <p:spPr bwMode="auto">
          <a:xfrm rot="5400000">
            <a:off x="7773175" y="1924524"/>
            <a:ext cx="2595675" cy="234236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CAE5"/>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srgbClr val="14223C"/>
              </a:solidFill>
            </a:endParaRPr>
          </a:p>
        </p:txBody>
      </p:sp>
      <p:sp>
        <p:nvSpPr>
          <p:cNvPr id="29" name="Freeform 5"/>
          <p:cNvSpPr/>
          <p:nvPr/>
        </p:nvSpPr>
        <p:spPr bwMode="auto">
          <a:xfrm rot="5400000">
            <a:off x="7920396" y="2057379"/>
            <a:ext cx="2301232" cy="207665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1CAE5"/>
          </a:solidFill>
          <a:ln w="28575">
            <a:solidFill>
              <a:srgbClr val="A87D5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srgbClr val="14223C"/>
              </a:solidFill>
            </a:endParaRPr>
          </a:p>
        </p:txBody>
      </p:sp>
      <p:sp>
        <p:nvSpPr>
          <p:cNvPr id="30" name="矩形 29"/>
          <p:cNvSpPr/>
          <p:nvPr/>
        </p:nvSpPr>
        <p:spPr>
          <a:xfrm>
            <a:off x="8530112" y="2351772"/>
            <a:ext cx="1029353" cy="34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rgbClr val="14223C"/>
                </a:solidFill>
                <a:latin typeface="Arial Black" panose="020B0A04020102020204" pitchFamily="34" charset="0"/>
              </a:rPr>
              <a:t>03</a:t>
            </a:r>
            <a:endParaRPr lang="zh-CN" altLang="en-US" sz="4000" b="1" dirty="0">
              <a:solidFill>
                <a:srgbClr val="14223C"/>
              </a:solidFill>
              <a:latin typeface="Arial Black" panose="020B0A04020102020204" pitchFamily="34" charset="0"/>
            </a:endParaRPr>
          </a:p>
        </p:txBody>
      </p:sp>
      <p:sp>
        <p:nvSpPr>
          <p:cNvPr id="31" name="文本框 3"/>
          <p:cNvSpPr txBox="1"/>
          <p:nvPr/>
        </p:nvSpPr>
        <p:spPr>
          <a:xfrm>
            <a:off x="7951375" y="2835555"/>
            <a:ext cx="2240437" cy="584775"/>
          </a:xfrm>
          <a:prstGeom prst="rect">
            <a:avLst/>
          </a:prstGeom>
          <a:noFill/>
          <a:effectLst/>
        </p:spPr>
        <p:txBody>
          <a:bodyPr wrap="square" rtlCol="0">
            <a:spAutoFit/>
          </a:bodyPr>
          <a:lstStyle/>
          <a:p>
            <a:pPr algn="ctr"/>
            <a:r>
              <a:rPr lang="zh-CN" altLang="en-US" sz="3200" b="1" dirty="0">
                <a:solidFill>
                  <a:srgbClr val="14223C"/>
                </a:solidFill>
                <a:latin typeface="微软雅黑" panose="020B0503020204020204" pitchFamily="34" charset="-122"/>
                <a:ea typeface="微软雅黑" panose="020B0503020204020204" pitchFamily="34" charset="-122"/>
              </a:rPr>
              <a:t>添加标题</a:t>
            </a:r>
          </a:p>
        </p:txBody>
      </p:sp>
      <p:sp>
        <p:nvSpPr>
          <p:cNvPr id="32" name="TextBox 3"/>
          <p:cNvSpPr txBox="1"/>
          <p:nvPr/>
        </p:nvSpPr>
        <p:spPr>
          <a:xfrm>
            <a:off x="8665678" y="3585130"/>
            <a:ext cx="758221" cy="276999"/>
          </a:xfrm>
          <a:prstGeom prst="rect">
            <a:avLst/>
          </a:prstGeom>
          <a:noFill/>
        </p:spPr>
        <p:txBody>
          <a:bodyPr wrap="none" lIns="0" tIns="0" rIns="0" bIns="0">
            <a:spAutoFit/>
          </a:bodyPr>
          <a:lstStyle/>
          <a:p>
            <a:pPr algn="ctr" fontAlgn="auto"/>
            <a:r>
              <a:rPr lang="en-US" altLang="zh-CN" b="1" spc="400" noProof="1">
                <a:solidFill>
                  <a:srgbClr val="14223C"/>
                </a:solidFill>
                <a:latin typeface="Swis721 Lt BT" panose="020B0403020202020204" pitchFamily="34" charset="0"/>
                <a:ea typeface="微软雅黑" panose="020B0503020204020204" pitchFamily="34" charset="-122"/>
              </a:rPr>
              <a:t>three</a:t>
            </a:r>
            <a:endParaRPr lang="zh-CN" altLang="en-US" b="1" spc="400" noProof="1">
              <a:solidFill>
                <a:srgbClr val="14223C"/>
              </a:solidFill>
              <a:latin typeface="Swis721 Lt BT" panose="020B0403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750"/>
                                </p:stCondLst>
                                <p:childTnLst>
                                  <p:par>
                                    <p:cTn id="11" presetID="55"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750" fill="hold"/>
                                            <p:tgtEl>
                                              <p:spTgt spid="18"/>
                                            </p:tgtEl>
                                            <p:attrNameLst>
                                              <p:attrName>ppt_w</p:attrName>
                                            </p:attrNameLst>
                                          </p:cBhvr>
                                          <p:tavLst>
                                            <p:tav tm="0">
                                              <p:val>
                                                <p:strVal val="#ppt_w*0.70"/>
                                              </p:val>
                                            </p:tav>
                                            <p:tav tm="100000">
                                              <p:val>
                                                <p:strVal val="#ppt_w"/>
                                              </p:val>
                                            </p:tav>
                                          </p:tavLst>
                                        </p:anim>
                                        <p:anim calcmode="lin" valueType="num">
                                          <p:cBhvr>
                                            <p:cTn id="14" dur="750" fill="hold"/>
                                            <p:tgtEl>
                                              <p:spTgt spid="18"/>
                                            </p:tgtEl>
                                            <p:attrNameLst>
                                              <p:attrName>ppt_h</p:attrName>
                                            </p:attrNameLst>
                                          </p:cBhvr>
                                          <p:tavLst>
                                            <p:tav tm="0">
                                              <p:val>
                                                <p:strVal val="#ppt_h"/>
                                              </p:val>
                                            </p:tav>
                                            <p:tav tm="100000">
                                              <p:val>
                                                <p:strVal val="#ppt_h"/>
                                              </p:val>
                                            </p:tav>
                                          </p:tavLst>
                                        </p:anim>
                                        <p:animEffect transition="in" filter="fade">
                                          <p:cBhvr>
                                            <p:cTn id="15" dur="750"/>
                                            <p:tgtEl>
                                              <p:spTgt spid="18"/>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p:tgtEl>
                                              <p:spTgt spid="19"/>
                                            </p:tgtEl>
                                            <p:attrNameLst>
                                              <p:attrName>ppt_y</p:attrName>
                                            </p:attrNameLst>
                                          </p:cBhvr>
                                          <p:tavLst>
                                            <p:tav tm="0">
                                              <p:val>
                                                <p:strVal val="#ppt_y+#ppt_h*1.125000"/>
                                              </p:val>
                                            </p:tav>
                                            <p:tav tm="100000">
                                              <p:val>
                                                <p:strVal val="#ppt_y"/>
                                              </p:val>
                                            </p:tav>
                                          </p:tavLst>
                                        </p:anim>
                                        <p:animEffect transition="in" filter="wipe(up)">
                                          <p:cBhvr>
                                            <p:cTn id="20" dur="500"/>
                                            <p:tgtEl>
                                              <p:spTgt spid="19"/>
                                            </p:tgtEl>
                                          </p:cBhvr>
                                        </p:animEffect>
                                      </p:childTnLst>
                                    </p:cTn>
                                  </p:par>
                                </p:childTnLst>
                              </p:cTn>
                            </p:par>
                            <p:par>
                              <p:cTn id="21" fill="hold">
                                <p:stCondLst>
                                  <p:cond delay="2000"/>
                                </p:stCondLst>
                                <p:childTnLst>
                                  <p:par>
                                    <p:cTn id="22" presetID="2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childTnLst>
                                    </p:cTn>
                                  </p:par>
                                  <p:par>
                                    <p:cTn id="26" presetID="2" presetClass="entr" presetSubtype="1"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800" fill="hold"/>
                                            <p:tgtEl>
                                              <p:spTgt spid="22"/>
                                            </p:tgtEl>
                                            <p:attrNameLst>
                                              <p:attrName>ppt_x</p:attrName>
                                            </p:attrNameLst>
                                          </p:cBhvr>
                                          <p:tavLst>
                                            <p:tav tm="0">
                                              <p:val>
                                                <p:strVal val="#ppt_x"/>
                                              </p:val>
                                            </p:tav>
                                            <p:tav tm="100000">
                                              <p:val>
                                                <p:strVal val="#ppt_x"/>
                                              </p:val>
                                            </p:tav>
                                          </p:tavLst>
                                        </p:anim>
                                        <p:anim calcmode="lin" valueType="num">
                                          <p:cBhvr>
                                            <p:cTn id="29" dur="1800" fill="hold"/>
                                            <p:tgtEl>
                                              <p:spTgt spid="22"/>
                                            </p:tgtEl>
                                            <p:attrNameLst>
                                              <p:attrName>ppt_y</p:attrName>
                                            </p:attrNameLst>
                                          </p:cBhvr>
                                          <p:tavLst>
                                            <p:tav tm="0">
                                              <p:val>
                                                <p:strVal val="0-#ppt_h/2"/>
                                              </p:val>
                                            </p:tav>
                                            <p:tav tm="100000">
                                              <p:val>
                                                <p:strVal val="#ppt_y"/>
                                              </p:val>
                                            </p:tav>
                                          </p:tavLst>
                                        </p:anim>
                                      </p:childTnLst>
                                    </p:cTn>
                                  </p:par>
                                </p:childTnLst>
                              </p:cTn>
                            </p:par>
                            <p:par>
                              <p:cTn id="30" fill="hold">
                                <p:stCondLst>
                                  <p:cond delay="3800"/>
                                </p:stCondLst>
                                <p:childTnLst>
                                  <p:par>
                                    <p:cTn id="31" presetID="55"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750" fill="hold"/>
                                            <p:tgtEl>
                                              <p:spTgt spid="23"/>
                                            </p:tgtEl>
                                            <p:attrNameLst>
                                              <p:attrName>ppt_w</p:attrName>
                                            </p:attrNameLst>
                                          </p:cBhvr>
                                          <p:tavLst>
                                            <p:tav tm="0">
                                              <p:val>
                                                <p:strVal val="#ppt_w*0.70"/>
                                              </p:val>
                                            </p:tav>
                                            <p:tav tm="100000">
                                              <p:val>
                                                <p:strVal val="#ppt_w"/>
                                              </p:val>
                                            </p:tav>
                                          </p:tavLst>
                                        </p:anim>
                                        <p:anim calcmode="lin" valueType="num">
                                          <p:cBhvr>
                                            <p:cTn id="34" dur="750" fill="hold"/>
                                            <p:tgtEl>
                                              <p:spTgt spid="23"/>
                                            </p:tgtEl>
                                            <p:attrNameLst>
                                              <p:attrName>ppt_h</p:attrName>
                                            </p:attrNameLst>
                                          </p:cBhvr>
                                          <p:tavLst>
                                            <p:tav tm="0">
                                              <p:val>
                                                <p:strVal val="#ppt_h"/>
                                              </p:val>
                                            </p:tav>
                                            <p:tav tm="100000">
                                              <p:val>
                                                <p:strVal val="#ppt_h"/>
                                              </p:val>
                                            </p:tav>
                                          </p:tavLst>
                                        </p:anim>
                                        <p:animEffect transition="in" filter="fade">
                                          <p:cBhvr>
                                            <p:cTn id="35" dur="750"/>
                                            <p:tgtEl>
                                              <p:spTgt spid="23"/>
                                            </p:tgtEl>
                                          </p:cBhvr>
                                        </p:animEffect>
                                      </p:childTnLst>
                                    </p:cTn>
                                  </p:par>
                                </p:childTnLst>
                              </p:cTn>
                            </p:par>
                            <p:par>
                              <p:cTn id="36" fill="hold">
                                <p:stCondLst>
                                  <p:cond delay="4550"/>
                                </p:stCondLst>
                                <p:childTnLst>
                                  <p:par>
                                    <p:cTn id="37" presetID="55"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750" fill="hold"/>
                                            <p:tgtEl>
                                              <p:spTgt spid="24"/>
                                            </p:tgtEl>
                                            <p:attrNameLst>
                                              <p:attrName>ppt_w</p:attrName>
                                            </p:attrNameLst>
                                          </p:cBhvr>
                                          <p:tavLst>
                                            <p:tav tm="0">
                                              <p:val>
                                                <p:strVal val="#ppt_w*0.70"/>
                                              </p:val>
                                            </p:tav>
                                            <p:tav tm="100000">
                                              <p:val>
                                                <p:strVal val="#ppt_w"/>
                                              </p:val>
                                            </p:tav>
                                          </p:tavLst>
                                        </p:anim>
                                        <p:anim calcmode="lin" valueType="num">
                                          <p:cBhvr>
                                            <p:cTn id="40" dur="750" fill="hold"/>
                                            <p:tgtEl>
                                              <p:spTgt spid="24"/>
                                            </p:tgtEl>
                                            <p:attrNameLst>
                                              <p:attrName>ppt_h</p:attrName>
                                            </p:attrNameLst>
                                          </p:cBhvr>
                                          <p:tavLst>
                                            <p:tav tm="0">
                                              <p:val>
                                                <p:strVal val="#ppt_h"/>
                                              </p:val>
                                            </p:tav>
                                            <p:tav tm="100000">
                                              <p:val>
                                                <p:strVal val="#ppt_h"/>
                                              </p:val>
                                            </p:tav>
                                          </p:tavLst>
                                        </p:anim>
                                        <p:animEffect transition="in" filter="fade">
                                          <p:cBhvr>
                                            <p:cTn id="41" dur="750"/>
                                            <p:tgtEl>
                                              <p:spTgt spid="24"/>
                                            </p:tgtEl>
                                          </p:cBhvr>
                                        </p:animEffect>
                                      </p:childTnLst>
                                    </p:cTn>
                                  </p:par>
                                </p:childTnLst>
                              </p:cTn>
                            </p:par>
                            <p:par>
                              <p:cTn id="42" fill="hold">
                                <p:stCondLst>
                                  <p:cond delay="5300"/>
                                </p:stCondLst>
                                <p:childTnLst>
                                  <p:par>
                                    <p:cTn id="43" presetID="12" presetClass="entr" presetSubtype="4"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p:tgtEl>
                                              <p:spTgt spid="25"/>
                                            </p:tgtEl>
                                            <p:attrNameLst>
                                              <p:attrName>ppt_y</p:attrName>
                                            </p:attrNameLst>
                                          </p:cBhvr>
                                          <p:tavLst>
                                            <p:tav tm="0">
                                              <p:val>
                                                <p:strVal val="#ppt_y+#ppt_h*1.125000"/>
                                              </p:val>
                                            </p:tav>
                                            <p:tav tm="100000">
                                              <p:val>
                                                <p:strVal val="#ppt_y"/>
                                              </p:val>
                                            </p:tav>
                                          </p:tavLst>
                                        </p:anim>
                                        <p:animEffect transition="in" filter="wipe(up)">
                                          <p:cBhvr>
                                            <p:cTn id="46" dur="500"/>
                                            <p:tgtEl>
                                              <p:spTgt spid="25"/>
                                            </p:tgtEl>
                                          </p:cBhvr>
                                        </p:animEffect>
                                      </p:childTnLst>
                                    </p:cTn>
                                  </p:par>
                                </p:childTnLst>
                              </p:cTn>
                            </p:par>
                            <p:par>
                              <p:cTn id="47" fill="hold">
                                <p:stCondLst>
                                  <p:cond delay="5800"/>
                                </p:stCondLst>
                                <p:childTnLst>
                                  <p:par>
                                    <p:cTn id="48" presetID="23" presetClass="entr" presetSubtype="16" fill="hold" grpId="0" nodeType="afterEffect">
                                      <p:stCondLst>
                                        <p:cond delay="0"/>
                                      </p:stCondLst>
                                      <p:iterate type="lt">
                                        <p:tmPct val="10000"/>
                                      </p:iterate>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childTnLst>
                                    </p:cTn>
                                  </p:par>
                                  <p:par>
                                    <p:cTn id="52" presetID="2" presetClass="entr" presetSubtype="1"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1800" fill="hold"/>
                                            <p:tgtEl>
                                              <p:spTgt spid="27"/>
                                            </p:tgtEl>
                                            <p:attrNameLst>
                                              <p:attrName>ppt_x</p:attrName>
                                            </p:attrNameLst>
                                          </p:cBhvr>
                                          <p:tavLst>
                                            <p:tav tm="0">
                                              <p:val>
                                                <p:strVal val="#ppt_x"/>
                                              </p:val>
                                            </p:tav>
                                            <p:tav tm="100000">
                                              <p:val>
                                                <p:strVal val="#ppt_x"/>
                                              </p:val>
                                            </p:tav>
                                          </p:tavLst>
                                        </p:anim>
                                        <p:anim calcmode="lin" valueType="num">
                                          <p:cBhvr>
                                            <p:cTn id="55" dur="1800" fill="hold"/>
                                            <p:tgtEl>
                                              <p:spTgt spid="27"/>
                                            </p:tgtEl>
                                            <p:attrNameLst>
                                              <p:attrName>ppt_y</p:attrName>
                                            </p:attrNameLst>
                                          </p:cBhvr>
                                          <p:tavLst>
                                            <p:tav tm="0">
                                              <p:val>
                                                <p:strVal val="0-#ppt_h/2"/>
                                              </p:val>
                                            </p:tav>
                                            <p:tav tm="100000">
                                              <p:val>
                                                <p:strVal val="#ppt_y"/>
                                              </p:val>
                                            </p:tav>
                                          </p:tavLst>
                                        </p:anim>
                                      </p:childTnLst>
                                    </p:cTn>
                                  </p:par>
                                </p:childTnLst>
                              </p:cTn>
                            </p:par>
                            <p:par>
                              <p:cTn id="56" fill="hold">
                                <p:stCondLst>
                                  <p:cond delay="7600"/>
                                </p:stCondLst>
                                <p:childTnLst>
                                  <p:par>
                                    <p:cTn id="57" presetID="55"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750" fill="hold"/>
                                            <p:tgtEl>
                                              <p:spTgt spid="28"/>
                                            </p:tgtEl>
                                            <p:attrNameLst>
                                              <p:attrName>ppt_w</p:attrName>
                                            </p:attrNameLst>
                                          </p:cBhvr>
                                          <p:tavLst>
                                            <p:tav tm="0">
                                              <p:val>
                                                <p:strVal val="#ppt_w*0.70"/>
                                              </p:val>
                                            </p:tav>
                                            <p:tav tm="100000">
                                              <p:val>
                                                <p:strVal val="#ppt_w"/>
                                              </p:val>
                                            </p:tav>
                                          </p:tavLst>
                                        </p:anim>
                                        <p:anim calcmode="lin" valueType="num">
                                          <p:cBhvr>
                                            <p:cTn id="60" dur="750" fill="hold"/>
                                            <p:tgtEl>
                                              <p:spTgt spid="28"/>
                                            </p:tgtEl>
                                            <p:attrNameLst>
                                              <p:attrName>ppt_h</p:attrName>
                                            </p:attrNameLst>
                                          </p:cBhvr>
                                          <p:tavLst>
                                            <p:tav tm="0">
                                              <p:val>
                                                <p:strVal val="#ppt_h"/>
                                              </p:val>
                                            </p:tav>
                                            <p:tav tm="100000">
                                              <p:val>
                                                <p:strVal val="#ppt_h"/>
                                              </p:val>
                                            </p:tav>
                                          </p:tavLst>
                                        </p:anim>
                                        <p:animEffect transition="in" filter="fade">
                                          <p:cBhvr>
                                            <p:cTn id="61" dur="750"/>
                                            <p:tgtEl>
                                              <p:spTgt spid="28"/>
                                            </p:tgtEl>
                                          </p:cBhvr>
                                        </p:animEffect>
                                      </p:childTnLst>
                                    </p:cTn>
                                  </p:par>
                                </p:childTnLst>
                              </p:cTn>
                            </p:par>
                            <p:par>
                              <p:cTn id="62" fill="hold">
                                <p:stCondLst>
                                  <p:cond delay="8350"/>
                                </p:stCondLst>
                                <p:childTnLst>
                                  <p:par>
                                    <p:cTn id="63" presetID="55" presetClass="entr" presetSubtype="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750" fill="hold"/>
                                            <p:tgtEl>
                                              <p:spTgt spid="29"/>
                                            </p:tgtEl>
                                            <p:attrNameLst>
                                              <p:attrName>ppt_w</p:attrName>
                                            </p:attrNameLst>
                                          </p:cBhvr>
                                          <p:tavLst>
                                            <p:tav tm="0">
                                              <p:val>
                                                <p:strVal val="#ppt_w*0.70"/>
                                              </p:val>
                                            </p:tav>
                                            <p:tav tm="100000">
                                              <p:val>
                                                <p:strVal val="#ppt_w"/>
                                              </p:val>
                                            </p:tav>
                                          </p:tavLst>
                                        </p:anim>
                                        <p:anim calcmode="lin" valueType="num">
                                          <p:cBhvr>
                                            <p:cTn id="66" dur="750" fill="hold"/>
                                            <p:tgtEl>
                                              <p:spTgt spid="29"/>
                                            </p:tgtEl>
                                            <p:attrNameLst>
                                              <p:attrName>ppt_h</p:attrName>
                                            </p:attrNameLst>
                                          </p:cBhvr>
                                          <p:tavLst>
                                            <p:tav tm="0">
                                              <p:val>
                                                <p:strVal val="#ppt_h"/>
                                              </p:val>
                                            </p:tav>
                                            <p:tav tm="100000">
                                              <p:val>
                                                <p:strVal val="#ppt_h"/>
                                              </p:val>
                                            </p:tav>
                                          </p:tavLst>
                                        </p:anim>
                                        <p:animEffect transition="in" filter="fade">
                                          <p:cBhvr>
                                            <p:cTn id="67" dur="750"/>
                                            <p:tgtEl>
                                              <p:spTgt spid="29"/>
                                            </p:tgtEl>
                                          </p:cBhvr>
                                        </p:animEffect>
                                      </p:childTnLst>
                                    </p:cTn>
                                  </p:par>
                                </p:childTnLst>
                              </p:cTn>
                            </p:par>
                            <p:par>
                              <p:cTn id="68" fill="hold">
                                <p:stCondLst>
                                  <p:cond delay="9100"/>
                                </p:stCondLst>
                                <p:childTnLst>
                                  <p:par>
                                    <p:cTn id="69" presetID="12" presetClass="entr" presetSubtype="4"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up)">
                                          <p:cBhvr>
                                            <p:cTn id="72" dur="500"/>
                                            <p:tgtEl>
                                              <p:spTgt spid="30"/>
                                            </p:tgtEl>
                                          </p:cBhvr>
                                        </p:animEffect>
                                      </p:childTnLst>
                                    </p:cTn>
                                  </p:par>
                                </p:childTnLst>
                              </p:cTn>
                            </p:par>
                            <p:par>
                              <p:cTn id="73" fill="hold">
                                <p:stCondLst>
                                  <p:cond delay="9600"/>
                                </p:stCondLst>
                                <p:childTnLst>
                                  <p:par>
                                    <p:cTn id="74" presetID="23" presetClass="entr" presetSubtype="16" fill="hold" grpId="0" nodeType="afterEffect">
                                      <p:stCondLst>
                                        <p:cond delay="0"/>
                                      </p:stCondLst>
                                      <p:iterate type="lt">
                                        <p:tmPct val="1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childTnLst>
                                    </p:cTn>
                                  </p:par>
                                  <p:par>
                                    <p:cTn id="78" presetID="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p:cTn id="80" dur="1800" fill="hold"/>
                                            <p:tgtEl>
                                              <p:spTgt spid="32"/>
                                            </p:tgtEl>
                                            <p:attrNameLst>
                                              <p:attrName>ppt_x</p:attrName>
                                            </p:attrNameLst>
                                          </p:cBhvr>
                                          <p:tavLst>
                                            <p:tav tm="0">
                                              <p:val>
                                                <p:strVal val="#ppt_x"/>
                                              </p:val>
                                            </p:tav>
                                            <p:tav tm="100000">
                                              <p:val>
                                                <p:strVal val="#ppt_x"/>
                                              </p:val>
                                            </p:tav>
                                          </p:tavLst>
                                        </p:anim>
                                        <p:anim calcmode="lin" valueType="num">
                                          <p:cBhvr>
                                            <p:cTn id="81" dur="1800" fill="hold"/>
                                            <p:tgtEl>
                                              <p:spTgt spid="32"/>
                                            </p:tgtEl>
                                            <p:attrNameLst>
                                              <p:attrName>ppt_y</p:attrName>
                                            </p:attrNameLst>
                                          </p:cBhvr>
                                          <p:tavLst>
                                            <p:tav tm="0">
                                              <p:val>
                                                <p:strVal val="0-#ppt_h/2"/>
                                              </p:val>
                                            </p:tav>
                                            <p:tav tm="100000">
                                              <p:val>
                                                <p:strVal val="#ppt_y"/>
                                              </p:val>
                                            </p:tav>
                                          </p:tavLst>
                                        </p:anim>
                                      </p:childTnLst>
                                    </p:cTn>
                                  </p:par>
                                </p:childTnLst>
                              </p:cTn>
                            </p:par>
                            <p:par>
                              <p:cTn id="82" fill="hold">
                                <p:stCondLst>
                                  <p:cond delay="11400"/>
                                </p:stCondLst>
                                <p:childTnLst>
                                  <p:par>
                                    <p:cTn id="83" presetID="2" presetClass="entr" presetSubtype="8" fill="hold" grpId="0" nodeType="afterEffect" p14:presetBounceEnd="67000">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14:bounceEnd="67000">
                                          <p:cBhvr additive="base">
                                            <p:cTn id="85"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86" dur="2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p:bldP spid="20" grpId="0"/>
          <p:bldP spid="22" grpId="0"/>
          <p:bldP spid="23" grpId="0" animBg="1"/>
          <p:bldP spid="24" grpId="0" animBg="1"/>
          <p:bldP spid="25" grpId="0"/>
          <p:bldP spid="26" grpId="0"/>
          <p:bldP spid="27" grpId="0"/>
          <p:bldP spid="28" grpId="0" animBg="1"/>
          <p:bldP spid="29" grpId="0" animBg="1"/>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750"/>
                                </p:stCondLst>
                                <p:childTnLst>
                                  <p:par>
                                    <p:cTn id="11" presetID="55"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750" fill="hold"/>
                                            <p:tgtEl>
                                              <p:spTgt spid="18"/>
                                            </p:tgtEl>
                                            <p:attrNameLst>
                                              <p:attrName>ppt_w</p:attrName>
                                            </p:attrNameLst>
                                          </p:cBhvr>
                                          <p:tavLst>
                                            <p:tav tm="0">
                                              <p:val>
                                                <p:strVal val="#ppt_w*0.70"/>
                                              </p:val>
                                            </p:tav>
                                            <p:tav tm="100000">
                                              <p:val>
                                                <p:strVal val="#ppt_w"/>
                                              </p:val>
                                            </p:tav>
                                          </p:tavLst>
                                        </p:anim>
                                        <p:anim calcmode="lin" valueType="num">
                                          <p:cBhvr>
                                            <p:cTn id="14" dur="750" fill="hold"/>
                                            <p:tgtEl>
                                              <p:spTgt spid="18"/>
                                            </p:tgtEl>
                                            <p:attrNameLst>
                                              <p:attrName>ppt_h</p:attrName>
                                            </p:attrNameLst>
                                          </p:cBhvr>
                                          <p:tavLst>
                                            <p:tav tm="0">
                                              <p:val>
                                                <p:strVal val="#ppt_h"/>
                                              </p:val>
                                            </p:tav>
                                            <p:tav tm="100000">
                                              <p:val>
                                                <p:strVal val="#ppt_h"/>
                                              </p:val>
                                            </p:tav>
                                          </p:tavLst>
                                        </p:anim>
                                        <p:animEffect transition="in" filter="fade">
                                          <p:cBhvr>
                                            <p:cTn id="15" dur="750"/>
                                            <p:tgtEl>
                                              <p:spTgt spid="18"/>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p:tgtEl>
                                              <p:spTgt spid="19"/>
                                            </p:tgtEl>
                                            <p:attrNameLst>
                                              <p:attrName>ppt_y</p:attrName>
                                            </p:attrNameLst>
                                          </p:cBhvr>
                                          <p:tavLst>
                                            <p:tav tm="0">
                                              <p:val>
                                                <p:strVal val="#ppt_y+#ppt_h*1.125000"/>
                                              </p:val>
                                            </p:tav>
                                            <p:tav tm="100000">
                                              <p:val>
                                                <p:strVal val="#ppt_y"/>
                                              </p:val>
                                            </p:tav>
                                          </p:tavLst>
                                        </p:anim>
                                        <p:animEffect transition="in" filter="wipe(up)">
                                          <p:cBhvr>
                                            <p:cTn id="20" dur="500"/>
                                            <p:tgtEl>
                                              <p:spTgt spid="19"/>
                                            </p:tgtEl>
                                          </p:cBhvr>
                                        </p:animEffect>
                                      </p:childTnLst>
                                    </p:cTn>
                                  </p:par>
                                </p:childTnLst>
                              </p:cTn>
                            </p:par>
                            <p:par>
                              <p:cTn id="21" fill="hold">
                                <p:stCondLst>
                                  <p:cond delay="2000"/>
                                </p:stCondLst>
                                <p:childTnLst>
                                  <p:par>
                                    <p:cTn id="22" presetID="2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childTnLst>
                                    </p:cTn>
                                  </p:par>
                                  <p:par>
                                    <p:cTn id="26" presetID="2" presetClass="entr" presetSubtype="1"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800" fill="hold"/>
                                            <p:tgtEl>
                                              <p:spTgt spid="22"/>
                                            </p:tgtEl>
                                            <p:attrNameLst>
                                              <p:attrName>ppt_x</p:attrName>
                                            </p:attrNameLst>
                                          </p:cBhvr>
                                          <p:tavLst>
                                            <p:tav tm="0">
                                              <p:val>
                                                <p:strVal val="#ppt_x"/>
                                              </p:val>
                                            </p:tav>
                                            <p:tav tm="100000">
                                              <p:val>
                                                <p:strVal val="#ppt_x"/>
                                              </p:val>
                                            </p:tav>
                                          </p:tavLst>
                                        </p:anim>
                                        <p:anim calcmode="lin" valueType="num">
                                          <p:cBhvr>
                                            <p:cTn id="29" dur="1800" fill="hold"/>
                                            <p:tgtEl>
                                              <p:spTgt spid="22"/>
                                            </p:tgtEl>
                                            <p:attrNameLst>
                                              <p:attrName>ppt_y</p:attrName>
                                            </p:attrNameLst>
                                          </p:cBhvr>
                                          <p:tavLst>
                                            <p:tav tm="0">
                                              <p:val>
                                                <p:strVal val="0-#ppt_h/2"/>
                                              </p:val>
                                            </p:tav>
                                            <p:tav tm="100000">
                                              <p:val>
                                                <p:strVal val="#ppt_y"/>
                                              </p:val>
                                            </p:tav>
                                          </p:tavLst>
                                        </p:anim>
                                      </p:childTnLst>
                                    </p:cTn>
                                  </p:par>
                                </p:childTnLst>
                              </p:cTn>
                            </p:par>
                            <p:par>
                              <p:cTn id="30" fill="hold">
                                <p:stCondLst>
                                  <p:cond delay="3800"/>
                                </p:stCondLst>
                                <p:childTnLst>
                                  <p:par>
                                    <p:cTn id="31" presetID="55"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750" fill="hold"/>
                                            <p:tgtEl>
                                              <p:spTgt spid="23"/>
                                            </p:tgtEl>
                                            <p:attrNameLst>
                                              <p:attrName>ppt_w</p:attrName>
                                            </p:attrNameLst>
                                          </p:cBhvr>
                                          <p:tavLst>
                                            <p:tav tm="0">
                                              <p:val>
                                                <p:strVal val="#ppt_w*0.70"/>
                                              </p:val>
                                            </p:tav>
                                            <p:tav tm="100000">
                                              <p:val>
                                                <p:strVal val="#ppt_w"/>
                                              </p:val>
                                            </p:tav>
                                          </p:tavLst>
                                        </p:anim>
                                        <p:anim calcmode="lin" valueType="num">
                                          <p:cBhvr>
                                            <p:cTn id="34" dur="750" fill="hold"/>
                                            <p:tgtEl>
                                              <p:spTgt spid="23"/>
                                            </p:tgtEl>
                                            <p:attrNameLst>
                                              <p:attrName>ppt_h</p:attrName>
                                            </p:attrNameLst>
                                          </p:cBhvr>
                                          <p:tavLst>
                                            <p:tav tm="0">
                                              <p:val>
                                                <p:strVal val="#ppt_h"/>
                                              </p:val>
                                            </p:tav>
                                            <p:tav tm="100000">
                                              <p:val>
                                                <p:strVal val="#ppt_h"/>
                                              </p:val>
                                            </p:tav>
                                          </p:tavLst>
                                        </p:anim>
                                        <p:animEffect transition="in" filter="fade">
                                          <p:cBhvr>
                                            <p:cTn id="35" dur="750"/>
                                            <p:tgtEl>
                                              <p:spTgt spid="23"/>
                                            </p:tgtEl>
                                          </p:cBhvr>
                                        </p:animEffect>
                                      </p:childTnLst>
                                    </p:cTn>
                                  </p:par>
                                </p:childTnLst>
                              </p:cTn>
                            </p:par>
                            <p:par>
                              <p:cTn id="36" fill="hold">
                                <p:stCondLst>
                                  <p:cond delay="4550"/>
                                </p:stCondLst>
                                <p:childTnLst>
                                  <p:par>
                                    <p:cTn id="37" presetID="55"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750" fill="hold"/>
                                            <p:tgtEl>
                                              <p:spTgt spid="24"/>
                                            </p:tgtEl>
                                            <p:attrNameLst>
                                              <p:attrName>ppt_w</p:attrName>
                                            </p:attrNameLst>
                                          </p:cBhvr>
                                          <p:tavLst>
                                            <p:tav tm="0">
                                              <p:val>
                                                <p:strVal val="#ppt_w*0.70"/>
                                              </p:val>
                                            </p:tav>
                                            <p:tav tm="100000">
                                              <p:val>
                                                <p:strVal val="#ppt_w"/>
                                              </p:val>
                                            </p:tav>
                                          </p:tavLst>
                                        </p:anim>
                                        <p:anim calcmode="lin" valueType="num">
                                          <p:cBhvr>
                                            <p:cTn id="40" dur="750" fill="hold"/>
                                            <p:tgtEl>
                                              <p:spTgt spid="24"/>
                                            </p:tgtEl>
                                            <p:attrNameLst>
                                              <p:attrName>ppt_h</p:attrName>
                                            </p:attrNameLst>
                                          </p:cBhvr>
                                          <p:tavLst>
                                            <p:tav tm="0">
                                              <p:val>
                                                <p:strVal val="#ppt_h"/>
                                              </p:val>
                                            </p:tav>
                                            <p:tav tm="100000">
                                              <p:val>
                                                <p:strVal val="#ppt_h"/>
                                              </p:val>
                                            </p:tav>
                                          </p:tavLst>
                                        </p:anim>
                                        <p:animEffect transition="in" filter="fade">
                                          <p:cBhvr>
                                            <p:cTn id="41" dur="750"/>
                                            <p:tgtEl>
                                              <p:spTgt spid="24"/>
                                            </p:tgtEl>
                                          </p:cBhvr>
                                        </p:animEffect>
                                      </p:childTnLst>
                                    </p:cTn>
                                  </p:par>
                                </p:childTnLst>
                              </p:cTn>
                            </p:par>
                            <p:par>
                              <p:cTn id="42" fill="hold">
                                <p:stCondLst>
                                  <p:cond delay="5300"/>
                                </p:stCondLst>
                                <p:childTnLst>
                                  <p:par>
                                    <p:cTn id="43" presetID="12" presetClass="entr" presetSubtype="4"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p:tgtEl>
                                              <p:spTgt spid="25"/>
                                            </p:tgtEl>
                                            <p:attrNameLst>
                                              <p:attrName>ppt_y</p:attrName>
                                            </p:attrNameLst>
                                          </p:cBhvr>
                                          <p:tavLst>
                                            <p:tav tm="0">
                                              <p:val>
                                                <p:strVal val="#ppt_y+#ppt_h*1.125000"/>
                                              </p:val>
                                            </p:tav>
                                            <p:tav tm="100000">
                                              <p:val>
                                                <p:strVal val="#ppt_y"/>
                                              </p:val>
                                            </p:tav>
                                          </p:tavLst>
                                        </p:anim>
                                        <p:animEffect transition="in" filter="wipe(up)">
                                          <p:cBhvr>
                                            <p:cTn id="46" dur="500"/>
                                            <p:tgtEl>
                                              <p:spTgt spid="25"/>
                                            </p:tgtEl>
                                          </p:cBhvr>
                                        </p:animEffect>
                                      </p:childTnLst>
                                    </p:cTn>
                                  </p:par>
                                </p:childTnLst>
                              </p:cTn>
                            </p:par>
                            <p:par>
                              <p:cTn id="47" fill="hold">
                                <p:stCondLst>
                                  <p:cond delay="5800"/>
                                </p:stCondLst>
                                <p:childTnLst>
                                  <p:par>
                                    <p:cTn id="48" presetID="23" presetClass="entr" presetSubtype="16" fill="hold" grpId="0" nodeType="afterEffect">
                                      <p:stCondLst>
                                        <p:cond delay="0"/>
                                      </p:stCondLst>
                                      <p:iterate type="lt">
                                        <p:tmPct val="10000"/>
                                      </p:iterate>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childTnLst>
                                    </p:cTn>
                                  </p:par>
                                  <p:par>
                                    <p:cTn id="52" presetID="2" presetClass="entr" presetSubtype="1"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1800" fill="hold"/>
                                            <p:tgtEl>
                                              <p:spTgt spid="27"/>
                                            </p:tgtEl>
                                            <p:attrNameLst>
                                              <p:attrName>ppt_x</p:attrName>
                                            </p:attrNameLst>
                                          </p:cBhvr>
                                          <p:tavLst>
                                            <p:tav tm="0">
                                              <p:val>
                                                <p:strVal val="#ppt_x"/>
                                              </p:val>
                                            </p:tav>
                                            <p:tav tm="100000">
                                              <p:val>
                                                <p:strVal val="#ppt_x"/>
                                              </p:val>
                                            </p:tav>
                                          </p:tavLst>
                                        </p:anim>
                                        <p:anim calcmode="lin" valueType="num">
                                          <p:cBhvr>
                                            <p:cTn id="55" dur="1800" fill="hold"/>
                                            <p:tgtEl>
                                              <p:spTgt spid="27"/>
                                            </p:tgtEl>
                                            <p:attrNameLst>
                                              <p:attrName>ppt_y</p:attrName>
                                            </p:attrNameLst>
                                          </p:cBhvr>
                                          <p:tavLst>
                                            <p:tav tm="0">
                                              <p:val>
                                                <p:strVal val="0-#ppt_h/2"/>
                                              </p:val>
                                            </p:tav>
                                            <p:tav tm="100000">
                                              <p:val>
                                                <p:strVal val="#ppt_y"/>
                                              </p:val>
                                            </p:tav>
                                          </p:tavLst>
                                        </p:anim>
                                      </p:childTnLst>
                                    </p:cTn>
                                  </p:par>
                                </p:childTnLst>
                              </p:cTn>
                            </p:par>
                            <p:par>
                              <p:cTn id="56" fill="hold">
                                <p:stCondLst>
                                  <p:cond delay="7600"/>
                                </p:stCondLst>
                                <p:childTnLst>
                                  <p:par>
                                    <p:cTn id="57" presetID="55"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750" fill="hold"/>
                                            <p:tgtEl>
                                              <p:spTgt spid="28"/>
                                            </p:tgtEl>
                                            <p:attrNameLst>
                                              <p:attrName>ppt_w</p:attrName>
                                            </p:attrNameLst>
                                          </p:cBhvr>
                                          <p:tavLst>
                                            <p:tav tm="0">
                                              <p:val>
                                                <p:strVal val="#ppt_w*0.70"/>
                                              </p:val>
                                            </p:tav>
                                            <p:tav tm="100000">
                                              <p:val>
                                                <p:strVal val="#ppt_w"/>
                                              </p:val>
                                            </p:tav>
                                          </p:tavLst>
                                        </p:anim>
                                        <p:anim calcmode="lin" valueType="num">
                                          <p:cBhvr>
                                            <p:cTn id="60" dur="750" fill="hold"/>
                                            <p:tgtEl>
                                              <p:spTgt spid="28"/>
                                            </p:tgtEl>
                                            <p:attrNameLst>
                                              <p:attrName>ppt_h</p:attrName>
                                            </p:attrNameLst>
                                          </p:cBhvr>
                                          <p:tavLst>
                                            <p:tav tm="0">
                                              <p:val>
                                                <p:strVal val="#ppt_h"/>
                                              </p:val>
                                            </p:tav>
                                            <p:tav tm="100000">
                                              <p:val>
                                                <p:strVal val="#ppt_h"/>
                                              </p:val>
                                            </p:tav>
                                          </p:tavLst>
                                        </p:anim>
                                        <p:animEffect transition="in" filter="fade">
                                          <p:cBhvr>
                                            <p:cTn id="61" dur="750"/>
                                            <p:tgtEl>
                                              <p:spTgt spid="28"/>
                                            </p:tgtEl>
                                          </p:cBhvr>
                                        </p:animEffect>
                                      </p:childTnLst>
                                    </p:cTn>
                                  </p:par>
                                </p:childTnLst>
                              </p:cTn>
                            </p:par>
                            <p:par>
                              <p:cTn id="62" fill="hold">
                                <p:stCondLst>
                                  <p:cond delay="8350"/>
                                </p:stCondLst>
                                <p:childTnLst>
                                  <p:par>
                                    <p:cTn id="63" presetID="55" presetClass="entr" presetSubtype="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750" fill="hold"/>
                                            <p:tgtEl>
                                              <p:spTgt spid="29"/>
                                            </p:tgtEl>
                                            <p:attrNameLst>
                                              <p:attrName>ppt_w</p:attrName>
                                            </p:attrNameLst>
                                          </p:cBhvr>
                                          <p:tavLst>
                                            <p:tav tm="0">
                                              <p:val>
                                                <p:strVal val="#ppt_w*0.70"/>
                                              </p:val>
                                            </p:tav>
                                            <p:tav tm="100000">
                                              <p:val>
                                                <p:strVal val="#ppt_w"/>
                                              </p:val>
                                            </p:tav>
                                          </p:tavLst>
                                        </p:anim>
                                        <p:anim calcmode="lin" valueType="num">
                                          <p:cBhvr>
                                            <p:cTn id="66" dur="750" fill="hold"/>
                                            <p:tgtEl>
                                              <p:spTgt spid="29"/>
                                            </p:tgtEl>
                                            <p:attrNameLst>
                                              <p:attrName>ppt_h</p:attrName>
                                            </p:attrNameLst>
                                          </p:cBhvr>
                                          <p:tavLst>
                                            <p:tav tm="0">
                                              <p:val>
                                                <p:strVal val="#ppt_h"/>
                                              </p:val>
                                            </p:tav>
                                            <p:tav tm="100000">
                                              <p:val>
                                                <p:strVal val="#ppt_h"/>
                                              </p:val>
                                            </p:tav>
                                          </p:tavLst>
                                        </p:anim>
                                        <p:animEffect transition="in" filter="fade">
                                          <p:cBhvr>
                                            <p:cTn id="67" dur="750"/>
                                            <p:tgtEl>
                                              <p:spTgt spid="29"/>
                                            </p:tgtEl>
                                          </p:cBhvr>
                                        </p:animEffect>
                                      </p:childTnLst>
                                    </p:cTn>
                                  </p:par>
                                </p:childTnLst>
                              </p:cTn>
                            </p:par>
                            <p:par>
                              <p:cTn id="68" fill="hold">
                                <p:stCondLst>
                                  <p:cond delay="9100"/>
                                </p:stCondLst>
                                <p:childTnLst>
                                  <p:par>
                                    <p:cTn id="69" presetID="12" presetClass="entr" presetSubtype="4"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up)">
                                          <p:cBhvr>
                                            <p:cTn id="72" dur="500"/>
                                            <p:tgtEl>
                                              <p:spTgt spid="30"/>
                                            </p:tgtEl>
                                          </p:cBhvr>
                                        </p:animEffect>
                                      </p:childTnLst>
                                    </p:cTn>
                                  </p:par>
                                </p:childTnLst>
                              </p:cTn>
                            </p:par>
                            <p:par>
                              <p:cTn id="73" fill="hold">
                                <p:stCondLst>
                                  <p:cond delay="9600"/>
                                </p:stCondLst>
                                <p:childTnLst>
                                  <p:par>
                                    <p:cTn id="74" presetID="23" presetClass="entr" presetSubtype="16" fill="hold" grpId="0" nodeType="afterEffect">
                                      <p:stCondLst>
                                        <p:cond delay="0"/>
                                      </p:stCondLst>
                                      <p:iterate type="lt">
                                        <p:tmPct val="1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childTnLst>
                                    </p:cTn>
                                  </p:par>
                                  <p:par>
                                    <p:cTn id="78" presetID="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p:cTn id="80" dur="1800" fill="hold"/>
                                            <p:tgtEl>
                                              <p:spTgt spid="32"/>
                                            </p:tgtEl>
                                            <p:attrNameLst>
                                              <p:attrName>ppt_x</p:attrName>
                                            </p:attrNameLst>
                                          </p:cBhvr>
                                          <p:tavLst>
                                            <p:tav tm="0">
                                              <p:val>
                                                <p:strVal val="#ppt_x"/>
                                              </p:val>
                                            </p:tav>
                                            <p:tav tm="100000">
                                              <p:val>
                                                <p:strVal val="#ppt_x"/>
                                              </p:val>
                                            </p:tav>
                                          </p:tavLst>
                                        </p:anim>
                                        <p:anim calcmode="lin" valueType="num">
                                          <p:cBhvr>
                                            <p:cTn id="81" dur="1800" fill="hold"/>
                                            <p:tgtEl>
                                              <p:spTgt spid="32"/>
                                            </p:tgtEl>
                                            <p:attrNameLst>
                                              <p:attrName>ppt_y</p:attrName>
                                            </p:attrNameLst>
                                          </p:cBhvr>
                                          <p:tavLst>
                                            <p:tav tm="0">
                                              <p:val>
                                                <p:strVal val="0-#ppt_h/2"/>
                                              </p:val>
                                            </p:tav>
                                            <p:tav tm="100000">
                                              <p:val>
                                                <p:strVal val="#ppt_y"/>
                                              </p:val>
                                            </p:tav>
                                          </p:tavLst>
                                        </p:anim>
                                      </p:childTnLst>
                                    </p:cTn>
                                  </p:par>
                                </p:childTnLst>
                              </p:cTn>
                            </p:par>
                            <p:par>
                              <p:cTn id="82" fill="hold">
                                <p:stCondLst>
                                  <p:cond delay="11400"/>
                                </p:stCondLst>
                                <p:childTnLst>
                                  <p:par>
                                    <p:cTn id="83" presetID="2" presetClass="entr" presetSubtype="8" fill="hold" grpId="0" nodeType="after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2000" fill="hold"/>
                                            <p:tgtEl>
                                              <p:spTgt spid="14"/>
                                            </p:tgtEl>
                                            <p:attrNameLst>
                                              <p:attrName>ppt_x</p:attrName>
                                            </p:attrNameLst>
                                          </p:cBhvr>
                                          <p:tavLst>
                                            <p:tav tm="0">
                                              <p:val>
                                                <p:strVal val="0-#ppt_w/2"/>
                                              </p:val>
                                            </p:tav>
                                            <p:tav tm="100000">
                                              <p:val>
                                                <p:strVal val="#ppt_x"/>
                                              </p:val>
                                            </p:tav>
                                          </p:tavLst>
                                        </p:anim>
                                        <p:anim calcmode="lin" valueType="num">
                                          <p:cBhvr additive="base">
                                            <p:cTn id="86" dur="2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p:bldP spid="20" grpId="0"/>
          <p:bldP spid="22" grpId="0"/>
          <p:bldP spid="23" grpId="0" animBg="1"/>
          <p:bldP spid="24" grpId="0" animBg="1"/>
          <p:bldP spid="25" grpId="0"/>
          <p:bldP spid="26" grpId="0"/>
          <p:bldP spid="27" grpId="0"/>
          <p:bldP spid="28" grpId="0" animBg="1"/>
          <p:bldP spid="29" grpId="0" animBg="1"/>
          <p:bldP spid="30" grpId="0"/>
          <p:bldP spid="31" grpId="0"/>
          <p:bldP spid="3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矩形 232"/>
          <p:cNvSpPr/>
          <p:nvPr/>
        </p:nvSpPr>
        <p:spPr>
          <a:xfrm rot="16200000">
            <a:off x="2731209" y="4363091"/>
            <a:ext cx="608099" cy="1413152"/>
          </a:xfrm>
          <a:prstGeom prst="rect">
            <a:avLst/>
          </a:prstGeom>
          <a:solidFill>
            <a:srgbClr val="C1CAE5"/>
          </a:soli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solidFill>
                <a:schemeClr val="bg1"/>
              </a:solidFill>
            </a:endParaRPr>
          </a:p>
        </p:txBody>
      </p:sp>
      <p:sp>
        <p:nvSpPr>
          <p:cNvPr id="235" name="矩形 234"/>
          <p:cNvSpPr/>
          <p:nvPr/>
        </p:nvSpPr>
        <p:spPr>
          <a:xfrm rot="16200000">
            <a:off x="4216468" y="3584073"/>
            <a:ext cx="608099" cy="1413152"/>
          </a:xfrm>
          <a:prstGeom prst="rect">
            <a:avLst/>
          </a:prstGeom>
          <a:gradFill>
            <a:gsLst>
              <a:gs pos="0">
                <a:srgbClr val="C9AE93"/>
              </a:gs>
              <a:gs pos="32000">
                <a:srgbClr val="A38D5D"/>
              </a:gs>
              <a:gs pos="63000">
                <a:srgbClr val="C9AE93"/>
              </a:gs>
              <a:gs pos="100000">
                <a:srgbClr val="A87D53"/>
              </a:gs>
            </a:gsLst>
            <a:lin ang="5400000" scaled="1"/>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solidFill>
                <a:schemeClr val="bg1"/>
              </a:solidFill>
            </a:endParaRPr>
          </a:p>
        </p:txBody>
      </p:sp>
      <p:sp>
        <p:nvSpPr>
          <p:cNvPr id="236" name="矩形 235"/>
          <p:cNvSpPr/>
          <p:nvPr/>
        </p:nvSpPr>
        <p:spPr>
          <a:xfrm rot="16200000">
            <a:off x="5701727" y="2805054"/>
            <a:ext cx="608099" cy="1413151"/>
          </a:xfrm>
          <a:prstGeom prst="rect">
            <a:avLst/>
          </a:prstGeom>
          <a:solidFill>
            <a:srgbClr val="C1CAE5"/>
          </a:soli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solidFill>
                <a:schemeClr val="bg1"/>
              </a:solidFill>
            </a:endParaRPr>
          </a:p>
        </p:txBody>
      </p:sp>
      <p:sp>
        <p:nvSpPr>
          <p:cNvPr id="237" name="矩形 236"/>
          <p:cNvSpPr/>
          <p:nvPr/>
        </p:nvSpPr>
        <p:spPr>
          <a:xfrm rot="16200000">
            <a:off x="7186985" y="2026035"/>
            <a:ext cx="608099" cy="1413152"/>
          </a:xfrm>
          <a:prstGeom prst="rect">
            <a:avLst/>
          </a:prstGeom>
          <a:gradFill>
            <a:gsLst>
              <a:gs pos="0">
                <a:srgbClr val="C9AE93"/>
              </a:gs>
              <a:gs pos="32000">
                <a:srgbClr val="A38D5D"/>
              </a:gs>
              <a:gs pos="63000">
                <a:srgbClr val="C9AE93"/>
              </a:gs>
              <a:gs pos="100000">
                <a:srgbClr val="A87D53"/>
              </a:gs>
            </a:gsLst>
            <a:lin ang="5400000" scaled="1"/>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solidFill>
                <a:schemeClr val="bg1"/>
              </a:solidFill>
            </a:endParaRPr>
          </a:p>
        </p:txBody>
      </p:sp>
      <p:sp>
        <p:nvSpPr>
          <p:cNvPr id="238" name="矩形 237"/>
          <p:cNvSpPr/>
          <p:nvPr/>
        </p:nvSpPr>
        <p:spPr>
          <a:xfrm rot="16200000">
            <a:off x="8672244" y="1247016"/>
            <a:ext cx="608099" cy="1413152"/>
          </a:xfrm>
          <a:prstGeom prst="rect">
            <a:avLst/>
          </a:prstGeom>
          <a:solidFill>
            <a:srgbClr val="C1CAE5"/>
          </a:soli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solidFill>
                <a:schemeClr val="bg1"/>
              </a:solidFill>
            </a:endParaRPr>
          </a:p>
        </p:txBody>
      </p:sp>
      <p:sp>
        <p:nvSpPr>
          <p:cNvPr id="239" name="TextBox 14"/>
          <p:cNvSpPr txBox="1">
            <a:spLocks noChangeArrowheads="1"/>
          </p:cNvSpPr>
          <p:nvPr/>
        </p:nvSpPr>
        <p:spPr bwMode="auto">
          <a:xfrm>
            <a:off x="2252760" y="4869642"/>
            <a:ext cx="1489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zh-CN" altLang="en-US" sz="2000" b="1" dirty="0">
                <a:solidFill>
                  <a:srgbClr val="14223C"/>
                </a:solidFill>
                <a:latin typeface="微软雅黑" panose="020B0503020204020204" pitchFamily="34" charset="-122"/>
                <a:ea typeface="微软雅黑" panose="020B0503020204020204" pitchFamily="34" charset="-122"/>
              </a:rPr>
              <a:t>标题</a:t>
            </a:r>
          </a:p>
        </p:txBody>
      </p:sp>
      <p:sp>
        <p:nvSpPr>
          <p:cNvPr id="240" name="TextBox 14"/>
          <p:cNvSpPr txBox="1">
            <a:spLocks noChangeArrowheads="1"/>
          </p:cNvSpPr>
          <p:nvPr/>
        </p:nvSpPr>
        <p:spPr bwMode="auto">
          <a:xfrm>
            <a:off x="3798137" y="4102415"/>
            <a:ext cx="1489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zh-CN" altLang="en-US" sz="2000" b="1" dirty="0">
                <a:solidFill>
                  <a:srgbClr val="14223C"/>
                </a:solidFill>
                <a:latin typeface="微软雅黑" panose="020B0503020204020204" pitchFamily="34" charset="-122"/>
                <a:ea typeface="微软雅黑" panose="020B0503020204020204" pitchFamily="34" charset="-122"/>
              </a:rPr>
              <a:t>标题</a:t>
            </a:r>
          </a:p>
        </p:txBody>
      </p:sp>
      <p:sp>
        <p:nvSpPr>
          <p:cNvPr id="241" name="TextBox 14"/>
          <p:cNvSpPr txBox="1">
            <a:spLocks noChangeArrowheads="1"/>
          </p:cNvSpPr>
          <p:nvPr/>
        </p:nvSpPr>
        <p:spPr bwMode="auto">
          <a:xfrm>
            <a:off x="5227094" y="3311604"/>
            <a:ext cx="1489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zh-CN" altLang="en-US" sz="2000" b="1" dirty="0">
                <a:solidFill>
                  <a:srgbClr val="14223C"/>
                </a:solidFill>
                <a:latin typeface="微软雅黑" panose="020B0503020204020204" pitchFamily="34" charset="-122"/>
                <a:ea typeface="微软雅黑" panose="020B0503020204020204" pitchFamily="34" charset="-122"/>
              </a:rPr>
              <a:t>标题</a:t>
            </a:r>
          </a:p>
        </p:txBody>
      </p:sp>
      <p:sp>
        <p:nvSpPr>
          <p:cNvPr id="242" name="TextBox 14"/>
          <p:cNvSpPr txBox="1">
            <a:spLocks noChangeArrowheads="1"/>
          </p:cNvSpPr>
          <p:nvPr/>
        </p:nvSpPr>
        <p:spPr bwMode="auto">
          <a:xfrm>
            <a:off x="6773937" y="2532586"/>
            <a:ext cx="1490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zh-CN" altLang="en-US" sz="2000" b="1" dirty="0">
                <a:solidFill>
                  <a:srgbClr val="14223C"/>
                </a:solidFill>
                <a:latin typeface="微软雅黑" panose="020B0503020204020204" pitchFamily="34" charset="-122"/>
                <a:ea typeface="微软雅黑" panose="020B0503020204020204" pitchFamily="34" charset="-122"/>
              </a:rPr>
              <a:t>标题</a:t>
            </a:r>
          </a:p>
        </p:txBody>
      </p:sp>
      <p:sp>
        <p:nvSpPr>
          <p:cNvPr id="243" name="TextBox 14"/>
          <p:cNvSpPr txBox="1">
            <a:spLocks noChangeArrowheads="1"/>
          </p:cNvSpPr>
          <p:nvPr/>
        </p:nvSpPr>
        <p:spPr bwMode="auto">
          <a:xfrm>
            <a:off x="8197611" y="1742303"/>
            <a:ext cx="1490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zh-CN" altLang="en-US" sz="2000" b="1" dirty="0">
                <a:solidFill>
                  <a:srgbClr val="14223C"/>
                </a:solidFill>
                <a:latin typeface="微软雅黑" panose="020B0503020204020204" pitchFamily="34" charset="-122"/>
                <a:ea typeface="微软雅黑" panose="020B0503020204020204" pitchFamily="34" charset="-122"/>
              </a:rPr>
              <a:t>标题</a:t>
            </a:r>
          </a:p>
        </p:txBody>
      </p:sp>
      <p:sp>
        <p:nvSpPr>
          <p:cNvPr id="244" name="TextBox 15"/>
          <p:cNvSpPr txBox="1">
            <a:spLocks noChangeArrowheads="1"/>
          </p:cNvSpPr>
          <p:nvPr/>
        </p:nvSpPr>
        <p:spPr bwMode="auto">
          <a:xfrm>
            <a:off x="2349146" y="5499635"/>
            <a:ext cx="154781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a:t>
            </a:r>
          </a:p>
        </p:txBody>
      </p:sp>
      <p:sp>
        <p:nvSpPr>
          <p:cNvPr id="246" name="TextBox 15"/>
          <p:cNvSpPr txBox="1">
            <a:spLocks noChangeArrowheads="1"/>
          </p:cNvSpPr>
          <p:nvPr/>
        </p:nvSpPr>
        <p:spPr bwMode="auto">
          <a:xfrm>
            <a:off x="3896958" y="4809750"/>
            <a:ext cx="1547813"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a:t>
            </a:r>
          </a:p>
        </p:txBody>
      </p:sp>
      <p:sp>
        <p:nvSpPr>
          <p:cNvPr id="248" name="TextBox 15"/>
          <p:cNvSpPr txBox="1">
            <a:spLocks noChangeArrowheads="1"/>
          </p:cNvSpPr>
          <p:nvPr/>
        </p:nvSpPr>
        <p:spPr bwMode="auto">
          <a:xfrm>
            <a:off x="5349946" y="4049244"/>
            <a:ext cx="154781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a:t>
            </a:r>
          </a:p>
        </p:txBody>
      </p:sp>
      <p:sp>
        <p:nvSpPr>
          <p:cNvPr id="250" name="TextBox 15"/>
          <p:cNvSpPr txBox="1">
            <a:spLocks noChangeArrowheads="1"/>
          </p:cNvSpPr>
          <p:nvPr/>
        </p:nvSpPr>
        <p:spPr bwMode="auto">
          <a:xfrm>
            <a:off x="6853088" y="3293842"/>
            <a:ext cx="154781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a:t>
            </a:r>
          </a:p>
        </p:txBody>
      </p:sp>
      <p:sp>
        <p:nvSpPr>
          <p:cNvPr id="252" name="TextBox 15"/>
          <p:cNvSpPr txBox="1">
            <a:spLocks noChangeArrowheads="1"/>
          </p:cNvSpPr>
          <p:nvPr/>
        </p:nvSpPr>
        <p:spPr bwMode="auto">
          <a:xfrm>
            <a:off x="8179251" y="2344228"/>
            <a:ext cx="1547812"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a:t>
            </a:r>
          </a:p>
        </p:txBody>
      </p:sp>
      <p:sp>
        <p:nvSpPr>
          <p:cNvPr id="254" name="Freeform 11"/>
          <p:cNvSpPr>
            <a:spLocks noChangeArrowheads="1"/>
          </p:cNvSpPr>
          <p:nvPr/>
        </p:nvSpPr>
        <p:spPr bwMode="auto">
          <a:xfrm>
            <a:off x="2735405" y="3603023"/>
            <a:ext cx="1300163" cy="763587"/>
          </a:xfrm>
          <a:custGeom>
            <a:avLst/>
            <a:gdLst>
              <a:gd name="T0" fmla="*/ 0 w 2070"/>
              <a:gd name="T1" fmla="*/ 1214 h 1214"/>
              <a:gd name="T2" fmla="*/ 2070 w 2070"/>
              <a:gd name="T3" fmla="*/ 177 h 1214"/>
            </a:gdLst>
            <a:ahLst/>
            <a:cxnLst>
              <a:cxn ang="0">
                <a:pos x="T0" y="T1"/>
              </a:cxn>
              <a:cxn ang="0">
                <a:pos x="T2" y="T3"/>
              </a:cxn>
            </a:cxnLst>
            <a:rect l="0" t="0" r="r" b="b"/>
            <a:pathLst>
              <a:path w="2070" h="1214">
                <a:moveTo>
                  <a:pt x="0" y="1214"/>
                </a:moveTo>
                <a:cubicBezTo>
                  <a:pt x="269" y="321"/>
                  <a:pt x="979" y="0"/>
                  <a:pt x="2070" y="177"/>
                </a:cubicBezTo>
              </a:path>
            </a:pathLst>
          </a:custGeom>
          <a:noFill/>
          <a:ln w="9525">
            <a:solidFill>
              <a:srgbClr val="A38D5D"/>
            </a:solidFill>
            <a:prstDash val="dash"/>
            <a:miter lim="800000"/>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ndParaRPr>
          </a:p>
        </p:txBody>
      </p:sp>
      <p:sp>
        <p:nvSpPr>
          <p:cNvPr id="255" name="Freeform 12"/>
          <p:cNvSpPr>
            <a:spLocks noChangeArrowheads="1"/>
          </p:cNvSpPr>
          <p:nvPr/>
        </p:nvSpPr>
        <p:spPr bwMode="auto">
          <a:xfrm>
            <a:off x="7308687" y="1237417"/>
            <a:ext cx="1300162" cy="763588"/>
          </a:xfrm>
          <a:custGeom>
            <a:avLst/>
            <a:gdLst>
              <a:gd name="T0" fmla="*/ 0 w 2071"/>
              <a:gd name="T1" fmla="*/ 1214 h 1214"/>
              <a:gd name="T2" fmla="*/ 2071 w 2071"/>
              <a:gd name="T3" fmla="*/ 178 h 1214"/>
            </a:gdLst>
            <a:ahLst/>
            <a:cxnLst>
              <a:cxn ang="0">
                <a:pos x="T0" y="T1"/>
              </a:cxn>
              <a:cxn ang="0">
                <a:pos x="T2" y="T3"/>
              </a:cxn>
            </a:cxnLst>
            <a:rect l="0" t="0" r="r" b="b"/>
            <a:pathLst>
              <a:path w="2071" h="1214">
                <a:moveTo>
                  <a:pt x="0" y="1214"/>
                </a:moveTo>
                <a:cubicBezTo>
                  <a:pt x="270" y="321"/>
                  <a:pt x="979" y="0"/>
                  <a:pt x="2071" y="178"/>
                </a:cubicBezTo>
              </a:path>
            </a:pathLst>
          </a:custGeom>
          <a:noFill/>
          <a:ln w="9525">
            <a:solidFill>
              <a:srgbClr val="A38D5D"/>
            </a:solidFill>
            <a:prstDash val="dash"/>
            <a:miter lim="800000"/>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ndParaRPr>
          </a:p>
        </p:txBody>
      </p:sp>
      <p:sp>
        <p:nvSpPr>
          <p:cNvPr id="256" name="Freeform 12"/>
          <p:cNvSpPr>
            <a:spLocks noChangeArrowheads="1"/>
          </p:cNvSpPr>
          <p:nvPr/>
        </p:nvSpPr>
        <p:spPr bwMode="auto">
          <a:xfrm>
            <a:off x="4295901" y="2813958"/>
            <a:ext cx="1301750" cy="765175"/>
          </a:xfrm>
          <a:custGeom>
            <a:avLst/>
            <a:gdLst>
              <a:gd name="T0" fmla="*/ 0 w 2071"/>
              <a:gd name="T1" fmla="*/ 1214 h 1214"/>
              <a:gd name="T2" fmla="*/ 2071 w 2071"/>
              <a:gd name="T3" fmla="*/ 178 h 1214"/>
            </a:gdLst>
            <a:ahLst/>
            <a:cxnLst>
              <a:cxn ang="0">
                <a:pos x="T0" y="T1"/>
              </a:cxn>
              <a:cxn ang="0">
                <a:pos x="T2" y="T3"/>
              </a:cxn>
            </a:cxnLst>
            <a:rect l="0" t="0" r="r" b="b"/>
            <a:pathLst>
              <a:path w="2071" h="1214">
                <a:moveTo>
                  <a:pt x="0" y="1214"/>
                </a:moveTo>
                <a:cubicBezTo>
                  <a:pt x="270" y="321"/>
                  <a:pt x="979" y="0"/>
                  <a:pt x="2071" y="178"/>
                </a:cubicBezTo>
              </a:path>
            </a:pathLst>
          </a:custGeom>
          <a:noFill/>
          <a:ln w="9525">
            <a:solidFill>
              <a:srgbClr val="A38D5D"/>
            </a:solidFill>
            <a:prstDash val="dash"/>
            <a:miter lim="800000"/>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ndParaRPr>
          </a:p>
        </p:txBody>
      </p:sp>
      <p:sp>
        <p:nvSpPr>
          <p:cNvPr id="257" name="Freeform 12"/>
          <p:cNvSpPr>
            <a:spLocks noChangeArrowheads="1"/>
          </p:cNvSpPr>
          <p:nvPr/>
        </p:nvSpPr>
        <p:spPr bwMode="auto">
          <a:xfrm>
            <a:off x="5763055" y="2024894"/>
            <a:ext cx="1301750" cy="765175"/>
          </a:xfrm>
          <a:custGeom>
            <a:avLst/>
            <a:gdLst>
              <a:gd name="T0" fmla="*/ 0 w 2071"/>
              <a:gd name="T1" fmla="*/ 1214 h 1214"/>
              <a:gd name="T2" fmla="*/ 2071 w 2071"/>
              <a:gd name="T3" fmla="*/ 178 h 1214"/>
            </a:gdLst>
            <a:ahLst/>
            <a:cxnLst>
              <a:cxn ang="0">
                <a:pos x="T0" y="T1"/>
              </a:cxn>
              <a:cxn ang="0">
                <a:pos x="T2" y="T3"/>
              </a:cxn>
            </a:cxnLst>
            <a:rect l="0" t="0" r="r" b="b"/>
            <a:pathLst>
              <a:path w="2071" h="1214">
                <a:moveTo>
                  <a:pt x="0" y="1214"/>
                </a:moveTo>
                <a:cubicBezTo>
                  <a:pt x="270" y="321"/>
                  <a:pt x="979" y="0"/>
                  <a:pt x="2071" y="178"/>
                </a:cubicBezTo>
              </a:path>
            </a:pathLst>
          </a:custGeom>
          <a:noFill/>
          <a:ln w="9525">
            <a:solidFill>
              <a:srgbClr val="A38D5D"/>
            </a:solidFill>
            <a:prstDash val="dash"/>
            <a:miter lim="800000"/>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pitchFamily="34" charset="0"/>
            </a:endParaRPr>
          </a:p>
        </p:txBody>
      </p:sp>
      <p:sp>
        <p:nvSpPr>
          <p:cNvPr id="258" name="文本框 1"/>
          <p:cNvSpPr txBox="1">
            <a:spLocks noChangeArrowheads="1"/>
          </p:cNvSpPr>
          <p:nvPr/>
        </p:nvSpPr>
        <p:spPr bwMode="auto">
          <a:xfrm>
            <a:off x="2784020" y="3006308"/>
            <a:ext cx="10951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rPr>
              <a:t>+</a:t>
            </a:r>
            <a:r>
              <a:rPr lang="en-US" altLang="zh-CN" sz="2800"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rPr>
              <a:t>50%</a:t>
            </a:r>
            <a:endParaRPr lang="zh-CN" altLang="en-US"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endParaRPr>
          </a:p>
        </p:txBody>
      </p:sp>
      <p:sp>
        <p:nvSpPr>
          <p:cNvPr id="259" name="文本框 40"/>
          <p:cNvSpPr txBox="1">
            <a:spLocks noChangeArrowheads="1"/>
          </p:cNvSpPr>
          <p:nvPr/>
        </p:nvSpPr>
        <p:spPr bwMode="auto">
          <a:xfrm>
            <a:off x="4060296" y="2265450"/>
            <a:ext cx="13051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rPr>
              <a:t>+</a:t>
            </a:r>
            <a:r>
              <a:rPr lang="en-US" altLang="zh-CN" sz="2800"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rPr>
              <a:t>121%</a:t>
            </a:r>
            <a:endParaRPr lang="zh-CN" altLang="en-US"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endParaRPr>
          </a:p>
        </p:txBody>
      </p:sp>
      <p:sp>
        <p:nvSpPr>
          <p:cNvPr id="260" name="文本框 42"/>
          <p:cNvSpPr txBox="1">
            <a:spLocks noChangeArrowheads="1"/>
          </p:cNvSpPr>
          <p:nvPr/>
        </p:nvSpPr>
        <p:spPr bwMode="auto">
          <a:xfrm>
            <a:off x="5517691" y="1524591"/>
            <a:ext cx="10951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rPr>
              <a:t>+</a:t>
            </a:r>
            <a:r>
              <a:rPr lang="en-US" altLang="zh-CN" sz="2800"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rPr>
              <a:t>89%</a:t>
            </a:r>
            <a:endParaRPr lang="zh-CN" altLang="en-US"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endParaRPr>
          </a:p>
        </p:txBody>
      </p:sp>
      <p:sp>
        <p:nvSpPr>
          <p:cNvPr id="261" name="文本框 43"/>
          <p:cNvSpPr txBox="1">
            <a:spLocks noChangeArrowheads="1"/>
          </p:cNvSpPr>
          <p:nvPr/>
        </p:nvSpPr>
        <p:spPr bwMode="auto">
          <a:xfrm>
            <a:off x="6993207" y="783732"/>
            <a:ext cx="10951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rPr>
              <a:t>+</a:t>
            </a:r>
            <a:r>
              <a:rPr lang="en-US" altLang="zh-CN" sz="2800"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rPr>
              <a:t>75%</a:t>
            </a:r>
            <a:endParaRPr lang="zh-CN" altLang="en-US" dirty="0">
              <a:gradFill>
                <a:gsLst>
                  <a:gs pos="0">
                    <a:srgbClr val="C9AE93"/>
                  </a:gs>
                  <a:gs pos="32000">
                    <a:srgbClr val="A38D5D"/>
                  </a:gs>
                  <a:gs pos="63000">
                    <a:srgbClr val="C9AE93"/>
                  </a:gs>
                  <a:gs pos="100000">
                    <a:srgbClr val="A87D53"/>
                  </a:gs>
                </a:gsLst>
                <a:lin ang="5400000" scaled="1"/>
              </a:gradFill>
              <a:latin typeface="微软雅黑" panose="020B0503020204020204" pitchFamily="34" charset="-122"/>
              <a:ea typeface="微软雅黑" panose="020B0503020204020204" pitchFamily="34" charset="-122"/>
            </a:endParaRPr>
          </a:p>
        </p:txBody>
      </p:sp>
      <p:sp>
        <p:nvSpPr>
          <p:cNvPr id="269" name="Freeform 5"/>
          <p:cNvSpPr/>
          <p:nvPr/>
        </p:nvSpPr>
        <p:spPr bwMode="auto">
          <a:xfrm rot="5400000">
            <a:off x="6848233" y="4170216"/>
            <a:ext cx="2366286" cy="2342369"/>
          </a:xfrm>
          <a:prstGeom prst="ellipse">
            <a:avLst/>
          </a:prstGeom>
          <a:blipFill dpi="0" rotWithShape="1">
            <a:blip r:embed="rId3">
              <a:alphaModFix amt="65000"/>
            </a:blip>
            <a:srcRect/>
            <a:stretch>
              <a:fillRect/>
            </a:stretch>
          </a:blip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schemeClr val="bg1"/>
              </a:solidFill>
            </a:endParaRPr>
          </a:p>
        </p:txBody>
      </p:sp>
      <p:sp>
        <p:nvSpPr>
          <p:cNvPr id="270" name="Freeform 5"/>
          <p:cNvSpPr/>
          <p:nvPr/>
        </p:nvSpPr>
        <p:spPr bwMode="auto">
          <a:xfrm rot="5400000">
            <a:off x="6982445" y="4290062"/>
            <a:ext cx="2097862" cy="2076659"/>
          </a:xfrm>
          <a:prstGeom prst="ellipse">
            <a:avLst/>
          </a:prstGeom>
          <a:noFill/>
          <a:ln w="25400">
            <a:solidFill>
              <a:srgbClr val="C9AE9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solidFill>
                <a:schemeClr val="bg1"/>
              </a:solidFill>
            </a:endParaRPr>
          </a:p>
        </p:txBody>
      </p:sp>
      <p:sp>
        <p:nvSpPr>
          <p:cNvPr id="271" name="矩形 270"/>
          <p:cNvSpPr/>
          <p:nvPr/>
        </p:nvSpPr>
        <p:spPr>
          <a:xfrm>
            <a:off x="7464710" y="5694048"/>
            <a:ext cx="1209850" cy="34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bg1"/>
                </a:solidFill>
                <a:latin typeface="微软雅黑" panose="020B0503020204020204" pitchFamily="34" charset="-122"/>
                <a:ea typeface="微软雅黑" panose="020B0503020204020204" pitchFamily="34" charset="-122"/>
              </a:rPr>
              <a:t>83.5%</a:t>
            </a:r>
          </a:p>
        </p:txBody>
      </p:sp>
      <p:sp>
        <p:nvSpPr>
          <p:cNvPr id="272" name="文本框 3"/>
          <p:cNvSpPr txBox="1"/>
          <p:nvPr/>
        </p:nvSpPr>
        <p:spPr>
          <a:xfrm>
            <a:off x="6911157" y="5028846"/>
            <a:ext cx="2240437" cy="584775"/>
          </a:xfrm>
          <a:prstGeom prst="rect">
            <a:avLst/>
          </a:prstGeom>
          <a:noFill/>
          <a:effectLst/>
        </p:spPr>
        <p:txBody>
          <a:bodyPr wrap="square" rtlCol="0">
            <a:spAutoFit/>
          </a:bodyPr>
          <a:lstStyle/>
          <a:p>
            <a:pPr algn="ctr"/>
            <a:r>
              <a:rPr lang="zh-CN" altLang="en-US" sz="3200" b="1" spc="-150" dirty="0">
                <a:solidFill>
                  <a:schemeClr val="bg1"/>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33"/>
                                            </p:tgtEl>
                                            <p:attrNameLst>
                                              <p:attrName>style.visibility</p:attrName>
                                            </p:attrNameLst>
                                          </p:cBhvr>
                                          <p:to>
                                            <p:strVal val="visible"/>
                                          </p:to>
                                        </p:set>
                                        <p:anim calcmode="lin" valueType="num">
                                          <p:cBhvr additive="base">
                                            <p:cTn id="7" dur="1400" fill="hold"/>
                                            <p:tgtEl>
                                              <p:spTgt spid="233"/>
                                            </p:tgtEl>
                                            <p:attrNameLst>
                                              <p:attrName>ppt_x</p:attrName>
                                            </p:attrNameLst>
                                          </p:cBhvr>
                                          <p:tavLst>
                                            <p:tav tm="0">
                                              <p:val>
                                                <p:strVal val="0-#ppt_w/2"/>
                                              </p:val>
                                            </p:tav>
                                            <p:tav tm="100000">
                                              <p:val>
                                                <p:strVal val="#ppt_x"/>
                                              </p:val>
                                            </p:tav>
                                          </p:tavLst>
                                        </p:anim>
                                        <p:anim calcmode="lin" valueType="num">
                                          <p:cBhvr additive="base">
                                            <p:cTn id="8" dur="1400" fill="hold"/>
                                            <p:tgtEl>
                                              <p:spTgt spid="233"/>
                                            </p:tgtEl>
                                            <p:attrNameLst>
                                              <p:attrName>ppt_y</p:attrName>
                                            </p:attrNameLst>
                                          </p:cBhvr>
                                          <p:tavLst>
                                            <p:tav tm="0">
                                              <p:val>
                                                <p:strVal val="#ppt_y"/>
                                              </p:val>
                                            </p:tav>
                                            <p:tav tm="100000">
                                              <p:val>
                                                <p:strVal val="#ppt_y"/>
                                              </p:val>
                                            </p:tav>
                                          </p:tavLst>
                                        </p:anim>
                                      </p:childTnLst>
                                    </p:cTn>
                                  </p:par>
                                </p:childTnLst>
                              </p:cTn>
                            </p:par>
                            <p:par>
                              <p:cTn id="9" fill="hold">
                                <p:stCondLst>
                                  <p:cond delay="1400"/>
                                </p:stCondLst>
                                <p:childTnLst>
                                  <p:par>
                                    <p:cTn id="10" presetID="14" presetClass="entr" presetSubtype="10" fill="hold" grpId="0" nodeType="afterEffect">
                                      <p:stCondLst>
                                        <p:cond delay="0"/>
                                      </p:stCondLst>
                                      <p:childTnLst>
                                        <p:set>
                                          <p:cBhvr>
                                            <p:cTn id="11" dur="1" fill="hold">
                                              <p:stCondLst>
                                                <p:cond delay="0"/>
                                              </p:stCondLst>
                                            </p:cTn>
                                            <p:tgtEl>
                                              <p:spTgt spid="239"/>
                                            </p:tgtEl>
                                            <p:attrNameLst>
                                              <p:attrName>style.visibility</p:attrName>
                                            </p:attrNameLst>
                                          </p:cBhvr>
                                          <p:to>
                                            <p:strVal val="visible"/>
                                          </p:to>
                                        </p:set>
                                        <p:animEffect transition="in" filter="randombar(horizontal)">
                                          <p:cBhvr>
                                            <p:cTn id="12" dur="500"/>
                                            <p:tgtEl>
                                              <p:spTgt spid="239"/>
                                            </p:tgtEl>
                                          </p:cBhvr>
                                        </p:animEffect>
                                      </p:childTnLst>
                                    </p:cTn>
                                  </p:par>
                                </p:childTnLst>
                              </p:cTn>
                            </p:par>
                            <p:par>
                              <p:cTn id="13" fill="hold">
                                <p:stCondLst>
                                  <p:cond delay="1900"/>
                                </p:stCondLst>
                                <p:childTnLst>
                                  <p:par>
                                    <p:cTn id="14" presetID="2" presetClass="entr" presetSubtype="8" decel="100000" fill="hold" grpId="0" nodeType="afterEffect">
                                      <p:stCondLst>
                                        <p:cond delay="0"/>
                                      </p:stCondLst>
                                      <p:childTnLst>
                                        <p:set>
                                          <p:cBhvr>
                                            <p:cTn id="15" dur="1" fill="hold">
                                              <p:stCondLst>
                                                <p:cond delay="0"/>
                                              </p:stCondLst>
                                            </p:cTn>
                                            <p:tgtEl>
                                              <p:spTgt spid="235"/>
                                            </p:tgtEl>
                                            <p:attrNameLst>
                                              <p:attrName>style.visibility</p:attrName>
                                            </p:attrNameLst>
                                          </p:cBhvr>
                                          <p:to>
                                            <p:strVal val="visible"/>
                                          </p:to>
                                        </p:set>
                                        <p:anim calcmode="lin" valueType="num">
                                          <p:cBhvr additive="base">
                                            <p:cTn id="16" dur="1400" fill="hold"/>
                                            <p:tgtEl>
                                              <p:spTgt spid="235"/>
                                            </p:tgtEl>
                                            <p:attrNameLst>
                                              <p:attrName>ppt_x</p:attrName>
                                            </p:attrNameLst>
                                          </p:cBhvr>
                                          <p:tavLst>
                                            <p:tav tm="0">
                                              <p:val>
                                                <p:strVal val="0-#ppt_w/2"/>
                                              </p:val>
                                            </p:tav>
                                            <p:tav tm="100000">
                                              <p:val>
                                                <p:strVal val="#ppt_x"/>
                                              </p:val>
                                            </p:tav>
                                          </p:tavLst>
                                        </p:anim>
                                        <p:anim calcmode="lin" valueType="num">
                                          <p:cBhvr additive="base">
                                            <p:cTn id="17" dur="1400" fill="hold"/>
                                            <p:tgtEl>
                                              <p:spTgt spid="235"/>
                                            </p:tgtEl>
                                            <p:attrNameLst>
                                              <p:attrName>ppt_y</p:attrName>
                                            </p:attrNameLst>
                                          </p:cBhvr>
                                          <p:tavLst>
                                            <p:tav tm="0">
                                              <p:val>
                                                <p:strVal val="#ppt_y"/>
                                              </p:val>
                                            </p:tav>
                                            <p:tav tm="100000">
                                              <p:val>
                                                <p:strVal val="#ppt_y"/>
                                              </p:val>
                                            </p:tav>
                                          </p:tavLst>
                                        </p:anim>
                                      </p:childTnLst>
                                    </p:cTn>
                                  </p:par>
                                </p:childTnLst>
                              </p:cTn>
                            </p:par>
                            <p:par>
                              <p:cTn id="18" fill="hold">
                                <p:stCondLst>
                                  <p:cond delay="3300"/>
                                </p:stCondLst>
                                <p:childTnLst>
                                  <p:par>
                                    <p:cTn id="19" presetID="14" presetClass="entr" presetSubtype="10" fill="hold" grpId="0" nodeType="afterEffect">
                                      <p:stCondLst>
                                        <p:cond delay="0"/>
                                      </p:stCondLst>
                                      <p:childTnLst>
                                        <p:set>
                                          <p:cBhvr>
                                            <p:cTn id="20" dur="1" fill="hold">
                                              <p:stCondLst>
                                                <p:cond delay="0"/>
                                              </p:stCondLst>
                                            </p:cTn>
                                            <p:tgtEl>
                                              <p:spTgt spid="240"/>
                                            </p:tgtEl>
                                            <p:attrNameLst>
                                              <p:attrName>style.visibility</p:attrName>
                                            </p:attrNameLst>
                                          </p:cBhvr>
                                          <p:to>
                                            <p:strVal val="visible"/>
                                          </p:to>
                                        </p:set>
                                        <p:animEffect transition="in" filter="randombar(horizontal)">
                                          <p:cBhvr>
                                            <p:cTn id="21" dur="500"/>
                                            <p:tgtEl>
                                              <p:spTgt spid="240"/>
                                            </p:tgtEl>
                                          </p:cBhvr>
                                        </p:animEffect>
                                      </p:childTnLst>
                                    </p:cTn>
                                  </p:par>
                                </p:childTnLst>
                              </p:cTn>
                            </p:par>
                            <p:par>
                              <p:cTn id="22" fill="hold">
                                <p:stCondLst>
                                  <p:cond delay="3800"/>
                                </p:stCondLst>
                                <p:childTnLst>
                                  <p:par>
                                    <p:cTn id="23" presetID="2" presetClass="entr" presetSubtype="8" decel="100000" fill="hold" grpId="0" nodeType="afterEffect">
                                      <p:stCondLst>
                                        <p:cond delay="0"/>
                                      </p:stCondLst>
                                      <p:childTnLst>
                                        <p:set>
                                          <p:cBhvr>
                                            <p:cTn id="24" dur="1" fill="hold">
                                              <p:stCondLst>
                                                <p:cond delay="0"/>
                                              </p:stCondLst>
                                            </p:cTn>
                                            <p:tgtEl>
                                              <p:spTgt spid="236"/>
                                            </p:tgtEl>
                                            <p:attrNameLst>
                                              <p:attrName>style.visibility</p:attrName>
                                            </p:attrNameLst>
                                          </p:cBhvr>
                                          <p:to>
                                            <p:strVal val="visible"/>
                                          </p:to>
                                        </p:set>
                                        <p:anim calcmode="lin" valueType="num">
                                          <p:cBhvr additive="base">
                                            <p:cTn id="25" dur="1400" fill="hold"/>
                                            <p:tgtEl>
                                              <p:spTgt spid="236"/>
                                            </p:tgtEl>
                                            <p:attrNameLst>
                                              <p:attrName>ppt_x</p:attrName>
                                            </p:attrNameLst>
                                          </p:cBhvr>
                                          <p:tavLst>
                                            <p:tav tm="0">
                                              <p:val>
                                                <p:strVal val="0-#ppt_w/2"/>
                                              </p:val>
                                            </p:tav>
                                            <p:tav tm="100000">
                                              <p:val>
                                                <p:strVal val="#ppt_x"/>
                                              </p:val>
                                            </p:tav>
                                          </p:tavLst>
                                        </p:anim>
                                        <p:anim calcmode="lin" valueType="num">
                                          <p:cBhvr additive="base">
                                            <p:cTn id="26" dur="1400" fill="hold"/>
                                            <p:tgtEl>
                                              <p:spTgt spid="236"/>
                                            </p:tgtEl>
                                            <p:attrNameLst>
                                              <p:attrName>ppt_y</p:attrName>
                                            </p:attrNameLst>
                                          </p:cBhvr>
                                          <p:tavLst>
                                            <p:tav tm="0">
                                              <p:val>
                                                <p:strVal val="#ppt_y"/>
                                              </p:val>
                                            </p:tav>
                                            <p:tav tm="100000">
                                              <p:val>
                                                <p:strVal val="#ppt_y"/>
                                              </p:val>
                                            </p:tav>
                                          </p:tavLst>
                                        </p:anim>
                                      </p:childTnLst>
                                    </p:cTn>
                                  </p:par>
                                </p:childTnLst>
                              </p:cTn>
                            </p:par>
                            <p:par>
                              <p:cTn id="27" fill="hold">
                                <p:stCondLst>
                                  <p:cond delay="5200"/>
                                </p:stCondLst>
                                <p:childTnLst>
                                  <p:par>
                                    <p:cTn id="28" presetID="14" presetClass="entr" presetSubtype="10" fill="hold" grpId="0" nodeType="afterEffect">
                                      <p:stCondLst>
                                        <p:cond delay="0"/>
                                      </p:stCondLst>
                                      <p:childTnLst>
                                        <p:set>
                                          <p:cBhvr>
                                            <p:cTn id="29" dur="1" fill="hold">
                                              <p:stCondLst>
                                                <p:cond delay="0"/>
                                              </p:stCondLst>
                                            </p:cTn>
                                            <p:tgtEl>
                                              <p:spTgt spid="241"/>
                                            </p:tgtEl>
                                            <p:attrNameLst>
                                              <p:attrName>style.visibility</p:attrName>
                                            </p:attrNameLst>
                                          </p:cBhvr>
                                          <p:to>
                                            <p:strVal val="visible"/>
                                          </p:to>
                                        </p:set>
                                        <p:animEffect transition="in" filter="randombar(horizontal)">
                                          <p:cBhvr>
                                            <p:cTn id="30" dur="500"/>
                                            <p:tgtEl>
                                              <p:spTgt spid="241"/>
                                            </p:tgtEl>
                                          </p:cBhvr>
                                        </p:animEffect>
                                      </p:childTnLst>
                                    </p:cTn>
                                  </p:par>
                                </p:childTnLst>
                              </p:cTn>
                            </p:par>
                            <p:par>
                              <p:cTn id="31" fill="hold">
                                <p:stCondLst>
                                  <p:cond delay="5700"/>
                                </p:stCondLst>
                                <p:childTnLst>
                                  <p:par>
                                    <p:cTn id="32" presetID="2" presetClass="entr" presetSubtype="8" decel="100000" fill="hold" grpId="0" nodeType="afterEffect">
                                      <p:stCondLst>
                                        <p:cond delay="0"/>
                                      </p:stCondLst>
                                      <p:childTnLst>
                                        <p:set>
                                          <p:cBhvr>
                                            <p:cTn id="33" dur="1" fill="hold">
                                              <p:stCondLst>
                                                <p:cond delay="0"/>
                                              </p:stCondLst>
                                            </p:cTn>
                                            <p:tgtEl>
                                              <p:spTgt spid="237"/>
                                            </p:tgtEl>
                                            <p:attrNameLst>
                                              <p:attrName>style.visibility</p:attrName>
                                            </p:attrNameLst>
                                          </p:cBhvr>
                                          <p:to>
                                            <p:strVal val="visible"/>
                                          </p:to>
                                        </p:set>
                                        <p:anim calcmode="lin" valueType="num">
                                          <p:cBhvr additive="base">
                                            <p:cTn id="34" dur="1400" fill="hold"/>
                                            <p:tgtEl>
                                              <p:spTgt spid="237"/>
                                            </p:tgtEl>
                                            <p:attrNameLst>
                                              <p:attrName>ppt_x</p:attrName>
                                            </p:attrNameLst>
                                          </p:cBhvr>
                                          <p:tavLst>
                                            <p:tav tm="0">
                                              <p:val>
                                                <p:strVal val="0-#ppt_w/2"/>
                                              </p:val>
                                            </p:tav>
                                            <p:tav tm="100000">
                                              <p:val>
                                                <p:strVal val="#ppt_x"/>
                                              </p:val>
                                            </p:tav>
                                          </p:tavLst>
                                        </p:anim>
                                        <p:anim calcmode="lin" valueType="num">
                                          <p:cBhvr additive="base">
                                            <p:cTn id="35" dur="1400" fill="hold"/>
                                            <p:tgtEl>
                                              <p:spTgt spid="237"/>
                                            </p:tgtEl>
                                            <p:attrNameLst>
                                              <p:attrName>ppt_y</p:attrName>
                                            </p:attrNameLst>
                                          </p:cBhvr>
                                          <p:tavLst>
                                            <p:tav tm="0">
                                              <p:val>
                                                <p:strVal val="#ppt_y"/>
                                              </p:val>
                                            </p:tav>
                                            <p:tav tm="100000">
                                              <p:val>
                                                <p:strVal val="#ppt_y"/>
                                              </p:val>
                                            </p:tav>
                                          </p:tavLst>
                                        </p:anim>
                                      </p:childTnLst>
                                    </p:cTn>
                                  </p:par>
                                </p:childTnLst>
                              </p:cTn>
                            </p:par>
                            <p:par>
                              <p:cTn id="36" fill="hold">
                                <p:stCondLst>
                                  <p:cond delay="7100"/>
                                </p:stCondLst>
                                <p:childTnLst>
                                  <p:par>
                                    <p:cTn id="37" presetID="14" presetClass="entr" presetSubtype="10" fill="hold" grpId="0" nodeType="afterEffect">
                                      <p:stCondLst>
                                        <p:cond delay="0"/>
                                      </p:stCondLst>
                                      <p:childTnLst>
                                        <p:set>
                                          <p:cBhvr>
                                            <p:cTn id="38" dur="1" fill="hold">
                                              <p:stCondLst>
                                                <p:cond delay="0"/>
                                              </p:stCondLst>
                                            </p:cTn>
                                            <p:tgtEl>
                                              <p:spTgt spid="242"/>
                                            </p:tgtEl>
                                            <p:attrNameLst>
                                              <p:attrName>style.visibility</p:attrName>
                                            </p:attrNameLst>
                                          </p:cBhvr>
                                          <p:to>
                                            <p:strVal val="visible"/>
                                          </p:to>
                                        </p:set>
                                        <p:animEffect transition="in" filter="randombar(horizontal)">
                                          <p:cBhvr>
                                            <p:cTn id="39" dur="500"/>
                                            <p:tgtEl>
                                              <p:spTgt spid="242"/>
                                            </p:tgtEl>
                                          </p:cBhvr>
                                        </p:animEffect>
                                      </p:childTnLst>
                                    </p:cTn>
                                  </p:par>
                                </p:childTnLst>
                              </p:cTn>
                            </p:par>
                            <p:par>
                              <p:cTn id="40" fill="hold">
                                <p:stCondLst>
                                  <p:cond delay="7600"/>
                                </p:stCondLst>
                                <p:childTnLst>
                                  <p:par>
                                    <p:cTn id="41" presetID="2" presetClass="entr" presetSubtype="8" decel="100000" fill="hold" grpId="0" nodeType="afterEffect">
                                      <p:stCondLst>
                                        <p:cond delay="0"/>
                                      </p:stCondLst>
                                      <p:childTnLst>
                                        <p:set>
                                          <p:cBhvr>
                                            <p:cTn id="42" dur="1" fill="hold">
                                              <p:stCondLst>
                                                <p:cond delay="0"/>
                                              </p:stCondLst>
                                            </p:cTn>
                                            <p:tgtEl>
                                              <p:spTgt spid="238"/>
                                            </p:tgtEl>
                                            <p:attrNameLst>
                                              <p:attrName>style.visibility</p:attrName>
                                            </p:attrNameLst>
                                          </p:cBhvr>
                                          <p:to>
                                            <p:strVal val="visible"/>
                                          </p:to>
                                        </p:set>
                                        <p:anim calcmode="lin" valueType="num">
                                          <p:cBhvr additive="base">
                                            <p:cTn id="43" dur="1400" fill="hold"/>
                                            <p:tgtEl>
                                              <p:spTgt spid="238"/>
                                            </p:tgtEl>
                                            <p:attrNameLst>
                                              <p:attrName>ppt_x</p:attrName>
                                            </p:attrNameLst>
                                          </p:cBhvr>
                                          <p:tavLst>
                                            <p:tav tm="0">
                                              <p:val>
                                                <p:strVal val="0-#ppt_w/2"/>
                                              </p:val>
                                            </p:tav>
                                            <p:tav tm="100000">
                                              <p:val>
                                                <p:strVal val="#ppt_x"/>
                                              </p:val>
                                            </p:tav>
                                          </p:tavLst>
                                        </p:anim>
                                        <p:anim calcmode="lin" valueType="num">
                                          <p:cBhvr additive="base">
                                            <p:cTn id="44" dur="1400" fill="hold"/>
                                            <p:tgtEl>
                                              <p:spTgt spid="238"/>
                                            </p:tgtEl>
                                            <p:attrNameLst>
                                              <p:attrName>ppt_y</p:attrName>
                                            </p:attrNameLst>
                                          </p:cBhvr>
                                          <p:tavLst>
                                            <p:tav tm="0">
                                              <p:val>
                                                <p:strVal val="#ppt_y"/>
                                              </p:val>
                                            </p:tav>
                                            <p:tav tm="100000">
                                              <p:val>
                                                <p:strVal val="#ppt_y"/>
                                              </p:val>
                                            </p:tav>
                                          </p:tavLst>
                                        </p:anim>
                                      </p:childTnLst>
                                    </p:cTn>
                                  </p:par>
                                </p:childTnLst>
                              </p:cTn>
                            </p:par>
                            <p:par>
                              <p:cTn id="45" fill="hold">
                                <p:stCondLst>
                                  <p:cond delay="9000"/>
                                </p:stCondLst>
                                <p:childTnLst>
                                  <p:par>
                                    <p:cTn id="46" presetID="14" presetClass="entr" presetSubtype="10" fill="hold" grpId="0" nodeType="afterEffect">
                                      <p:stCondLst>
                                        <p:cond delay="0"/>
                                      </p:stCondLst>
                                      <p:childTnLst>
                                        <p:set>
                                          <p:cBhvr>
                                            <p:cTn id="47" dur="1" fill="hold">
                                              <p:stCondLst>
                                                <p:cond delay="0"/>
                                              </p:stCondLst>
                                            </p:cTn>
                                            <p:tgtEl>
                                              <p:spTgt spid="243"/>
                                            </p:tgtEl>
                                            <p:attrNameLst>
                                              <p:attrName>style.visibility</p:attrName>
                                            </p:attrNameLst>
                                          </p:cBhvr>
                                          <p:to>
                                            <p:strVal val="visible"/>
                                          </p:to>
                                        </p:set>
                                        <p:animEffect transition="in" filter="randombar(horizontal)">
                                          <p:cBhvr>
                                            <p:cTn id="48" dur="500"/>
                                            <p:tgtEl>
                                              <p:spTgt spid="243"/>
                                            </p:tgtEl>
                                          </p:cBhvr>
                                        </p:animEffect>
                                      </p:childTnLst>
                                    </p:cTn>
                                  </p:par>
                                </p:childTnLst>
                              </p:cTn>
                            </p:par>
                            <p:par>
                              <p:cTn id="49" fill="hold">
                                <p:stCondLst>
                                  <p:cond delay="9500"/>
                                </p:stCondLst>
                                <p:childTnLst>
                                  <p:par>
                                    <p:cTn id="50" presetID="2" presetClass="entr" presetSubtype="8" fill="hold" grpId="0" nodeType="afterEffect" p14:presetBounceEnd="66000">
                                      <p:stCondLst>
                                        <p:cond delay="0"/>
                                      </p:stCondLst>
                                      <p:childTnLst>
                                        <p:set>
                                          <p:cBhvr>
                                            <p:cTn id="51" dur="1" fill="hold">
                                              <p:stCondLst>
                                                <p:cond delay="0"/>
                                              </p:stCondLst>
                                            </p:cTn>
                                            <p:tgtEl>
                                              <p:spTgt spid="244"/>
                                            </p:tgtEl>
                                            <p:attrNameLst>
                                              <p:attrName>style.visibility</p:attrName>
                                            </p:attrNameLst>
                                          </p:cBhvr>
                                          <p:to>
                                            <p:strVal val="visible"/>
                                          </p:to>
                                        </p:set>
                                        <p:anim calcmode="lin" valueType="num" p14:bounceEnd="66000">
                                          <p:cBhvr additive="base">
                                            <p:cTn id="52" dur="300" fill="hold"/>
                                            <p:tgtEl>
                                              <p:spTgt spid="244"/>
                                            </p:tgtEl>
                                            <p:attrNameLst>
                                              <p:attrName>ppt_x</p:attrName>
                                            </p:attrNameLst>
                                          </p:cBhvr>
                                          <p:tavLst>
                                            <p:tav tm="0">
                                              <p:val>
                                                <p:strVal val="0-#ppt_w/2"/>
                                              </p:val>
                                            </p:tav>
                                            <p:tav tm="100000">
                                              <p:val>
                                                <p:strVal val="#ppt_x"/>
                                              </p:val>
                                            </p:tav>
                                          </p:tavLst>
                                        </p:anim>
                                        <p:anim calcmode="lin" valueType="num" p14:bounceEnd="66000">
                                          <p:cBhvr additive="base">
                                            <p:cTn id="53" dur="300" fill="hold"/>
                                            <p:tgtEl>
                                              <p:spTgt spid="244"/>
                                            </p:tgtEl>
                                            <p:attrNameLst>
                                              <p:attrName>ppt_y</p:attrName>
                                            </p:attrNameLst>
                                          </p:cBhvr>
                                          <p:tavLst>
                                            <p:tav tm="0">
                                              <p:val>
                                                <p:strVal val="#ppt_y"/>
                                              </p:val>
                                            </p:tav>
                                            <p:tav tm="100000">
                                              <p:val>
                                                <p:strVal val="#ppt_y"/>
                                              </p:val>
                                            </p:tav>
                                          </p:tavLst>
                                        </p:anim>
                                      </p:childTnLst>
                                    </p:cTn>
                                  </p:par>
                                </p:childTnLst>
                              </p:cTn>
                            </p:par>
                            <p:par>
                              <p:cTn id="54" fill="hold">
                                <p:stCondLst>
                                  <p:cond delay="9800"/>
                                </p:stCondLst>
                                <p:childTnLst>
                                  <p:par>
                                    <p:cTn id="55" presetID="2" presetClass="entr" presetSubtype="8" fill="hold" grpId="0" nodeType="afterEffect" p14:presetBounceEnd="66000">
                                      <p:stCondLst>
                                        <p:cond delay="0"/>
                                      </p:stCondLst>
                                      <p:childTnLst>
                                        <p:set>
                                          <p:cBhvr>
                                            <p:cTn id="56" dur="1" fill="hold">
                                              <p:stCondLst>
                                                <p:cond delay="0"/>
                                              </p:stCondLst>
                                            </p:cTn>
                                            <p:tgtEl>
                                              <p:spTgt spid="246"/>
                                            </p:tgtEl>
                                            <p:attrNameLst>
                                              <p:attrName>style.visibility</p:attrName>
                                            </p:attrNameLst>
                                          </p:cBhvr>
                                          <p:to>
                                            <p:strVal val="visible"/>
                                          </p:to>
                                        </p:set>
                                        <p:anim calcmode="lin" valueType="num" p14:bounceEnd="66000">
                                          <p:cBhvr additive="base">
                                            <p:cTn id="57" dur="300" fill="hold"/>
                                            <p:tgtEl>
                                              <p:spTgt spid="246"/>
                                            </p:tgtEl>
                                            <p:attrNameLst>
                                              <p:attrName>ppt_x</p:attrName>
                                            </p:attrNameLst>
                                          </p:cBhvr>
                                          <p:tavLst>
                                            <p:tav tm="0">
                                              <p:val>
                                                <p:strVal val="0-#ppt_w/2"/>
                                              </p:val>
                                            </p:tav>
                                            <p:tav tm="100000">
                                              <p:val>
                                                <p:strVal val="#ppt_x"/>
                                              </p:val>
                                            </p:tav>
                                          </p:tavLst>
                                        </p:anim>
                                        <p:anim calcmode="lin" valueType="num" p14:bounceEnd="66000">
                                          <p:cBhvr additive="base">
                                            <p:cTn id="58" dur="300" fill="hold"/>
                                            <p:tgtEl>
                                              <p:spTgt spid="246"/>
                                            </p:tgtEl>
                                            <p:attrNameLst>
                                              <p:attrName>ppt_y</p:attrName>
                                            </p:attrNameLst>
                                          </p:cBhvr>
                                          <p:tavLst>
                                            <p:tav tm="0">
                                              <p:val>
                                                <p:strVal val="#ppt_y"/>
                                              </p:val>
                                            </p:tav>
                                            <p:tav tm="100000">
                                              <p:val>
                                                <p:strVal val="#ppt_y"/>
                                              </p:val>
                                            </p:tav>
                                          </p:tavLst>
                                        </p:anim>
                                      </p:childTnLst>
                                    </p:cTn>
                                  </p:par>
                                </p:childTnLst>
                              </p:cTn>
                            </p:par>
                            <p:par>
                              <p:cTn id="59" fill="hold">
                                <p:stCondLst>
                                  <p:cond delay="10100"/>
                                </p:stCondLst>
                                <p:childTnLst>
                                  <p:par>
                                    <p:cTn id="60" presetID="2" presetClass="entr" presetSubtype="8" fill="hold" grpId="0" nodeType="afterEffect" p14:presetBounceEnd="66000">
                                      <p:stCondLst>
                                        <p:cond delay="0"/>
                                      </p:stCondLst>
                                      <p:childTnLst>
                                        <p:set>
                                          <p:cBhvr>
                                            <p:cTn id="61" dur="1" fill="hold">
                                              <p:stCondLst>
                                                <p:cond delay="0"/>
                                              </p:stCondLst>
                                            </p:cTn>
                                            <p:tgtEl>
                                              <p:spTgt spid="248"/>
                                            </p:tgtEl>
                                            <p:attrNameLst>
                                              <p:attrName>style.visibility</p:attrName>
                                            </p:attrNameLst>
                                          </p:cBhvr>
                                          <p:to>
                                            <p:strVal val="visible"/>
                                          </p:to>
                                        </p:set>
                                        <p:anim calcmode="lin" valueType="num" p14:bounceEnd="66000">
                                          <p:cBhvr additive="base">
                                            <p:cTn id="62" dur="300" fill="hold"/>
                                            <p:tgtEl>
                                              <p:spTgt spid="248"/>
                                            </p:tgtEl>
                                            <p:attrNameLst>
                                              <p:attrName>ppt_x</p:attrName>
                                            </p:attrNameLst>
                                          </p:cBhvr>
                                          <p:tavLst>
                                            <p:tav tm="0">
                                              <p:val>
                                                <p:strVal val="0-#ppt_w/2"/>
                                              </p:val>
                                            </p:tav>
                                            <p:tav tm="100000">
                                              <p:val>
                                                <p:strVal val="#ppt_x"/>
                                              </p:val>
                                            </p:tav>
                                          </p:tavLst>
                                        </p:anim>
                                        <p:anim calcmode="lin" valueType="num" p14:bounceEnd="66000">
                                          <p:cBhvr additive="base">
                                            <p:cTn id="63" dur="300" fill="hold"/>
                                            <p:tgtEl>
                                              <p:spTgt spid="248"/>
                                            </p:tgtEl>
                                            <p:attrNameLst>
                                              <p:attrName>ppt_y</p:attrName>
                                            </p:attrNameLst>
                                          </p:cBhvr>
                                          <p:tavLst>
                                            <p:tav tm="0">
                                              <p:val>
                                                <p:strVal val="#ppt_y"/>
                                              </p:val>
                                            </p:tav>
                                            <p:tav tm="100000">
                                              <p:val>
                                                <p:strVal val="#ppt_y"/>
                                              </p:val>
                                            </p:tav>
                                          </p:tavLst>
                                        </p:anim>
                                      </p:childTnLst>
                                    </p:cTn>
                                  </p:par>
                                </p:childTnLst>
                              </p:cTn>
                            </p:par>
                            <p:par>
                              <p:cTn id="64" fill="hold">
                                <p:stCondLst>
                                  <p:cond delay="10400"/>
                                </p:stCondLst>
                                <p:childTnLst>
                                  <p:par>
                                    <p:cTn id="65" presetID="2" presetClass="entr" presetSubtype="8" fill="hold" grpId="0" nodeType="afterEffect" p14:presetBounceEnd="66000">
                                      <p:stCondLst>
                                        <p:cond delay="0"/>
                                      </p:stCondLst>
                                      <p:childTnLst>
                                        <p:set>
                                          <p:cBhvr>
                                            <p:cTn id="66" dur="1" fill="hold">
                                              <p:stCondLst>
                                                <p:cond delay="0"/>
                                              </p:stCondLst>
                                            </p:cTn>
                                            <p:tgtEl>
                                              <p:spTgt spid="250"/>
                                            </p:tgtEl>
                                            <p:attrNameLst>
                                              <p:attrName>style.visibility</p:attrName>
                                            </p:attrNameLst>
                                          </p:cBhvr>
                                          <p:to>
                                            <p:strVal val="visible"/>
                                          </p:to>
                                        </p:set>
                                        <p:anim calcmode="lin" valueType="num" p14:bounceEnd="66000">
                                          <p:cBhvr additive="base">
                                            <p:cTn id="67" dur="300" fill="hold"/>
                                            <p:tgtEl>
                                              <p:spTgt spid="250"/>
                                            </p:tgtEl>
                                            <p:attrNameLst>
                                              <p:attrName>ppt_x</p:attrName>
                                            </p:attrNameLst>
                                          </p:cBhvr>
                                          <p:tavLst>
                                            <p:tav tm="0">
                                              <p:val>
                                                <p:strVal val="0-#ppt_w/2"/>
                                              </p:val>
                                            </p:tav>
                                            <p:tav tm="100000">
                                              <p:val>
                                                <p:strVal val="#ppt_x"/>
                                              </p:val>
                                            </p:tav>
                                          </p:tavLst>
                                        </p:anim>
                                        <p:anim calcmode="lin" valueType="num" p14:bounceEnd="66000">
                                          <p:cBhvr additive="base">
                                            <p:cTn id="68" dur="300" fill="hold"/>
                                            <p:tgtEl>
                                              <p:spTgt spid="250"/>
                                            </p:tgtEl>
                                            <p:attrNameLst>
                                              <p:attrName>ppt_y</p:attrName>
                                            </p:attrNameLst>
                                          </p:cBhvr>
                                          <p:tavLst>
                                            <p:tav tm="0">
                                              <p:val>
                                                <p:strVal val="#ppt_y"/>
                                              </p:val>
                                            </p:tav>
                                            <p:tav tm="100000">
                                              <p:val>
                                                <p:strVal val="#ppt_y"/>
                                              </p:val>
                                            </p:tav>
                                          </p:tavLst>
                                        </p:anim>
                                      </p:childTnLst>
                                    </p:cTn>
                                  </p:par>
                                </p:childTnLst>
                              </p:cTn>
                            </p:par>
                            <p:par>
                              <p:cTn id="69" fill="hold">
                                <p:stCondLst>
                                  <p:cond delay="10700"/>
                                </p:stCondLst>
                                <p:childTnLst>
                                  <p:par>
                                    <p:cTn id="70" presetID="2" presetClass="entr" presetSubtype="8" fill="hold" grpId="0" nodeType="afterEffect" p14:presetBounceEnd="66000">
                                      <p:stCondLst>
                                        <p:cond delay="0"/>
                                      </p:stCondLst>
                                      <p:childTnLst>
                                        <p:set>
                                          <p:cBhvr>
                                            <p:cTn id="71" dur="1" fill="hold">
                                              <p:stCondLst>
                                                <p:cond delay="0"/>
                                              </p:stCondLst>
                                            </p:cTn>
                                            <p:tgtEl>
                                              <p:spTgt spid="252"/>
                                            </p:tgtEl>
                                            <p:attrNameLst>
                                              <p:attrName>style.visibility</p:attrName>
                                            </p:attrNameLst>
                                          </p:cBhvr>
                                          <p:to>
                                            <p:strVal val="visible"/>
                                          </p:to>
                                        </p:set>
                                        <p:anim calcmode="lin" valueType="num" p14:bounceEnd="66000">
                                          <p:cBhvr additive="base">
                                            <p:cTn id="72" dur="300" fill="hold"/>
                                            <p:tgtEl>
                                              <p:spTgt spid="252"/>
                                            </p:tgtEl>
                                            <p:attrNameLst>
                                              <p:attrName>ppt_x</p:attrName>
                                            </p:attrNameLst>
                                          </p:cBhvr>
                                          <p:tavLst>
                                            <p:tav tm="0">
                                              <p:val>
                                                <p:strVal val="0-#ppt_w/2"/>
                                              </p:val>
                                            </p:tav>
                                            <p:tav tm="100000">
                                              <p:val>
                                                <p:strVal val="#ppt_x"/>
                                              </p:val>
                                            </p:tav>
                                          </p:tavLst>
                                        </p:anim>
                                        <p:anim calcmode="lin" valueType="num" p14:bounceEnd="66000">
                                          <p:cBhvr additive="base">
                                            <p:cTn id="73" dur="300" fill="hold"/>
                                            <p:tgtEl>
                                              <p:spTgt spid="252"/>
                                            </p:tgtEl>
                                            <p:attrNameLst>
                                              <p:attrName>ppt_y</p:attrName>
                                            </p:attrNameLst>
                                          </p:cBhvr>
                                          <p:tavLst>
                                            <p:tav tm="0">
                                              <p:val>
                                                <p:strVal val="#ppt_y"/>
                                              </p:val>
                                            </p:tav>
                                            <p:tav tm="100000">
                                              <p:val>
                                                <p:strVal val="#ppt_y"/>
                                              </p:val>
                                            </p:tav>
                                          </p:tavLst>
                                        </p:anim>
                                      </p:childTnLst>
                                    </p:cTn>
                                  </p:par>
                                </p:childTnLst>
                              </p:cTn>
                            </p:par>
                            <p:par>
                              <p:cTn id="74" fill="hold">
                                <p:stCondLst>
                                  <p:cond delay="11000"/>
                                </p:stCondLst>
                                <p:childTnLst>
                                  <p:par>
                                    <p:cTn id="75" presetID="22" presetClass="entr" presetSubtype="4" fill="hold" grpId="0" nodeType="afterEffect">
                                      <p:stCondLst>
                                        <p:cond delay="0"/>
                                      </p:stCondLst>
                                      <p:childTnLst>
                                        <p:set>
                                          <p:cBhvr>
                                            <p:cTn id="76" dur="1" fill="hold">
                                              <p:stCondLst>
                                                <p:cond delay="0"/>
                                              </p:stCondLst>
                                            </p:cTn>
                                            <p:tgtEl>
                                              <p:spTgt spid="254"/>
                                            </p:tgtEl>
                                            <p:attrNameLst>
                                              <p:attrName>style.visibility</p:attrName>
                                            </p:attrNameLst>
                                          </p:cBhvr>
                                          <p:to>
                                            <p:strVal val="visible"/>
                                          </p:to>
                                        </p:set>
                                        <p:animEffect transition="in" filter="wipe(down)">
                                          <p:cBhvr>
                                            <p:cTn id="77" dur="500"/>
                                            <p:tgtEl>
                                              <p:spTgt spid="254"/>
                                            </p:tgtEl>
                                          </p:cBhvr>
                                        </p:animEffect>
                                      </p:childTnLst>
                                    </p:cTn>
                                  </p:par>
                                </p:childTnLst>
                              </p:cTn>
                            </p:par>
                            <p:par>
                              <p:cTn id="78" fill="hold">
                                <p:stCondLst>
                                  <p:cond delay="11500"/>
                                </p:stCondLst>
                                <p:childTnLst>
                                  <p:par>
                                    <p:cTn id="79" presetID="22" presetClass="entr" presetSubtype="4" fill="hold" grpId="0" nodeType="afterEffect">
                                      <p:stCondLst>
                                        <p:cond delay="0"/>
                                      </p:stCondLst>
                                      <p:childTnLst>
                                        <p:set>
                                          <p:cBhvr>
                                            <p:cTn id="80" dur="1" fill="hold">
                                              <p:stCondLst>
                                                <p:cond delay="0"/>
                                              </p:stCondLst>
                                            </p:cTn>
                                            <p:tgtEl>
                                              <p:spTgt spid="256"/>
                                            </p:tgtEl>
                                            <p:attrNameLst>
                                              <p:attrName>style.visibility</p:attrName>
                                            </p:attrNameLst>
                                          </p:cBhvr>
                                          <p:to>
                                            <p:strVal val="visible"/>
                                          </p:to>
                                        </p:set>
                                        <p:animEffect transition="in" filter="wipe(down)">
                                          <p:cBhvr>
                                            <p:cTn id="81" dur="500"/>
                                            <p:tgtEl>
                                              <p:spTgt spid="256"/>
                                            </p:tgtEl>
                                          </p:cBhvr>
                                        </p:animEffect>
                                      </p:childTnLst>
                                    </p:cTn>
                                  </p:par>
                                </p:childTnLst>
                              </p:cTn>
                            </p:par>
                            <p:par>
                              <p:cTn id="82" fill="hold">
                                <p:stCondLst>
                                  <p:cond delay="12000"/>
                                </p:stCondLst>
                                <p:childTnLst>
                                  <p:par>
                                    <p:cTn id="83" presetID="22" presetClass="entr" presetSubtype="4" fill="hold" grpId="0" nodeType="afterEffect">
                                      <p:stCondLst>
                                        <p:cond delay="0"/>
                                      </p:stCondLst>
                                      <p:childTnLst>
                                        <p:set>
                                          <p:cBhvr>
                                            <p:cTn id="84" dur="1" fill="hold">
                                              <p:stCondLst>
                                                <p:cond delay="0"/>
                                              </p:stCondLst>
                                            </p:cTn>
                                            <p:tgtEl>
                                              <p:spTgt spid="257"/>
                                            </p:tgtEl>
                                            <p:attrNameLst>
                                              <p:attrName>style.visibility</p:attrName>
                                            </p:attrNameLst>
                                          </p:cBhvr>
                                          <p:to>
                                            <p:strVal val="visible"/>
                                          </p:to>
                                        </p:set>
                                        <p:animEffect transition="in" filter="wipe(down)">
                                          <p:cBhvr>
                                            <p:cTn id="85" dur="500"/>
                                            <p:tgtEl>
                                              <p:spTgt spid="257"/>
                                            </p:tgtEl>
                                          </p:cBhvr>
                                        </p:animEffect>
                                      </p:childTnLst>
                                    </p:cTn>
                                  </p:par>
                                </p:childTnLst>
                              </p:cTn>
                            </p:par>
                            <p:par>
                              <p:cTn id="86" fill="hold">
                                <p:stCondLst>
                                  <p:cond delay="12500"/>
                                </p:stCondLst>
                                <p:childTnLst>
                                  <p:par>
                                    <p:cTn id="87" presetID="22" presetClass="entr" presetSubtype="4" fill="hold" grpId="0" nodeType="afterEffect">
                                      <p:stCondLst>
                                        <p:cond delay="0"/>
                                      </p:stCondLst>
                                      <p:childTnLst>
                                        <p:set>
                                          <p:cBhvr>
                                            <p:cTn id="88" dur="1" fill="hold">
                                              <p:stCondLst>
                                                <p:cond delay="0"/>
                                              </p:stCondLst>
                                            </p:cTn>
                                            <p:tgtEl>
                                              <p:spTgt spid="255"/>
                                            </p:tgtEl>
                                            <p:attrNameLst>
                                              <p:attrName>style.visibility</p:attrName>
                                            </p:attrNameLst>
                                          </p:cBhvr>
                                          <p:to>
                                            <p:strVal val="visible"/>
                                          </p:to>
                                        </p:set>
                                        <p:animEffect transition="in" filter="wipe(down)">
                                          <p:cBhvr>
                                            <p:cTn id="89" dur="500"/>
                                            <p:tgtEl>
                                              <p:spTgt spid="255"/>
                                            </p:tgtEl>
                                          </p:cBhvr>
                                        </p:animEffect>
                                      </p:childTnLst>
                                    </p:cTn>
                                  </p:par>
                                </p:childTnLst>
                              </p:cTn>
                            </p:par>
                            <p:par>
                              <p:cTn id="90" fill="hold">
                                <p:stCondLst>
                                  <p:cond delay="13000"/>
                                </p:stCondLst>
                                <p:childTnLst>
                                  <p:par>
                                    <p:cTn id="91" presetID="42" presetClass="entr" presetSubtype="0" fill="hold" grpId="0" nodeType="afterEffect">
                                      <p:stCondLst>
                                        <p:cond delay="0"/>
                                      </p:stCondLst>
                                      <p:childTnLst>
                                        <p:set>
                                          <p:cBhvr>
                                            <p:cTn id="92" dur="1" fill="hold">
                                              <p:stCondLst>
                                                <p:cond delay="0"/>
                                              </p:stCondLst>
                                            </p:cTn>
                                            <p:tgtEl>
                                              <p:spTgt spid="258"/>
                                            </p:tgtEl>
                                            <p:attrNameLst>
                                              <p:attrName>style.visibility</p:attrName>
                                            </p:attrNameLst>
                                          </p:cBhvr>
                                          <p:to>
                                            <p:strVal val="visible"/>
                                          </p:to>
                                        </p:set>
                                        <p:animEffect transition="in" filter="fade">
                                          <p:cBhvr>
                                            <p:cTn id="93" dur="1000"/>
                                            <p:tgtEl>
                                              <p:spTgt spid="258"/>
                                            </p:tgtEl>
                                          </p:cBhvr>
                                        </p:animEffect>
                                        <p:anim calcmode="lin" valueType="num">
                                          <p:cBhvr>
                                            <p:cTn id="94" dur="1000" fill="hold"/>
                                            <p:tgtEl>
                                              <p:spTgt spid="258"/>
                                            </p:tgtEl>
                                            <p:attrNameLst>
                                              <p:attrName>ppt_x</p:attrName>
                                            </p:attrNameLst>
                                          </p:cBhvr>
                                          <p:tavLst>
                                            <p:tav tm="0">
                                              <p:val>
                                                <p:strVal val="#ppt_x"/>
                                              </p:val>
                                            </p:tav>
                                            <p:tav tm="100000">
                                              <p:val>
                                                <p:strVal val="#ppt_x"/>
                                              </p:val>
                                            </p:tav>
                                          </p:tavLst>
                                        </p:anim>
                                        <p:anim calcmode="lin" valueType="num">
                                          <p:cBhvr>
                                            <p:cTn id="95" dur="1000" fill="hold"/>
                                            <p:tgtEl>
                                              <p:spTgt spid="25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59"/>
                                            </p:tgtEl>
                                            <p:attrNameLst>
                                              <p:attrName>style.visibility</p:attrName>
                                            </p:attrNameLst>
                                          </p:cBhvr>
                                          <p:to>
                                            <p:strVal val="visible"/>
                                          </p:to>
                                        </p:set>
                                        <p:animEffect transition="in" filter="fade">
                                          <p:cBhvr>
                                            <p:cTn id="98" dur="1000"/>
                                            <p:tgtEl>
                                              <p:spTgt spid="259"/>
                                            </p:tgtEl>
                                          </p:cBhvr>
                                        </p:animEffect>
                                        <p:anim calcmode="lin" valueType="num">
                                          <p:cBhvr>
                                            <p:cTn id="99" dur="1000" fill="hold"/>
                                            <p:tgtEl>
                                              <p:spTgt spid="259"/>
                                            </p:tgtEl>
                                            <p:attrNameLst>
                                              <p:attrName>ppt_x</p:attrName>
                                            </p:attrNameLst>
                                          </p:cBhvr>
                                          <p:tavLst>
                                            <p:tav tm="0">
                                              <p:val>
                                                <p:strVal val="#ppt_x"/>
                                              </p:val>
                                            </p:tav>
                                            <p:tav tm="100000">
                                              <p:val>
                                                <p:strVal val="#ppt_x"/>
                                              </p:val>
                                            </p:tav>
                                          </p:tavLst>
                                        </p:anim>
                                        <p:anim calcmode="lin" valueType="num">
                                          <p:cBhvr>
                                            <p:cTn id="100" dur="1000" fill="hold"/>
                                            <p:tgtEl>
                                              <p:spTgt spid="259"/>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60"/>
                                            </p:tgtEl>
                                            <p:attrNameLst>
                                              <p:attrName>style.visibility</p:attrName>
                                            </p:attrNameLst>
                                          </p:cBhvr>
                                          <p:to>
                                            <p:strVal val="visible"/>
                                          </p:to>
                                        </p:set>
                                        <p:animEffect transition="in" filter="fade">
                                          <p:cBhvr>
                                            <p:cTn id="103" dur="1000"/>
                                            <p:tgtEl>
                                              <p:spTgt spid="260"/>
                                            </p:tgtEl>
                                          </p:cBhvr>
                                        </p:animEffect>
                                        <p:anim calcmode="lin" valueType="num">
                                          <p:cBhvr>
                                            <p:cTn id="104" dur="1000" fill="hold"/>
                                            <p:tgtEl>
                                              <p:spTgt spid="260"/>
                                            </p:tgtEl>
                                            <p:attrNameLst>
                                              <p:attrName>ppt_x</p:attrName>
                                            </p:attrNameLst>
                                          </p:cBhvr>
                                          <p:tavLst>
                                            <p:tav tm="0">
                                              <p:val>
                                                <p:strVal val="#ppt_x"/>
                                              </p:val>
                                            </p:tav>
                                            <p:tav tm="100000">
                                              <p:val>
                                                <p:strVal val="#ppt_x"/>
                                              </p:val>
                                            </p:tav>
                                          </p:tavLst>
                                        </p:anim>
                                        <p:anim calcmode="lin" valueType="num">
                                          <p:cBhvr>
                                            <p:cTn id="105" dur="1000" fill="hold"/>
                                            <p:tgtEl>
                                              <p:spTgt spid="26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61"/>
                                            </p:tgtEl>
                                            <p:attrNameLst>
                                              <p:attrName>style.visibility</p:attrName>
                                            </p:attrNameLst>
                                          </p:cBhvr>
                                          <p:to>
                                            <p:strVal val="visible"/>
                                          </p:to>
                                        </p:set>
                                        <p:animEffect transition="in" filter="fade">
                                          <p:cBhvr>
                                            <p:cTn id="108" dur="1000"/>
                                            <p:tgtEl>
                                              <p:spTgt spid="261"/>
                                            </p:tgtEl>
                                          </p:cBhvr>
                                        </p:animEffect>
                                        <p:anim calcmode="lin" valueType="num">
                                          <p:cBhvr>
                                            <p:cTn id="109" dur="1000" fill="hold"/>
                                            <p:tgtEl>
                                              <p:spTgt spid="261"/>
                                            </p:tgtEl>
                                            <p:attrNameLst>
                                              <p:attrName>ppt_x</p:attrName>
                                            </p:attrNameLst>
                                          </p:cBhvr>
                                          <p:tavLst>
                                            <p:tav tm="0">
                                              <p:val>
                                                <p:strVal val="#ppt_x"/>
                                              </p:val>
                                            </p:tav>
                                            <p:tav tm="100000">
                                              <p:val>
                                                <p:strVal val="#ppt_x"/>
                                              </p:val>
                                            </p:tav>
                                          </p:tavLst>
                                        </p:anim>
                                        <p:anim calcmode="lin" valueType="num">
                                          <p:cBhvr>
                                            <p:cTn id="110" dur="1000" fill="hold"/>
                                            <p:tgtEl>
                                              <p:spTgt spid="261"/>
                                            </p:tgtEl>
                                            <p:attrNameLst>
                                              <p:attrName>ppt_y</p:attrName>
                                            </p:attrNameLst>
                                          </p:cBhvr>
                                          <p:tavLst>
                                            <p:tav tm="0">
                                              <p:val>
                                                <p:strVal val="#ppt_y+.1"/>
                                              </p:val>
                                            </p:tav>
                                            <p:tav tm="100000">
                                              <p:val>
                                                <p:strVal val="#ppt_y"/>
                                              </p:val>
                                            </p:tav>
                                          </p:tavLst>
                                        </p:anim>
                                      </p:childTnLst>
                                    </p:cTn>
                                  </p:par>
                                </p:childTnLst>
                              </p:cTn>
                            </p:par>
                            <p:par>
                              <p:cTn id="111" fill="hold">
                                <p:stCondLst>
                                  <p:cond delay="14000"/>
                                </p:stCondLst>
                                <p:childTnLst>
                                  <p:par>
                                    <p:cTn id="112" presetID="55" presetClass="entr" presetSubtype="0" fill="hold" grpId="0" nodeType="afterEffect">
                                      <p:stCondLst>
                                        <p:cond delay="0"/>
                                      </p:stCondLst>
                                      <p:childTnLst>
                                        <p:set>
                                          <p:cBhvr>
                                            <p:cTn id="113" dur="1" fill="hold">
                                              <p:stCondLst>
                                                <p:cond delay="0"/>
                                              </p:stCondLst>
                                            </p:cTn>
                                            <p:tgtEl>
                                              <p:spTgt spid="269"/>
                                            </p:tgtEl>
                                            <p:attrNameLst>
                                              <p:attrName>style.visibility</p:attrName>
                                            </p:attrNameLst>
                                          </p:cBhvr>
                                          <p:to>
                                            <p:strVal val="visible"/>
                                          </p:to>
                                        </p:set>
                                        <p:anim calcmode="lin" valueType="num">
                                          <p:cBhvr>
                                            <p:cTn id="114" dur="750" fill="hold"/>
                                            <p:tgtEl>
                                              <p:spTgt spid="269"/>
                                            </p:tgtEl>
                                            <p:attrNameLst>
                                              <p:attrName>ppt_w</p:attrName>
                                            </p:attrNameLst>
                                          </p:cBhvr>
                                          <p:tavLst>
                                            <p:tav tm="0">
                                              <p:val>
                                                <p:strVal val="#ppt_w*0.70"/>
                                              </p:val>
                                            </p:tav>
                                            <p:tav tm="100000">
                                              <p:val>
                                                <p:strVal val="#ppt_w"/>
                                              </p:val>
                                            </p:tav>
                                          </p:tavLst>
                                        </p:anim>
                                        <p:anim calcmode="lin" valueType="num">
                                          <p:cBhvr>
                                            <p:cTn id="115" dur="750" fill="hold"/>
                                            <p:tgtEl>
                                              <p:spTgt spid="269"/>
                                            </p:tgtEl>
                                            <p:attrNameLst>
                                              <p:attrName>ppt_h</p:attrName>
                                            </p:attrNameLst>
                                          </p:cBhvr>
                                          <p:tavLst>
                                            <p:tav tm="0">
                                              <p:val>
                                                <p:strVal val="#ppt_h"/>
                                              </p:val>
                                            </p:tav>
                                            <p:tav tm="100000">
                                              <p:val>
                                                <p:strVal val="#ppt_h"/>
                                              </p:val>
                                            </p:tav>
                                          </p:tavLst>
                                        </p:anim>
                                        <p:animEffect transition="in" filter="fade">
                                          <p:cBhvr>
                                            <p:cTn id="116" dur="750"/>
                                            <p:tgtEl>
                                              <p:spTgt spid="269"/>
                                            </p:tgtEl>
                                          </p:cBhvr>
                                        </p:animEffect>
                                      </p:childTnLst>
                                    </p:cTn>
                                  </p:par>
                                </p:childTnLst>
                              </p:cTn>
                            </p:par>
                            <p:par>
                              <p:cTn id="117" fill="hold">
                                <p:stCondLst>
                                  <p:cond delay="14750"/>
                                </p:stCondLst>
                                <p:childTnLst>
                                  <p:par>
                                    <p:cTn id="118" presetID="55" presetClass="entr" presetSubtype="0" fill="hold" grpId="0" nodeType="afterEffect">
                                      <p:stCondLst>
                                        <p:cond delay="0"/>
                                      </p:stCondLst>
                                      <p:childTnLst>
                                        <p:set>
                                          <p:cBhvr>
                                            <p:cTn id="119" dur="1" fill="hold">
                                              <p:stCondLst>
                                                <p:cond delay="0"/>
                                              </p:stCondLst>
                                            </p:cTn>
                                            <p:tgtEl>
                                              <p:spTgt spid="270"/>
                                            </p:tgtEl>
                                            <p:attrNameLst>
                                              <p:attrName>style.visibility</p:attrName>
                                            </p:attrNameLst>
                                          </p:cBhvr>
                                          <p:to>
                                            <p:strVal val="visible"/>
                                          </p:to>
                                        </p:set>
                                        <p:anim calcmode="lin" valueType="num">
                                          <p:cBhvr>
                                            <p:cTn id="120" dur="750" fill="hold"/>
                                            <p:tgtEl>
                                              <p:spTgt spid="270"/>
                                            </p:tgtEl>
                                            <p:attrNameLst>
                                              <p:attrName>ppt_w</p:attrName>
                                            </p:attrNameLst>
                                          </p:cBhvr>
                                          <p:tavLst>
                                            <p:tav tm="0">
                                              <p:val>
                                                <p:strVal val="#ppt_w*0.70"/>
                                              </p:val>
                                            </p:tav>
                                            <p:tav tm="100000">
                                              <p:val>
                                                <p:strVal val="#ppt_w"/>
                                              </p:val>
                                            </p:tav>
                                          </p:tavLst>
                                        </p:anim>
                                        <p:anim calcmode="lin" valueType="num">
                                          <p:cBhvr>
                                            <p:cTn id="121" dur="750" fill="hold"/>
                                            <p:tgtEl>
                                              <p:spTgt spid="270"/>
                                            </p:tgtEl>
                                            <p:attrNameLst>
                                              <p:attrName>ppt_h</p:attrName>
                                            </p:attrNameLst>
                                          </p:cBhvr>
                                          <p:tavLst>
                                            <p:tav tm="0">
                                              <p:val>
                                                <p:strVal val="#ppt_h"/>
                                              </p:val>
                                            </p:tav>
                                            <p:tav tm="100000">
                                              <p:val>
                                                <p:strVal val="#ppt_h"/>
                                              </p:val>
                                            </p:tav>
                                          </p:tavLst>
                                        </p:anim>
                                        <p:animEffect transition="in" filter="fade">
                                          <p:cBhvr>
                                            <p:cTn id="122" dur="750"/>
                                            <p:tgtEl>
                                              <p:spTgt spid="270"/>
                                            </p:tgtEl>
                                          </p:cBhvr>
                                        </p:animEffect>
                                      </p:childTnLst>
                                    </p:cTn>
                                  </p:par>
                                </p:childTnLst>
                              </p:cTn>
                            </p:par>
                            <p:par>
                              <p:cTn id="123" fill="hold">
                                <p:stCondLst>
                                  <p:cond delay="15500"/>
                                </p:stCondLst>
                                <p:childTnLst>
                                  <p:par>
                                    <p:cTn id="124" presetID="12" presetClass="entr" presetSubtype="4" fill="hold" grpId="0" nodeType="afterEffect">
                                      <p:stCondLst>
                                        <p:cond delay="0"/>
                                      </p:stCondLst>
                                      <p:childTnLst>
                                        <p:set>
                                          <p:cBhvr>
                                            <p:cTn id="125" dur="1" fill="hold">
                                              <p:stCondLst>
                                                <p:cond delay="0"/>
                                              </p:stCondLst>
                                            </p:cTn>
                                            <p:tgtEl>
                                              <p:spTgt spid="271"/>
                                            </p:tgtEl>
                                            <p:attrNameLst>
                                              <p:attrName>style.visibility</p:attrName>
                                            </p:attrNameLst>
                                          </p:cBhvr>
                                          <p:to>
                                            <p:strVal val="visible"/>
                                          </p:to>
                                        </p:set>
                                        <p:anim calcmode="lin" valueType="num">
                                          <p:cBhvr additive="base">
                                            <p:cTn id="126" dur="500"/>
                                            <p:tgtEl>
                                              <p:spTgt spid="271"/>
                                            </p:tgtEl>
                                            <p:attrNameLst>
                                              <p:attrName>ppt_y</p:attrName>
                                            </p:attrNameLst>
                                          </p:cBhvr>
                                          <p:tavLst>
                                            <p:tav tm="0">
                                              <p:val>
                                                <p:strVal val="#ppt_y+#ppt_h*1.125000"/>
                                              </p:val>
                                            </p:tav>
                                            <p:tav tm="100000">
                                              <p:val>
                                                <p:strVal val="#ppt_y"/>
                                              </p:val>
                                            </p:tav>
                                          </p:tavLst>
                                        </p:anim>
                                        <p:animEffect transition="in" filter="wipe(up)">
                                          <p:cBhvr>
                                            <p:cTn id="127" dur="500"/>
                                            <p:tgtEl>
                                              <p:spTgt spid="271"/>
                                            </p:tgtEl>
                                          </p:cBhvr>
                                        </p:animEffect>
                                      </p:childTnLst>
                                    </p:cTn>
                                  </p:par>
                                </p:childTnLst>
                              </p:cTn>
                            </p:par>
                            <p:par>
                              <p:cTn id="128" fill="hold">
                                <p:stCondLst>
                                  <p:cond delay="16000"/>
                                </p:stCondLst>
                                <p:childTnLst>
                                  <p:par>
                                    <p:cTn id="129" presetID="23" presetClass="entr" presetSubtype="16" fill="hold" grpId="0" nodeType="afterEffect">
                                      <p:stCondLst>
                                        <p:cond delay="0"/>
                                      </p:stCondLst>
                                      <p:iterate type="lt">
                                        <p:tmPct val="10000"/>
                                      </p:iterate>
                                      <p:childTnLst>
                                        <p:set>
                                          <p:cBhvr>
                                            <p:cTn id="130" dur="1" fill="hold">
                                              <p:stCondLst>
                                                <p:cond delay="0"/>
                                              </p:stCondLst>
                                            </p:cTn>
                                            <p:tgtEl>
                                              <p:spTgt spid="272"/>
                                            </p:tgtEl>
                                            <p:attrNameLst>
                                              <p:attrName>style.visibility</p:attrName>
                                            </p:attrNameLst>
                                          </p:cBhvr>
                                          <p:to>
                                            <p:strVal val="visible"/>
                                          </p:to>
                                        </p:set>
                                        <p:anim calcmode="lin" valueType="num">
                                          <p:cBhvr>
                                            <p:cTn id="131" dur="500" fill="hold"/>
                                            <p:tgtEl>
                                              <p:spTgt spid="272"/>
                                            </p:tgtEl>
                                            <p:attrNameLst>
                                              <p:attrName>ppt_w</p:attrName>
                                            </p:attrNameLst>
                                          </p:cBhvr>
                                          <p:tavLst>
                                            <p:tav tm="0">
                                              <p:val>
                                                <p:fltVal val="0"/>
                                              </p:val>
                                            </p:tav>
                                            <p:tav tm="100000">
                                              <p:val>
                                                <p:strVal val="#ppt_w"/>
                                              </p:val>
                                            </p:tav>
                                          </p:tavLst>
                                        </p:anim>
                                        <p:anim calcmode="lin" valueType="num">
                                          <p:cBhvr>
                                            <p:cTn id="132" dur="500" fill="hold"/>
                                            <p:tgtEl>
                                              <p:spTgt spid="27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5" grpId="0" animBg="1"/>
          <p:bldP spid="236" grpId="0" animBg="1"/>
          <p:bldP spid="237" grpId="0" animBg="1"/>
          <p:bldP spid="238" grpId="0" animBg="1"/>
          <p:bldP spid="239" grpId="0"/>
          <p:bldP spid="240" grpId="0"/>
          <p:bldP spid="241" grpId="0"/>
          <p:bldP spid="242" grpId="0"/>
          <p:bldP spid="243" grpId="0"/>
          <p:bldP spid="244" grpId="0"/>
          <p:bldP spid="246" grpId="0"/>
          <p:bldP spid="248" grpId="0"/>
          <p:bldP spid="250" grpId="0"/>
          <p:bldP spid="252" grpId="0"/>
          <p:bldP spid="254" grpId="0" animBg="1"/>
          <p:bldP spid="255" grpId="0" animBg="1"/>
          <p:bldP spid="256" grpId="0" animBg="1"/>
          <p:bldP spid="257" grpId="0" animBg="1"/>
          <p:bldP spid="258" grpId="0"/>
          <p:bldP spid="259" grpId="0"/>
          <p:bldP spid="260" grpId="0"/>
          <p:bldP spid="261" grpId="0"/>
          <p:bldP spid="269" grpId="0" animBg="1"/>
          <p:bldP spid="270" grpId="0" animBg="1"/>
          <p:bldP spid="271" grpId="0"/>
          <p:bldP spid="2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33"/>
                                            </p:tgtEl>
                                            <p:attrNameLst>
                                              <p:attrName>style.visibility</p:attrName>
                                            </p:attrNameLst>
                                          </p:cBhvr>
                                          <p:to>
                                            <p:strVal val="visible"/>
                                          </p:to>
                                        </p:set>
                                        <p:anim calcmode="lin" valueType="num">
                                          <p:cBhvr additive="base">
                                            <p:cTn id="7" dur="1400" fill="hold"/>
                                            <p:tgtEl>
                                              <p:spTgt spid="233"/>
                                            </p:tgtEl>
                                            <p:attrNameLst>
                                              <p:attrName>ppt_x</p:attrName>
                                            </p:attrNameLst>
                                          </p:cBhvr>
                                          <p:tavLst>
                                            <p:tav tm="0">
                                              <p:val>
                                                <p:strVal val="0-#ppt_w/2"/>
                                              </p:val>
                                            </p:tav>
                                            <p:tav tm="100000">
                                              <p:val>
                                                <p:strVal val="#ppt_x"/>
                                              </p:val>
                                            </p:tav>
                                          </p:tavLst>
                                        </p:anim>
                                        <p:anim calcmode="lin" valueType="num">
                                          <p:cBhvr additive="base">
                                            <p:cTn id="8" dur="1400" fill="hold"/>
                                            <p:tgtEl>
                                              <p:spTgt spid="233"/>
                                            </p:tgtEl>
                                            <p:attrNameLst>
                                              <p:attrName>ppt_y</p:attrName>
                                            </p:attrNameLst>
                                          </p:cBhvr>
                                          <p:tavLst>
                                            <p:tav tm="0">
                                              <p:val>
                                                <p:strVal val="#ppt_y"/>
                                              </p:val>
                                            </p:tav>
                                            <p:tav tm="100000">
                                              <p:val>
                                                <p:strVal val="#ppt_y"/>
                                              </p:val>
                                            </p:tav>
                                          </p:tavLst>
                                        </p:anim>
                                      </p:childTnLst>
                                    </p:cTn>
                                  </p:par>
                                </p:childTnLst>
                              </p:cTn>
                            </p:par>
                            <p:par>
                              <p:cTn id="9" fill="hold">
                                <p:stCondLst>
                                  <p:cond delay="1400"/>
                                </p:stCondLst>
                                <p:childTnLst>
                                  <p:par>
                                    <p:cTn id="10" presetID="14" presetClass="entr" presetSubtype="10" fill="hold" grpId="0" nodeType="afterEffect">
                                      <p:stCondLst>
                                        <p:cond delay="0"/>
                                      </p:stCondLst>
                                      <p:childTnLst>
                                        <p:set>
                                          <p:cBhvr>
                                            <p:cTn id="11" dur="1" fill="hold">
                                              <p:stCondLst>
                                                <p:cond delay="0"/>
                                              </p:stCondLst>
                                            </p:cTn>
                                            <p:tgtEl>
                                              <p:spTgt spid="239"/>
                                            </p:tgtEl>
                                            <p:attrNameLst>
                                              <p:attrName>style.visibility</p:attrName>
                                            </p:attrNameLst>
                                          </p:cBhvr>
                                          <p:to>
                                            <p:strVal val="visible"/>
                                          </p:to>
                                        </p:set>
                                        <p:animEffect transition="in" filter="randombar(horizontal)">
                                          <p:cBhvr>
                                            <p:cTn id="12" dur="500"/>
                                            <p:tgtEl>
                                              <p:spTgt spid="239"/>
                                            </p:tgtEl>
                                          </p:cBhvr>
                                        </p:animEffect>
                                      </p:childTnLst>
                                    </p:cTn>
                                  </p:par>
                                </p:childTnLst>
                              </p:cTn>
                            </p:par>
                            <p:par>
                              <p:cTn id="13" fill="hold">
                                <p:stCondLst>
                                  <p:cond delay="1900"/>
                                </p:stCondLst>
                                <p:childTnLst>
                                  <p:par>
                                    <p:cTn id="14" presetID="2" presetClass="entr" presetSubtype="8" decel="100000" fill="hold" grpId="0" nodeType="afterEffect">
                                      <p:stCondLst>
                                        <p:cond delay="0"/>
                                      </p:stCondLst>
                                      <p:childTnLst>
                                        <p:set>
                                          <p:cBhvr>
                                            <p:cTn id="15" dur="1" fill="hold">
                                              <p:stCondLst>
                                                <p:cond delay="0"/>
                                              </p:stCondLst>
                                            </p:cTn>
                                            <p:tgtEl>
                                              <p:spTgt spid="235"/>
                                            </p:tgtEl>
                                            <p:attrNameLst>
                                              <p:attrName>style.visibility</p:attrName>
                                            </p:attrNameLst>
                                          </p:cBhvr>
                                          <p:to>
                                            <p:strVal val="visible"/>
                                          </p:to>
                                        </p:set>
                                        <p:anim calcmode="lin" valueType="num">
                                          <p:cBhvr additive="base">
                                            <p:cTn id="16" dur="1400" fill="hold"/>
                                            <p:tgtEl>
                                              <p:spTgt spid="235"/>
                                            </p:tgtEl>
                                            <p:attrNameLst>
                                              <p:attrName>ppt_x</p:attrName>
                                            </p:attrNameLst>
                                          </p:cBhvr>
                                          <p:tavLst>
                                            <p:tav tm="0">
                                              <p:val>
                                                <p:strVal val="0-#ppt_w/2"/>
                                              </p:val>
                                            </p:tav>
                                            <p:tav tm="100000">
                                              <p:val>
                                                <p:strVal val="#ppt_x"/>
                                              </p:val>
                                            </p:tav>
                                          </p:tavLst>
                                        </p:anim>
                                        <p:anim calcmode="lin" valueType="num">
                                          <p:cBhvr additive="base">
                                            <p:cTn id="17" dur="1400" fill="hold"/>
                                            <p:tgtEl>
                                              <p:spTgt spid="235"/>
                                            </p:tgtEl>
                                            <p:attrNameLst>
                                              <p:attrName>ppt_y</p:attrName>
                                            </p:attrNameLst>
                                          </p:cBhvr>
                                          <p:tavLst>
                                            <p:tav tm="0">
                                              <p:val>
                                                <p:strVal val="#ppt_y"/>
                                              </p:val>
                                            </p:tav>
                                            <p:tav tm="100000">
                                              <p:val>
                                                <p:strVal val="#ppt_y"/>
                                              </p:val>
                                            </p:tav>
                                          </p:tavLst>
                                        </p:anim>
                                      </p:childTnLst>
                                    </p:cTn>
                                  </p:par>
                                </p:childTnLst>
                              </p:cTn>
                            </p:par>
                            <p:par>
                              <p:cTn id="18" fill="hold">
                                <p:stCondLst>
                                  <p:cond delay="3300"/>
                                </p:stCondLst>
                                <p:childTnLst>
                                  <p:par>
                                    <p:cTn id="19" presetID="14" presetClass="entr" presetSubtype="10" fill="hold" grpId="0" nodeType="afterEffect">
                                      <p:stCondLst>
                                        <p:cond delay="0"/>
                                      </p:stCondLst>
                                      <p:childTnLst>
                                        <p:set>
                                          <p:cBhvr>
                                            <p:cTn id="20" dur="1" fill="hold">
                                              <p:stCondLst>
                                                <p:cond delay="0"/>
                                              </p:stCondLst>
                                            </p:cTn>
                                            <p:tgtEl>
                                              <p:spTgt spid="240"/>
                                            </p:tgtEl>
                                            <p:attrNameLst>
                                              <p:attrName>style.visibility</p:attrName>
                                            </p:attrNameLst>
                                          </p:cBhvr>
                                          <p:to>
                                            <p:strVal val="visible"/>
                                          </p:to>
                                        </p:set>
                                        <p:animEffect transition="in" filter="randombar(horizontal)">
                                          <p:cBhvr>
                                            <p:cTn id="21" dur="500"/>
                                            <p:tgtEl>
                                              <p:spTgt spid="240"/>
                                            </p:tgtEl>
                                          </p:cBhvr>
                                        </p:animEffect>
                                      </p:childTnLst>
                                    </p:cTn>
                                  </p:par>
                                </p:childTnLst>
                              </p:cTn>
                            </p:par>
                            <p:par>
                              <p:cTn id="22" fill="hold">
                                <p:stCondLst>
                                  <p:cond delay="3800"/>
                                </p:stCondLst>
                                <p:childTnLst>
                                  <p:par>
                                    <p:cTn id="23" presetID="2" presetClass="entr" presetSubtype="8" decel="100000" fill="hold" grpId="0" nodeType="afterEffect">
                                      <p:stCondLst>
                                        <p:cond delay="0"/>
                                      </p:stCondLst>
                                      <p:childTnLst>
                                        <p:set>
                                          <p:cBhvr>
                                            <p:cTn id="24" dur="1" fill="hold">
                                              <p:stCondLst>
                                                <p:cond delay="0"/>
                                              </p:stCondLst>
                                            </p:cTn>
                                            <p:tgtEl>
                                              <p:spTgt spid="236"/>
                                            </p:tgtEl>
                                            <p:attrNameLst>
                                              <p:attrName>style.visibility</p:attrName>
                                            </p:attrNameLst>
                                          </p:cBhvr>
                                          <p:to>
                                            <p:strVal val="visible"/>
                                          </p:to>
                                        </p:set>
                                        <p:anim calcmode="lin" valueType="num">
                                          <p:cBhvr additive="base">
                                            <p:cTn id="25" dur="1400" fill="hold"/>
                                            <p:tgtEl>
                                              <p:spTgt spid="236"/>
                                            </p:tgtEl>
                                            <p:attrNameLst>
                                              <p:attrName>ppt_x</p:attrName>
                                            </p:attrNameLst>
                                          </p:cBhvr>
                                          <p:tavLst>
                                            <p:tav tm="0">
                                              <p:val>
                                                <p:strVal val="0-#ppt_w/2"/>
                                              </p:val>
                                            </p:tav>
                                            <p:tav tm="100000">
                                              <p:val>
                                                <p:strVal val="#ppt_x"/>
                                              </p:val>
                                            </p:tav>
                                          </p:tavLst>
                                        </p:anim>
                                        <p:anim calcmode="lin" valueType="num">
                                          <p:cBhvr additive="base">
                                            <p:cTn id="26" dur="1400" fill="hold"/>
                                            <p:tgtEl>
                                              <p:spTgt spid="236"/>
                                            </p:tgtEl>
                                            <p:attrNameLst>
                                              <p:attrName>ppt_y</p:attrName>
                                            </p:attrNameLst>
                                          </p:cBhvr>
                                          <p:tavLst>
                                            <p:tav tm="0">
                                              <p:val>
                                                <p:strVal val="#ppt_y"/>
                                              </p:val>
                                            </p:tav>
                                            <p:tav tm="100000">
                                              <p:val>
                                                <p:strVal val="#ppt_y"/>
                                              </p:val>
                                            </p:tav>
                                          </p:tavLst>
                                        </p:anim>
                                      </p:childTnLst>
                                    </p:cTn>
                                  </p:par>
                                </p:childTnLst>
                              </p:cTn>
                            </p:par>
                            <p:par>
                              <p:cTn id="27" fill="hold">
                                <p:stCondLst>
                                  <p:cond delay="5200"/>
                                </p:stCondLst>
                                <p:childTnLst>
                                  <p:par>
                                    <p:cTn id="28" presetID="14" presetClass="entr" presetSubtype="10" fill="hold" grpId="0" nodeType="afterEffect">
                                      <p:stCondLst>
                                        <p:cond delay="0"/>
                                      </p:stCondLst>
                                      <p:childTnLst>
                                        <p:set>
                                          <p:cBhvr>
                                            <p:cTn id="29" dur="1" fill="hold">
                                              <p:stCondLst>
                                                <p:cond delay="0"/>
                                              </p:stCondLst>
                                            </p:cTn>
                                            <p:tgtEl>
                                              <p:spTgt spid="241"/>
                                            </p:tgtEl>
                                            <p:attrNameLst>
                                              <p:attrName>style.visibility</p:attrName>
                                            </p:attrNameLst>
                                          </p:cBhvr>
                                          <p:to>
                                            <p:strVal val="visible"/>
                                          </p:to>
                                        </p:set>
                                        <p:animEffect transition="in" filter="randombar(horizontal)">
                                          <p:cBhvr>
                                            <p:cTn id="30" dur="500"/>
                                            <p:tgtEl>
                                              <p:spTgt spid="241"/>
                                            </p:tgtEl>
                                          </p:cBhvr>
                                        </p:animEffect>
                                      </p:childTnLst>
                                    </p:cTn>
                                  </p:par>
                                </p:childTnLst>
                              </p:cTn>
                            </p:par>
                            <p:par>
                              <p:cTn id="31" fill="hold">
                                <p:stCondLst>
                                  <p:cond delay="5700"/>
                                </p:stCondLst>
                                <p:childTnLst>
                                  <p:par>
                                    <p:cTn id="32" presetID="2" presetClass="entr" presetSubtype="8" decel="100000" fill="hold" grpId="0" nodeType="afterEffect">
                                      <p:stCondLst>
                                        <p:cond delay="0"/>
                                      </p:stCondLst>
                                      <p:childTnLst>
                                        <p:set>
                                          <p:cBhvr>
                                            <p:cTn id="33" dur="1" fill="hold">
                                              <p:stCondLst>
                                                <p:cond delay="0"/>
                                              </p:stCondLst>
                                            </p:cTn>
                                            <p:tgtEl>
                                              <p:spTgt spid="237"/>
                                            </p:tgtEl>
                                            <p:attrNameLst>
                                              <p:attrName>style.visibility</p:attrName>
                                            </p:attrNameLst>
                                          </p:cBhvr>
                                          <p:to>
                                            <p:strVal val="visible"/>
                                          </p:to>
                                        </p:set>
                                        <p:anim calcmode="lin" valueType="num">
                                          <p:cBhvr additive="base">
                                            <p:cTn id="34" dur="1400" fill="hold"/>
                                            <p:tgtEl>
                                              <p:spTgt spid="237"/>
                                            </p:tgtEl>
                                            <p:attrNameLst>
                                              <p:attrName>ppt_x</p:attrName>
                                            </p:attrNameLst>
                                          </p:cBhvr>
                                          <p:tavLst>
                                            <p:tav tm="0">
                                              <p:val>
                                                <p:strVal val="0-#ppt_w/2"/>
                                              </p:val>
                                            </p:tav>
                                            <p:tav tm="100000">
                                              <p:val>
                                                <p:strVal val="#ppt_x"/>
                                              </p:val>
                                            </p:tav>
                                          </p:tavLst>
                                        </p:anim>
                                        <p:anim calcmode="lin" valueType="num">
                                          <p:cBhvr additive="base">
                                            <p:cTn id="35" dur="1400" fill="hold"/>
                                            <p:tgtEl>
                                              <p:spTgt spid="237"/>
                                            </p:tgtEl>
                                            <p:attrNameLst>
                                              <p:attrName>ppt_y</p:attrName>
                                            </p:attrNameLst>
                                          </p:cBhvr>
                                          <p:tavLst>
                                            <p:tav tm="0">
                                              <p:val>
                                                <p:strVal val="#ppt_y"/>
                                              </p:val>
                                            </p:tav>
                                            <p:tav tm="100000">
                                              <p:val>
                                                <p:strVal val="#ppt_y"/>
                                              </p:val>
                                            </p:tav>
                                          </p:tavLst>
                                        </p:anim>
                                      </p:childTnLst>
                                    </p:cTn>
                                  </p:par>
                                </p:childTnLst>
                              </p:cTn>
                            </p:par>
                            <p:par>
                              <p:cTn id="36" fill="hold">
                                <p:stCondLst>
                                  <p:cond delay="7100"/>
                                </p:stCondLst>
                                <p:childTnLst>
                                  <p:par>
                                    <p:cTn id="37" presetID="14" presetClass="entr" presetSubtype="10" fill="hold" grpId="0" nodeType="afterEffect">
                                      <p:stCondLst>
                                        <p:cond delay="0"/>
                                      </p:stCondLst>
                                      <p:childTnLst>
                                        <p:set>
                                          <p:cBhvr>
                                            <p:cTn id="38" dur="1" fill="hold">
                                              <p:stCondLst>
                                                <p:cond delay="0"/>
                                              </p:stCondLst>
                                            </p:cTn>
                                            <p:tgtEl>
                                              <p:spTgt spid="242"/>
                                            </p:tgtEl>
                                            <p:attrNameLst>
                                              <p:attrName>style.visibility</p:attrName>
                                            </p:attrNameLst>
                                          </p:cBhvr>
                                          <p:to>
                                            <p:strVal val="visible"/>
                                          </p:to>
                                        </p:set>
                                        <p:animEffect transition="in" filter="randombar(horizontal)">
                                          <p:cBhvr>
                                            <p:cTn id="39" dur="500"/>
                                            <p:tgtEl>
                                              <p:spTgt spid="242"/>
                                            </p:tgtEl>
                                          </p:cBhvr>
                                        </p:animEffect>
                                      </p:childTnLst>
                                    </p:cTn>
                                  </p:par>
                                </p:childTnLst>
                              </p:cTn>
                            </p:par>
                            <p:par>
                              <p:cTn id="40" fill="hold">
                                <p:stCondLst>
                                  <p:cond delay="7600"/>
                                </p:stCondLst>
                                <p:childTnLst>
                                  <p:par>
                                    <p:cTn id="41" presetID="2" presetClass="entr" presetSubtype="8" decel="100000" fill="hold" grpId="0" nodeType="afterEffect">
                                      <p:stCondLst>
                                        <p:cond delay="0"/>
                                      </p:stCondLst>
                                      <p:childTnLst>
                                        <p:set>
                                          <p:cBhvr>
                                            <p:cTn id="42" dur="1" fill="hold">
                                              <p:stCondLst>
                                                <p:cond delay="0"/>
                                              </p:stCondLst>
                                            </p:cTn>
                                            <p:tgtEl>
                                              <p:spTgt spid="238"/>
                                            </p:tgtEl>
                                            <p:attrNameLst>
                                              <p:attrName>style.visibility</p:attrName>
                                            </p:attrNameLst>
                                          </p:cBhvr>
                                          <p:to>
                                            <p:strVal val="visible"/>
                                          </p:to>
                                        </p:set>
                                        <p:anim calcmode="lin" valueType="num">
                                          <p:cBhvr additive="base">
                                            <p:cTn id="43" dur="1400" fill="hold"/>
                                            <p:tgtEl>
                                              <p:spTgt spid="238"/>
                                            </p:tgtEl>
                                            <p:attrNameLst>
                                              <p:attrName>ppt_x</p:attrName>
                                            </p:attrNameLst>
                                          </p:cBhvr>
                                          <p:tavLst>
                                            <p:tav tm="0">
                                              <p:val>
                                                <p:strVal val="0-#ppt_w/2"/>
                                              </p:val>
                                            </p:tav>
                                            <p:tav tm="100000">
                                              <p:val>
                                                <p:strVal val="#ppt_x"/>
                                              </p:val>
                                            </p:tav>
                                          </p:tavLst>
                                        </p:anim>
                                        <p:anim calcmode="lin" valueType="num">
                                          <p:cBhvr additive="base">
                                            <p:cTn id="44" dur="1400" fill="hold"/>
                                            <p:tgtEl>
                                              <p:spTgt spid="238"/>
                                            </p:tgtEl>
                                            <p:attrNameLst>
                                              <p:attrName>ppt_y</p:attrName>
                                            </p:attrNameLst>
                                          </p:cBhvr>
                                          <p:tavLst>
                                            <p:tav tm="0">
                                              <p:val>
                                                <p:strVal val="#ppt_y"/>
                                              </p:val>
                                            </p:tav>
                                            <p:tav tm="100000">
                                              <p:val>
                                                <p:strVal val="#ppt_y"/>
                                              </p:val>
                                            </p:tav>
                                          </p:tavLst>
                                        </p:anim>
                                      </p:childTnLst>
                                    </p:cTn>
                                  </p:par>
                                </p:childTnLst>
                              </p:cTn>
                            </p:par>
                            <p:par>
                              <p:cTn id="45" fill="hold">
                                <p:stCondLst>
                                  <p:cond delay="9000"/>
                                </p:stCondLst>
                                <p:childTnLst>
                                  <p:par>
                                    <p:cTn id="46" presetID="14" presetClass="entr" presetSubtype="10" fill="hold" grpId="0" nodeType="afterEffect">
                                      <p:stCondLst>
                                        <p:cond delay="0"/>
                                      </p:stCondLst>
                                      <p:childTnLst>
                                        <p:set>
                                          <p:cBhvr>
                                            <p:cTn id="47" dur="1" fill="hold">
                                              <p:stCondLst>
                                                <p:cond delay="0"/>
                                              </p:stCondLst>
                                            </p:cTn>
                                            <p:tgtEl>
                                              <p:spTgt spid="243"/>
                                            </p:tgtEl>
                                            <p:attrNameLst>
                                              <p:attrName>style.visibility</p:attrName>
                                            </p:attrNameLst>
                                          </p:cBhvr>
                                          <p:to>
                                            <p:strVal val="visible"/>
                                          </p:to>
                                        </p:set>
                                        <p:animEffect transition="in" filter="randombar(horizontal)">
                                          <p:cBhvr>
                                            <p:cTn id="48" dur="500"/>
                                            <p:tgtEl>
                                              <p:spTgt spid="243"/>
                                            </p:tgtEl>
                                          </p:cBhvr>
                                        </p:animEffect>
                                      </p:childTnLst>
                                    </p:cTn>
                                  </p:par>
                                </p:childTnLst>
                              </p:cTn>
                            </p:par>
                            <p:par>
                              <p:cTn id="49" fill="hold">
                                <p:stCondLst>
                                  <p:cond delay="9500"/>
                                </p:stCondLst>
                                <p:childTnLst>
                                  <p:par>
                                    <p:cTn id="50" presetID="2" presetClass="entr" presetSubtype="8" fill="hold" grpId="0" nodeType="afterEffect">
                                      <p:stCondLst>
                                        <p:cond delay="0"/>
                                      </p:stCondLst>
                                      <p:childTnLst>
                                        <p:set>
                                          <p:cBhvr>
                                            <p:cTn id="51" dur="1" fill="hold">
                                              <p:stCondLst>
                                                <p:cond delay="0"/>
                                              </p:stCondLst>
                                            </p:cTn>
                                            <p:tgtEl>
                                              <p:spTgt spid="244"/>
                                            </p:tgtEl>
                                            <p:attrNameLst>
                                              <p:attrName>style.visibility</p:attrName>
                                            </p:attrNameLst>
                                          </p:cBhvr>
                                          <p:to>
                                            <p:strVal val="visible"/>
                                          </p:to>
                                        </p:set>
                                        <p:anim calcmode="lin" valueType="num">
                                          <p:cBhvr additive="base">
                                            <p:cTn id="52" dur="300" fill="hold"/>
                                            <p:tgtEl>
                                              <p:spTgt spid="244"/>
                                            </p:tgtEl>
                                            <p:attrNameLst>
                                              <p:attrName>ppt_x</p:attrName>
                                            </p:attrNameLst>
                                          </p:cBhvr>
                                          <p:tavLst>
                                            <p:tav tm="0">
                                              <p:val>
                                                <p:strVal val="0-#ppt_w/2"/>
                                              </p:val>
                                            </p:tav>
                                            <p:tav tm="100000">
                                              <p:val>
                                                <p:strVal val="#ppt_x"/>
                                              </p:val>
                                            </p:tav>
                                          </p:tavLst>
                                        </p:anim>
                                        <p:anim calcmode="lin" valueType="num">
                                          <p:cBhvr additive="base">
                                            <p:cTn id="53" dur="300" fill="hold"/>
                                            <p:tgtEl>
                                              <p:spTgt spid="244"/>
                                            </p:tgtEl>
                                            <p:attrNameLst>
                                              <p:attrName>ppt_y</p:attrName>
                                            </p:attrNameLst>
                                          </p:cBhvr>
                                          <p:tavLst>
                                            <p:tav tm="0">
                                              <p:val>
                                                <p:strVal val="#ppt_y"/>
                                              </p:val>
                                            </p:tav>
                                            <p:tav tm="100000">
                                              <p:val>
                                                <p:strVal val="#ppt_y"/>
                                              </p:val>
                                            </p:tav>
                                          </p:tavLst>
                                        </p:anim>
                                      </p:childTnLst>
                                    </p:cTn>
                                  </p:par>
                                </p:childTnLst>
                              </p:cTn>
                            </p:par>
                            <p:par>
                              <p:cTn id="54" fill="hold">
                                <p:stCondLst>
                                  <p:cond delay="9800"/>
                                </p:stCondLst>
                                <p:childTnLst>
                                  <p:par>
                                    <p:cTn id="55" presetID="2" presetClass="entr" presetSubtype="8" fill="hold" grpId="0" nodeType="afterEffect">
                                      <p:stCondLst>
                                        <p:cond delay="0"/>
                                      </p:stCondLst>
                                      <p:childTnLst>
                                        <p:set>
                                          <p:cBhvr>
                                            <p:cTn id="56" dur="1" fill="hold">
                                              <p:stCondLst>
                                                <p:cond delay="0"/>
                                              </p:stCondLst>
                                            </p:cTn>
                                            <p:tgtEl>
                                              <p:spTgt spid="246"/>
                                            </p:tgtEl>
                                            <p:attrNameLst>
                                              <p:attrName>style.visibility</p:attrName>
                                            </p:attrNameLst>
                                          </p:cBhvr>
                                          <p:to>
                                            <p:strVal val="visible"/>
                                          </p:to>
                                        </p:set>
                                        <p:anim calcmode="lin" valueType="num">
                                          <p:cBhvr additive="base">
                                            <p:cTn id="57" dur="300" fill="hold"/>
                                            <p:tgtEl>
                                              <p:spTgt spid="246"/>
                                            </p:tgtEl>
                                            <p:attrNameLst>
                                              <p:attrName>ppt_x</p:attrName>
                                            </p:attrNameLst>
                                          </p:cBhvr>
                                          <p:tavLst>
                                            <p:tav tm="0">
                                              <p:val>
                                                <p:strVal val="0-#ppt_w/2"/>
                                              </p:val>
                                            </p:tav>
                                            <p:tav tm="100000">
                                              <p:val>
                                                <p:strVal val="#ppt_x"/>
                                              </p:val>
                                            </p:tav>
                                          </p:tavLst>
                                        </p:anim>
                                        <p:anim calcmode="lin" valueType="num">
                                          <p:cBhvr additive="base">
                                            <p:cTn id="58" dur="300" fill="hold"/>
                                            <p:tgtEl>
                                              <p:spTgt spid="246"/>
                                            </p:tgtEl>
                                            <p:attrNameLst>
                                              <p:attrName>ppt_y</p:attrName>
                                            </p:attrNameLst>
                                          </p:cBhvr>
                                          <p:tavLst>
                                            <p:tav tm="0">
                                              <p:val>
                                                <p:strVal val="#ppt_y"/>
                                              </p:val>
                                            </p:tav>
                                            <p:tav tm="100000">
                                              <p:val>
                                                <p:strVal val="#ppt_y"/>
                                              </p:val>
                                            </p:tav>
                                          </p:tavLst>
                                        </p:anim>
                                      </p:childTnLst>
                                    </p:cTn>
                                  </p:par>
                                </p:childTnLst>
                              </p:cTn>
                            </p:par>
                            <p:par>
                              <p:cTn id="59" fill="hold">
                                <p:stCondLst>
                                  <p:cond delay="10100"/>
                                </p:stCondLst>
                                <p:childTnLst>
                                  <p:par>
                                    <p:cTn id="60" presetID="2" presetClass="entr" presetSubtype="8" fill="hold" grpId="0" nodeType="afterEffect">
                                      <p:stCondLst>
                                        <p:cond delay="0"/>
                                      </p:stCondLst>
                                      <p:childTnLst>
                                        <p:set>
                                          <p:cBhvr>
                                            <p:cTn id="61" dur="1" fill="hold">
                                              <p:stCondLst>
                                                <p:cond delay="0"/>
                                              </p:stCondLst>
                                            </p:cTn>
                                            <p:tgtEl>
                                              <p:spTgt spid="248"/>
                                            </p:tgtEl>
                                            <p:attrNameLst>
                                              <p:attrName>style.visibility</p:attrName>
                                            </p:attrNameLst>
                                          </p:cBhvr>
                                          <p:to>
                                            <p:strVal val="visible"/>
                                          </p:to>
                                        </p:set>
                                        <p:anim calcmode="lin" valueType="num">
                                          <p:cBhvr additive="base">
                                            <p:cTn id="62" dur="300" fill="hold"/>
                                            <p:tgtEl>
                                              <p:spTgt spid="248"/>
                                            </p:tgtEl>
                                            <p:attrNameLst>
                                              <p:attrName>ppt_x</p:attrName>
                                            </p:attrNameLst>
                                          </p:cBhvr>
                                          <p:tavLst>
                                            <p:tav tm="0">
                                              <p:val>
                                                <p:strVal val="0-#ppt_w/2"/>
                                              </p:val>
                                            </p:tav>
                                            <p:tav tm="100000">
                                              <p:val>
                                                <p:strVal val="#ppt_x"/>
                                              </p:val>
                                            </p:tav>
                                          </p:tavLst>
                                        </p:anim>
                                        <p:anim calcmode="lin" valueType="num">
                                          <p:cBhvr additive="base">
                                            <p:cTn id="63" dur="300" fill="hold"/>
                                            <p:tgtEl>
                                              <p:spTgt spid="248"/>
                                            </p:tgtEl>
                                            <p:attrNameLst>
                                              <p:attrName>ppt_y</p:attrName>
                                            </p:attrNameLst>
                                          </p:cBhvr>
                                          <p:tavLst>
                                            <p:tav tm="0">
                                              <p:val>
                                                <p:strVal val="#ppt_y"/>
                                              </p:val>
                                            </p:tav>
                                            <p:tav tm="100000">
                                              <p:val>
                                                <p:strVal val="#ppt_y"/>
                                              </p:val>
                                            </p:tav>
                                          </p:tavLst>
                                        </p:anim>
                                      </p:childTnLst>
                                    </p:cTn>
                                  </p:par>
                                </p:childTnLst>
                              </p:cTn>
                            </p:par>
                            <p:par>
                              <p:cTn id="64" fill="hold">
                                <p:stCondLst>
                                  <p:cond delay="10400"/>
                                </p:stCondLst>
                                <p:childTnLst>
                                  <p:par>
                                    <p:cTn id="65" presetID="2" presetClass="entr" presetSubtype="8" fill="hold" grpId="0" nodeType="afterEffect">
                                      <p:stCondLst>
                                        <p:cond delay="0"/>
                                      </p:stCondLst>
                                      <p:childTnLst>
                                        <p:set>
                                          <p:cBhvr>
                                            <p:cTn id="66" dur="1" fill="hold">
                                              <p:stCondLst>
                                                <p:cond delay="0"/>
                                              </p:stCondLst>
                                            </p:cTn>
                                            <p:tgtEl>
                                              <p:spTgt spid="250"/>
                                            </p:tgtEl>
                                            <p:attrNameLst>
                                              <p:attrName>style.visibility</p:attrName>
                                            </p:attrNameLst>
                                          </p:cBhvr>
                                          <p:to>
                                            <p:strVal val="visible"/>
                                          </p:to>
                                        </p:set>
                                        <p:anim calcmode="lin" valueType="num">
                                          <p:cBhvr additive="base">
                                            <p:cTn id="67" dur="300" fill="hold"/>
                                            <p:tgtEl>
                                              <p:spTgt spid="250"/>
                                            </p:tgtEl>
                                            <p:attrNameLst>
                                              <p:attrName>ppt_x</p:attrName>
                                            </p:attrNameLst>
                                          </p:cBhvr>
                                          <p:tavLst>
                                            <p:tav tm="0">
                                              <p:val>
                                                <p:strVal val="0-#ppt_w/2"/>
                                              </p:val>
                                            </p:tav>
                                            <p:tav tm="100000">
                                              <p:val>
                                                <p:strVal val="#ppt_x"/>
                                              </p:val>
                                            </p:tav>
                                          </p:tavLst>
                                        </p:anim>
                                        <p:anim calcmode="lin" valueType="num">
                                          <p:cBhvr additive="base">
                                            <p:cTn id="68" dur="300" fill="hold"/>
                                            <p:tgtEl>
                                              <p:spTgt spid="250"/>
                                            </p:tgtEl>
                                            <p:attrNameLst>
                                              <p:attrName>ppt_y</p:attrName>
                                            </p:attrNameLst>
                                          </p:cBhvr>
                                          <p:tavLst>
                                            <p:tav tm="0">
                                              <p:val>
                                                <p:strVal val="#ppt_y"/>
                                              </p:val>
                                            </p:tav>
                                            <p:tav tm="100000">
                                              <p:val>
                                                <p:strVal val="#ppt_y"/>
                                              </p:val>
                                            </p:tav>
                                          </p:tavLst>
                                        </p:anim>
                                      </p:childTnLst>
                                    </p:cTn>
                                  </p:par>
                                </p:childTnLst>
                              </p:cTn>
                            </p:par>
                            <p:par>
                              <p:cTn id="69" fill="hold">
                                <p:stCondLst>
                                  <p:cond delay="10700"/>
                                </p:stCondLst>
                                <p:childTnLst>
                                  <p:par>
                                    <p:cTn id="70" presetID="2" presetClass="entr" presetSubtype="8" fill="hold" grpId="0" nodeType="afterEffect">
                                      <p:stCondLst>
                                        <p:cond delay="0"/>
                                      </p:stCondLst>
                                      <p:childTnLst>
                                        <p:set>
                                          <p:cBhvr>
                                            <p:cTn id="71" dur="1" fill="hold">
                                              <p:stCondLst>
                                                <p:cond delay="0"/>
                                              </p:stCondLst>
                                            </p:cTn>
                                            <p:tgtEl>
                                              <p:spTgt spid="252"/>
                                            </p:tgtEl>
                                            <p:attrNameLst>
                                              <p:attrName>style.visibility</p:attrName>
                                            </p:attrNameLst>
                                          </p:cBhvr>
                                          <p:to>
                                            <p:strVal val="visible"/>
                                          </p:to>
                                        </p:set>
                                        <p:anim calcmode="lin" valueType="num">
                                          <p:cBhvr additive="base">
                                            <p:cTn id="72" dur="300" fill="hold"/>
                                            <p:tgtEl>
                                              <p:spTgt spid="252"/>
                                            </p:tgtEl>
                                            <p:attrNameLst>
                                              <p:attrName>ppt_x</p:attrName>
                                            </p:attrNameLst>
                                          </p:cBhvr>
                                          <p:tavLst>
                                            <p:tav tm="0">
                                              <p:val>
                                                <p:strVal val="0-#ppt_w/2"/>
                                              </p:val>
                                            </p:tav>
                                            <p:tav tm="100000">
                                              <p:val>
                                                <p:strVal val="#ppt_x"/>
                                              </p:val>
                                            </p:tav>
                                          </p:tavLst>
                                        </p:anim>
                                        <p:anim calcmode="lin" valueType="num">
                                          <p:cBhvr additive="base">
                                            <p:cTn id="73" dur="300" fill="hold"/>
                                            <p:tgtEl>
                                              <p:spTgt spid="252"/>
                                            </p:tgtEl>
                                            <p:attrNameLst>
                                              <p:attrName>ppt_y</p:attrName>
                                            </p:attrNameLst>
                                          </p:cBhvr>
                                          <p:tavLst>
                                            <p:tav tm="0">
                                              <p:val>
                                                <p:strVal val="#ppt_y"/>
                                              </p:val>
                                            </p:tav>
                                            <p:tav tm="100000">
                                              <p:val>
                                                <p:strVal val="#ppt_y"/>
                                              </p:val>
                                            </p:tav>
                                          </p:tavLst>
                                        </p:anim>
                                      </p:childTnLst>
                                    </p:cTn>
                                  </p:par>
                                </p:childTnLst>
                              </p:cTn>
                            </p:par>
                            <p:par>
                              <p:cTn id="74" fill="hold">
                                <p:stCondLst>
                                  <p:cond delay="11000"/>
                                </p:stCondLst>
                                <p:childTnLst>
                                  <p:par>
                                    <p:cTn id="75" presetID="22" presetClass="entr" presetSubtype="4" fill="hold" grpId="0" nodeType="afterEffect">
                                      <p:stCondLst>
                                        <p:cond delay="0"/>
                                      </p:stCondLst>
                                      <p:childTnLst>
                                        <p:set>
                                          <p:cBhvr>
                                            <p:cTn id="76" dur="1" fill="hold">
                                              <p:stCondLst>
                                                <p:cond delay="0"/>
                                              </p:stCondLst>
                                            </p:cTn>
                                            <p:tgtEl>
                                              <p:spTgt spid="254"/>
                                            </p:tgtEl>
                                            <p:attrNameLst>
                                              <p:attrName>style.visibility</p:attrName>
                                            </p:attrNameLst>
                                          </p:cBhvr>
                                          <p:to>
                                            <p:strVal val="visible"/>
                                          </p:to>
                                        </p:set>
                                        <p:animEffect transition="in" filter="wipe(down)">
                                          <p:cBhvr>
                                            <p:cTn id="77" dur="500"/>
                                            <p:tgtEl>
                                              <p:spTgt spid="254"/>
                                            </p:tgtEl>
                                          </p:cBhvr>
                                        </p:animEffect>
                                      </p:childTnLst>
                                    </p:cTn>
                                  </p:par>
                                </p:childTnLst>
                              </p:cTn>
                            </p:par>
                            <p:par>
                              <p:cTn id="78" fill="hold">
                                <p:stCondLst>
                                  <p:cond delay="11500"/>
                                </p:stCondLst>
                                <p:childTnLst>
                                  <p:par>
                                    <p:cTn id="79" presetID="22" presetClass="entr" presetSubtype="4" fill="hold" grpId="0" nodeType="afterEffect">
                                      <p:stCondLst>
                                        <p:cond delay="0"/>
                                      </p:stCondLst>
                                      <p:childTnLst>
                                        <p:set>
                                          <p:cBhvr>
                                            <p:cTn id="80" dur="1" fill="hold">
                                              <p:stCondLst>
                                                <p:cond delay="0"/>
                                              </p:stCondLst>
                                            </p:cTn>
                                            <p:tgtEl>
                                              <p:spTgt spid="256"/>
                                            </p:tgtEl>
                                            <p:attrNameLst>
                                              <p:attrName>style.visibility</p:attrName>
                                            </p:attrNameLst>
                                          </p:cBhvr>
                                          <p:to>
                                            <p:strVal val="visible"/>
                                          </p:to>
                                        </p:set>
                                        <p:animEffect transition="in" filter="wipe(down)">
                                          <p:cBhvr>
                                            <p:cTn id="81" dur="500"/>
                                            <p:tgtEl>
                                              <p:spTgt spid="256"/>
                                            </p:tgtEl>
                                          </p:cBhvr>
                                        </p:animEffect>
                                      </p:childTnLst>
                                    </p:cTn>
                                  </p:par>
                                </p:childTnLst>
                              </p:cTn>
                            </p:par>
                            <p:par>
                              <p:cTn id="82" fill="hold">
                                <p:stCondLst>
                                  <p:cond delay="12000"/>
                                </p:stCondLst>
                                <p:childTnLst>
                                  <p:par>
                                    <p:cTn id="83" presetID="22" presetClass="entr" presetSubtype="4" fill="hold" grpId="0" nodeType="afterEffect">
                                      <p:stCondLst>
                                        <p:cond delay="0"/>
                                      </p:stCondLst>
                                      <p:childTnLst>
                                        <p:set>
                                          <p:cBhvr>
                                            <p:cTn id="84" dur="1" fill="hold">
                                              <p:stCondLst>
                                                <p:cond delay="0"/>
                                              </p:stCondLst>
                                            </p:cTn>
                                            <p:tgtEl>
                                              <p:spTgt spid="257"/>
                                            </p:tgtEl>
                                            <p:attrNameLst>
                                              <p:attrName>style.visibility</p:attrName>
                                            </p:attrNameLst>
                                          </p:cBhvr>
                                          <p:to>
                                            <p:strVal val="visible"/>
                                          </p:to>
                                        </p:set>
                                        <p:animEffect transition="in" filter="wipe(down)">
                                          <p:cBhvr>
                                            <p:cTn id="85" dur="500"/>
                                            <p:tgtEl>
                                              <p:spTgt spid="257"/>
                                            </p:tgtEl>
                                          </p:cBhvr>
                                        </p:animEffect>
                                      </p:childTnLst>
                                    </p:cTn>
                                  </p:par>
                                </p:childTnLst>
                              </p:cTn>
                            </p:par>
                            <p:par>
                              <p:cTn id="86" fill="hold">
                                <p:stCondLst>
                                  <p:cond delay="12500"/>
                                </p:stCondLst>
                                <p:childTnLst>
                                  <p:par>
                                    <p:cTn id="87" presetID="22" presetClass="entr" presetSubtype="4" fill="hold" grpId="0" nodeType="afterEffect">
                                      <p:stCondLst>
                                        <p:cond delay="0"/>
                                      </p:stCondLst>
                                      <p:childTnLst>
                                        <p:set>
                                          <p:cBhvr>
                                            <p:cTn id="88" dur="1" fill="hold">
                                              <p:stCondLst>
                                                <p:cond delay="0"/>
                                              </p:stCondLst>
                                            </p:cTn>
                                            <p:tgtEl>
                                              <p:spTgt spid="255"/>
                                            </p:tgtEl>
                                            <p:attrNameLst>
                                              <p:attrName>style.visibility</p:attrName>
                                            </p:attrNameLst>
                                          </p:cBhvr>
                                          <p:to>
                                            <p:strVal val="visible"/>
                                          </p:to>
                                        </p:set>
                                        <p:animEffect transition="in" filter="wipe(down)">
                                          <p:cBhvr>
                                            <p:cTn id="89" dur="500"/>
                                            <p:tgtEl>
                                              <p:spTgt spid="255"/>
                                            </p:tgtEl>
                                          </p:cBhvr>
                                        </p:animEffect>
                                      </p:childTnLst>
                                    </p:cTn>
                                  </p:par>
                                </p:childTnLst>
                              </p:cTn>
                            </p:par>
                            <p:par>
                              <p:cTn id="90" fill="hold">
                                <p:stCondLst>
                                  <p:cond delay="13000"/>
                                </p:stCondLst>
                                <p:childTnLst>
                                  <p:par>
                                    <p:cTn id="91" presetID="42" presetClass="entr" presetSubtype="0" fill="hold" grpId="0" nodeType="afterEffect">
                                      <p:stCondLst>
                                        <p:cond delay="0"/>
                                      </p:stCondLst>
                                      <p:childTnLst>
                                        <p:set>
                                          <p:cBhvr>
                                            <p:cTn id="92" dur="1" fill="hold">
                                              <p:stCondLst>
                                                <p:cond delay="0"/>
                                              </p:stCondLst>
                                            </p:cTn>
                                            <p:tgtEl>
                                              <p:spTgt spid="258"/>
                                            </p:tgtEl>
                                            <p:attrNameLst>
                                              <p:attrName>style.visibility</p:attrName>
                                            </p:attrNameLst>
                                          </p:cBhvr>
                                          <p:to>
                                            <p:strVal val="visible"/>
                                          </p:to>
                                        </p:set>
                                        <p:animEffect transition="in" filter="fade">
                                          <p:cBhvr>
                                            <p:cTn id="93" dur="1000"/>
                                            <p:tgtEl>
                                              <p:spTgt spid="258"/>
                                            </p:tgtEl>
                                          </p:cBhvr>
                                        </p:animEffect>
                                        <p:anim calcmode="lin" valueType="num">
                                          <p:cBhvr>
                                            <p:cTn id="94" dur="1000" fill="hold"/>
                                            <p:tgtEl>
                                              <p:spTgt spid="258"/>
                                            </p:tgtEl>
                                            <p:attrNameLst>
                                              <p:attrName>ppt_x</p:attrName>
                                            </p:attrNameLst>
                                          </p:cBhvr>
                                          <p:tavLst>
                                            <p:tav tm="0">
                                              <p:val>
                                                <p:strVal val="#ppt_x"/>
                                              </p:val>
                                            </p:tav>
                                            <p:tav tm="100000">
                                              <p:val>
                                                <p:strVal val="#ppt_x"/>
                                              </p:val>
                                            </p:tav>
                                          </p:tavLst>
                                        </p:anim>
                                        <p:anim calcmode="lin" valueType="num">
                                          <p:cBhvr>
                                            <p:cTn id="95" dur="1000" fill="hold"/>
                                            <p:tgtEl>
                                              <p:spTgt spid="25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59"/>
                                            </p:tgtEl>
                                            <p:attrNameLst>
                                              <p:attrName>style.visibility</p:attrName>
                                            </p:attrNameLst>
                                          </p:cBhvr>
                                          <p:to>
                                            <p:strVal val="visible"/>
                                          </p:to>
                                        </p:set>
                                        <p:animEffect transition="in" filter="fade">
                                          <p:cBhvr>
                                            <p:cTn id="98" dur="1000"/>
                                            <p:tgtEl>
                                              <p:spTgt spid="259"/>
                                            </p:tgtEl>
                                          </p:cBhvr>
                                        </p:animEffect>
                                        <p:anim calcmode="lin" valueType="num">
                                          <p:cBhvr>
                                            <p:cTn id="99" dur="1000" fill="hold"/>
                                            <p:tgtEl>
                                              <p:spTgt spid="259"/>
                                            </p:tgtEl>
                                            <p:attrNameLst>
                                              <p:attrName>ppt_x</p:attrName>
                                            </p:attrNameLst>
                                          </p:cBhvr>
                                          <p:tavLst>
                                            <p:tav tm="0">
                                              <p:val>
                                                <p:strVal val="#ppt_x"/>
                                              </p:val>
                                            </p:tav>
                                            <p:tav tm="100000">
                                              <p:val>
                                                <p:strVal val="#ppt_x"/>
                                              </p:val>
                                            </p:tav>
                                          </p:tavLst>
                                        </p:anim>
                                        <p:anim calcmode="lin" valueType="num">
                                          <p:cBhvr>
                                            <p:cTn id="100" dur="1000" fill="hold"/>
                                            <p:tgtEl>
                                              <p:spTgt spid="259"/>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60"/>
                                            </p:tgtEl>
                                            <p:attrNameLst>
                                              <p:attrName>style.visibility</p:attrName>
                                            </p:attrNameLst>
                                          </p:cBhvr>
                                          <p:to>
                                            <p:strVal val="visible"/>
                                          </p:to>
                                        </p:set>
                                        <p:animEffect transition="in" filter="fade">
                                          <p:cBhvr>
                                            <p:cTn id="103" dur="1000"/>
                                            <p:tgtEl>
                                              <p:spTgt spid="260"/>
                                            </p:tgtEl>
                                          </p:cBhvr>
                                        </p:animEffect>
                                        <p:anim calcmode="lin" valueType="num">
                                          <p:cBhvr>
                                            <p:cTn id="104" dur="1000" fill="hold"/>
                                            <p:tgtEl>
                                              <p:spTgt spid="260"/>
                                            </p:tgtEl>
                                            <p:attrNameLst>
                                              <p:attrName>ppt_x</p:attrName>
                                            </p:attrNameLst>
                                          </p:cBhvr>
                                          <p:tavLst>
                                            <p:tav tm="0">
                                              <p:val>
                                                <p:strVal val="#ppt_x"/>
                                              </p:val>
                                            </p:tav>
                                            <p:tav tm="100000">
                                              <p:val>
                                                <p:strVal val="#ppt_x"/>
                                              </p:val>
                                            </p:tav>
                                          </p:tavLst>
                                        </p:anim>
                                        <p:anim calcmode="lin" valueType="num">
                                          <p:cBhvr>
                                            <p:cTn id="105" dur="1000" fill="hold"/>
                                            <p:tgtEl>
                                              <p:spTgt spid="26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61"/>
                                            </p:tgtEl>
                                            <p:attrNameLst>
                                              <p:attrName>style.visibility</p:attrName>
                                            </p:attrNameLst>
                                          </p:cBhvr>
                                          <p:to>
                                            <p:strVal val="visible"/>
                                          </p:to>
                                        </p:set>
                                        <p:animEffect transition="in" filter="fade">
                                          <p:cBhvr>
                                            <p:cTn id="108" dur="1000"/>
                                            <p:tgtEl>
                                              <p:spTgt spid="261"/>
                                            </p:tgtEl>
                                          </p:cBhvr>
                                        </p:animEffect>
                                        <p:anim calcmode="lin" valueType="num">
                                          <p:cBhvr>
                                            <p:cTn id="109" dur="1000" fill="hold"/>
                                            <p:tgtEl>
                                              <p:spTgt spid="261"/>
                                            </p:tgtEl>
                                            <p:attrNameLst>
                                              <p:attrName>ppt_x</p:attrName>
                                            </p:attrNameLst>
                                          </p:cBhvr>
                                          <p:tavLst>
                                            <p:tav tm="0">
                                              <p:val>
                                                <p:strVal val="#ppt_x"/>
                                              </p:val>
                                            </p:tav>
                                            <p:tav tm="100000">
                                              <p:val>
                                                <p:strVal val="#ppt_x"/>
                                              </p:val>
                                            </p:tav>
                                          </p:tavLst>
                                        </p:anim>
                                        <p:anim calcmode="lin" valueType="num">
                                          <p:cBhvr>
                                            <p:cTn id="110" dur="1000" fill="hold"/>
                                            <p:tgtEl>
                                              <p:spTgt spid="261"/>
                                            </p:tgtEl>
                                            <p:attrNameLst>
                                              <p:attrName>ppt_y</p:attrName>
                                            </p:attrNameLst>
                                          </p:cBhvr>
                                          <p:tavLst>
                                            <p:tav tm="0">
                                              <p:val>
                                                <p:strVal val="#ppt_y+.1"/>
                                              </p:val>
                                            </p:tav>
                                            <p:tav tm="100000">
                                              <p:val>
                                                <p:strVal val="#ppt_y"/>
                                              </p:val>
                                            </p:tav>
                                          </p:tavLst>
                                        </p:anim>
                                      </p:childTnLst>
                                    </p:cTn>
                                  </p:par>
                                </p:childTnLst>
                              </p:cTn>
                            </p:par>
                            <p:par>
                              <p:cTn id="111" fill="hold">
                                <p:stCondLst>
                                  <p:cond delay="14000"/>
                                </p:stCondLst>
                                <p:childTnLst>
                                  <p:par>
                                    <p:cTn id="112" presetID="55" presetClass="entr" presetSubtype="0" fill="hold" grpId="0" nodeType="afterEffect">
                                      <p:stCondLst>
                                        <p:cond delay="0"/>
                                      </p:stCondLst>
                                      <p:childTnLst>
                                        <p:set>
                                          <p:cBhvr>
                                            <p:cTn id="113" dur="1" fill="hold">
                                              <p:stCondLst>
                                                <p:cond delay="0"/>
                                              </p:stCondLst>
                                            </p:cTn>
                                            <p:tgtEl>
                                              <p:spTgt spid="269"/>
                                            </p:tgtEl>
                                            <p:attrNameLst>
                                              <p:attrName>style.visibility</p:attrName>
                                            </p:attrNameLst>
                                          </p:cBhvr>
                                          <p:to>
                                            <p:strVal val="visible"/>
                                          </p:to>
                                        </p:set>
                                        <p:anim calcmode="lin" valueType="num">
                                          <p:cBhvr>
                                            <p:cTn id="114" dur="750" fill="hold"/>
                                            <p:tgtEl>
                                              <p:spTgt spid="269"/>
                                            </p:tgtEl>
                                            <p:attrNameLst>
                                              <p:attrName>ppt_w</p:attrName>
                                            </p:attrNameLst>
                                          </p:cBhvr>
                                          <p:tavLst>
                                            <p:tav tm="0">
                                              <p:val>
                                                <p:strVal val="#ppt_w*0.70"/>
                                              </p:val>
                                            </p:tav>
                                            <p:tav tm="100000">
                                              <p:val>
                                                <p:strVal val="#ppt_w"/>
                                              </p:val>
                                            </p:tav>
                                          </p:tavLst>
                                        </p:anim>
                                        <p:anim calcmode="lin" valueType="num">
                                          <p:cBhvr>
                                            <p:cTn id="115" dur="750" fill="hold"/>
                                            <p:tgtEl>
                                              <p:spTgt spid="269"/>
                                            </p:tgtEl>
                                            <p:attrNameLst>
                                              <p:attrName>ppt_h</p:attrName>
                                            </p:attrNameLst>
                                          </p:cBhvr>
                                          <p:tavLst>
                                            <p:tav tm="0">
                                              <p:val>
                                                <p:strVal val="#ppt_h"/>
                                              </p:val>
                                            </p:tav>
                                            <p:tav tm="100000">
                                              <p:val>
                                                <p:strVal val="#ppt_h"/>
                                              </p:val>
                                            </p:tav>
                                          </p:tavLst>
                                        </p:anim>
                                        <p:animEffect transition="in" filter="fade">
                                          <p:cBhvr>
                                            <p:cTn id="116" dur="750"/>
                                            <p:tgtEl>
                                              <p:spTgt spid="269"/>
                                            </p:tgtEl>
                                          </p:cBhvr>
                                        </p:animEffect>
                                      </p:childTnLst>
                                    </p:cTn>
                                  </p:par>
                                </p:childTnLst>
                              </p:cTn>
                            </p:par>
                            <p:par>
                              <p:cTn id="117" fill="hold">
                                <p:stCondLst>
                                  <p:cond delay="14750"/>
                                </p:stCondLst>
                                <p:childTnLst>
                                  <p:par>
                                    <p:cTn id="118" presetID="55" presetClass="entr" presetSubtype="0" fill="hold" grpId="0" nodeType="afterEffect">
                                      <p:stCondLst>
                                        <p:cond delay="0"/>
                                      </p:stCondLst>
                                      <p:childTnLst>
                                        <p:set>
                                          <p:cBhvr>
                                            <p:cTn id="119" dur="1" fill="hold">
                                              <p:stCondLst>
                                                <p:cond delay="0"/>
                                              </p:stCondLst>
                                            </p:cTn>
                                            <p:tgtEl>
                                              <p:spTgt spid="270"/>
                                            </p:tgtEl>
                                            <p:attrNameLst>
                                              <p:attrName>style.visibility</p:attrName>
                                            </p:attrNameLst>
                                          </p:cBhvr>
                                          <p:to>
                                            <p:strVal val="visible"/>
                                          </p:to>
                                        </p:set>
                                        <p:anim calcmode="lin" valueType="num">
                                          <p:cBhvr>
                                            <p:cTn id="120" dur="750" fill="hold"/>
                                            <p:tgtEl>
                                              <p:spTgt spid="270"/>
                                            </p:tgtEl>
                                            <p:attrNameLst>
                                              <p:attrName>ppt_w</p:attrName>
                                            </p:attrNameLst>
                                          </p:cBhvr>
                                          <p:tavLst>
                                            <p:tav tm="0">
                                              <p:val>
                                                <p:strVal val="#ppt_w*0.70"/>
                                              </p:val>
                                            </p:tav>
                                            <p:tav tm="100000">
                                              <p:val>
                                                <p:strVal val="#ppt_w"/>
                                              </p:val>
                                            </p:tav>
                                          </p:tavLst>
                                        </p:anim>
                                        <p:anim calcmode="lin" valueType="num">
                                          <p:cBhvr>
                                            <p:cTn id="121" dur="750" fill="hold"/>
                                            <p:tgtEl>
                                              <p:spTgt spid="270"/>
                                            </p:tgtEl>
                                            <p:attrNameLst>
                                              <p:attrName>ppt_h</p:attrName>
                                            </p:attrNameLst>
                                          </p:cBhvr>
                                          <p:tavLst>
                                            <p:tav tm="0">
                                              <p:val>
                                                <p:strVal val="#ppt_h"/>
                                              </p:val>
                                            </p:tav>
                                            <p:tav tm="100000">
                                              <p:val>
                                                <p:strVal val="#ppt_h"/>
                                              </p:val>
                                            </p:tav>
                                          </p:tavLst>
                                        </p:anim>
                                        <p:animEffect transition="in" filter="fade">
                                          <p:cBhvr>
                                            <p:cTn id="122" dur="750"/>
                                            <p:tgtEl>
                                              <p:spTgt spid="270"/>
                                            </p:tgtEl>
                                          </p:cBhvr>
                                        </p:animEffect>
                                      </p:childTnLst>
                                    </p:cTn>
                                  </p:par>
                                </p:childTnLst>
                              </p:cTn>
                            </p:par>
                            <p:par>
                              <p:cTn id="123" fill="hold">
                                <p:stCondLst>
                                  <p:cond delay="15500"/>
                                </p:stCondLst>
                                <p:childTnLst>
                                  <p:par>
                                    <p:cTn id="124" presetID="12" presetClass="entr" presetSubtype="4" fill="hold" grpId="0" nodeType="afterEffect">
                                      <p:stCondLst>
                                        <p:cond delay="0"/>
                                      </p:stCondLst>
                                      <p:childTnLst>
                                        <p:set>
                                          <p:cBhvr>
                                            <p:cTn id="125" dur="1" fill="hold">
                                              <p:stCondLst>
                                                <p:cond delay="0"/>
                                              </p:stCondLst>
                                            </p:cTn>
                                            <p:tgtEl>
                                              <p:spTgt spid="271"/>
                                            </p:tgtEl>
                                            <p:attrNameLst>
                                              <p:attrName>style.visibility</p:attrName>
                                            </p:attrNameLst>
                                          </p:cBhvr>
                                          <p:to>
                                            <p:strVal val="visible"/>
                                          </p:to>
                                        </p:set>
                                        <p:anim calcmode="lin" valueType="num">
                                          <p:cBhvr additive="base">
                                            <p:cTn id="126" dur="500"/>
                                            <p:tgtEl>
                                              <p:spTgt spid="271"/>
                                            </p:tgtEl>
                                            <p:attrNameLst>
                                              <p:attrName>ppt_y</p:attrName>
                                            </p:attrNameLst>
                                          </p:cBhvr>
                                          <p:tavLst>
                                            <p:tav tm="0">
                                              <p:val>
                                                <p:strVal val="#ppt_y+#ppt_h*1.125000"/>
                                              </p:val>
                                            </p:tav>
                                            <p:tav tm="100000">
                                              <p:val>
                                                <p:strVal val="#ppt_y"/>
                                              </p:val>
                                            </p:tav>
                                          </p:tavLst>
                                        </p:anim>
                                        <p:animEffect transition="in" filter="wipe(up)">
                                          <p:cBhvr>
                                            <p:cTn id="127" dur="500"/>
                                            <p:tgtEl>
                                              <p:spTgt spid="271"/>
                                            </p:tgtEl>
                                          </p:cBhvr>
                                        </p:animEffect>
                                      </p:childTnLst>
                                    </p:cTn>
                                  </p:par>
                                </p:childTnLst>
                              </p:cTn>
                            </p:par>
                            <p:par>
                              <p:cTn id="128" fill="hold">
                                <p:stCondLst>
                                  <p:cond delay="16000"/>
                                </p:stCondLst>
                                <p:childTnLst>
                                  <p:par>
                                    <p:cTn id="129" presetID="23" presetClass="entr" presetSubtype="16" fill="hold" grpId="0" nodeType="afterEffect">
                                      <p:stCondLst>
                                        <p:cond delay="0"/>
                                      </p:stCondLst>
                                      <p:iterate type="lt">
                                        <p:tmPct val="10000"/>
                                      </p:iterate>
                                      <p:childTnLst>
                                        <p:set>
                                          <p:cBhvr>
                                            <p:cTn id="130" dur="1" fill="hold">
                                              <p:stCondLst>
                                                <p:cond delay="0"/>
                                              </p:stCondLst>
                                            </p:cTn>
                                            <p:tgtEl>
                                              <p:spTgt spid="272"/>
                                            </p:tgtEl>
                                            <p:attrNameLst>
                                              <p:attrName>style.visibility</p:attrName>
                                            </p:attrNameLst>
                                          </p:cBhvr>
                                          <p:to>
                                            <p:strVal val="visible"/>
                                          </p:to>
                                        </p:set>
                                        <p:anim calcmode="lin" valueType="num">
                                          <p:cBhvr>
                                            <p:cTn id="131" dur="500" fill="hold"/>
                                            <p:tgtEl>
                                              <p:spTgt spid="272"/>
                                            </p:tgtEl>
                                            <p:attrNameLst>
                                              <p:attrName>ppt_w</p:attrName>
                                            </p:attrNameLst>
                                          </p:cBhvr>
                                          <p:tavLst>
                                            <p:tav tm="0">
                                              <p:val>
                                                <p:fltVal val="0"/>
                                              </p:val>
                                            </p:tav>
                                            <p:tav tm="100000">
                                              <p:val>
                                                <p:strVal val="#ppt_w"/>
                                              </p:val>
                                            </p:tav>
                                          </p:tavLst>
                                        </p:anim>
                                        <p:anim calcmode="lin" valueType="num">
                                          <p:cBhvr>
                                            <p:cTn id="132" dur="500" fill="hold"/>
                                            <p:tgtEl>
                                              <p:spTgt spid="27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5" grpId="0" animBg="1"/>
          <p:bldP spid="236" grpId="0" animBg="1"/>
          <p:bldP spid="237" grpId="0" animBg="1"/>
          <p:bldP spid="238" grpId="0" animBg="1"/>
          <p:bldP spid="239" grpId="0"/>
          <p:bldP spid="240" grpId="0"/>
          <p:bldP spid="241" grpId="0"/>
          <p:bldP spid="242" grpId="0"/>
          <p:bldP spid="243" grpId="0"/>
          <p:bldP spid="244" grpId="0"/>
          <p:bldP spid="246" grpId="0"/>
          <p:bldP spid="248" grpId="0"/>
          <p:bldP spid="250" grpId="0"/>
          <p:bldP spid="252" grpId="0"/>
          <p:bldP spid="254" grpId="0" animBg="1"/>
          <p:bldP spid="255" grpId="0" animBg="1"/>
          <p:bldP spid="256" grpId="0" animBg="1"/>
          <p:bldP spid="257" grpId="0" animBg="1"/>
          <p:bldP spid="258" grpId="0"/>
          <p:bldP spid="259" grpId="0"/>
          <p:bldP spid="260" grpId="0"/>
          <p:bldP spid="261" grpId="0"/>
          <p:bldP spid="269" grpId="0" animBg="1"/>
          <p:bldP spid="270" grpId="0" animBg="1"/>
          <p:bldP spid="271" grpId="0"/>
          <p:bldP spid="27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 name="13"/>
          <p:cNvGrpSpPr/>
          <p:nvPr/>
        </p:nvGrpSpPr>
        <p:grpSpPr>
          <a:xfrm>
            <a:off x="6583736" y="2556356"/>
            <a:ext cx="5608264" cy="2539320"/>
            <a:chOff x="6585324" y="2301712"/>
            <a:chExt cx="5608264" cy="2539320"/>
          </a:xfrm>
          <a:effectLst>
            <a:outerShdw blurRad="647700" dist="304800" dir="2700000" algn="tl" rotWithShape="0">
              <a:prstClr val="black">
                <a:alpha val="40000"/>
              </a:prstClr>
            </a:outerShdw>
          </a:effectLst>
        </p:grpSpPr>
        <p:sp>
          <p:nvSpPr>
            <p:cNvPr id="199" name="5"/>
            <p:cNvSpPr/>
            <p:nvPr/>
          </p:nvSpPr>
          <p:spPr>
            <a:xfrm flipH="1">
              <a:off x="6585324" y="2301712"/>
              <a:ext cx="5608264" cy="2539320"/>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gradFill>
              <a:gsLst>
                <a:gs pos="0">
                  <a:srgbClr val="C9AE93"/>
                </a:gs>
                <a:gs pos="54000">
                  <a:srgbClr val="A87D53"/>
                </a:gs>
                <a:gs pos="100000">
                  <a:srgbClr val="C2813A"/>
                </a:gs>
              </a:gsLst>
              <a:lin ang="54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0" name="2"/>
            <p:cNvSpPr/>
            <p:nvPr/>
          </p:nvSpPr>
          <p:spPr>
            <a:xfrm flipH="1">
              <a:off x="6968312" y="2691585"/>
              <a:ext cx="5225273" cy="1894020"/>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rgbClr val="233053"/>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1" name="1"/>
            <p:cNvSpPr/>
            <p:nvPr/>
          </p:nvSpPr>
          <p:spPr>
            <a:xfrm flipH="1">
              <a:off x="7396704" y="3098420"/>
              <a:ext cx="4796882" cy="1487184"/>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gradFill>
              <a:gsLst>
                <a:gs pos="0">
                  <a:srgbClr val="C9AE93"/>
                </a:gs>
                <a:gs pos="54000">
                  <a:srgbClr val="A87D53"/>
                </a:gs>
                <a:gs pos="100000">
                  <a:srgbClr val="C2813A"/>
                </a:gs>
              </a:gsLst>
              <a:lin ang="54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0" name="48"/>
          <p:cNvGrpSpPr/>
          <p:nvPr/>
        </p:nvGrpSpPr>
        <p:grpSpPr>
          <a:xfrm>
            <a:off x="3915793" y="3932842"/>
            <a:ext cx="3840393" cy="974654"/>
            <a:chOff x="3916871" y="3679050"/>
            <a:chExt cx="3839893" cy="974880"/>
          </a:xfrm>
        </p:grpSpPr>
        <p:sp>
          <p:nvSpPr>
            <p:cNvPr id="211" name="11"/>
            <p:cNvSpPr/>
            <p:nvPr/>
          </p:nvSpPr>
          <p:spPr>
            <a:xfrm>
              <a:off x="3961922" y="3777589"/>
              <a:ext cx="3655582" cy="841377"/>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gradFill>
                <a:gsLst>
                  <a:gs pos="0">
                    <a:srgbClr val="C9AE93"/>
                  </a:gs>
                  <a:gs pos="54000">
                    <a:srgbClr val="A87D53"/>
                  </a:gs>
                  <a:gs pos="100000">
                    <a:srgbClr val="C281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2" name="25"/>
            <p:cNvSpPr/>
            <p:nvPr/>
          </p:nvSpPr>
          <p:spPr>
            <a:xfrm>
              <a:off x="7560276" y="3679050"/>
              <a:ext cx="196488" cy="196488"/>
            </a:xfrm>
            <a:prstGeom prst="ellipse">
              <a:avLst/>
            </a:prstGeom>
            <a:solidFill>
              <a:schemeClr val="bg1"/>
            </a:solidFill>
            <a:ln>
              <a:gradFill>
                <a:gsLst>
                  <a:gs pos="0">
                    <a:srgbClr val="C9AE93"/>
                  </a:gs>
                  <a:gs pos="54000">
                    <a:srgbClr val="A87D53"/>
                  </a:gs>
                  <a:gs pos="100000">
                    <a:srgbClr val="C2813A"/>
                  </a:gs>
                </a:gsLst>
                <a:lin ang="5400000" scaled="1"/>
              </a:grad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3" name="27"/>
            <p:cNvSpPr/>
            <p:nvPr/>
          </p:nvSpPr>
          <p:spPr>
            <a:xfrm>
              <a:off x="3916871" y="4563827"/>
              <a:ext cx="90103" cy="90103"/>
            </a:xfrm>
            <a:prstGeom prst="ellipse">
              <a:avLst/>
            </a:prstGeom>
            <a:solidFill>
              <a:srgbClr val="C9AE93"/>
            </a:solidFill>
            <a:ln>
              <a:gradFill>
                <a:gsLst>
                  <a:gs pos="0">
                    <a:srgbClr val="C9AE93"/>
                  </a:gs>
                  <a:gs pos="54000">
                    <a:srgbClr val="A87D53"/>
                  </a:gs>
                  <a:gs pos="100000">
                    <a:srgbClr val="C281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1" name="TextBox 15"/>
          <p:cNvSpPr txBox="1">
            <a:spLocks noChangeArrowheads="1"/>
          </p:cNvSpPr>
          <p:nvPr/>
        </p:nvSpPr>
        <p:spPr bwMode="auto">
          <a:xfrm>
            <a:off x="1421219" y="1784699"/>
            <a:ext cx="2442127"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222" name="矩形 23"/>
          <p:cNvSpPr>
            <a:spLocks noChangeArrowheads="1"/>
          </p:cNvSpPr>
          <p:nvPr/>
        </p:nvSpPr>
        <p:spPr bwMode="auto">
          <a:xfrm>
            <a:off x="4977425" y="2676186"/>
            <a:ext cx="16113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fontAlgn="base">
              <a:spcBef>
                <a:spcPct val="0"/>
              </a:spcBef>
              <a:spcAft>
                <a:spcPct val="0"/>
              </a:spcAft>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23" name="TextBox 15"/>
          <p:cNvSpPr txBox="1">
            <a:spLocks noChangeArrowheads="1"/>
          </p:cNvSpPr>
          <p:nvPr/>
        </p:nvSpPr>
        <p:spPr bwMode="auto">
          <a:xfrm>
            <a:off x="1527428" y="2924094"/>
            <a:ext cx="2378631"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224" name="矩形 25"/>
          <p:cNvSpPr>
            <a:spLocks noChangeArrowheads="1"/>
          </p:cNvSpPr>
          <p:nvPr/>
        </p:nvSpPr>
        <p:spPr bwMode="auto">
          <a:xfrm>
            <a:off x="4977425" y="3116023"/>
            <a:ext cx="18208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fontAlgn="base">
              <a:spcBef>
                <a:spcPct val="0"/>
              </a:spcBef>
              <a:spcAft>
                <a:spcPct val="0"/>
              </a:spcAft>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25" name="TextBox 15"/>
          <p:cNvSpPr txBox="1">
            <a:spLocks noChangeArrowheads="1"/>
          </p:cNvSpPr>
          <p:nvPr/>
        </p:nvSpPr>
        <p:spPr bwMode="auto">
          <a:xfrm>
            <a:off x="1540940" y="4571884"/>
            <a:ext cx="2365119"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双击在此添加你的文本信息内容双击在此添加你的文本信息内容双击在此添加你的</a:t>
            </a:r>
          </a:p>
        </p:txBody>
      </p:sp>
      <p:sp>
        <p:nvSpPr>
          <p:cNvPr id="226" name="矩形 28"/>
          <p:cNvSpPr>
            <a:spLocks noChangeArrowheads="1"/>
          </p:cNvSpPr>
          <p:nvPr/>
        </p:nvSpPr>
        <p:spPr bwMode="auto">
          <a:xfrm>
            <a:off x="4977425" y="3641588"/>
            <a:ext cx="20987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spcBef>
                <a:spcPct val="0"/>
              </a:spcBef>
              <a:spcAft>
                <a:spcPct val="0"/>
              </a:spcAft>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27" name="Freeform 12"/>
          <p:cNvSpPr>
            <a:spLocks noEditPoints="1" noChangeArrowheads="1"/>
          </p:cNvSpPr>
          <p:nvPr/>
        </p:nvSpPr>
        <p:spPr bwMode="auto">
          <a:xfrm>
            <a:off x="7515957" y="1038489"/>
            <a:ext cx="1431925" cy="1314450"/>
          </a:xfrm>
          <a:custGeom>
            <a:avLst/>
            <a:gdLst>
              <a:gd name="T0" fmla="*/ 102 w 782"/>
              <a:gd name="T1" fmla="*/ 373 h 711"/>
              <a:gd name="T2" fmla="*/ 180 w 782"/>
              <a:gd name="T3" fmla="*/ 338 h 711"/>
              <a:gd name="T4" fmla="*/ 257 w 782"/>
              <a:gd name="T5" fmla="*/ 265 h 711"/>
              <a:gd name="T6" fmla="*/ 351 w 782"/>
              <a:gd name="T7" fmla="*/ 265 h 711"/>
              <a:gd name="T8" fmla="*/ 475 w 782"/>
              <a:gd name="T9" fmla="*/ 263 h 711"/>
              <a:gd name="T10" fmla="*/ 589 w 782"/>
              <a:gd name="T11" fmla="*/ 219 h 711"/>
              <a:gd name="T12" fmla="*/ 633 w 782"/>
              <a:gd name="T13" fmla="*/ 156 h 711"/>
              <a:gd name="T14" fmla="*/ 633 w 782"/>
              <a:gd name="T15" fmla="*/ 250 h 711"/>
              <a:gd name="T16" fmla="*/ 520 w 782"/>
              <a:gd name="T17" fmla="*/ 295 h 711"/>
              <a:gd name="T18" fmla="*/ 475 w 782"/>
              <a:gd name="T19" fmla="*/ 357 h 711"/>
              <a:gd name="T20" fmla="*/ 345 w 782"/>
              <a:gd name="T21" fmla="*/ 288 h 711"/>
              <a:gd name="T22" fmla="*/ 274 w 782"/>
              <a:gd name="T23" fmla="*/ 301 h 711"/>
              <a:gd name="T24" fmla="*/ 194 w 782"/>
              <a:gd name="T25" fmla="*/ 359 h 711"/>
              <a:gd name="T26" fmla="*/ 149 w 782"/>
              <a:gd name="T27" fmla="*/ 420 h 711"/>
              <a:gd name="T28" fmla="*/ 166 w 782"/>
              <a:gd name="T29" fmla="*/ 576 h 711"/>
              <a:gd name="T30" fmla="*/ 0 w 782"/>
              <a:gd name="T31" fmla="*/ 166 h 711"/>
              <a:gd name="T32" fmla="*/ 615 w 782"/>
              <a:gd name="T33" fmla="*/ 0 h 711"/>
              <a:gd name="T34" fmla="*/ 782 w 782"/>
              <a:gd name="T35" fmla="*/ 410 h 711"/>
              <a:gd name="T36" fmla="*/ 154 w 782"/>
              <a:gd name="T37" fmla="*/ 47 h 711"/>
              <a:gd name="T38" fmla="*/ 46 w 782"/>
              <a:gd name="T39" fmla="*/ 157 h 711"/>
              <a:gd name="T40" fmla="*/ 154 w 782"/>
              <a:gd name="T41" fmla="*/ 529 h 711"/>
              <a:gd name="T42" fmla="*/ 736 w 782"/>
              <a:gd name="T43" fmla="*/ 419 h 711"/>
              <a:gd name="T44" fmla="*/ 628 w 782"/>
              <a:gd name="T45" fmla="*/ 47 h 711"/>
              <a:gd name="T46" fmla="*/ 526 w 782"/>
              <a:gd name="T47" fmla="*/ 624 h 711"/>
              <a:gd name="T48" fmla="*/ 143 w 782"/>
              <a:gd name="T49" fmla="*/ 671 h 711"/>
              <a:gd name="T50" fmla="*/ 586 w 782"/>
              <a:gd name="T51" fmla="*/ 711 h 711"/>
              <a:gd name="T52" fmla="*/ 526 w 782"/>
              <a:gd name="T53" fmla="*/ 624 h 711"/>
              <a:gd name="T54" fmla="*/ 633 w 782"/>
              <a:gd name="T55" fmla="*/ 181 h 711"/>
              <a:gd name="T56" fmla="*/ 633 w 782"/>
              <a:gd name="T57" fmla="*/ 225 h 711"/>
              <a:gd name="T58" fmla="*/ 633 w 782"/>
              <a:gd name="T59" fmla="*/ 181 h 711"/>
              <a:gd name="T60" fmla="*/ 475 w 782"/>
              <a:gd name="T61" fmla="*/ 287 h 711"/>
              <a:gd name="T62" fmla="*/ 475 w 782"/>
              <a:gd name="T63" fmla="*/ 332 h 711"/>
              <a:gd name="T64" fmla="*/ 475 w 782"/>
              <a:gd name="T65" fmla="*/ 287 h 711"/>
              <a:gd name="T66" fmla="*/ 304 w 782"/>
              <a:gd name="T67" fmla="*/ 243 h 711"/>
              <a:gd name="T68" fmla="*/ 304 w 782"/>
              <a:gd name="T69" fmla="*/ 288 h 711"/>
              <a:gd name="T70" fmla="*/ 304 w 782"/>
              <a:gd name="T71" fmla="*/ 243 h 711"/>
              <a:gd name="T72" fmla="*/ 149 w 782"/>
              <a:gd name="T73" fmla="*/ 351 h 711"/>
              <a:gd name="T74" fmla="*/ 149 w 782"/>
              <a:gd name="T75" fmla="*/ 395 h 711"/>
              <a:gd name="T76" fmla="*/ 149 w 782"/>
              <a:gd name="T77" fmla="*/ 351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2" h="711">
                <a:moveTo>
                  <a:pt x="149" y="420"/>
                </a:moveTo>
                <a:cubicBezTo>
                  <a:pt x="123" y="420"/>
                  <a:pt x="102" y="399"/>
                  <a:pt x="102" y="373"/>
                </a:cubicBezTo>
                <a:cubicBezTo>
                  <a:pt x="102" y="347"/>
                  <a:pt x="123" y="326"/>
                  <a:pt x="149" y="326"/>
                </a:cubicBezTo>
                <a:cubicBezTo>
                  <a:pt x="161" y="326"/>
                  <a:pt x="172" y="331"/>
                  <a:pt x="180" y="338"/>
                </a:cubicBezTo>
                <a:lnTo>
                  <a:pt x="260" y="282"/>
                </a:lnTo>
                <a:cubicBezTo>
                  <a:pt x="258" y="276"/>
                  <a:pt x="257" y="271"/>
                  <a:pt x="257" y="265"/>
                </a:cubicBezTo>
                <a:cubicBezTo>
                  <a:pt x="257" y="239"/>
                  <a:pt x="278" y="218"/>
                  <a:pt x="304" y="218"/>
                </a:cubicBezTo>
                <a:cubicBezTo>
                  <a:pt x="330" y="218"/>
                  <a:pt x="351" y="239"/>
                  <a:pt x="351" y="265"/>
                </a:cubicBezTo>
                <a:lnTo>
                  <a:pt x="435" y="287"/>
                </a:lnTo>
                <a:cubicBezTo>
                  <a:pt x="443" y="272"/>
                  <a:pt x="458" y="263"/>
                  <a:pt x="475" y="263"/>
                </a:cubicBezTo>
                <a:cubicBezTo>
                  <a:pt x="487" y="263"/>
                  <a:pt x="498" y="267"/>
                  <a:pt x="506" y="274"/>
                </a:cubicBezTo>
                <a:lnTo>
                  <a:pt x="589" y="219"/>
                </a:lnTo>
                <a:cubicBezTo>
                  <a:pt x="587" y="214"/>
                  <a:pt x="586" y="209"/>
                  <a:pt x="586" y="203"/>
                </a:cubicBezTo>
                <a:cubicBezTo>
                  <a:pt x="586" y="177"/>
                  <a:pt x="607" y="156"/>
                  <a:pt x="633" y="156"/>
                </a:cubicBezTo>
                <a:cubicBezTo>
                  <a:pt x="659" y="156"/>
                  <a:pt x="680" y="177"/>
                  <a:pt x="680" y="203"/>
                </a:cubicBezTo>
                <a:cubicBezTo>
                  <a:pt x="680" y="229"/>
                  <a:pt x="659" y="250"/>
                  <a:pt x="633" y="250"/>
                </a:cubicBezTo>
                <a:cubicBezTo>
                  <a:pt x="621" y="250"/>
                  <a:pt x="611" y="246"/>
                  <a:pt x="603" y="239"/>
                </a:cubicBezTo>
                <a:lnTo>
                  <a:pt x="520" y="295"/>
                </a:lnTo>
                <a:cubicBezTo>
                  <a:pt x="522" y="299"/>
                  <a:pt x="522" y="305"/>
                  <a:pt x="522" y="310"/>
                </a:cubicBezTo>
                <a:cubicBezTo>
                  <a:pt x="522" y="336"/>
                  <a:pt x="501" y="357"/>
                  <a:pt x="475" y="357"/>
                </a:cubicBezTo>
                <a:cubicBezTo>
                  <a:pt x="450" y="357"/>
                  <a:pt x="429" y="336"/>
                  <a:pt x="429" y="310"/>
                </a:cubicBezTo>
                <a:lnTo>
                  <a:pt x="345" y="288"/>
                </a:lnTo>
                <a:cubicBezTo>
                  <a:pt x="337" y="302"/>
                  <a:pt x="322" y="312"/>
                  <a:pt x="304" y="312"/>
                </a:cubicBezTo>
                <a:cubicBezTo>
                  <a:pt x="293" y="312"/>
                  <a:pt x="282" y="308"/>
                  <a:pt x="274" y="301"/>
                </a:cubicBezTo>
                <a:lnTo>
                  <a:pt x="194" y="359"/>
                </a:lnTo>
                <a:cubicBezTo>
                  <a:pt x="195" y="363"/>
                  <a:pt x="196" y="368"/>
                  <a:pt x="196" y="373"/>
                </a:cubicBezTo>
                <a:cubicBezTo>
                  <a:pt x="196" y="399"/>
                  <a:pt x="175" y="420"/>
                  <a:pt x="149" y="420"/>
                </a:cubicBezTo>
                <a:close/>
                <a:moveTo>
                  <a:pt x="615" y="576"/>
                </a:moveTo>
                <a:lnTo>
                  <a:pt x="166" y="576"/>
                </a:lnTo>
                <a:cubicBezTo>
                  <a:pt x="75" y="576"/>
                  <a:pt x="0" y="502"/>
                  <a:pt x="0" y="410"/>
                </a:cubicBezTo>
                <a:lnTo>
                  <a:pt x="0" y="166"/>
                </a:lnTo>
                <a:cubicBezTo>
                  <a:pt x="0" y="74"/>
                  <a:pt x="75" y="0"/>
                  <a:pt x="166" y="0"/>
                </a:cubicBezTo>
                <a:lnTo>
                  <a:pt x="615" y="0"/>
                </a:lnTo>
                <a:cubicBezTo>
                  <a:pt x="707" y="0"/>
                  <a:pt x="782" y="74"/>
                  <a:pt x="782" y="166"/>
                </a:cubicBezTo>
                <a:lnTo>
                  <a:pt x="782" y="410"/>
                </a:lnTo>
                <a:cubicBezTo>
                  <a:pt x="782" y="502"/>
                  <a:pt x="707" y="576"/>
                  <a:pt x="615" y="576"/>
                </a:cubicBezTo>
                <a:close/>
                <a:moveTo>
                  <a:pt x="154" y="47"/>
                </a:moveTo>
                <a:lnTo>
                  <a:pt x="154" y="47"/>
                </a:lnTo>
                <a:cubicBezTo>
                  <a:pt x="95" y="47"/>
                  <a:pt x="46" y="96"/>
                  <a:pt x="46" y="157"/>
                </a:cubicBezTo>
                <a:lnTo>
                  <a:pt x="46" y="419"/>
                </a:lnTo>
                <a:cubicBezTo>
                  <a:pt x="46" y="480"/>
                  <a:pt x="95" y="529"/>
                  <a:pt x="154" y="529"/>
                </a:cubicBezTo>
                <a:lnTo>
                  <a:pt x="628" y="529"/>
                </a:lnTo>
                <a:cubicBezTo>
                  <a:pt x="687" y="529"/>
                  <a:pt x="736" y="480"/>
                  <a:pt x="736" y="419"/>
                </a:cubicBezTo>
                <a:lnTo>
                  <a:pt x="736" y="157"/>
                </a:lnTo>
                <a:cubicBezTo>
                  <a:pt x="736" y="96"/>
                  <a:pt x="687" y="47"/>
                  <a:pt x="628" y="47"/>
                </a:cubicBezTo>
                <a:lnTo>
                  <a:pt x="154" y="47"/>
                </a:lnTo>
                <a:close/>
                <a:moveTo>
                  <a:pt x="526" y="624"/>
                </a:moveTo>
                <a:lnTo>
                  <a:pt x="256" y="624"/>
                </a:lnTo>
                <a:cubicBezTo>
                  <a:pt x="227" y="624"/>
                  <a:pt x="143" y="640"/>
                  <a:pt x="143" y="671"/>
                </a:cubicBezTo>
                <a:cubicBezTo>
                  <a:pt x="143" y="693"/>
                  <a:pt x="167" y="711"/>
                  <a:pt x="196" y="711"/>
                </a:cubicBezTo>
                <a:lnTo>
                  <a:pt x="586" y="711"/>
                </a:lnTo>
                <a:cubicBezTo>
                  <a:pt x="615" y="711"/>
                  <a:pt x="640" y="693"/>
                  <a:pt x="639" y="671"/>
                </a:cubicBezTo>
                <a:cubicBezTo>
                  <a:pt x="638" y="639"/>
                  <a:pt x="555" y="624"/>
                  <a:pt x="526" y="624"/>
                </a:cubicBezTo>
                <a:close/>
                <a:moveTo>
                  <a:pt x="633" y="181"/>
                </a:moveTo>
                <a:lnTo>
                  <a:pt x="633" y="181"/>
                </a:lnTo>
                <a:cubicBezTo>
                  <a:pt x="620" y="181"/>
                  <a:pt x="610" y="191"/>
                  <a:pt x="610" y="203"/>
                </a:cubicBezTo>
                <a:cubicBezTo>
                  <a:pt x="610" y="215"/>
                  <a:pt x="620" y="225"/>
                  <a:pt x="633" y="225"/>
                </a:cubicBezTo>
                <a:cubicBezTo>
                  <a:pt x="645" y="225"/>
                  <a:pt x="655" y="215"/>
                  <a:pt x="655" y="203"/>
                </a:cubicBezTo>
                <a:cubicBezTo>
                  <a:pt x="655" y="191"/>
                  <a:pt x="645" y="181"/>
                  <a:pt x="633" y="181"/>
                </a:cubicBezTo>
                <a:close/>
                <a:moveTo>
                  <a:pt x="475" y="287"/>
                </a:moveTo>
                <a:lnTo>
                  <a:pt x="475" y="287"/>
                </a:lnTo>
                <a:cubicBezTo>
                  <a:pt x="463" y="287"/>
                  <a:pt x="453" y="297"/>
                  <a:pt x="453" y="310"/>
                </a:cubicBezTo>
                <a:cubicBezTo>
                  <a:pt x="453" y="322"/>
                  <a:pt x="463" y="332"/>
                  <a:pt x="475" y="332"/>
                </a:cubicBezTo>
                <a:cubicBezTo>
                  <a:pt x="488" y="332"/>
                  <a:pt x="498" y="322"/>
                  <a:pt x="498" y="310"/>
                </a:cubicBezTo>
                <a:cubicBezTo>
                  <a:pt x="498" y="297"/>
                  <a:pt x="488" y="287"/>
                  <a:pt x="475" y="287"/>
                </a:cubicBezTo>
                <a:close/>
                <a:moveTo>
                  <a:pt x="304" y="243"/>
                </a:moveTo>
                <a:lnTo>
                  <a:pt x="304" y="243"/>
                </a:lnTo>
                <a:cubicBezTo>
                  <a:pt x="292" y="243"/>
                  <a:pt x="282" y="253"/>
                  <a:pt x="282" y="265"/>
                </a:cubicBezTo>
                <a:cubicBezTo>
                  <a:pt x="282" y="277"/>
                  <a:pt x="292" y="288"/>
                  <a:pt x="304" y="288"/>
                </a:cubicBezTo>
                <a:cubicBezTo>
                  <a:pt x="316" y="288"/>
                  <a:pt x="326" y="277"/>
                  <a:pt x="326" y="265"/>
                </a:cubicBezTo>
                <a:cubicBezTo>
                  <a:pt x="326" y="253"/>
                  <a:pt x="316" y="243"/>
                  <a:pt x="304" y="243"/>
                </a:cubicBezTo>
                <a:close/>
                <a:moveTo>
                  <a:pt x="149" y="351"/>
                </a:moveTo>
                <a:lnTo>
                  <a:pt x="149" y="351"/>
                </a:lnTo>
                <a:cubicBezTo>
                  <a:pt x="137" y="351"/>
                  <a:pt x="127" y="361"/>
                  <a:pt x="127" y="373"/>
                </a:cubicBezTo>
                <a:cubicBezTo>
                  <a:pt x="127" y="385"/>
                  <a:pt x="137" y="395"/>
                  <a:pt x="149" y="395"/>
                </a:cubicBezTo>
                <a:cubicBezTo>
                  <a:pt x="162" y="395"/>
                  <a:pt x="172" y="385"/>
                  <a:pt x="172" y="373"/>
                </a:cubicBezTo>
                <a:cubicBezTo>
                  <a:pt x="172" y="361"/>
                  <a:pt x="162" y="351"/>
                  <a:pt x="149" y="351"/>
                </a:cubicBezTo>
                <a:close/>
              </a:path>
            </a:pathLst>
          </a:custGeom>
          <a:gradFill>
            <a:gsLst>
              <a:gs pos="0">
                <a:srgbClr val="C9AE93"/>
              </a:gs>
              <a:gs pos="32000">
                <a:srgbClr val="A38D5D"/>
              </a:gs>
              <a:gs pos="63000">
                <a:srgbClr val="C9AE93"/>
              </a:gs>
              <a:gs pos="100000">
                <a:srgbClr val="A87D53"/>
              </a:gs>
            </a:gsLst>
            <a:lin ang="5400000" scaled="1"/>
          </a:gradFill>
          <a:ln>
            <a:noFill/>
          </a:ln>
        </p:spPr>
        <p:txBody>
          <a:bodyPr/>
          <a:lstStyle/>
          <a:p>
            <a:endParaRPr lang="zh-CN" altLang="en-US">
              <a:solidFill>
                <a:schemeClr val="bg2"/>
              </a:solidFill>
            </a:endParaRPr>
          </a:p>
        </p:txBody>
      </p:sp>
      <p:grpSp>
        <p:nvGrpSpPr>
          <p:cNvPr id="301" name="淘宝网chenying0907出品 40"/>
          <p:cNvGrpSpPr/>
          <p:nvPr/>
        </p:nvGrpSpPr>
        <p:grpSpPr>
          <a:xfrm>
            <a:off x="3822080" y="2132736"/>
            <a:ext cx="3458365" cy="1043509"/>
            <a:chOff x="3916871" y="1845618"/>
            <a:chExt cx="3351217" cy="1031484"/>
          </a:xfrm>
        </p:grpSpPr>
        <p:sp>
          <p:nvSpPr>
            <p:cNvPr id="302" name="淘宝网chenying0907出品 10"/>
            <p:cNvSpPr/>
            <p:nvPr/>
          </p:nvSpPr>
          <p:spPr>
            <a:xfrm>
              <a:off x="3933246" y="1890670"/>
              <a:ext cx="3194573" cy="889256"/>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gradFill>
                <a:gsLst>
                  <a:gs pos="0">
                    <a:srgbClr val="C9AE93"/>
                  </a:gs>
                  <a:gs pos="54000">
                    <a:srgbClr val="A87D53"/>
                  </a:gs>
                  <a:gs pos="100000">
                    <a:srgbClr val="C281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3" name="淘宝网chenying0907出品 22"/>
            <p:cNvSpPr/>
            <p:nvPr/>
          </p:nvSpPr>
          <p:spPr>
            <a:xfrm>
              <a:off x="3916871" y="1845618"/>
              <a:ext cx="90103" cy="90103"/>
            </a:xfrm>
            <a:prstGeom prst="ellipse">
              <a:avLst/>
            </a:prstGeom>
            <a:solidFill>
              <a:srgbClr val="C9AE93"/>
            </a:solidFill>
            <a:ln>
              <a:gradFill>
                <a:gsLst>
                  <a:gs pos="0">
                    <a:srgbClr val="C9AE93"/>
                  </a:gs>
                  <a:gs pos="54000">
                    <a:srgbClr val="A87D53"/>
                  </a:gs>
                  <a:gs pos="100000">
                    <a:srgbClr val="C281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4" name="淘宝网chenying0907出品 23"/>
            <p:cNvSpPr/>
            <p:nvPr/>
          </p:nvSpPr>
          <p:spPr>
            <a:xfrm>
              <a:off x="7071600" y="2680614"/>
              <a:ext cx="196488" cy="196488"/>
            </a:xfrm>
            <a:prstGeom prst="ellipse">
              <a:avLst/>
            </a:prstGeom>
            <a:solidFill>
              <a:schemeClr val="bg1"/>
            </a:solidFill>
            <a:ln>
              <a:gradFill>
                <a:gsLst>
                  <a:gs pos="0">
                    <a:srgbClr val="C9AE93"/>
                  </a:gs>
                  <a:gs pos="54000">
                    <a:srgbClr val="A87D53"/>
                  </a:gs>
                  <a:gs pos="100000">
                    <a:srgbClr val="C2813A"/>
                  </a:gs>
                </a:gsLst>
                <a:lin ang="5400000" scaled="1"/>
              </a:grad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5" name="淘宝网chenying0907出品 47"/>
          <p:cNvGrpSpPr/>
          <p:nvPr/>
        </p:nvGrpSpPr>
        <p:grpSpPr>
          <a:xfrm>
            <a:off x="3862421" y="3437622"/>
            <a:ext cx="3618966" cy="196443"/>
            <a:chOff x="3916871" y="3141762"/>
            <a:chExt cx="3618495" cy="196488"/>
          </a:xfrm>
        </p:grpSpPr>
        <p:sp>
          <p:nvSpPr>
            <p:cNvPr id="306" name="淘宝网chenying0907出品 12"/>
            <p:cNvSpPr/>
            <p:nvPr/>
          </p:nvSpPr>
          <p:spPr>
            <a:xfrm>
              <a:off x="3925360" y="3243031"/>
              <a:ext cx="3467614"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gradFill>
                <a:gsLst>
                  <a:gs pos="0">
                    <a:srgbClr val="C9AE93"/>
                  </a:gs>
                  <a:gs pos="54000">
                    <a:srgbClr val="A87D53"/>
                  </a:gs>
                  <a:gs pos="100000">
                    <a:srgbClr val="C281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7" name="淘宝网chenying0907出品 24"/>
            <p:cNvSpPr/>
            <p:nvPr/>
          </p:nvSpPr>
          <p:spPr>
            <a:xfrm>
              <a:off x="7338878" y="3141762"/>
              <a:ext cx="196488" cy="196488"/>
            </a:xfrm>
            <a:prstGeom prst="ellipse">
              <a:avLst/>
            </a:prstGeom>
            <a:solidFill>
              <a:schemeClr val="bg1"/>
            </a:solidFill>
            <a:ln>
              <a:gradFill>
                <a:gsLst>
                  <a:gs pos="0">
                    <a:srgbClr val="C9AE93"/>
                  </a:gs>
                  <a:gs pos="54000">
                    <a:srgbClr val="A87D53"/>
                  </a:gs>
                  <a:gs pos="100000">
                    <a:srgbClr val="C2813A"/>
                  </a:gs>
                </a:gsLst>
                <a:lin ang="5400000" scaled="1"/>
              </a:grad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8" name="淘宝网chenying0907出品 26"/>
            <p:cNvSpPr/>
            <p:nvPr/>
          </p:nvSpPr>
          <p:spPr>
            <a:xfrm>
              <a:off x="3916871" y="3195675"/>
              <a:ext cx="90103" cy="90103"/>
            </a:xfrm>
            <a:prstGeom prst="ellipse">
              <a:avLst/>
            </a:prstGeom>
            <a:solidFill>
              <a:srgbClr val="C9AE93"/>
            </a:solidFill>
            <a:ln>
              <a:gradFill>
                <a:gsLst>
                  <a:gs pos="0">
                    <a:srgbClr val="C9AE93"/>
                  </a:gs>
                  <a:gs pos="54000">
                    <a:srgbClr val="A87D53"/>
                  </a:gs>
                  <a:gs pos="100000">
                    <a:srgbClr val="C2813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wipe(right)">
                                          <p:cBhvr>
                                            <p:cTn id="7" dur="500"/>
                                            <p:tgtEl>
                                              <p:spTgt spid="19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10"/>
                                            </p:tgtEl>
                                            <p:attrNameLst>
                                              <p:attrName>style.visibility</p:attrName>
                                            </p:attrNameLst>
                                          </p:cBhvr>
                                          <p:to>
                                            <p:strVal val="visible"/>
                                          </p:to>
                                        </p:set>
                                        <p:animEffect transition="in" filter="wipe(right)">
                                          <p:cBhvr>
                                            <p:cTn id="11" dur="500"/>
                                            <p:tgtEl>
                                              <p:spTgt spid="21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05"/>
                                            </p:tgtEl>
                                            <p:attrNameLst>
                                              <p:attrName>style.visibility</p:attrName>
                                            </p:attrNameLst>
                                          </p:cBhvr>
                                          <p:to>
                                            <p:strVal val="visible"/>
                                          </p:to>
                                        </p:set>
                                        <p:animEffect transition="in" filter="wipe(right)">
                                          <p:cBhvr>
                                            <p:cTn id="15" dur="500"/>
                                            <p:tgtEl>
                                              <p:spTgt spid="30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301"/>
                                            </p:tgtEl>
                                            <p:attrNameLst>
                                              <p:attrName>style.visibility</p:attrName>
                                            </p:attrNameLst>
                                          </p:cBhvr>
                                          <p:to>
                                            <p:strVal val="visible"/>
                                          </p:to>
                                        </p:set>
                                        <p:animEffect transition="in" filter="wipe(right)">
                                          <p:cBhvr>
                                            <p:cTn id="19" dur="500"/>
                                            <p:tgtEl>
                                              <p:spTgt spid="301"/>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22"/>
                                            </p:tgtEl>
                                            <p:attrNameLst>
                                              <p:attrName>style.visibility</p:attrName>
                                            </p:attrNameLst>
                                          </p:cBhvr>
                                          <p:to>
                                            <p:strVal val="visible"/>
                                          </p:to>
                                        </p:set>
                                        <p:animEffect transition="in" filter="randombar(horizontal)">
                                          <p:cBhvr>
                                            <p:cTn id="23" dur="500"/>
                                            <p:tgtEl>
                                              <p:spTgt spid="222"/>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24"/>
                                            </p:tgtEl>
                                            <p:attrNameLst>
                                              <p:attrName>style.visibility</p:attrName>
                                            </p:attrNameLst>
                                          </p:cBhvr>
                                          <p:to>
                                            <p:strVal val="visible"/>
                                          </p:to>
                                        </p:set>
                                        <p:animEffect transition="in" filter="randombar(horizontal)">
                                          <p:cBhvr>
                                            <p:cTn id="27" dur="500"/>
                                            <p:tgtEl>
                                              <p:spTgt spid="22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26"/>
                                            </p:tgtEl>
                                            <p:attrNameLst>
                                              <p:attrName>style.visibility</p:attrName>
                                            </p:attrNameLst>
                                          </p:cBhvr>
                                          <p:to>
                                            <p:strVal val="visible"/>
                                          </p:to>
                                        </p:set>
                                        <p:animEffect transition="in" filter="randombar(horizontal)">
                                          <p:cBhvr>
                                            <p:cTn id="31" dur="500"/>
                                            <p:tgtEl>
                                              <p:spTgt spid="226"/>
                                            </p:tgtEl>
                                          </p:cBhvr>
                                        </p:animEffect>
                                      </p:childTnLst>
                                    </p:cTn>
                                  </p:par>
                                </p:childTnLst>
                              </p:cTn>
                            </p:par>
                            <p:par>
                              <p:cTn id="32" fill="hold">
                                <p:stCondLst>
                                  <p:cond delay="3500"/>
                                </p:stCondLst>
                                <p:childTnLst>
                                  <p:par>
                                    <p:cTn id="33" presetID="2" presetClass="entr" presetSubtype="1" fill="hold" grpId="0" nodeType="afterEffect" p14:presetBounceEnd="67000">
                                      <p:stCondLst>
                                        <p:cond delay="0"/>
                                      </p:stCondLst>
                                      <p:childTnLst>
                                        <p:set>
                                          <p:cBhvr>
                                            <p:cTn id="34" dur="1" fill="hold">
                                              <p:stCondLst>
                                                <p:cond delay="0"/>
                                              </p:stCondLst>
                                            </p:cTn>
                                            <p:tgtEl>
                                              <p:spTgt spid="225"/>
                                            </p:tgtEl>
                                            <p:attrNameLst>
                                              <p:attrName>style.visibility</p:attrName>
                                            </p:attrNameLst>
                                          </p:cBhvr>
                                          <p:to>
                                            <p:strVal val="visible"/>
                                          </p:to>
                                        </p:set>
                                        <p:anim calcmode="lin" valueType="num" p14:bounceEnd="67000">
                                          <p:cBhvr additive="base">
                                            <p:cTn id="35" dur="2000" fill="hold"/>
                                            <p:tgtEl>
                                              <p:spTgt spid="225"/>
                                            </p:tgtEl>
                                            <p:attrNameLst>
                                              <p:attrName>ppt_x</p:attrName>
                                            </p:attrNameLst>
                                          </p:cBhvr>
                                          <p:tavLst>
                                            <p:tav tm="0">
                                              <p:val>
                                                <p:strVal val="#ppt_x"/>
                                              </p:val>
                                            </p:tav>
                                            <p:tav tm="100000">
                                              <p:val>
                                                <p:strVal val="#ppt_x"/>
                                              </p:val>
                                            </p:tav>
                                          </p:tavLst>
                                        </p:anim>
                                        <p:anim calcmode="lin" valueType="num" p14:bounceEnd="67000">
                                          <p:cBhvr additive="base">
                                            <p:cTn id="36" dur="2000" fill="hold"/>
                                            <p:tgtEl>
                                              <p:spTgt spid="22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14:presetBounceEnd="67000">
                                      <p:stCondLst>
                                        <p:cond delay="0"/>
                                      </p:stCondLst>
                                      <p:childTnLst>
                                        <p:set>
                                          <p:cBhvr>
                                            <p:cTn id="38" dur="1" fill="hold">
                                              <p:stCondLst>
                                                <p:cond delay="0"/>
                                              </p:stCondLst>
                                            </p:cTn>
                                            <p:tgtEl>
                                              <p:spTgt spid="223"/>
                                            </p:tgtEl>
                                            <p:attrNameLst>
                                              <p:attrName>style.visibility</p:attrName>
                                            </p:attrNameLst>
                                          </p:cBhvr>
                                          <p:to>
                                            <p:strVal val="visible"/>
                                          </p:to>
                                        </p:set>
                                        <p:anim calcmode="lin" valueType="num" p14:bounceEnd="67000">
                                          <p:cBhvr additive="base">
                                            <p:cTn id="39" dur="2000" fill="hold"/>
                                            <p:tgtEl>
                                              <p:spTgt spid="223"/>
                                            </p:tgtEl>
                                            <p:attrNameLst>
                                              <p:attrName>ppt_x</p:attrName>
                                            </p:attrNameLst>
                                          </p:cBhvr>
                                          <p:tavLst>
                                            <p:tav tm="0">
                                              <p:val>
                                                <p:strVal val="#ppt_x"/>
                                              </p:val>
                                            </p:tav>
                                            <p:tav tm="100000">
                                              <p:val>
                                                <p:strVal val="#ppt_x"/>
                                              </p:val>
                                            </p:tav>
                                          </p:tavLst>
                                        </p:anim>
                                        <p:anim calcmode="lin" valueType="num" p14:bounceEnd="67000">
                                          <p:cBhvr additive="base">
                                            <p:cTn id="40" dur="2000" fill="hold"/>
                                            <p:tgtEl>
                                              <p:spTgt spid="223"/>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14:presetBounceEnd="67000">
                                      <p:stCondLst>
                                        <p:cond delay="0"/>
                                      </p:stCondLst>
                                      <p:childTnLst>
                                        <p:set>
                                          <p:cBhvr>
                                            <p:cTn id="42" dur="1" fill="hold">
                                              <p:stCondLst>
                                                <p:cond delay="0"/>
                                              </p:stCondLst>
                                            </p:cTn>
                                            <p:tgtEl>
                                              <p:spTgt spid="221"/>
                                            </p:tgtEl>
                                            <p:attrNameLst>
                                              <p:attrName>style.visibility</p:attrName>
                                            </p:attrNameLst>
                                          </p:cBhvr>
                                          <p:to>
                                            <p:strVal val="visible"/>
                                          </p:to>
                                        </p:set>
                                        <p:anim calcmode="lin" valueType="num" p14:bounceEnd="67000">
                                          <p:cBhvr additive="base">
                                            <p:cTn id="43" dur="2000" fill="hold"/>
                                            <p:tgtEl>
                                              <p:spTgt spid="221"/>
                                            </p:tgtEl>
                                            <p:attrNameLst>
                                              <p:attrName>ppt_x</p:attrName>
                                            </p:attrNameLst>
                                          </p:cBhvr>
                                          <p:tavLst>
                                            <p:tav tm="0">
                                              <p:val>
                                                <p:strVal val="#ppt_x"/>
                                              </p:val>
                                            </p:tav>
                                            <p:tav tm="100000">
                                              <p:val>
                                                <p:strVal val="#ppt_x"/>
                                              </p:val>
                                            </p:tav>
                                          </p:tavLst>
                                        </p:anim>
                                        <p:anim calcmode="lin" valueType="num" p14:bounceEnd="67000">
                                          <p:cBhvr additive="base">
                                            <p:cTn id="44" dur="2000" fill="hold"/>
                                            <p:tgtEl>
                                              <p:spTgt spid="221"/>
                                            </p:tgtEl>
                                            <p:attrNameLst>
                                              <p:attrName>ppt_y</p:attrName>
                                            </p:attrNameLst>
                                          </p:cBhvr>
                                          <p:tavLst>
                                            <p:tav tm="0">
                                              <p:val>
                                                <p:strVal val="0-#ppt_h/2"/>
                                              </p:val>
                                            </p:tav>
                                            <p:tav tm="100000">
                                              <p:val>
                                                <p:strVal val="#ppt_y"/>
                                              </p:val>
                                            </p:tav>
                                          </p:tavLst>
                                        </p:anim>
                                      </p:childTnLst>
                                    </p:cTn>
                                  </p:par>
                                </p:childTnLst>
                              </p:cTn>
                            </p:par>
                            <p:par>
                              <p:cTn id="45" fill="hold">
                                <p:stCondLst>
                                  <p:cond delay="5500"/>
                                </p:stCondLst>
                                <p:childTnLst>
                                  <p:par>
                                    <p:cTn id="46" presetID="2" presetClass="entr" presetSubtype="8" fill="hold" grpId="0" nodeType="afterEffect" p14:presetBounceEnd="67000">
                                      <p:stCondLst>
                                        <p:cond delay="0"/>
                                      </p:stCondLst>
                                      <p:childTnLst>
                                        <p:set>
                                          <p:cBhvr>
                                            <p:cTn id="47" dur="1" fill="hold">
                                              <p:stCondLst>
                                                <p:cond delay="0"/>
                                              </p:stCondLst>
                                            </p:cTn>
                                            <p:tgtEl>
                                              <p:spTgt spid="227"/>
                                            </p:tgtEl>
                                            <p:attrNameLst>
                                              <p:attrName>style.visibility</p:attrName>
                                            </p:attrNameLst>
                                          </p:cBhvr>
                                          <p:to>
                                            <p:strVal val="visible"/>
                                          </p:to>
                                        </p:set>
                                        <p:anim calcmode="lin" valueType="num" p14:bounceEnd="67000">
                                          <p:cBhvr additive="base">
                                            <p:cTn id="48" dur="2000" fill="hold"/>
                                            <p:tgtEl>
                                              <p:spTgt spid="227"/>
                                            </p:tgtEl>
                                            <p:attrNameLst>
                                              <p:attrName>ppt_x</p:attrName>
                                            </p:attrNameLst>
                                          </p:cBhvr>
                                          <p:tavLst>
                                            <p:tav tm="0">
                                              <p:val>
                                                <p:strVal val="0-#ppt_w/2"/>
                                              </p:val>
                                            </p:tav>
                                            <p:tav tm="100000">
                                              <p:val>
                                                <p:strVal val="#ppt_x"/>
                                              </p:val>
                                            </p:tav>
                                          </p:tavLst>
                                        </p:anim>
                                        <p:anim calcmode="lin" valueType="num" p14:bounceEnd="67000">
                                          <p:cBhvr additive="base">
                                            <p:cTn id="49" dur="2000" fill="hold"/>
                                            <p:tgtEl>
                                              <p:spTgt spid="2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22" grpId="0"/>
          <p:bldP spid="223" grpId="0"/>
          <p:bldP spid="224" grpId="0"/>
          <p:bldP spid="225" grpId="0"/>
          <p:bldP spid="226" grpId="0"/>
          <p:bldP spid="2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wipe(right)">
                                          <p:cBhvr>
                                            <p:cTn id="7" dur="500"/>
                                            <p:tgtEl>
                                              <p:spTgt spid="19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10"/>
                                            </p:tgtEl>
                                            <p:attrNameLst>
                                              <p:attrName>style.visibility</p:attrName>
                                            </p:attrNameLst>
                                          </p:cBhvr>
                                          <p:to>
                                            <p:strVal val="visible"/>
                                          </p:to>
                                        </p:set>
                                        <p:animEffect transition="in" filter="wipe(right)">
                                          <p:cBhvr>
                                            <p:cTn id="11" dur="500"/>
                                            <p:tgtEl>
                                              <p:spTgt spid="21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05"/>
                                            </p:tgtEl>
                                            <p:attrNameLst>
                                              <p:attrName>style.visibility</p:attrName>
                                            </p:attrNameLst>
                                          </p:cBhvr>
                                          <p:to>
                                            <p:strVal val="visible"/>
                                          </p:to>
                                        </p:set>
                                        <p:animEffect transition="in" filter="wipe(right)">
                                          <p:cBhvr>
                                            <p:cTn id="15" dur="500"/>
                                            <p:tgtEl>
                                              <p:spTgt spid="30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301"/>
                                            </p:tgtEl>
                                            <p:attrNameLst>
                                              <p:attrName>style.visibility</p:attrName>
                                            </p:attrNameLst>
                                          </p:cBhvr>
                                          <p:to>
                                            <p:strVal val="visible"/>
                                          </p:to>
                                        </p:set>
                                        <p:animEffect transition="in" filter="wipe(right)">
                                          <p:cBhvr>
                                            <p:cTn id="19" dur="500"/>
                                            <p:tgtEl>
                                              <p:spTgt spid="301"/>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22"/>
                                            </p:tgtEl>
                                            <p:attrNameLst>
                                              <p:attrName>style.visibility</p:attrName>
                                            </p:attrNameLst>
                                          </p:cBhvr>
                                          <p:to>
                                            <p:strVal val="visible"/>
                                          </p:to>
                                        </p:set>
                                        <p:animEffect transition="in" filter="randombar(horizontal)">
                                          <p:cBhvr>
                                            <p:cTn id="23" dur="500"/>
                                            <p:tgtEl>
                                              <p:spTgt spid="222"/>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24"/>
                                            </p:tgtEl>
                                            <p:attrNameLst>
                                              <p:attrName>style.visibility</p:attrName>
                                            </p:attrNameLst>
                                          </p:cBhvr>
                                          <p:to>
                                            <p:strVal val="visible"/>
                                          </p:to>
                                        </p:set>
                                        <p:animEffect transition="in" filter="randombar(horizontal)">
                                          <p:cBhvr>
                                            <p:cTn id="27" dur="500"/>
                                            <p:tgtEl>
                                              <p:spTgt spid="22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26"/>
                                            </p:tgtEl>
                                            <p:attrNameLst>
                                              <p:attrName>style.visibility</p:attrName>
                                            </p:attrNameLst>
                                          </p:cBhvr>
                                          <p:to>
                                            <p:strVal val="visible"/>
                                          </p:to>
                                        </p:set>
                                        <p:animEffect transition="in" filter="randombar(horizontal)">
                                          <p:cBhvr>
                                            <p:cTn id="31" dur="500"/>
                                            <p:tgtEl>
                                              <p:spTgt spid="226"/>
                                            </p:tgtEl>
                                          </p:cBhvr>
                                        </p:animEffect>
                                      </p:childTnLst>
                                    </p:cTn>
                                  </p:par>
                                </p:childTnLst>
                              </p:cTn>
                            </p:par>
                            <p:par>
                              <p:cTn id="32" fill="hold">
                                <p:stCondLst>
                                  <p:cond delay="3500"/>
                                </p:stCondLst>
                                <p:childTnLst>
                                  <p:par>
                                    <p:cTn id="33" presetID="2" presetClass="entr" presetSubtype="1" fill="hold" grpId="0" nodeType="afterEffect">
                                      <p:stCondLst>
                                        <p:cond delay="0"/>
                                      </p:stCondLst>
                                      <p:childTnLst>
                                        <p:set>
                                          <p:cBhvr>
                                            <p:cTn id="34" dur="1" fill="hold">
                                              <p:stCondLst>
                                                <p:cond delay="0"/>
                                              </p:stCondLst>
                                            </p:cTn>
                                            <p:tgtEl>
                                              <p:spTgt spid="225"/>
                                            </p:tgtEl>
                                            <p:attrNameLst>
                                              <p:attrName>style.visibility</p:attrName>
                                            </p:attrNameLst>
                                          </p:cBhvr>
                                          <p:to>
                                            <p:strVal val="visible"/>
                                          </p:to>
                                        </p:set>
                                        <p:anim calcmode="lin" valueType="num">
                                          <p:cBhvr additive="base">
                                            <p:cTn id="35" dur="2000" fill="hold"/>
                                            <p:tgtEl>
                                              <p:spTgt spid="225"/>
                                            </p:tgtEl>
                                            <p:attrNameLst>
                                              <p:attrName>ppt_x</p:attrName>
                                            </p:attrNameLst>
                                          </p:cBhvr>
                                          <p:tavLst>
                                            <p:tav tm="0">
                                              <p:val>
                                                <p:strVal val="#ppt_x"/>
                                              </p:val>
                                            </p:tav>
                                            <p:tav tm="100000">
                                              <p:val>
                                                <p:strVal val="#ppt_x"/>
                                              </p:val>
                                            </p:tav>
                                          </p:tavLst>
                                        </p:anim>
                                        <p:anim calcmode="lin" valueType="num">
                                          <p:cBhvr additive="base">
                                            <p:cTn id="36" dur="2000" fill="hold"/>
                                            <p:tgtEl>
                                              <p:spTgt spid="225"/>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223"/>
                                            </p:tgtEl>
                                            <p:attrNameLst>
                                              <p:attrName>style.visibility</p:attrName>
                                            </p:attrNameLst>
                                          </p:cBhvr>
                                          <p:to>
                                            <p:strVal val="visible"/>
                                          </p:to>
                                        </p:set>
                                        <p:anim calcmode="lin" valueType="num">
                                          <p:cBhvr additive="base">
                                            <p:cTn id="39" dur="2000" fill="hold"/>
                                            <p:tgtEl>
                                              <p:spTgt spid="223"/>
                                            </p:tgtEl>
                                            <p:attrNameLst>
                                              <p:attrName>ppt_x</p:attrName>
                                            </p:attrNameLst>
                                          </p:cBhvr>
                                          <p:tavLst>
                                            <p:tav tm="0">
                                              <p:val>
                                                <p:strVal val="#ppt_x"/>
                                              </p:val>
                                            </p:tav>
                                            <p:tav tm="100000">
                                              <p:val>
                                                <p:strVal val="#ppt_x"/>
                                              </p:val>
                                            </p:tav>
                                          </p:tavLst>
                                        </p:anim>
                                        <p:anim calcmode="lin" valueType="num">
                                          <p:cBhvr additive="base">
                                            <p:cTn id="40" dur="2000" fill="hold"/>
                                            <p:tgtEl>
                                              <p:spTgt spid="223"/>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221"/>
                                            </p:tgtEl>
                                            <p:attrNameLst>
                                              <p:attrName>style.visibility</p:attrName>
                                            </p:attrNameLst>
                                          </p:cBhvr>
                                          <p:to>
                                            <p:strVal val="visible"/>
                                          </p:to>
                                        </p:set>
                                        <p:anim calcmode="lin" valueType="num">
                                          <p:cBhvr additive="base">
                                            <p:cTn id="43" dur="2000" fill="hold"/>
                                            <p:tgtEl>
                                              <p:spTgt spid="221"/>
                                            </p:tgtEl>
                                            <p:attrNameLst>
                                              <p:attrName>ppt_x</p:attrName>
                                            </p:attrNameLst>
                                          </p:cBhvr>
                                          <p:tavLst>
                                            <p:tav tm="0">
                                              <p:val>
                                                <p:strVal val="#ppt_x"/>
                                              </p:val>
                                            </p:tav>
                                            <p:tav tm="100000">
                                              <p:val>
                                                <p:strVal val="#ppt_x"/>
                                              </p:val>
                                            </p:tav>
                                          </p:tavLst>
                                        </p:anim>
                                        <p:anim calcmode="lin" valueType="num">
                                          <p:cBhvr additive="base">
                                            <p:cTn id="44" dur="2000" fill="hold"/>
                                            <p:tgtEl>
                                              <p:spTgt spid="221"/>
                                            </p:tgtEl>
                                            <p:attrNameLst>
                                              <p:attrName>ppt_y</p:attrName>
                                            </p:attrNameLst>
                                          </p:cBhvr>
                                          <p:tavLst>
                                            <p:tav tm="0">
                                              <p:val>
                                                <p:strVal val="0-#ppt_h/2"/>
                                              </p:val>
                                            </p:tav>
                                            <p:tav tm="100000">
                                              <p:val>
                                                <p:strVal val="#ppt_y"/>
                                              </p:val>
                                            </p:tav>
                                          </p:tavLst>
                                        </p:anim>
                                      </p:childTnLst>
                                    </p:cTn>
                                  </p:par>
                                </p:childTnLst>
                              </p:cTn>
                            </p:par>
                            <p:par>
                              <p:cTn id="45" fill="hold">
                                <p:stCondLst>
                                  <p:cond delay="5500"/>
                                </p:stCondLst>
                                <p:childTnLst>
                                  <p:par>
                                    <p:cTn id="46" presetID="2" presetClass="entr" presetSubtype="8" fill="hold" grpId="0" nodeType="afterEffect">
                                      <p:stCondLst>
                                        <p:cond delay="0"/>
                                      </p:stCondLst>
                                      <p:childTnLst>
                                        <p:set>
                                          <p:cBhvr>
                                            <p:cTn id="47" dur="1" fill="hold">
                                              <p:stCondLst>
                                                <p:cond delay="0"/>
                                              </p:stCondLst>
                                            </p:cTn>
                                            <p:tgtEl>
                                              <p:spTgt spid="227"/>
                                            </p:tgtEl>
                                            <p:attrNameLst>
                                              <p:attrName>style.visibility</p:attrName>
                                            </p:attrNameLst>
                                          </p:cBhvr>
                                          <p:to>
                                            <p:strVal val="visible"/>
                                          </p:to>
                                        </p:set>
                                        <p:anim calcmode="lin" valueType="num">
                                          <p:cBhvr additive="base">
                                            <p:cTn id="48" dur="2000" fill="hold"/>
                                            <p:tgtEl>
                                              <p:spTgt spid="227"/>
                                            </p:tgtEl>
                                            <p:attrNameLst>
                                              <p:attrName>ppt_x</p:attrName>
                                            </p:attrNameLst>
                                          </p:cBhvr>
                                          <p:tavLst>
                                            <p:tav tm="0">
                                              <p:val>
                                                <p:strVal val="0-#ppt_w/2"/>
                                              </p:val>
                                            </p:tav>
                                            <p:tav tm="100000">
                                              <p:val>
                                                <p:strVal val="#ppt_x"/>
                                              </p:val>
                                            </p:tav>
                                          </p:tavLst>
                                        </p:anim>
                                        <p:anim calcmode="lin" valueType="num">
                                          <p:cBhvr additive="base">
                                            <p:cTn id="49" dur="2000" fill="hold"/>
                                            <p:tgtEl>
                                              <p:spTgt spid="2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22" grpId="0"/>
          <p:bldP spid="223" grpId="0"/>
          <p:bldP spid="224" grpId="0"/>
          <p:bldP spid="225" grpId="0"/>
          <p:bldP spid="226" grpId="0"/>
          <p:bldP spid="227"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任意多边形 374"/>
          <p:cNvSpPr/>
          <p:nvPr/>
        </p:nvSpPr>
        <p:spPr>
          <a:xfrm rot="16200000">
            <a:off x="4449721" y="-146554"/>
            <a:ext cx="3198780" cy="9703631"/>
          </a:xfrm>
          <a:custGeom>
            <a:avLst/>
            <a:gdLst>
              <a:gd name="connsiteX0" fmla="*/ 2702602 w 3198780"/>
              <a:gd name="connsiteY0" fmla="*/ 4896878 h 9703631"/>
              <a:gd name="connsiteX1" fmla="*/ 1687811 w 3198780"/>
              <a:gd name="connsiteY1" fmla="*/ 3882087 h 9703631"/>
              <a:gd name="connsiteX2" fmla="*/ 673020 w 3198780"/>
              <a:gd name="connsiteY2" fmla="*/ 4896878 h 9703631"/>
              <a:gd name="connsiteX3" fmla="*/ 1687811 w 3198780"/>
              <a:gd name="connsiteY3" fmla="*/ 5911669 h 9703631"/>
              <a:gd name="connsiteX4" fmla="*/ 2702602 w 3198780"/>
              <a:gd name="connsiteY4" fmla="*/ 4896878 h 9703631"/>
              <a:gd name="connsiteX5" fmla="*/ 3198780 w 3198780"/>
              <a:gd name="connsiteY5" fmla="*/ 0 h 9703631"/>
              <a:gd name="connsiteX6" fmla="*/ 3198780 w 3198780"/>
              <a:gd name="connsiteY6" fmla="*/ 9703631 h 9703631"/>
              <a:gd name="connsiteX7" fmla="*/ 0 w 3198780"/>
              <a:gd name="connsiteY7" fmla="*/ 9703630 h 9703631"/>
              <a:gd name="connsiteX8" fmla="*/ 0 w 3198780"/>
              <a:gd name="connsiteY8" fmla="*/ 0 h 970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8780" h="9703631">
                <a:moveTo>
                  <a:pt x="2702602" y="4896878"/>
                </a:moveTo>
                <a:cubicBezTo>
                  <a:pt x="2702602" y="4336424"/>
                  <a:pt x="2248265" y="3882087"/>
                  <a:pt x="1687811" y="3882087"/>
                </a:cubicBezTo>
                <a:cubicBezTo>
                  <a:pt x="1127357" y="3882087"/>
                  <a:pt x="673020" y="4336424"/>
                  <a:pt x="673020" y="4896878"/>
                </a:cubicBezTo>
                <a:cubicBezTo>
                  <a:pt x="673020" y="5457332"/>
                  <a:pt x="1127357" y="5911669"/>
                  <a:pt x="1687811" y="5911669"/>
                </a:cubicBezTo>
                <a:cubicBezTo>
                  <a:pt x="2248265" y="5911669"/>
                  <a:pt x="2702602" y="5457332"/>
                  <a:pt x="2702602" y="4896878"/>
                </a:cubicBezTo>
                <a:close/>
                <a:moveTo>
                  <a:pt x="3198780" y="0"/>
                </a:moveTo>
                <a:lnTo>
                  <a:pt x="3198780" y="9703631"/>
                </a:lnTo>
                <a:lnTo>
                  <a:pt x="0" y="9703630"/>
                </a:lnTo>
                <a:lnTo>
                  <a:pt x="0" y="0"/>
                </a:lnTo>
                <a:close/>
              </a:path>
            </a:pathLst>
          </a:custGeom>
          <a:gradFill>
            <a:gsLst>
              <a:gs pos="0">
                <a:srgbClr val="A38D5D"/>
              </a:gs>
              <a:gs pos="33000">
                <a:srgbClr val="C9AE93"/>
              </a:gs>
              <a:gs pos="67000">
                <a:srgbClr val="A87D53"/>
              </a:gs>
              <a:gs pos="100000">
                <a:srgbClr val="C9AE93"/>
              </a:gs>
            </a:gsLst>
            <a:lin ang="2700000" scaled="0"/>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solidFill>
                <a:srgbClr val="14223C"/>
              </a:solidFill>
            </a:endParaRPr>
          </a:p>
        </p:txBody>
      </p:sp>
      <p:sp>
        <p:nvSpPr>
          <p:cNvPr id="447" name="矩形 62"/>
          <p:cNvSpPr>
            <a:spLocks noChangeArrowheads="1"/>
          </p:cNvSpPr>
          <p:nvPr/>
        </p:nvSpPr>
        <p:spPr bwMode="auto">
          <a:xfrm>
            <a:off x="5263022" y="4083351"/>
            <a:ext cx="169146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关键</a:t>
            </a:r>
            <a:endParaRPr lang="en-US" altLang="zh-CN" sz="36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词</a:t>
            </a:r>
          </a:p>
        </p:txBody>
      </p:sp>
      <p:grpSp>
        <p:nvGrpSpPr>
          <p:cNvPr id="448" name="组合 447"/>
          <p:cNvGrpSpPr/>
          <p:nvPr/>
        </p:nvGrpSpPr>
        <p:grpSpPr>
          <a:xfrm>
            <a:off x="1307412" y="1478457"/>
            <a:ext cx="1255159" cy="1373951"/>
            <a:chOff x="5110162" y="1965326"/>
            <a:chExt cx="733425" cy="960437"/>
          </a:xfrm>
          <a:gradFill>
            <a:gsLst>
              <a:gs pos="0">
                <a:srgbClr val="C9AE93"/>
              </a:gs>
              <a:gs pos="32000">
                <a:srgbClr val="A38D5D"/>
              </a:gs>
              <a:gs pos="63000">
                <a:srgbClr val="C9AE93"/>
              </a:gs>
              <a:gs pos="100000">
                <a:srgbClr val="A87D53"/>
              </a:gs>
            </a:gsLst>
            <a:lin ang="5400000" scaled="1"/>
          </a:gradFill>
        </p:grpSpPr>
        <p:sp>
          <p:nvSpPr>
            <p:cNvPr id="449" name="Rectangle 24"/>
            <p:cNvSpPr>
              <a:spLocks noChangeArrowheads="1"/>
            </p:cNvSpPr>
            <p:nvPr/>
          </p:nvSpPr>
          <p:spPr bwMode="auto">
            <a:xfrm>
              <a:off x="5324475" y="1989138"/>
              <a:ext cx="26987" cy="830263"/>
            </a:xfrm>
            <a:prstGeom prst="rect">
              <a:avLst/>
            </a:prstGeom>
            <a:grpFill/>
            <a:ln>
              <a:noFill/>
            </a:ln>
          </p:spPr>
          <p:txBody>
            <a:bodyPr lIns="91428" tIns="45714" rIns="91428" bIns="45714"/>
            <a:lstStyle/>
            <a:p>
              <a:endParaRPr lang="zh-CN" altLang="en-US" noProof="1">
                <a:solidFill>
                  <a:schemeClr val="bg1"/>
                </a:solidFill>
              </a:endParaRPr>
            </a:p>
          </p:txBody>
        </p:sp>
        <p:sp>
          <p:nvSpPr>
            <p:cNvPr id="450" name="Freeform 25"/>
            <p:cNvSpPr>
              <a:spLocks noEditPoints="1"/>
            </p:cNvSpPr>
            <p:nvPr/>
          </p:nvSpPr>
          <p:spPr bwMode="auto">
            <a:xfrm>
              <a:off x="5110162" y="2719388"/>
              <a:ext cx="457200" cy="206375"/>
            </a:xfrm>
            <a:custGeom>
              <a:avLst/>
              <a:gdLst>
                <a:gd name="T0" fmla="*/ 373 w 577"/>
                <a:gd name="T1" fmla="*/ 129 h 260"/>
                <a:gd name="T2" fmla="*/ 289 w 577"/>
                <a:gd name="T3" fmla="*/ 164 h 260"/>
                <a:gd name="T4" fmla="*/ 204 w 577"/>
                <a:gd name="T5" fmla="*/ 129 h 260"/>
                <a:gd name="T6" fmla="*/ 255 w 577"/>
                <a:gd name="T7" fmla="*/ 97 h 260"/>
                <a:gd name="T8" fmla="*/ 255 w 577"/>
                <a:gd name="T9" fmla="*/ 126 h 260"/>
                <a:gd name="T10" fmla="*/ 270 w 577"/>
                <a:gd name="T11" fmla="*/ 141 h 260"/>
                <a:gd name="T12" fmla="*/ 305 w 577"/>
                <a:gd name="T13" fmla="*/ 141 h 260"/>
                <a:gd name="T14" fmla="*/ 319 w 577"/>
                <a:gd name="T15" fmla="*/ 126 h 260"/>
                <a:gd name="T16" fmla="*/ 319 w 577"/>
                <a:gd name="T17" fmla="*/ 97 h 260"/>
                <a:gd name="T18" fmla="*/ 373 w 577"/>
                <a:gd name="T19" fmla="*/ 129 h 260"/>
                <a:gd name="T20" fmla="*/ 289 w 577"/>
                <a:gd name="T21" fmla="*/ 217 h 260"/>
                <a:gd name="T22" fmla="*/ 73 w 577"/>
                <a:gd name="T23" fmla="*/ 129 h 260"/>
                <a:gd name="T24" fmla="*/ 254 w 577"/>
                <a:gd name="T25" fmla="*/ 42 h 260"/>
                <a:gd name="T26" fmla="*/ 254 w 577"/>
                <a:gd name="T27" fmla="*/ 66 h 260"/>
                <a:gd name="T28" fmla="*/ 130 w 577"/>
                <a:gd name="T29" fmla="*/ 129 h 260"/>
                <a:gd name="T30" fmla="*/ 289 w 577"/>
                <a:gd name="T31" fmla="*/ 194 h 260"/>
                <a:gd name="T32" fmla="*/ 447 w 577"/>
                <a:gd name="T33" fmla="*/ 129 h 260"/>
                <a:gd name="T34" fmla="*/ 319 w 577"/>
                <a:gd name="T35" fmla="*/ 66 h 260"/>
                <a:gd name="T36" fmla="*/ 319 w 577"/>
                <a:gd name="T37" fmla="*/ 42 h 260"/>
                <a:gd name="T38" fmla="*/ 504 w 577"/>
                <a:gd name="T39" fmla="*/ 129 h 260"/>
                <a:gd name="T40" fmla="*/ 289 w 577"/>
                <a:gd name="T41" fmla="*/ 217 h 260"/>
                <a:gd name="T42" fmla="*/ 289 w 577"/>
                <a:gd name="T43" fmla="*/ 260 h 260"/>
                <a:gd name="T44" fmla="*/ 0 w 577"/>
                <a:gd name="T45" fmla="*/ 129 h 260"/>
                <a:gd name="T46" fmla="*/ 254 w 577"/>
                <a:gd name="T47" fmla="*/ 0 h 260"/>
                <a:gd name="T48" fmla="*/ 254 w 577"/>
                <a:gd name="T49" fmla="*/ 19 h 260"/>
                <a:gd name="T50" fmla="*/ 42 w 577"/>
                <a:gd name="T51" fmla="*/ 129 h 260"/>
                <a:gd name="T52" fmla="*/ 289 w 577"/>
                <a:gd name="T53" fmla="*/ 242 h 260"/>
                <a:gd name="T54" fmla="*/ 535 w 577"/>
                <a:gd name="T55" fmla="*/ 129 h 260"/>
                <a:gd name="T56" fmla="*/ 319 w 577"/>
                <a:gd name="T57" fmla="*/ 18 h 260"/>
                <a:gd name="T58" fmla="*/ 319 w 577"/>
                <a:gd name="T59" fmla="*/ 0 h 260"/>
                <a:gd name="T60" fmla="*/ 577 w 577"/>
                <a:gd name="T61" fmla="*/ 129 h 260"/>
                <a:gd name="T62" fmla="*/ 289 w 577"/>
                <a:gd name="T63"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7" h="260">
                  <a:moveTo>
                    <a:pt x="373" y="129"/>
                  </a:moveTo>
                  <a:cubicBezTo>
                    <a:pt x="373" y="148"/>
                    <a:pt x="336" y="164"/>
                    <a:pt x="289" y="164"/>
                  </a:cubicBezTo>
                  <a:cubicBezTo>
                    <a:pt x="241" y="164"/>
                    <a:pt x="204" y="148"/>
                    <a:pt x="204" y="129"/>
                  </a:cubicBezTo>
                  <a:cubicBezTo>
                    <a:pt x="204" y="115"/>
                    <a:pt x="225" y="103"/>
                    <a:pt x="255" y="97"/>
                  </a:cubicBezTo>
                  <a:lnTo>
                    <a:pt x="255" y="126"/>
                  </a:lnTo>
                  <a:cubicBezTo>
                    <a:pt x="255" y="135"/>
                    <a:pt x="262" y="141"/>
                    <a:pt x="270" y="141"/>
                  </a:cubicBezTo>
                  <a:lnTo>
                    <a:pt x="305" y="141"/>
                  </a:lnTo>
                  <a:cubicBezTo>
                    <a:pt x="312" y="141"/>
                    <a:pt x="319" y="135"/>
                    <a:pt x="319" y="126"/>
                  </a:cubicBezTo>
                  <a:lnTo>
                    <a:pt x="319" y="97"/>
                  </a:lnTo>
                  <a:cubicBezTo>
                    <a:pt x="351" y="102"/>
                    <a:pt x="373" y="114"/>
                    <a:pt x="373" y="129"/>
                  </a:cubicBezTo>
                  <a:close/>
                  <a:moveTo>
                    <a:pt x="289" y="217"/>
                  </a:moveTo>
                  <a:cubicBezTo>
                    <a:pt x="170" y="217"/>
                    <a:pt x="73" y="177"/>
                    <a:pt x="73" y="129"/>
                  </a:cubicBezTo>
                  <a:cubicBezTo>
                    <a:pt x="73" y="86"/>
                    <a:pt x="152" y="49"/>
                    <a:pt x="254" y="42"/>
                  </a:cubicBezTo>
                  <a:lnTo>
                    <a:pt x="254" y="66"/>
                  </a:lnTo>
                  <a:cubicBezTo>
                    <a:pt x="184" y="73"/>
                    <a:pt x="130" y="98"/>
                    <a:pt x="130" y="129"/>
                  </a:cubicBezTo>
                  <a:cubicBezTo>
                    <a:pt x="130" y="165"/>
                    <a:pt x="201" y="194"/>
                    <a:pt x="289" y="194"/>
                  </a:cubicBezTo>
                  <a:cubicBezTo>
                    <a:pt x="376" y="194"/>
                    <a:pt x="447" y="165"/>
                    <a:pt x="447" y="129"/>
                  </a:cubicBezTo>
                  <a:cubicBezTo>
                    <a:pt x="447" y="98"/>
                    <a:pt x="392" y="72"/>
                    <a:pt x="319" y="66"/>
                  </a:cubicBezTo>
                  <a:lnTo>
                    <a:pt x="319" y="42"/>
                  </a:lnTo>
                  <a:cubicBezTo>
                    <a:pt x="423" y="48"/>
                    <a:pt x="504" y="85"/>
                    <a:pt x="504" y="129"/>
                  </a:cubicBezTo>
                  <a:cubicBezTo>
                    <a:pt x="504" y="177"/>
                    <a:pt x="406" y="217"/>
                    <a:pt x="289" y="217"/>
                  </a:cubicBezTo>
                  <a:close/>
                  <a:moveTo>
                    <a:pt x="289" y="260"/>
                  </a:moveTo>
                  <a:cubicBezTo>
                    <a:pt x="130" y="260"/>
                    <a:pt x="0" y="201"/>
                    <a:pt x="0" y="129"/>
                  </a:cubicBezTo>
                  <a:cubicBezTo>
                    <a:pt x="0" y="63"/>
                    <a:pt x="112" y="7"/>
                    <a:pt x="254" y="0"/>
                  </a:cubicBezTo>
                  <a:lnTo>
                    <a:pt x="254" y="19"/>
                  </a:lnTo>
                  <a:cubicBezTo>
                    <a:pt x="135" y="26"/>
                    <a:pt x="42" y="73"/>
                    <a:pt x="42" y="129"/>
                  </a:cubicBezTo>
                  <a:cubicBezTo>
                    <a:pt x="42" y="191"/>
                    <a:pt x="152" y="242"/>
                    <a:pt x="289" y="242"/>
                  </a:cubicBezTo>
                  <a:cubicBezTo>
                    <a:pt x="425" y="242"/>
                    <a:pt x="535" y="191"/>
                    <a:pt x="535" y="129"/>
                  </a:cubicBezTo>
                  <a:cubicBezTo>
                    <a:pt x="535" y="73"/>
                    <a:pt x="441" y="25"/>
                    <a:pt x="319" y="18"/>
                  </a:cubicBezTo>
                  <a:lnTo>
                    <a:pt x="319" y="0"/>
                  </a:lnTo>
                  <a:cubicBezTo>
                    <a:pt x="463" y="6"/>
                    <a:pt x="577" y="62"/>
                    <a:pt x="577" y="129"/>
                  </a:cubicBezTo>
                  <a:cubicBezTo>
                    <a:pt x="577" y="201"/>
                    <a:pt x="447" y="260"/>
                    <a:pt x="289" y="260"/>
                  </a:cubicBezTo>
                  <a:close/>
                </a:path>
              </a:pathLst>
            </a:custGeom>
            <a:grpFill/>
            <a:ln>
              <a:noFill/>
            </a:ln>
          </p:spPr>
          <p:txBody>
            <a:bodyPr lIns="91428" tIns="45714" rIns="91428" bIns="45714"/>
            <a:lstStyle/>
            <a:p>
              <a:endParaRPr lang="zh-CN" altLang="en-US" noProof="1">
                <a:solidFill>
                  <a:schemeClr val="bg1"/>
                </a:solidFill>
              </a:endParaRPr>
            </a:p>
          </p:txBody>
        </p:sp>
        <p:sp>
          <p:nvSpPr>
            <p:cNvPr id="451" name="Freeform 26"/>
            <p:cNvSpPr/>
            <p:nvPr/>
          </p:nvSpPr>
          <p:spPr bwMode="auto">
            <a:xfrm>
              <a:off x="5365750" y="1965326"/>
              <a:ext cx="477837" cy="438150"/>
            </a:xfrm>
            <a:custGeom>
              <a:avLst/>
              <a:gdLst>
                <a:gd name="T0" fmla="*/ 0 w 603"/>
                <a:gd name="T1" fmla="*/ 42 h 553"/>
                <a:gd name="T2" fmla="*/ 0 w 603"/>
                <a:gd name="T3" fmla="*/ 484 h 553"/>
                <a:gd name="T4" fmla="*/ 237 w 603"/>
                <a:gd name="T5" fmla="*/ 484 h 553"/>
                <a:gd name="T6" fmla="*/ 603 w 603"/>
                <a:gd name="T7" fmla="*/ 484 h 553"/>
                <a:gd name="T8" fmla="*/ 603 w 603"/>
                <a:gd name="T9" fmla="*/ 69 h 553"/>
                <a:gd name="T10" fmla="*/ 258 w 603"/>
                <a:gd name="T11" fmla="*/ 53 h 553"/>
                <a:gd name="T12" fmla="*/ 0 w 603"/>
                <a:gd name="T13" fmla="*/ 42 h 553"/>
              </a:gdLst>
              <a:ahLst/>
              <a:cxnLst>
                <a:cxn ang="0">
                  <a:pos x="T0" y="T1"/>
                </a:cxn>
                <a:cxn ang="0">
                  <a:pos x="T2" y="T3"/>
                </a:cxn>
                <a:cxn ang="0">
                  <a:pos x="T4" y="T5"/>
                </a:cxn>
                <a:cxn ang="0">
                  <a:pos x="T6" y="T7"/>
                </a:cxn>
                <a:cxn ang="0">
                  <a:pos x="T8" y="T9"/>
                </a:cxn>
                <a:cxn ang="0">
                  <a:pos x="T10" y="T11"/>
                </a:cxn>
                <a:cxn ang="0">
                  <a:pos x="T12" y="T13"/>
                </a:cxn>
              </a:cxnLst>
              <a:rect l="0" t="0" r="r" b="b"/>
              <a:pathLst>
                <a:path w="603" h="553">
                  <a:moveTo>
                    <a:pt x="0" y="42"/>
                  </a:moveTo>
                  <a:cubicBezTo>
                    <a:pt x="0" y="189"/>
                    <a:pt x="0" y="336"/>
                    <a:pt x="0" y="484"/>
                  </a:cubicBezTo>
                  <a:cubicBezTo>
                    <a:pt x="33" y="423"/>
                    <a:pt x="112" y="423"/>
                    <a:pt x="237" y="484"/>
                  </a:cubicBezTo>
                  <a:cubicBezTo>
                    <a:pt x="363" y="545"/>
                    <a:pt x="486" y="553"/>
                    <a:pt x="603" y="484"/>
                  </a:cubicBezTo>
                  <a:cubicBezTo>
                    <a:pt x="603" y="345"/>
                    <a:pt x="603" y="207"/>
                    <a:pt x="603" y="69"/>
                  </a:cubicBezTo>
                  <a:cubicBezTo>
                    <a:pt x="490" y="113"/>
                    <a:pt x="374" y="100"/>
                    <a:pt x="258" y="53"/>
                  </a:cubicBezTo>
                  <a:cubicBezTo>
                    <a:pt x="172" y="11"/>
                    <a:pt x="86" y="0"/>
                    <a:pt x="0" y="42"/>
                  </a:cubicBezTo>
                  <a:close/>
                </a:path>
              </a:pathLst>
            </a:custGeom>
            <a:grpFill/>
            <a:ln>
              <a:noFill/>
            </a:ln>
          </p:spPr>
          <p:txBody>
            <a:bodyPr lIns="91428" tIns="45714" rIns="91428" bIns="45714"/>
            <a:lstStyle/>
            <a:p>
              <a:endParaRPr lang="zh-CN" altLang="en-US" noProof="1">
                <a:solidFill>
                  <a:schemeClr val="bg1"/>
                </a:solidFill>
              </a:endParaRPr>
            </a:p>
          </p:txBody>
        </p:sp>
      </p:grpSp>
      <p:sp>
        <p:nvSpPr>
          <p:cNvPr id="452" name="矩形 52"/>
          <p:cNvSpPr>
            <a:spLocks noChangeArrowheads="1"/>
          </p:cNvSpPr>
          <p:nvPr/>
        </p:nvSpPr>
        <p:spPr bwMode="auto">
          <a:xfrm>
            <a:off x="1811695" y="4962474"/>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14223C"/>
                </a:solidFill>
                <a:latin typeface="微软雅黑" panose="020B0503020204020204" pitchFamily="34" charset="-122"/>
                <a:ea typeface="微软雅黑" panose="020B0503020204020204" pitchFamily="34" charset="-122"/>
              </a:rPr>
              <a:t>添加标题</a:t>
            </a:r>
          </a:p>
        </p:txBody>
      </p:sp>
      <p:sp>
        <p:nvSpPr>
          <p:cNvPr id="453" name="矩形 53"/>
          <p:cNvSpPr>
            <a:spLocks noChangeArrowheads="1"/>
          </p:cNvSpPr>
          <p:nvPr/>
        </p:nvSpPr>
        <p:spPr bwMode="auto">
          <a:xfrm>
            <a:off x="1811695" y="3608623"/>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14223C"/>
                </a:solidFill>
                <a:latin typeface="微软雅黑" panose="020B0503020204020204" pitchFamily="34" charset="-122"/>
                <a:ea typeface="微软雅黑" panose="020B0503020204020204" pitchFamily="34" charset="-122"/>
              </a:rPr>
              <a:t>添加标题</a:t>
            </a:r>
          </a:p>
        </p:txBody>
      </p:sp>
      <p:sp>
        <p:nvSpPr>
          <p:cNvPr id="454" name="矩形 56"/>
          <p:cNvSpPr>
            <a:spLocks noChangeArrowheads="1"/>
          </p:cNvSpPr>
          <p:nvPr/>
        </p:nvSpPr>
        <p:spPr bwMode="auto">
          <a:xfrm>
            <a:off x="1811696" y="5237112"/>
            <a:ext cx="280891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rgbClr val="14223C"/>
                </a:solidFill>
                <a:latin typeface="微软雅黑" panose="020B0503020204020204" pitchFamily="34" charset="-122"/>
                <a:ea typeface="微软雅黑" panose="020B0503020204020204" pitchFamily="34" charset="-122"/>
              </a:rPr>
              <a:t>双击在此添加你的文本信息内容双击在此添加你的文本信息内容双击在此添加</a:t>
            </a:r>
          </a:p>
        </p:txBody>
      </p:sp>
      <p:sp>
        <p:nvSpPr>
          <p:cNvPr id="455" name="矩形 57"/>
          <p:cNvSpPr>
            <a:spLocks noChangeArrowheads="1"/>
          </p:cNvSpPr>
          <p:nvPr/>
        </p:nvSpPr>
        <p:spPr bwMode="auto">
          <a:xfrm>
            <a:off x="1811696" y="3930886"/>
            <a:ext cx="280891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rgbClr val="14223C"/>
                </a:solidFill>
                <a:latin typeface="微软雅黑" panose="020B0503020204020204" pitchFamily="34" charset="-122"/>
                <a:ea typeface="微软雅黑" panose="020B0503020204020204" pitchFamily="34" charset="-122"/>
              </a:rPr>
              <a:t>双击在此添加你的文本信息内容双击在此添加你的文本信息内容双击在此添加</a:t>
            </a:r>
          </a:p>
        </p:txBody>
      </p:sp>
      <p:sp>
        <p:nvSpPr>
          <p:cNvPr id="456" name="矩形 52"/>
          <p:cNvSpPr>
            <a:spLocks noChangeArrowheads="1"/>
          </p:cNvSpPr>
          <p:nvPr/>
        </p:nvSpPr>
        <p:spPr bwMode="auto">
          <a:xfrm>
            <a:off x="7499708" y="4968809"/>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14223C"/>
                </a:solidFill>
                <a:latin typeface="微软雅黑" panose="020B0503020204020204" pitchFamily="34" charset="-122"/>
                <a:ea typeface="微软雅黑" panose="020B0503020204020204" pitchFamily="34" charset="-122"/>
              </a:rPr>
              <a:t>添加标题</a:t>
            </a:r>
          </a:p>
        </p:txBody>
      </p:sp>
      <p:sp>
        <p:nvSpPr>
          <p:cNvPr id="458" name="矩形 56"/>
          <p:cNvSpPr>
            <a:spLocks noChangeArrowheads="1"/>
          </p:cNvSpPr>
          <p:nvPr/>
        </p:nvSpPr>
        <p:spPr bwMode="auto">
          <a:xfrm>
            <a:off x="7499709" y="5243447"/>
            <a:ext cx="280891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rgbClr val="14223C"/>
                </a:solidFill>
                <a:latin typeface="微软雅黑" panose="020B0503020204020204" pitchFamily="34" charset="-122"/>
                <a:ea typeface="微软雅黑" panose="020B0503020204020204" pitchFamily="34" charset="-122"/>
              </a:rPr>
              <a:t>双击在此添加你的文本信息内容双击在此添加你的文本信息内容双击在此添加</a:t>
            </a:r>
          </a:p>
        </p:txBody>
      </p:sp>
      <p:sp>
        <p:nvSpPr>
          <p:cNvPr id="459" name="矩形 57"/>
          <p:cNvSpPr>
            <a:spLocks noChangeArrowheads="1"/>
          </p:cNvSpPr>
          <p:nvPr/>
        </p:nvSpPr>
        <p:spPr bwMode="auto">
          <a:xfrm>
            <a:off x="7499709" y="3937221"/>
            <a:ext cx="2808918"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rgbClr val="14223C"/>
                </a:solidFill>
                <a:latin typeface="微软雅黑" panose="020B0503020204020204" pitchFamily="34" charset="-122"/>
                <a:ea typeface="微软雅黑" panose="020B0503020204020204" pitchFamily="34" charset="-122"/>
              </a:rPr>
              <a:t>双击在此添加你的文本信息内容双击在此添加你的文本信息内容双击在此添加</a:t>
            </a:r>
          </a:p>
        </p:txBody>
      </p:sp>
      <p:sp>
        <p:nvSpPr>
          <p:cNvPr id="457" name="矩形 53"/>
          <p:cNvSpPr>
            <a:spLocks noChangeArrowheads="1"/>
          </p:cNvSpPr>
          <p:nvPr/>
        </p:nvSpPr>
        <p:spPr bwMode="auto">
          <a:xfrm>
            <a:off x="7499708" y="3614958"/>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14223C"/>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75"/>
                                        </p:tgtEl>
                                        <p:attrNameLst>
                                          <p:attrName>style.visibility</p:attrName>
                                        </p:attrNameLst>
                                      </p:cBhvr>
                                      <p:to>
                                        <p:strVal val="visible"/>
                                      </p:to>
                                    </p:set>
                                    <p:anim calcmode="lin" valueType="num">
                                      <p:cBhvr>
                                        <p:cTn id="7" dur="750" fill="hold"/>
                                        <p:tgtEl>
                                          <p:spTgt spid="375"/>
                                        </p:tgtEl>
                                        <p:attrNameLst>
                                          <p:attrName>ppt_w</p:attrName>
                                        </p:attrNameLst>
                                      </p:cBhvr>
                                      <p:tavLst>
                                        <p:tav tm="0">
                                          <p:val>
                                            <p:strVal val="#ppt_w*0.70"/>
                                          </p:val>
                                        </p:tav>
                                        <p:tav tm="100000">
                                          <p:val>
                                            <p:strVal val="#ppt_w"/>
                                          </p:val>
                                        </p:tav>
                                      </p:tavLst>
                                    </p:anim>
                                    <p:anim calcmode="lin" valueType="num">
                                      <p:cBhvr>
                                        <p:cTn id="8" dur="750" fill="hold"/>
                                        <p:tgtEl>
                                          <p:spTgt spid="375"/>
                                        </p:tgtEl>
                                        <p:attrNameLst>
                                          <p:attrName>ppt_h</p:attrName>
                                        </p:attrNameLst>
                                      </p:cBhvr>
                                      <p:tavLst>
                                        <p:tav tm="0">
                                          <p:val>
                                            <p:strVal val="#ppt_h"/>
                                          </p:val>
                                        </p:tav>
                                        <p:tav tm="100000">
                                          <p:val>
                                            <p:strVal val="#ppt_h"/>
                                          </p:val>
                                        </p:tav>
                                      </p:tavLst>
                                    </p:anim>
                                    <p:animEffect transition="in" filter="fade">
                                      <p:cBhvr>
                                        <p:cTn id="9" dur="750"/>
                                        <p:tgtEl>
                                          <p:spTgt spid="375"/>
                                        </p:tgtEl>
                                      </p:cBhvr>
                                    </p:animEffect>
                                  </p:childTnLst>
                                </p:cTn>
                              </p:par>
                            </p:childTnLst>
                          </p:cTn>
                        </p:par>
                        <p:par>
                          <p:cTn id="10" fill="hold">
                            <p:stCondLst>
                              <p:cond delay="750"/>
                            </p:stCondLst>
                            <p:childTnLst>
                              <p:par>
                                <p:cTn id="11" presetID="2" presetClass="entr" presetSubtype="8" fill="hold" grpId="0" nodeType="afterEffect">
                                  <p:stCondLst>
                                    <p:cond delay="0"/>
                                  </p:stCondLst>
                                  <p:iterate type="lt">
                                    <p:tmPct val="10000"/>
                                  </p:iterate>
                                  <p:childTnLst>
                                    <p:set>
                                      <p:cBhvr>
                                        <p:cTn id="12" dur="1" fill="hold">
                                          <p:stCondLst>
                                            <p:cond delay="0"/>
                                          </p:stCondLst>
                                        </p:cTn>
                                        <p:tgtEl>
                                          <p:spTgt spid="447"/>
                                        </p:tgtEl>
                                        <p:attrNameLst>
                                          <p:attrName>style.visibility</p:attrName>
                                        </p:attrNameLst>
                                      </p:cBhvr>
                                      <p:to>
                                        <p:strVal val="visible"/>
                                      </p:to>
                                    </p:set>
                                    <p:anim calcmode="lin" valueType="num">
                                      <p:cBhvr>
                                        <p:cTn id="13" dur="500" fill="hold"/>
                                        <p:tgtEl>
                                          <p:spTgt spid="447"/>
                                        </p:tgtEl>
                                        <p:attrNameLst>
                                          <p:attrName>ppt_x</p:attrName>
                                        </p:attrNameLst>
                                      </p:cBhvr>
                                      <p:tavLst>
                                        <p:tav tm="0">
                                          <p:val>
                                            <p:strVal val="0-#ppt_w/2"/>
                                          </p:val>
                                        </p:tav>
                                        <p:tav tm="100000">
                                          <p:val>
                                            <p:strVal val="#ppt_x"/>
                                          </p:val>
                                        </p:tav>
                                      </p:tavLst>
                                    </p:anim>
                                    <p:anim calcmode="lin" valueType="num">
                                      <p:cBhvr>
                                        <p:cTn id="14" dur="500" fill="hold"/>
                                        <p:tgtEl>
                                          <p:spTgt spid="447"/>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26" presetClass="emph" presetSubtype="0" fill="hold" grpId="1" nodeType="afterEffect">
                                  <p:stCondLst>
                                    <p:cond delay="0"/>
                                  </p:stCondLst>
                                  <p:iterate type="lt">
                                    <p:tmPct val="10000"/>
                                  </p:iterate>
                                  <p:childTnLst>
                                    <p:animEffect transition="out" filter="fade">
                                      <p:cBhvr>
                                        <p:cTn id="17" dur="500" tmFilter="0, 0; .2, .5; .8, .5; 1, 0"/>
                                        <p:tgtEl>
                                          <p:spTgt spid="447"/>
                                        </p:tgtEl>
                                      </p:cBhvr>
                                    </p:animEffect>
                                    <p:animScale>
                                      <p:cBhvr>
                                        <p:cTn id="18" dur="250" autoRev="1" fill="hold"/>
                                        <p:tgtEl>
                                          <p:spTgt spid="447"/>
                                        </p:tgtEl>
                                      </p:cBhvr>
                                      <p:by x="105000" y="105000"/>
                                    </p:animScale>
                                  </p:childTnLst>
                                </p:cTn>
                              </p:par>
                            </p:childTnLst>
                          </p:cTn>
                        </p:par>
                        <p:par>
                          <p:cTn id="19" fill="hold">
                            <p:stCondLst>
                              <p:cond delay="1950"/>
                            </p:stCondLst>
                            <p:childTnLst>
                              <p:par>
                                <p:cTn id="20" presetID="42" presetClass="entr" presetSubtype="0" fill="hold" nodeType="afterEffect">
                                  <p:stCondLst>
                                    <p:cond delay="0"/>
                                  </p:stCondLst>
                                  <p:childTnLst>
                                    <p:set>
                                      <p:cBhvr>
                                        <p:cTn id="21" dur="1" fill="hold">
                                          <p:stCondLst>
                                            <p:cond delay="0"/>
                                          </p:stCondLst>
                                        </p:cTn>
                                        <p:tgtEl>
                                          <p:spTgt spid="448"/>
                                        </p:tgtEl>
                                        <p:attrNameLst>
                                          <p:attrName>style.visibility</p:attrName>
                                        </p:attrNameLst>
                                      </p:cBhvr>
                                      <p:to>
                                        <p:strVal val="visible"/>
                                      </p:to>
                                    </p:set>
                                    <p:animEffect transition="in" filter="fade">
                                      <p:cBhvr>
                                        <p:cTn id="22" dur="1000"/>
                                        <p:tgtEl>
                                          <p:spTgt spid="448"/>
                                        </p:tgtEl>
                                      </p:cBhvr>
                                    </p:animEffect>
                                    <p:anim calcmode="lin" valueType="num">
                                      <p:cBhvr>
                                        <p:cTn id="23" dur="1000" fill="hold"/>
                                        <p:tgtEl>
                                          <p:spTgt spid="448"/>
                                        </p:tgtEl>
                                        <p:attrNameLst>
                                          <p:attrName>ppt_x</p:attrName>
                                        </p:attrNameLst>
                                      </p:cBhvr>
                                      <p:tavLst>
                                        <p:tav tm="0">
                                          <p:val>
                                            <p:strVal val="#ppt_x"/>
                                          </p:val>
                                        </p:tav>
                                        <p:tav tm="100000">
                                          <p:val>
                                            <p:strVal val="#ppt_x"/>
                                          </p:val>
                                        </p:tav>
                                      </p:tavLst>
                                    </p:anim>
                                    <p:anim calcmode="lin" valueType="num">
                                      <p:cBhvr>
                                        <p:cTn id="24" dur="1000" fill="hold"/>
                                        <p:tgtEl>
                                          <p:spTgt spid="448"/>
                                        </p:tgtEl>
                                        <p:attrNameLst>
                                          <p:attrName>ppt_y</p:attrName>
                                        </p:attrNameLst>
                                      </p:cBhvr>
                                      <p:tavLst>
                                        <p:tav tm="0">
                                          <p:val>
                                            <p:strVal val="#ppt_y+.1"/>
                                          </p:val>
                                        </p:tav>
                                        <p:tav tm="100000">
                                          <p:val>
                                            <p:strVal val="#ppt_y"/>
                                          </p:val>
                                        </p:tav>
                                      </p:tavLst>
                                    </p:anim>
                                  </p:childTnLst>
                                </p:cTn>
                              </p:par>
                            </p:childTnLst>
                          </p:cTn>
                        </p:par>
                        <p:par>
                          <p:cTn id="25" fill="hold">
                            <p:stCondLst>
                              <p:cond delay="2950"/>
                            </p:stCondLst>
                            <p:childTnLst>
                              <p:par>
                                <p:cTn id="26" presetID="2" presetClass="entr" presetSubtype="8" decel="100000" fill="hold" grpId="0" nodeType="afterEffect">
                                  <p:stCondLst>
                                    <p:cond delay="0"/>
                                  </p:stCondLst>
                                  <p:childTnLst>
                                    <p:set>
                                      <p:cBhvr>
                                        <p:cTn id="27" dur="1" fill="hold">
                                          <p:stCondLst>
                                            <p:cond delay="0"/>
                                          </p:stCondLst>
                                        </p:cTn>
                                        <p:tgtEl>
                                          <p:spTgt spid="453"/>
                                        </p:tgtEl>
                                        <p:attrNameLst>
                                          <p:attrName>style.visibility</p:attrName>
                                        </p:attrNameLst>
                                      </p:cBhvr>
                                      <p:to>
                                        <p:strVal val="visible"/>
                                      </p:to>
                                    </p:set>
                                    <p:anim calcmode="lin" valueType="num">
                                      <p:cBhvr additive="base">
                                        <p:cTn id="28" dur="1400" fill="hold"/>
                                        <p:tgtEl>
                                          <p:spTgt spid="453"/>
                                        </p:tgtEl>
                                        <p:attrNameLst>
                                          <p:attrName>ppt_x</p:attrName>
                                        </p:attrNameLst>
                                      </p:cBhvr>
                                      <p:tavLst>
                                        <p:tav tm="0">
                                          <p:val>
                                            <p:strVal val="0-#ppt_w/2"/>
                                          </p:val>
                                        </p:tav>
                                        <p:tav tm="100000">
                                          <p:val>
                                            <p:strVal val="#ppt_x"/>
                                          </p:val>
                                        </p:tav>
                                      </p:tavLst>
                                    </p:anim>
                                    <p:anim calcmode="lin" valueType="num">
                                      <p:cBhvr additive="base">
                                        <p:cTn id="29" dur="1400" fill="hold"/>
                                        <p:tgtEl>
                                          <p:spTgt spid="453"/>
                                        </p:tgtEl>
                                        <p:attrNameLst>
                                          <p:attrName>ppt_y</p:attrName>
                                        </p:attrNameLst>
                                      </p:cBhvr>
                                      <p:tavLst>
                                        <p:tav tm="0">
                                          <p:val>
                                            <p:strVal val="#ppt_y"/>
                                          </p:val>
                                        </p:tav>
                                        <p:tav tm="100000">
                                          <p:val>
                                            <p:strVal val="#ppt_y"/>
                                          </p:val>
                                        </p:tav>
                                      </p:tavLst>
                                    </p:anim>
                                  </p:childTnLst>
                                </p:cTn>
                              </p:par>
                              <p:par>
                                <p:cTn id="30" presetID="14" presetClass="entr" presetSubtype="10" fill="hold" grpId="0" nodeType="withEffect">
                                  <p:stCondLst>
                                    <p:cond delay="0"/>
                                  </p:stCondLst>
                                  <p:childTnLst>
                                    <p:set>
                                      <p:cBhvr>
                                        <p:cTn id="31" dur="1" fill="hold">
                                          <p:stCondLst>
                                            <p:cond delay="0"/>
                                          </p:stCondLst>
                                        </p:cTn>
                                        <p:tgtEl>
                                          <p:spTgt spid="455"/>
                                        </p:tgtEl>
                                        <p:attrNameLst>
                                          <p:attrName>style.visibility</p:attrName>
                                        </p:attrNameLst>
                                      </p:cBhvr>
                                      <p:to>
                                        <p:strVal val="visible"/>
                                      </p:to>
                                    </p:set>
                                    <p:animEffect transition="in" filter="randombar(horizontal)">
                                      <p:cBhvr>
                                        <p:cTn id="32" dur="500"/>
                                        <p:tgtEl>
                                          <p:spTgt spid="455"/>
                                        </p:tgtEl>
                                      </p:cBhvr>
                                    </p:animEffect>
                                  </p:childTnLst>
                                </p:cTn>
                              </p:par>
                            </p:childTnLst>
                          </p:cTn>
                        </p:par>
                        <p:par>
                          <p:cTn id="33" fill="hold">
                            <p:stCondLst>
                              <p:cond delay="4350"/>
                            </p:stCondLst>
                            <p:childTnLst>
                              <p:par>
                                <p:cTn id="34" presetID="2" presetClass="entr" presetSubtype="8" decel="100000" fill="hold" grpId="0" nodeType="afterEffect">
                                  <p:stCondLst>
                                    <p:cond delay="0"/>
                                  </p:stCondLst>
                                  <p:childTnLst>
                                    <p:set>
                                      <p:cBhvr>
                                        <p:cTn id="35" dur="1" fill="hold">
                                          <p:stCondLst>
                                            <p:cond delay="0"/>
                                          </p:stCondLst>
                                        </p:cTn>
                                        <p:tgtEl>
                                          <p:spTgt spid="452"/>
                                        </p:tgtEl>
                                        <p:attrNameLst>
                                          <p:attrName>style.visibility</p:attrName>
                                        </p:attrNameLst>
                                      </p:cBhvr>
                                      <p:to>
                                        <p:strVal val="visible"/>
                                      </p:to>
                                    </p:set>
                                    <p:anim calcmode="lin" valueType="num">
                                      <p:cBhvr additive="base">
                                        <p:cTn id="36" dur="1400" fill="hold"/>
                                        <p:tgtEl>
                                          <p:spTgt spid="452"/>
                                        </p:tgtEl>
                                        <p:attrNameLst>
                                          <p:attrName>ppt_x</p:attrName>
                                        </p:attrNameLst>
                                      </p:cBhvr>
                                      <p:tavLst>
                                        <p:tav tm="0">
                                          <p:val>
                                            <p:strVal val="0-#ppt_w/2"/>
                                          </p:val>
                                        </p:tav>
                                        <p:tav tm="100000">
                                          <p:val>
                                            <p:strVal val="#ppt_x"/>
                                          </p:val>
                                        </p:tav>
                                      </p:tavLst>
                                    </p:anim>
                                    <p:anim calcmode="lin" valueType="num">
                                      <p:cBhvr additive="base">
                                        <p:cTn id="37" dur="1400" fill="hold"/>
                                        <p:tgtEl>
                                          <p:spTgt spid="452"/>
                                        </p:tgtEl>
                                        <p:attrNameLst>
                                          <p:attrName>ppt_y</p:attrName>
                                        </p:attrNameLst>
                                      </p:cBhvr>
                                      <p:tavLst>
                                        <p:tav tm="0">
                                          <p:val>
                                            <p:strVal val="#ppt_y"/>
                                          </p:val>
                                        </p:tav>
                                        <p:tav tm="100000">
                                          <p:val>
                                            <p:strVal val="#ppt_y"/>
                                          </p:val>
                                        </p:tav>
                                      </p:tavLst>
                                    </p:anim>
                                  </p:childTnLst>
                                </p:cTn>
                              </p:par>
                              <p:par>
                                <p:cTn id="38" presetID="14" presetClass="entr" presetSubtype="10" fill="hold" grpId="0" nodeType="withEffect">
                                  <p:stCondLst>
                                    <p:cond delay="0"/>
                                  </p:stCondLst>
                                  <p:childTnLst>
                                    <p:set>
                                      <p:cBhvr>
                                        <p:cTn id="39" dur="1" fill="hold">
                                          <p:stCondLst>
                                            <p:cond delay="0"/>
                                          </p:stCondLst>
                                        </p:cTn>
                                        <p:tgtEl>
                                          <p:spTgt spid="454"/>
                                        </p:tgtEl>
                                        <p:attrNameLst>
                                          <p:attrName>style.visibility</p:attrName>
                                        </p:attrNameLst>
                                      </p:cBhvr>
                                      <p:to>
                                        <p:strVal val="visible"/>
                                      </p:to>
                                    </p:set>
                                    <p:animEffect transition="in" filter="randombar(horizontal)">
                                      <p:cBhvr>
                                        <p:cTn id="40" dur="500"/>
                                        <p:tgtEl>
                                          <p:spTgt spid="454"/>
                                        </p:tgtEl>
                                      </p:cBhvr>
                                    </p:animEffect>
                                  </p:childTnLst>
                                </p:cTn>
                              </p:par>
                            </p:childTnLst>
                          </p:cTn>
                        </p:par>
                        <p:par>
                          <p:cTn id="41" fill="hold">
                            <p:stCondLst>
                              <p:cond delay="5750"/>
                            </p:stCondLst>
                            <p:childTnLst>
                              <p:par>
                                <p:cTn id="42" presetID="2" presetClass="entr" presetSubtype="8" decel="100000" fill="hold" grpId="0" nodeType="afterEffect">
                                  <p:stCondLst>
                                    <p:cond delay="0"/>
                                  </p:stCondLst>
                                  <p:childTnLst>
                                    <p:set>
                                      <p:cBhvr>
                                        <p:cTn id="43" dur="1" fill="hold">
                                          <p:stCondLst>
                                            <p:cond delay="0"/>
                                          </p:stCondLst>
                                        </p:cTn>
                                        <p:tgtEl>
                                          <p:spTgt spid="457"/>
                                        </p:tgtEl>
                                        <p:attrNameLst>
                                          <p:attrName>style.visibility</p:attrName>
                                        </p:attrNameLst>
                                      </p:cBhvr>
                                      <p:to>
                                        <p:strVal val="visible"/>
                                      </p:to>
                                    </p:set>
                                    <p:anim calcmode="lin" valueType="num">
                                      <p:cBhvr additive="base">
                                        <p:cTn id="44" dur="1400" fill="hold"/>
                                        <p:tgtEl>
                                          <p:spTgt spid="457"/>
                                        </p:tgtEl>
                                        <p:attrNameLst>
                                          <p:attrName>ppt_x</p:attrName>
                                        </p:attrNameLst>
                                      </p:cBhvr>
                                      <p:tavLst>
                                        <p:tav tm="0">
                                          <p:val>
                                            <p:strVal val="0-#ppt_w/2"/>
                                          </p:val>
                                        </p:tav>
                                        <p:tav tm="100000">
                                          <p:val>
                                            <p:strVal val="#ppt_x"/>
                                          </p:val>
                                        </p:tav>
                                      </p:tavLst>
                                    </p:anim>
                                    <p:anim calcmode="lin" valueType="num">
                                      <p:cBhvr additive="base">
                                        <p:cTn id="45" dur="1400" fill="hold"/>
                                        <p:tgtEl>
                                          <p:spTgt spid="457"/>
                                        </p:tgtEl>
                                        <p:attrNameLst>
                                          <p:attrName>ppt_y</p:attrName>
                                        </p:attrNameLst>
                                      </p:cBhvr>
                                      <p:tavLst>
                                        <p:tav tm="0">
                                          <p:val>
                                            <p:strVal val="#ppt_y"/>
                                          </p:val>
                                        </p:tav>
                                        <p:tav tm="100000">
                                          <p:val>
                                            <p:strVal val="#ppt_y"/>
                                          </p:val>
                                        </p:tav>
                                      </p:tavLst>
                                    </p:anim>
                                  </p:childTnLst>
                                </p:cTn>
                              </p:par>
                              <p:par>
                                <p:cTn id="46" presetID="14" presetClass="entr" presetSubtype="10" fill="hold" grpId="0" nodeType="withEffect">
                                  <p:stCondLst>
                                    <p:cond delay="0"/>
                                  </p:stCondLst>
                                  <p:childTnLst>
                                    <p:set>
                                      <p:cBhvr>
                                        <p:cTn id="47" dur="1" fill="hold">
                                          <p:stCondLst>
                                            <p:cond delay="0"/>
                                          </p:stCondLst>
                                        </p:cTn>
                                        <p:tgtEl>
                                          <p:spTgt spid="459"/>
                                        </p:tgtEl>
                                        <p:attrNameLst>
                                          <p:attrName>style.visibility</p:attrName>
                                        </p:attrNameLst>
                                      </p:cBhvr>
                                      <p:to>
                                        <p:strVal val="visible"/>
                                      </p:to>
                                    </p:set>
                                    <p:animEffect transition="in" filter="randombar(horizontal)">
                                      <p:cBhvr>
                                        <p:cTn id="48" dur="500"/>
                                        <p:tgtEl>
                                          <p:spTgt spid="459"/>
                                        </p:tgtEl>
                                      </p:cBhvr>
                                    </p:animEffect>
                                  </p:childTnLst>
                                </p:cTn>
                              </p:par>
                            </p:childTnLst>
                          </p:cTn>
                        </p:par>
                        <p:par>
                          <p:cTn id="49" fill="hold">
                            <p:stCondLst>
                              <p:cond delay="7150"/>
                            </p:stCondLst>
                            <p:childTnLst>
                              <p:par>
                                <p:cTn id="50" presetID="2" presetClass="entr" presetSubtype="8" decel="100000" fill="hold" grpId="0" nodeType="afterEffect">
                                  <p:stCondLst>
                                    <p:cond delay="0"/>
                                  </p:stCondLst>
                                  <p:childTnLst>
                                    <p:set>
                                      <p:cBhvr>
                                        <p:cTn id="51" dur="1" fill="hold">
                                          <p:stCondLst>
                                            <p:cond delay="0"/>
                                          </p:stCondLst>
                                        </p:cTn>
                                        <p:tgtEl>
                                          <p:spTgt spid="456"/>
                                        </p:tgtEl>
                                        <p:attrNameLst>
                                          <p:attrName>style.visibility</p:attrName>
                                        </p:attrNameLst>
                                      </p:cBhvr>
                                      <p:to>
                                        <p:strVal val="visible"/>
                                      </p:to>
                                    </p:set>
                                    <p:anim calcmode="lin" valueType="num">
                                      <p:cBhvr additive="base">
                                        <p:cTn id="52" dur="1400" fill="hold"/>
                                        <p:tgtEl>
                                          <p:spTgt spid="456"/>
                                        </p:tgtEl>
                                        <p:attrNameLst>
                                          <p:attrName>ppt_x</p:attrName>
                                        </p:attrNameLst>
                                      </p:cBhvr>
                                      <p:tavLst>
                                        <p:tav tm="0">
                                          <p:val>
                                            <p:strVal val="0-#ppt_w/2"/>
                                          </p:val>
                                        </p:tav>
                                        <p:tav tm="100000">
                                          <p:val>
                                            <p:strVal val="#ppt_x"/>
                                          </p:val>
                                        </p:tav>
                                      </p:tavLst>
                                    </p:anim>
                                    <p:anim calcmode="lin" valueType="num">
                                      <p:cBhvr additive="base">
                                        <p:cTn id="53" dur="1400" fill="hold"/>
                                        <p:tgtEl>
                                          <p:spTgt spid="456"/>
                                        </p:tgtEl>
                                        <p:attrNameLst>
                                          <p:attrName>ppt_y</p:attrName>
                                        </p:attrNameLst>
                                      </p:cBhvr>
                                      <p:tavLst>
                                        <p:tav tm="0">
                                          <p:val>
                                            <p:strVal val="#ppt_y"/>
                                          </p:val>
                                        </p:tav>
                                        <p:tav tm="100000">
                                          <p:val>
                                            <p:strVal val="#ppt_y"/>
                                          </p:val>
                                        </p:tav>
                                      </p:tavLst>
                                    </p:anim>
                                  </p:childTnLst>
                                </p:cTn>
                              </p:par>
                              <p:par>
                                <p:cTn id="54" presetID="14" presetClass="entr" presetSubtype="10" fill="hold" grpId="0" nodeType="withEffect">
                                  <p:stCondLst>
                                    <p:cond delay="0"/>
                                  </p:stCondLst>
                                  <p:childTnLst>
                                    <p:set>
                                      <p:cBhvr>
                                        <p:cTn id="55" dur="1" fill="hold">
                                          <p:stCondLst>
                                            <p:cond delay="0"/>
                                          </p:stCondLst>
                                        </p:cTn>
                                        <p:tgtEl>
                                          <p:spTgt spid="458"/>
                                        </p:tgtEl>
                                        <p:attrNameLst>
                                          <p:attrName>style.visibility</p:attrName>
                                        </p:attrNameLst>
                                      </p:cBhvr>
                                      <p:to>
                                        <p:strVal val="visible"/>
                                      </p:to>
                                    </p:set>
                                    <p:animEffect transition="in" filter="randombar(horizontal)">
                                      <p:cBhvr>
                                        <p:cTn id="56" dur="500"/>
                                        <p:tgtEl>
                                          <p:spTgt spid="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 grpId="0" animBg="1"/>
      <p:bldP spid="447" grpId="0"/>
      <p:bldP spid="447" grpId="1"/>
      <p:bldP spid="452" grpId="0"/>
      <p:bldP spid="453" grpId="0"/>
      <p:bldP spid="454" grpId="0"/>
      <p:bldP spid="455" grpId="0"/>
      <p:bldP spid="456" grpId="0"/>
      <p:bldP spid="458" grpId="0"/>
      <p:bldP spid="459" grpId="0"/>
      <p:bldP spid="4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D4F49D05-BDBE-439C-B7C7-C1A4EB49668F}"/>
              </a:ext>
            </a:extLst>
          </p:cNvPr>
          <p:cNvSpPr/>
          <p:nvPr/>
        </p:nvSpPr>
        <p:spPr>
          <a:xfrm>
            <a:off x="0" y="0"/>
            <a:ext cx="8848436" cy="6858000"/>
          </a:xfrm>
          <a:prstGeom prst="rect">
            <a:avLst/>
          </a:prstGeom>
          <a:blipFill dpi="0" rotWithShape="1">
            <a:blip r:embed="rId3">
              <a:alphaModFix amt="65000"/>
            </a:blip>
            <a:srcRect/>
            <a:stretch>
              <a:fillRect l="-1000" t="-28000"/>
            </a:stretch>
          </a:blipFill>
          <a:ln>
            <a:no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xmlns="" id="{26C3BBF6-CB6A-43F7-A93F-179D12B3D2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130144" y="3796145"/>
            <a:ext cx="3061855" cy="3061855"/>
          </a:xfrm>
          <a:prstGeom prst="rect">
            <a:avLst/>
          </a:prstGeom>
          <a:effectLst>
            <a:outerShdw blurRad="50800" dist="38100" dir="10800000" algn="r" rotWithShape="0">
              <a:prstClr val="black">
                <a:alpha val="40000"/>
              </a:prstClr>
            </a:outerShdw>
          </a:effectLst>
        </p:spPr>
      </p:pic>
      <p:sp>
        <p:nvSpPr>
          <p:cNvPr id="34" name="TextBox 59">
            <a:extLst>
              <a:ext uri="{FF2B5EF4-FFF2-40B4-BE49-F238E27FC236}">
                <a16:creationId xmlns:a16="http://schemas.microsoft.com/office/drawing/2014/main" xmlns="" id="{F305A718-D715-4F2F-9C30-840B5B0E1764}"/>
              </a:ext>
            </a:extLst>
          </p:cNvPr>
          <p:cNvSpPr>
            <a:spLocks noChangeArrowheads="1"/>
          </p:cNvSpPr>
          <p:nvPr/>
        </p:nvSpPr>
        <p:spPr bwMode="auto">
          <a:xfrm flipH="1">
            <a:off x="9614888" y="541252"/>
            <a:ext cx="125169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7200" b="1" dirty="0">
                <a:gradFill>
                  <a:gsLst>
                    <a:gs pos="0">
                      <a:srgbClr val="A38D5D"/>
                    </a:gs>
                    <a:gs pos="70813">
                      <a:srgbClr val="A38D5D"/>
                    </a:gs>
                    <a:gs pos="31000">
                      <a:srgbClr val="C9AE93"/>
                    </a:gs>
                    <a:gs pos="100000">
                      <a:srgbClr val="C9AE93"/>
                    </a:gs>
                  </a:gsLst>
                  <a:lin ang="5400000" scaled="1"/>
                </a:gradFill>
                <a:latin typeface="字魂32号-汪子义星座体" panose="00000500000000000000" pitchFamily="2" charset="-122"/>
                <a:ea typeface="字魂32号-汪子义星座体" panose="00000500000000000000" pitchFamily="2" charset="-122"/>
                <a:sym typeface="方正兰亭黑_GBK" pitchFamily="2" charset="-122"/>
              </a:rPr>
              <a:t>第二部分</a:t>
            </a:r>
          </a:p>
        </p:txBody>
      </p:sp>
      <p:grpSp>
        <p:nvGrpSpPr>
          <p:cNvPr id="2" name="组合 1">
            <a:extLst>
              <a:ext uri="{FF2B5EF4-FFF2-40B4-BE49-F238E27FC236}">
                <a16:creationId xmlns:a16="http://schemas.microsoft.com/office/drawing/2014/main" xmlns="" id="{0D557E7F-CE3E-4F23-8ADD-B58EA273EAEC}"/>
              </a:ext>
            </a:extLst>
          </p:cNvPr>
          <p:cNvGrpSpPr/>
          <p:nvPr/>
        </p:nvGrpSpPr>
        <p:grpSpPr>
          <a:xfrm>
            <a:off x="2018144" y="2148032"/>
            <a:ext cx="5721928" cy="2982190"/>
            <a:chOff x="2018144" y="2148032"/>
            <a:chExt cx="5721928" cy="2982190"/>
          </a:xfrm>
        </p:grpSpPr>
        <p:sp>
          <p:nvSpPr>
            <p:cNvPr id="33" name="矩形 32">
              <a:extLst>
                <a:ext uri="{FF2B5EF4-FFF2-40B4-BE49-F238E27FC236}">
                  <a16:creationId xmlns:a16="http://schemas.microsoft.com/office/drawing/2014/main" xmlns="" id="{08599AC4-DB2C-45F8-BBEC-ED76FD7CBC78}"/>
                </a:ext>
              </a:extLst>
            </p:cNvPr>
            <p:cNvSpPr/>
            <p:nvPr/>
          </p:nvSpPr>
          <p:spPr>
            <a:xfrm>
              <a:off x="2018144" y="2148032"/>
              <a:ext cx="5721928" cy="2982190"/>
            </a:xfrm>
            <a:prstGeom prst="rect">
              <a:avLst/>
            </a:prstGeom>
            <a:solidFill>
              <a:schemeClr val="bg1"/>
            </a:solidFill>
            <a:ln w="31750">
              <a:gradFill>
                <a:gsLst>
                  <a:gs pos="0">
                    <a:srgbClr val="A87D53"/>
                  </a:gs>
                  <a:gs pos="70813">
                    <a:srgbClr val="C2813A"/>
                  </a:gs>
                  <a:gs pos="31000">
                    <a:srgbClr val="C9AE93"/>
                  </a:gs>
                  <a:gs pos="100000">
                    <a:srgbClr val="C9AE93"/>
                  </a:gs>
                </a:gsLst>
                <a:lin ang="5400000" scaled="1"/>
              </a:gradFill>
            </a:ln>
            <a:effectLst>
              <a:outerShdw blurRad="50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20">
              <a:extLst>
                <a:ext uri="{FF2B5EF4-FFF2-40B4-BE49-F238E27FC236}">
                  <a16:creationId xmlns:a16="http://schemas.microsoft.com/office/drawing/2014/main" xmlns="" id="{33CD5FC2-4F1E-48C0-B8D0-3DCFC99F3E02}"/>
                </a:ext>
              </a:extLst>
            </p:cNvPr>
            <p:cNvSpPr>
              <a:spLocks noChangeArrowheads="1"/>
            </p:cNvSpPr>
            <p:nvPr/>
          </p:nvSpPr>
          <p:spPr bwMode="auto">
            <a:xfrm>
              <a:off x="2763084" y="3393947"/>
              <a:ext cx="4011355" cy="131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fontAlgn="base">
                <a:lnSpc>
                  <a:spcPct val="150000"/>
                </a:lnSpc>
                <a:spcBef>
                  <a:spcPct val="0"/>
                </a:spcBef>
                <a:spcAft>
                  <a:spcPct val="0"/>
                </a:spcAft>
                <a:buFont typeface="Arial" panose="020B0604020202020204" pitchFamily="34" charset="0"/>
                <a:buNone/>
              </a:pPr>
              <a:r>
                <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endParaRPr lang="en-US" altLang="zh-CN"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endParaRPr>
            </a:p>
            <a:p>
              <a:pPr fontAlgn="base">
                <a:lnSpc>
                  <a:spcPct val="150000"/>
                </a:lnSpc>
                <a:spcBef>
                  <a:spcPct val="0"/>
                </a:spcBef>
                <a:spcAft>
                  <a:spcPct val="0"/>
                </a:spcAft>
              </a:pPr>
              <a:r>
                <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rPr>
                <a:t>双击在此添加你的文本信息内容双击在此添加你的文本信息内容</a:t>
              </a:r>
            </a:p>
            <a:p>
              <a:pPr fontAlgn="base">
                <a:lnSpc>
                  <a:spcPct val="150000"/>
                </a:lnSpc>
                <a:spcBef>
                  <a:spcPct val="0"/>
                </a:spcBef>
                <a:spcAft>
                  <a:spcPct val="0"/>
                </a:spcAft>
                <a:buFont typeface="Arial" panose="020B0604020202020204" pitchFamily="34" charset="0"/>
                <a:buNone/>
              </a:pPr>
              <a:endParaRPr lang="zh-CN" altLang="en-US" sz="1600" dirty="0">
                <a:solidFill>
                  <a:srgbClr val="14223C"/>
                </a:solidFill>
                <a:latin typeface="字魂32号-汪子义星座体" panose="00000500000000000000" pitchFamily="2" charset="-122"/>
                <a:ea typeface="字魂32号-汪子义星座体" panose="00000500000000000000" pitchFamily="2" charset="-122"/>
                <a:cs typeface="Arial" panose="020B0604020202020204" pitchFamily="34" charset="0"/>
              </a:endParaRPr>
            </a:p>
          </p:txBody>
        </p:sp>
        <p:sp>
          <p:nvSpPr>
            <p:cNvPr id="36" name="TextBox 47">
              <a:extLst>
                <a:ext uri="{FF2B5EF4-FFF2-40B4-BE49-F238E27FC236}">
                  <a16:creationId xmlns:a16="http://schemas.microsoft.com/office/drawing/2014/main" xmlns="" id="{4632F918-E3EC-4395-B8CE-2C26E142FD04}"/>
                </a:ext>
              </a:extLst>
            </p:cNvPr>
            <p:cNvSpPr txBox="1">
              <a:spLocks noChangeArrowheads="1"/>
            </p:cNvSpPr>
            <p:nvPr/>
          </p:nvSpPr>
          <p:spPr bwMode="auto">
            <a:xfrm>
              <a:off x="3242762" y="2480243"/>
              <a:ext cx="35316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14223C"/>
                  </a:solidFill>
                  <a:latin typeface="字魂32号-汪子义星座体" panose="00000500000000000000" pitchFamily="2" charset="-122"/>
                  <a:ea typeface="字魂32号-汪子义星座体" panose="00000500000000000000" pitchFamily="2" charset="-122"/>
                </a:rPr>
                <a:t>探究方法及过程</a:t>
              </a:r>
            </a:p>
          </p:txBody>
        </p:sp>
      </p:grpSp>
    </p:spTree>
    <p:extLst>
      <p:ext uri="{BB962C8B-B14F-4D97-AF65-F5344CB8AC3E}">
        <p14:creationId xmlns:p14="http://schemas.microsoft.com/office/powerpoint/2010/main" val="135046080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6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淡雅中国风毕业答辩设计汇报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584</TotalTime>
  <Words>1387</Words>
  <Application>Microsoft Office PowerPoint</Application>
  <PresentationFormat>宽屏</PresentationFormat>
  <Paragraphs>220</Paragraphs>
  <Slides>24</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LiHei Pro</vt:lpstr>
      <vt:lpstr>Swis721 Lt BT</vt:lpstr>
      <vt:lpstr>方正兰亭黑_GBK</vt:lpstr>
      <vt:lpstr>나눔고딕</vt:lpstr>
      <vt:lpstr>华文新魏</vt:lpstr>
      <vt:lpstr>宋体</vt:lpstr>
      <vt:lpstr>微软雅黑</vt:lpstr>
      <vt:lpstr>字魂32号-汪子义星座体</vt:lpstr>
      <vt:lpstr>Arial</vt:lpstr>
      <vt:lpstr>Arial Black</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淡雅中国风毕业答辩设计汇报PPT模板</dc:title>
  <cp:lastModifiedBy>Administrator</cp:lastModifiedBy>
  <cp:revision>383</cp:revision>
  <dcterms:created xsi:type="dcterms:W3CDTF">2018-03-04T05:00:00Z</dcterms:created>
  <dcterms:modified xsi:type="dcterms:W3CDTF">2019-06-06T15:01:35Z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