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emf" ContentType="image/x-emf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4" r:id="rId19"/>
    <p:sldId id="276" r:id="rId20"/>
    <p:sldId id="275" r:id="rId21"/>
    <p:sldId id="278" r:id="rId22"/>
    <p:sldId id="279" r:id="rId23"/>
    <p:sldId id="284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41" autoAdjust="0"/>
    <p:restoredTop sz="94660"/>
  </p:normalViewPr>
  <p:slideViewPr>
    <p:cSldViewPr snapToGrid="0">
      <p:cViewPr>
        <p:scale>
          <a:sx n="75" d="100"/>
          <a:sy n="75" d="100"/>
        </p:scale>
        <p:origin x="-180" y="-858"/>
      </p:cViewPr>
      <p:guideLst>
        <p:guide orient="horz" pos="217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 cmpd="sng" algn="ctr">
              <a:solidFill>
                <a:schemeClr val="bg1">
                  <a:lumMod val="50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 cmpd="sng" algn="ctr">
              <a:solidFill>
                <a:schemeClr val="bg1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114103424"/>
        <c:axId val="114104960"/>
      </c:lineChart>
      <c:catAx>
        <c:axId val="114103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14104960"/>
        <c:crosses val="autoZero"/>
        <c:auto val="1"/>
        <c:lblAlgn val="ctr"/>
        <c:lblOffset val="100"/>
        <c:noMultiLvlLbl val="0"/>
      </c:catAx>
      <c:valAx>
        <c:axId val="114104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14103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123605" y="686099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黑体 CN Heavy" panose="020B0A00000000000000" charset="-122"/>
          <a:ea typeface="思源黑体 CN Heavy" panose="020B0A00000000000000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黑体 CN Heavy" panose="020B0A00000000000000" charset="-122"/>
          <a:ea typeface="思源黑体 CN Heavy" panose="020B0A00000000000000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黑体 CN Heavy" panose="020B0A00000000000000" charset="-122"/>
          <a:ea typeface="思源黑体 CN Heavy" panose="020B0A00000000000000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黑体 CN Heavy" panose="020B0A00000000000000" charset="-122"/>
          <a:ea typeface="思源黑体 CN Heavy" panose="020B0A00000000000000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Heavy" panose="020B0A00000000000000" charset="-122"/>
          <a:ea typeface="思源黑体 CN Heavy" panose="020B0A00000000000000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Heavy" panose="020B0A00000000000000" charset="-122"/>
          <a:ea typeface="思源黑体 CN Heavy" panose="020B0A00000000000000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2.xml"/><Relationship Id="rId5" Type="http://schemas.openxmlformats.org/officeDocument/2006/relationships/image" Target="../media/image7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microsoft.com/office/2007/relationships/hdphoto" Target="../media/image21.wdp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5.xml"/><Relationship Id="rId3" Type="http://schemas.openxmlformats.org/officeDocument/2006/relationships/image" Target="../media/image12.jpeg"/><Relationship Id="rId2" Type="http://schemas.microsoft.com/office/2007/relationships/hdphoto" Target="../media/image24.wdp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6.xml"/><Relationship Id="rId2" Type="http://schemas.microsoft.com/office/2007/relationships/hdphoto" Target="../media/image26.wdp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9.xml"/><Relationship Id="rId2" Type="http://schemas.microsoft.com/office/2007/relationships/hdphoto" Target="../media/image29.wdp"/><Relationship Id="rId1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0.xml"/><Relationship Id="rId2" Type="http://schemas.microsoft.com/office/2007/relationships/hdphoto" Target="../media/image31.wdp"/><Relationship Id="rId1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6.xml"/><Relationship Id="rId5" Type="http://schemas.openxmlformats.org/officeDocument/2006/relationships/image" Target="../media/image7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7.xml"/><Relationship Id="rId5" Type="http://schemas.openxmlformats.org/officeDocument/2006/relationships/image" Target="../media/image18.jpe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: 圆角 17"/>
          <p:cNvSpPr/>
          <p:nvPr/>
        </p:nvSpPr>
        <p:spPr>
          <a:xfrm rot="2684577">
            <a:off x="1698063" y="-917755"/>
            <a:ext cx="8693513" cy="8693513"/>
          </a:xfrm>
          <a:prstGeom prst="roundRect">
            <a:avLst>
              <a:gd name="adj" fmla="val 13360"/>
            </a:avLst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schemeClr val="tx1">
                <a:lumMod val="65000"/>
                <a:lumOff val="3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4" name="矩形: 圆角 3"/>
          <p:cNvSpPr/>
          <p:nvPr/>
        </p:nvSpPr>
        <p:spPr>
          <a:xfrm rot="2684577">
            <a:off x="2627892" y="-39108"/>
            <a:ext cx="6936217" cy="6936217"/>
          </a:xfrm>
          <a:prstGeom prst="roundRect">
            <a:avLst>
              <a:gd name="adj" fmla="val 13360"/>
            </a:avLst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schemeClr val="tx1">
                <a:lumMod val="65000"/>
                <a:lumOff val="3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50790" y="933450"/>
            <a:ext cx="23939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spc="700" dirty="0" smtClean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20XX</a:t>
            </a:r>
            <a:endParaRPr lang="en-US" altLang="zh-CN" sz="4000" b="1" spc="700" dirty="0" smtClean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76065" y="1877060"/>
            <a:ext cx="434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spc="700" dirty="0">
                <a:solidFill>
                  <a:schemeClr val="bg1">
                    <a:lumMod val="65000"/>
                  </a:schemeClr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BUSINESS</a:t>
            </a:r>
            <a:endParaRPr lang="en-US" altLang="zh-CN" sz="4000" spc="700" dirty="0">
              <a:solidFill>
                <a:schemeClr val="bg1">
                  <a:lumMod val="65000"/>
                </a:schemeClr>
              </a:solidFill>
              <a:effectLst>
                <a:outerShdw blurRad="165100" algn="ctr" rotWithShape="0">
                  <a:prstClr val="black">
                    <a:alpha val="24000"/>
                  </a:prstClr>
                </a:outerShdw>
              </a:effectLst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43200" y="2734290"/>
            <a:ext cx="678180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spc="1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思源黑体 CN Heavy" panose="020B0A00000000000000" charset="-122"/>
                <a:sym typeface="+mn-lt"/>
              </a:rPr>
              <a:t>小清新商务汇报PPT</a:t>
            </a:r>
            <a:endParaRPr lang="zh-CN" altLang="en-US" sz="6000" b="1" spc="1000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思源黑体 CN Heavy" panose="020B0A00000000000000" charset="-122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83912" y="5242803"/>
            <a:ext cx="1056397" cy="10563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0464448" y="933352"/>
            <a:ext cx="563400" cy="56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075883" y="4821457"/>
            <a:ext cx="1910443" cy="338554"/>
            <a:chOff x="4054927" y="4937733"/>
            <a:chExt cx="1910443" cy="338554"/>
          </a:xfrm>
        </p:grpSpPr>
        <p:sp>
          <p:nvSpPr>
            <p:cNvPr id="12" name="矩形: 圆角 11"/>
            <p:cNvSpPr/>
            <p:nvPr/>
          </p:nvSpPr>
          <p:spPr>
            <a:xfrm>
              <a:off x="4204607" y="4937733"/>
              <a:ext cx="1611085" cy="338554"/>
            </a:xfrm>
            <a:prstGeom prst="roundRect">
              <a:avLst>
                <a:gd name="adj" fmla="val 30172"/>
              </a:avLst>
            </a:prstGeom>
            <a:solidFill>
              <a:schemeClr val="bg1"/>
            </a:solidFill>
            <a:ln>
              <a:noFill/>
            </a:ln>
            <a:effectLst>
              <a:outerShdw blurRad="165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054927" y="4953122"/>
              <a:ext cx="1910443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汇报人</a:t>
              </a:r>
              <a:r>
                <a:rPr lang="zh-CN" altLang="en-US" sz="1400" dirty="0" smtClean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：</a:t>
              </a:r>
              <a:r>
                <a:rPr lang="en-US" sz="1400" dirty="0" smtClean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XXX</a:t>
              </a:r>
              <a:endParaRPr lang="en-US" sz="1400" dirty="0">
                <a:latin typeface="思源黑体 CN Heavy" panose="020B0A00000000000000" charset="-122"/>
                <a:ea typeface="思源黑体 CN Heavy" panose="020B0A00000000000000" charset="-122"/>
                <a:cs typeface="思源黑体 CN Heavy" panose="020B0A00000000000000" charset="-122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569695" y="4821457"/>
            <a:ext cx="1694614" cy="338554"/>
            <a:chOff x="6944288" y="4806069"/>
            <a:chExt cx="1694614" cy="338554"/>
          </a:xfrm>
        </p:grpSpPr>
        <p:sp>
          <p:nvSpPr>
            <p:cNvPr id="15" name="矩形: 圆角 14"/>
            <p:cNvSpPr/>
            <p:nvPr/>
          </p:nvSpPr>
          <p:spPr>
            <a:xfrm>
              <a:off x="6986053" y="4806069"/>
              <a:ext cx="1611085" cy="338554"/>
            </a:xfrm>
            <a:prstGeom prst="roundRect">
              <a:avLst>
                <a:gd name="adj" fmla="val 30172"/>
              </a:avLst>
            </a:prstGeom>
            <a:solidFill>
              <a:schemeClr val="bg1"/>
            </a:solidFill>
            <a:ln>
              <a:noFill/>
            </a:ln>
            <a:effectLst>
              <a:outerShdw blurRad="165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944288" y="4821457"/>
              <a:ext cx="16946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时间</a:t>
              </a:r>
              <a:r>
                <a:rPr lang="zh-CN" altLang="en-US" sz="1400" dirty="0" smtClean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：</a:t>
              </a:r>
              <a:r>
                <a:rPr lang="en-US" altLang="zh-CN" sz="1400" dirty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XX</a:t>
              </a:r>
              <a:r>
                <a:rPr lang="zh-CN" altLang="en-US" sz="1400" dirty="0" smtClean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年</a:t>
              </a:r>
              <a:r>
                <a:rPr lang="en-US" altLang="zh-CN" sz="1400" dirty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XX</a:t>
              </a:r>
              <a:r>
                <a:rPr lang="zh-CN" altLang="en-US" sz="1400" dirty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月</a:t>
              </a:r>
              <a:endParaRPr lang="zh-CN" altLang="en-US" sz="1400" dirty="0">
                <a:latin typeface="思源黑体 CN Heavy" panose="020B0A00000000000000" charset="-122"/>
                <a:ea typeface="思源黑体 CN Heavy" panose="020B0A00000000000000" charset="-122"/>
                <a:cs typeface="思源黑体 CN Heavy" panose="020B0A00000000000000" charset="-122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175000" y="868680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项目问题总结汇总分析</a:t>
            </a:r>
            <a:endParaRPr lang="zh-CN" altLang="en-US" sz="40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29199" y="640253"/>
            <a:ext cx="2133600" cy="22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aphicFrame>
        <p:nvGraphicFramePr>
          <p:cNvPr id="11" name="图表 10"/>
          <p:cNvGraphicFramePr/>
          <p:nvPr/>
        </p:nvGraphicFramePr>
        <p:xfrm>
          <a:off x="1016000" y="1873552"/>
          <a:ext cx="10160000" cy="2975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16" name="组合 15"/>
          <p:cNvGrpSpPr/>
          <p:nvPr/>
        </p:nvGrpSpPr>
        <p:grpSpPr>
          <a:xfrm>
            <a:off x="3302000" y="5109028"/>
            <a:ext cx="5588001" cy="1175657"/>
            <a:chOff x="3541485" y="5109028"/>
            <a:chExt cx="5588001" cy="117565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3541485" y="5109028"/>
              <a:ext cx="0" cy="1175657"/>
            </a:xfrm>
            <a:prstGeom prst="line">
              <a:avLst/>
            </a:prstGeom>
            <a:ln>
              <a:solidFill>
                <a:schemeClr val="bg1">
                  <a:lumMod val="65000"/>
                  <a:alpha val="8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335486" y="5109028"/>
              <a:ext cx="0" cy="1175657"/>
            </a:xfrm>
            <a:prstGeom prst="line">
              <a:avLst/>
            </a:prstGeom>
            <a:ln>
              <a:solidFill>
                <a:schemeClr val="bg1">
                  <a:lumMod val="65000"/>
                  <a:alpha val="8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9129486" y="5109028"/>
              <a:ext cx="0" cy="1175657"/>
            </a:xfrm>
            <a:prstGeom prst="line">
              <a:avLst/>
            </a:prstGeom>
            <a:ln>
              <a:solidFill>
                <a:schemeClr val="bg1">
                  <a:lumMod val="65000"/>
                  <a:alpha val="8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1310640" y="5187346"/>
            <a:ext cx="1864360" cy="1019019"/>
            <a:chOff x="1227967" y="5154460"/>
            <a:chExt cx="1864360" cy="1019019"/>
          </a:xfrm>
        </p:grpSpPr>
        <p:sp>
          <p:nvSpPr>
            <p:cNvPr id="17" name="文本框 16"/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879427" y="5187346"/>
            <a:ext cx="1864360" cy="1019019"/>
            <a:chOff x="1227967" y="5154460"/>
            <a:chExt cx="1864360" cy="1019019"/>
          </a:xfrm>
        </p:grpSpPr>
        <p:sp>
          <p:nvSpPr>
            <p:cNvPr id="21" name="文本框 20"/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448214" y="5187346"/>
            <a:ext cx="1864360" cy="1019019"/>
            <a:chOff x="1227967" y="5154460"/>
            <a:chExt cx="1864360" cy="1019019"/>
          </a:xfrm>
        </p:grpSpPr>
        <p:sp>
          <p:nvSpPr>
            <p:cNvPr id="24" name="文本框 23"/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017000" y="5187346"/>
            <a:ext cx="1864360" cy="1019019"/>
            <a:chOff x="1227967" y="5154460"/>
            <a:chExt cx="1864360" cy="1019019"/>
          </a:xfrm>
        </p:grpSpPr>
        <p:sp>
          <p:nvSpPr>
            <p:cNvPr id="27" name="文本框 26"/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8" grpId="0" animBg="1"/>
      <p:bldGraphic spid="11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75000" y="868680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项目问题总结汇总分析</a:t>
            </a:r>
            <a:endParaRPr lang="zh-CN" altLang="en-US" sz="40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29199" y="640253"/>
            <a:ext cx="2133600" cy="22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65200" y="2522382"/>
            <a:ext cx="3537856" cy="1032833"/>
            <a:chOff x="-445529" y="5140646"/>
            <a:chExt cx="3537856" cy="1032833"/>
          </a:xfrm>
        </p:grpSpPr>
        <p:sp>
          <p:nvSpPr>
            <p:cNvPr id="19" name="文本框 18"/>
            <p:cNvSpPr txBox="1"/>
            <p:nvPr/>
          </p:nvSpPr>
          <p:spPr>
            <a:xfrm>
              <a:off x="-445529" y="5434815"/>
              <a:ext cx="35378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单击此处添加标题内容，内容要与标题相符。单击此处添加标题内容。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22291" y="5140646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93700" y="3643613"/>
            <a:ext cx="3537856" cy="1032833"/>
            <a:chOff x="-445529" y="5140646"/>
            <a:chExt cx="3537856" cy="1032833"/>
          </a:xfrm>
        </p:grpSpPr>
        <p:sp>
          <p:nvSpPr>
            <p:cNvPr id="22" name="文本框 21"/>
            <p:cNvSpPr txBox="1"/>
            <p:nvPr/>
          </p:nvSpPr>
          <p:spPr>
            <a:xfrm>
              <a:off x="-445529" y="5434815"/>
              <a:ext cx="35378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单击此处添加标题内容，内容要与标题相符。单击此处添加标题内容。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522291" y="5140646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09639" y="4764844"/>
            <a:ext cx="3537856" cy="1032833"/>
            <a:chOff x="-445529" y="5140646"/>
            <a:chExt cx="3537856" cy="1032833"/>
          </a:xfrm>
        </p:grpSpPr>
        <p:sp>
          <p:nvSpPr>
            <p:cNvPr id="25" name="文本框 24"/>
            <p:cNvSpPr txBox="1"/>
            <p:nvPr/>
          </p:nvSpPr>
          <p:spPr>
            <a:xfrm>
              <a:off x="-445529" y="5434815"/>
              <a:ext cx="35378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单击此处添加标题内容，内容要与标题相符。单击此处添加标题内容。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522291" y="5140646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688941" y="2522382"/>
            <a:ext cx="3537856" cy="1032833"/>
            <a:chOff x="-445529" y="5140646"/>
            <a:chExt cx="3537856" cy="1032833"/>
          </a:xfrm>
        </p:grpSpPr>
        <p:sp>
          <p:nvSpPr>
            <p:cNvPr id="28" name="文本框 27"/>
            <p:cNvSpPr txBox="1"/>
            <p:nvPr/>
          </p:nvSpPr>
          <p:spPr>
            <a:xfrm>
              <a:off x="-445529" y="5434815"/>
              <a:ext cx="35378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单击此处添加标题内容，内容要与标题相符。单击此处添加标题内容。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-445529" y="5140646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260444" y="3643613"/>
            <a:ext cx="3537856" cy="1032833"/>
            <a:chOff x="-445529" y="5140646"/>
            <a:chExt cx="3537856" cy="1032833"/>
          </a:xfrm>
        </p:grpSpPr>
        <p:sp>
          <p:nvSpPr>
            <p:cNvPr id="37" name="文本框 36"/>
            <p:cNvSpPr txBox="1"/>
            <p:nvPr/>
          </p:nvSpPr>
          <p:spPr>
            <a:xfrm>
              <a:off x="-445529" y="5434815"/>
              <a:ext cx="35378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单击此处添加标题内容，内容要与标题相符。单击此处添加标题内容。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-445529" y="5140646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688941" y="4764844"/>
            <a:ext cx="3537856" cy="1032833"/>
            <a:chOff x="-445529" y="5140646"/>
            <a:chExt cx="3537856" cy="1032833"/>
          </a:xfrm>
        </p:grpSpPr>
        <p:sp>
          <p:nvSpPr>
            <p:cNvPr id="40" name="文本框 39"/>
            <p:cNvSpPr txBox="1"/>
            <p:nvPr/>
          </p:nvSpPr>
          <p:spPr>
            <a:xfrm>
              <a:off x="-445529" y="5434815"/>
              <a:ext cx="35378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单击此处添加标题内容，内容要与标题相符。单击此处添加标题内容。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-445529" y="5140646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361541" y="2775859"/>
            <a:ext cx="3468920" cy="2902857"/>
            <a:chOff x="4361541" y="2775859"/>
            <a:chExt cx="3468920" cy="2902857"/>
          </a:xfrm>
        </p:grpSpPr>
        <p:grpSp>
          <p:nvGrpSpPr>
            <p:cNvPr id="17" name="组合 16"/>
            <p:cNvGrpSpPr/>
            <p:nvPr/>
          </p:nvGrpSpPr>
          <p:grpSpPr>
            <a:xfrm>
              <a:off x="4361541" y="2775859"/>
              <a:ext cx="3468920" cy="2902857"/>
              <a:chOff x="4361541" y="2775859"/>
              <a:chExt cx="3468920" cy="2902857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4644570" y="2775859"/>
                <a:ext cx="2902857" cy="2902857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4869542" y="2832819"/>
                <a:ext cx="566057" cy="5660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361541" y="3899365"/>
                <a:ext cx="566057" cy="5660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4869541" y="4965912"/>
                <a:ext cx="566057" cy="5660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756403" y="2832819"/>
                <a:ext cx="566057" cy="5660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7264404" y="3902445"/>
                <a:ext cx="566057" cy="5660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6756403" y="4965912"/>
                <a:ext cx="566057" cy="5660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5303608" y="3899365"/>
              <a:ext cx="15847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问题总结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505647"/>
            <a:ext cx="5718627" cy="5846706"/>
            <a:chOff x="0" y="251646"/>
            <a:chExt cx="5718627" cy="5846706"/>
          </a:xfrm>
        </p:grpSpPr>
        <p:sp>
          <p:nvSpPr>
            <p:cNvPr id="2" name="矩形 1"/>
            <p:cNvSpPr/>
            <p:nvPr/>
          </p:nvSpPr>
          <p:spPr>
            <a:xfrm>
              <a:off x="0" y="1890485"/>
              <a:ext cx="4064000" cy="256902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1260394" y="251646"/>
              <a:ext cx="4458233" cy="5846706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>
            <a:off x="6096000" y="1334135"/>
            <a:ext cx="4020185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项目问题总结汇总分析</a:t>
            </a:r>
            <a:endParaRPr lang="zh-CN" altLang="en-US" sz="28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95999" y="2300532"/>
            <a:ext cx="521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95999" y="3027094"/>
            <a:ext cx="521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95999" y="3753656"/>
            <a:ext cx="521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383939" y="4790420"/>
            <a:ext cx="798286" cy="798286"/>
            <a:chOff x="6383939" y="4790420"/>
            <a:chExt cx="798286" cy="798286"/>
          </a:xfrm>
        </p:grpSpPr>
        <p:sp>
          <p:nvSpPr>
            <p:cNvPr id="12" name="椭圆 11"/>
            <p:cNvSpPr/>
            <p:nvPr/>
          </p:nvSpPr>
          <p:spPr>
            <a:xfrm>
              <a:off x="6383939" y="4790420"/>
              <a:ext cx="798286" cy="7982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590399" y="4996880"/>
              <a:ext cx="385367" cy="385367"/>
            </a:xfrm>
            <a:prstGeom prst="rect">
              <a:avLst/>
            </a:prstGeom>
          </p:spPr>
        </p:pic>
      </p:grpSp>
      <p:sp>
        <p:nvSpPr>
          <p:cNvPr id="18" name="文本框 17"/>
          <p:cNvSpPr txBox="1"/>
          <p:nvPr/>
        </p:nvSpPr>
        <p:spPr>
          <a:xfrm>
            <a:off x="6025844" y="5616626"/>
            <a:ext cx="151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48132" y="5616626"/>
            <a:ext cx="151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470420" y="5616626"/>
            <a:ext cx="151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106227" y="4790420"/>
            <a:ext cx="798286" cy="798286"/>
            <a:chOff x="8106227" y="4790420"/>
            <a:chExt cx="798286" cy="798286"/>
          </a:xfrm>
        </p:grpSpPr>
        <p:sp>
          <p:nvSpPr>
            <p:cNvPr id="13" name="椭圆 12"/>
            <p:cNvSpPr/>
            <p:nvPr/>
          </p:nvSpPr>
          <p:spPr>
            <a:xfrm>
              <a:off x="8106227" y="4790420"/>
              <a:ext cx="798286" cy="7982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8333908" y="5026202"/>
              <a:ext cx="342924" cy="326723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9828515" y="4790420"/>
            <a:ext cx="798286" cy="798286"/>
            <a:chOff x="9828515" y="4790420"/>
            <a:chExt cx="798286" cy="798286"/>
          </a:xfrm>
        </p:grpSpPr>
        <p:sp>
          <p:nvSpPr>
            <p:cNvPr id="14" name="椭圆 13"/>
            <p:cNvSpPr/>
            <p:nvPr/>
          </p:nvSpPr>
          <p:spPr>
            <a:xfrm>
              <a:off x="9828515" y="4790420"/>
              <a:ext cx="798286" cy="7982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10034089" y="5027732"/>
              <a:ext cx="387135" cy="325193"/>
            </a:xfrm>
            <a:prstGeom prst="rect">
              <a:avLst/>
            </a:prstGeom>
          </p:spPr>
        </p:pic>
      </p:grp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9" grpId="0"/>
      <p:bldP spid="10" grpId="0"/>
      <p:bldP spid="11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407812" y="4912603"/>
            <a:ext cx="1056397" cy="10563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727792" y="1136552"/>
            <a:ext cx="563400" cy="56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397892" y="-623833"/>
            <a:ext cx="1629792" cy="16297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919450" y="5253200"/>
            <a:ext cx="449100" cy="449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048000" y="1443260"/>
            <a:ext cx="6096000" cy="3971481"/>
            <a:chOff x="3048000" y="1443260"/>
            <a:chExt cx="6096000" cy="3971481"/>
          </a:xfrm>
        </p:grpSpPr>
        <p:grpSp>
          <p:nvGrpSpPr>
            <p:cNvPr id="21" name="组合 20"/>
            <p:cNvGrpSpPr/>
            <p:nvPr/>
          </p:nvGrpSpPr>
          <p:grpSpPr>
            <a:xfrm>
              <a:off x="3048000" y="1443260"/>
              <a:ext cx="6096000" cy="3971481"/>
              <a:chOff x="3048000" y="1443260"/>
              <a:chExt cx="6096000" cy="3971481"/>
            </a:xfrm>
          </p:grpSpPr>
          <p:sp>
            <p:nvSpPr>
              <p:cNvPr id="23" name="矩形: 圆角 1"/>
              <p:cNvSpPr/>
              <p:nvPr/>
            </p:nvSpPr>
            <p:spPr>
              <a:xfrm rot="2684577">
                <a:off x="4110260" y="1443260"/>
                <a:ext cx="3971481" cy="3971481"/>
              </a:xfrm>
              <a:prstGeom prst="roundRect">
                <a:avLst>
                  <a:gd name="adj" fmla="val 1336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46100" sx="101000" sy="101000" algn="ctr" rotWithShape="0">
                  <a:schemeClr val="tx1">
                    <a:lumMod val="65000"/>
                    <a:lumOff val="35000"/>
                    <a:alpha val="19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文本框 5"/>
              <p:cNvSpPr txBox="1"/>
              <p:nvPr/>
            </p:nvSpPr>
            <p:spPr>
              <a:xfrm>
                <a:off x="3048000" y="3370650"/>
                <a:ext cx="6096000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问题解决方案</a:t>
                </a:r>
                <a:endParaRPr kumimoji="0" lang="en-US" altLang="zh-CN" sz="32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总结案例</a:t>
                </a:r>
                <a:endParaRPr kumimoji="0" lang="zh-CN" altLang="en-US" sz="32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514478" y="1859795"/>
              <a:ext cx="1163044" cy="1262450"/>
            </a:xfrm>
            <a:prstGeom prst="rect">
              <a:avLst/>
            </a:prstGeom>
          </p:spPr>
        </p:pic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3" grpId="0" animBg="1"/>
      <p:bldP spid="4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75000" y="868680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问题解决方案总结案例</a:t>
            </a:r>
            <a:endParaRPr lang="zh-CN" altLang="en-US" sz="40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29199" y="640253"/>
            <a:ext cx="2133600" cy="22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1052286" y="2703286"/>
            <a:ext cx="10087428" cy="3131457"/>
          </a:xfrm>
          <a:prstGeom prst="roundRect">
            <a:avLst>
              <a:gd name="adj" fmla="val 9599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872342" y="2225972"/>
            <a:ext cx="1088572" cy="972457"/>
            <a:chOff x="1872342" y="2225972"/>
            <a:chExt cx="1088572" cy="972457"/>
          </a:xfrm>
        </p:grpSpPr>
        <p:sp>
          <p:nvSpPr>
            <p:cNvPr id="7" name="泪滴形 6"/>
            <p:cNvSpPr/>
            <p:nvPr/>
          </p:nvSpPr>
          <p:spPr>
            <a:xfrm rot="8121580">
              <a:off x="1934659" y="2225972"/>
              <a:ext cx="972457" cy="972457"/>
            </a:xfrm>
            <a:prstGeom prst="teardrop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977723" y="2263397"/>
              <a:ext cx="879777" cy="8797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872342" y="2358257"/>
              <a:ext cx="1088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1</a:t>
              </a:r>
              <a:endPara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14156" y="2225972"/>
            <a:ext cx="1088572" cy="972457"/>
            <a:chOff x="3714156" y="2225972"/>
            <a:chExt cx="1088572" cy="972457"/>
          </a:xfrm>
        </p:grpSpPr>
        <p:sp>
          <p:nvSpPr>
            <p:cNvPr id="8" name="泪滴形 7"/>
            <p:cNvSpPr/>
            <p:nvPr/>
          </p:nvSpPr>
          <p:spPr>
            <a:xfrm rot="8121580">
              <a:off x="3772215" y="2225972"/>
              <a:ext cx="972457" cy="972457"/>
            </a:xfrm>
            <a:prstGeom prst="teardrop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818554" y="2263397"/>
              <a:ext cx="879777" cy="8797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714156" y="2358257"/>
              <a:ext cx="1088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2</a:t>
              </a:r>
              <a:endPara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551714" y="2225972"/>
            <a:ext cx="1088572" cy="972457"/>
            <a:chOff x="5551714" y="2225972"/>
            <a:chExt cx="1088572" cy="972457"/>
          </a:xfrm>
        </p:grpSpPr>
        <p:sp>
          <p:nvSpPr>
            <p:cNvPr id="11" name="泪滴形 10"/>
            <p:cNvSpPr/>
            <p:nvPr/>
          </p:nvSpPr>
          <p:spPr>
            <a:xfrm rot="8121580">
              <a:off x="5609771" y="2225972"/>
              <a:ext cx="972457" cy="972457"/>
            </a:xfrm>
            <a:prstGeom prst="teardrop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656110" y="2272675"/>
              <a:ext cx="879777" cy="8797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551714" y="2358257"/>
              <a:ext cx="1088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3</a:t>
              </a:r>
              <a:endPara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389268" y="2225972"/>
            <a:ext cx="1088572" cy="972457"/>
            <a:chOff x="7389268" y="2225972"/>
            <a:chExt cx="1088572" cy="972457"/>
          </a:xfrm>
        </p:grpSpPr>
        <p:sp>
          <p:nvSpPr>
            <p:cNvPr id="10" name="泪滴形 9"/>
            <p:cNvSpPr/>
            <p:nvPr/>
          </p:nvSpPr>
          <p:spPr>
            <a:xfrm rot="8121580">
              <a:off x="7447327" y="2225972"/>
              <a:ext cx="972457" cy="972457"/>
            </a:xfrm>
            <a:prstGeom prst="teardrop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493666" y="2272675"/>
              <a:ext cx="879777" cy="8797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389268" y="2358257"/>
              <a:ext cx="1088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4</a:t>
              </a:r>
              <a:endPara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231086" y="2225972"/>
            <a:ext cx="1088572" cy="972457"/>
            <a:chOff x="9231086" y="2225972"/>
            <a:chExt cx="1088572" cy="972457"/>
          </a:xfrm>
        </p:grpSpPr>
        <p:sp>
          <p:nvSpPr>
            <p:cNvPr id="9" name="泪滴形 8"/>
            <p:cNvSpPr/>
            <p:nvPr/>
          </p:nvSpPr>
          <p:spPr>
            <a:xfrm rot="8121580">
              <a:off x="9284884" y="2225972"/>
              <a:ext cx="972457" cy="972457"/>
            </a:xfrm>
            <a:prstGeom prst="teardrop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9331223" y="2272675"/>
              <a:ext cx="879777" cy="8797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231086" y="2358257"/>
              <a:ext cx="1088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5</a:t>
              </a:r>
              <a:endPara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593967" y="5583307"/>
            <a:ext cx="3004062" cy="502872"/>
            <a:chOff x="4593967" y="5583307"/>
            <a:chExt cx="3004062" cy="502872"/>
          </a:xfrm>
        </p:grpSpPr>
        <p:sp>
          <p:nvSpPr>
            <p:cNvPr id="27" name="矩形 26"/>
            <p:cNvSpPr/>
            <p:nvPr/>
          </p:nvSpPr>
          <p:spPr>
            <a:xfrm>
              <a:off x="4593967" y="5583307"/>
              <a:ext cx="3004062" cy="5028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686298" y="5650077"/>
              <a:ext cx="2819400" cy="3683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en-US" altLang="zh-CN" sz="18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sp>
        <p:nvSpPr>
          <p:cNvPr id="31" name="等腰三角形 30"/>
          <p:cNvSpPr/>
          <p:nvPr/>
        </p:nvSpPr>
        <p:spPr>
          <a:xfrm rot="5400000">
            <a:off x="1741489" y="2658989"/>
            <a:ext cx="189905" cy="8859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32" name="等腰三角形 31"/>
          <p:cNvSpPr/>
          <p:nvPr/>
        </p:nvSpPr>
        <p:spPr>
          <a:xfrm rot="5400000">
            <a:off x="3545408" y="2654953"/>
            <a:ext cx="189905" cy="8859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33" name="等腰三角形 32"/>
          <p:cNvSpPr/>
          <p:nvPr/>
        </p:nvSpPr>
        <p:spPr>
          <a:xfrm rot="5400000">
            <a:off x="5382966" y="2654953"/>
            <a:ext cx="189905" cy="8859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34" name="等腰三角形 33"/>
          <p:cNvSpPr/>
          <p:nvPr/>
        </p:nvSpPr>
        <p:spPr>
          <a:xfrm rot="5400000">
            <a:off x="7247311" y="2654953"/>
            <a:ext cx="189905" cy="8859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35" name="等腰三角形 34"/>
          <p:cNvSpPr/>
          <p:nvPr/>
        </p:nvSpPr>
        <p:spPr>
          <a:xfrm rot="5400000">
            <a:off x="9027475" y="2654953"/>
            <a:ext cx="189905" cy="8859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36" name="等腰三角形 35"/>
          <p:cNvSpPr/>
          <p:nvPr/>
        </p:nvSpPr>
        <p:spPr>
          <a:xfrm rot="16200000">
            <a:off x="7838601" y="5784597"/>
            <a:ext cx="189905" cy="8859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405602" y="3876254"/>
            <a:ext cx="1864360" cy="1019019"/>
            <a:chOff x="1227967" y="5154460"/>
            <a:chExt cx="1864360" cy="1019019"/>
          </a:xfrm>
        </p:grpSpPr>
        <p:sp>
          <p:nvSpPr>
            <p:cNvPr id="38" name="文本框 37"/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22442" y="3876254"/>
            <a:ext cx="1864360" cy="1019019"/>
            <a:chOff x="1227967" y="5154460"/>
            <a:chExt cx="1864360" cy="1019019"/>
          </a:xfrm>
        </p:grpSpPr>
        <p:sp>
          <p:nvSpPr>
            <p:cNvPr id="41" name="文本框 40"/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264022" y="3876254"/>
            <a:ext cx="1864360" cy="1019019"/>
            <a:chOff x="1227967" y="5154460"/>
            <a:chExt cx="1864360" cy="1019019"/>
          </a:xfrm>
        </p:grpSpPr>
        <p:sp>
          <p:nvSpPr>
            <p:cNvPr id="44" name="文本框 43"/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980862" y="3876254"/>
            <a:ext cx="1864360" cy="1019019"/>
            <a:chOff x="1227967" y="5154460"/>
            <a:chExt cx="1864360" cy="1019019"/>
          </a:xfrm>
        </p:grpSpPr>
        <p:sp>
          <p:nvSpPr>
            <p:cNvPr id="47" name="文本框 46"/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839281" y="3876254"/>
            <a:ext cx="1864360" cy="1019019"/>
            <a:chOff x="1227967" y="5154460"/>
            <a:chExt cx="1864360" cy="1019019"/>
          </a:xfrm>
        </p:grpSpPr>
        <p:sp>
          <p:nvSpPr>
            <p:cNvPr id="50" name="文本框 49"/>
            <p:cNvSpPr txBox="1"/>
            <p:nvPr/>
          </p:nvSpPr>
          <p:spPr>
            <a:xfrm>
              <a:off x="1227967" y="5434815"/>
              <a:ext cx="1864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单击此处添加标题内容，内容要与标题相符。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402910" y="5154460"/>
              <a:ext cx="1514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5" grpId="0" animBg="1"/>
      <p:bldP spid="6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3295" y="1327986"/>
            <a:ext cx="5602705" cy="4202028"/>
          </a:xfrm>
          <a:prstGeom prst="roundRect">
            <a:avLst>
              <a:gd name="adj" fmla="val 26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215900"/>
          </a:effectLst>
        </p:spPr>
      </p:pic>
      <p:grpSp>
        <p:nvGrpSpPr>
          <p:cNvPr id="20" name="组合 19"/>
          <p:cNvGrpSpPr/>
          <p:nvPr/>
        </p:nvGrpSpPr>
        <p:grpSpPr>
          <a:xfrm>
            <a:off x="842329" y="191879"/>
            <a:ext cx="1475355" cy="637556"/>
            <a:chOff x="842329" y="191879"/>
            <a:chExt cx="1475355" cy="637556"/>
          </a:xfrm>
        </p:grpSpPr>
        <p:sp>
          <p:nvSpPr>
            <p:cNvPr id="4" name="椭圆 3"/>
            <p:cNvSpPr/>
            <p:nvPr/>
          </p:nvSpPr>
          <p:spPr>
            <a:xfrm>
              <a:off x="842329" y="191879"/>
              <a:ext cx="637556" cy="6375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461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054368" y="279824"/>
              <a:ext cx="12633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spc="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20XX</a:t>
              </a:r>
              <a:endParaRPr lang="en-US" altLang="zh-CN" sz="2400" b="1" spc="5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2156460" y="510657"/>
            <a:ext cx="8763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4810760" y="2387600"/>
            <a:ext cx="2082800" cy="2082800"/>
            <a:chOff x="4810760" y="2387600"/>
            <a:chExt cx="2082800" cy="2082800"/>
          </a:xfrm>
        </p:grpSpPr>
        <p:sp>
          <p:nvSpPr>
            <p:cNvPr id="9" name="椭圆 8"/>
            <p:cNvSpPr/>
            <p:nvPr/>
          </p:nvSpPr>
          <p:spPr>
            <a:xfrm>
              <a:off x="4810760" y="2387600"/>
              <a:ext cx="2082800" cy="2082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683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54038" y="2930878"/>
              <a:ext cx="996244" cy="996244"/>
            </a:xfrm>
            <a:prstGeom prst="rect">
              <a:avLst/>
            </a:prstGeom>
          </p:spPr>
        </p:pic>
      </p:grpSp>
      <p:sp>
        <p:nvSpPr>
          <p:cNvPr id="14" name="文本框 13"/>
          <p:cNvSpPr txBox="1"/>
          <p:nvPr/>
        </p:nvSpPr>
        <p:spPr>
          <a:xfrm>
            <a:off x="6981190" y="1842135"/>
            <a:ext cx="4020185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问题解决方案总结案例</a:t>
            </a:r>
            <a:endParaRPr lang="zh-CN" altLang="en-US" sz="28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81371" y="2829437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981371" y="3555223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81371" y="5006794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81371" y="4281009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89935" y="0"/>
            <a:ext cx="5250426" cy="685800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636385" y="1398905"/>
            <a:ext cx="40201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问题解决方案总结案例</a:t>
            </a:r>
            <a:endParaRPr lang="zh-CN" altLang="en-US" sz="28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36161" y="2445341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36161" y="3275521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636161" y="4105701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36161" y="4935880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248442" y="-1334424"/>
            <a:ext cx="2210105" cy="221010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7" grpId="0"/>
      <p:bldP spid="8" grpId="0"/>
      <p:bldP spid="9" grpId="0"/>
      <p:bldP spid="10" grpId="0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407812" y="4912603"/>
            <a:ext cx="1056397" cy="10563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727792" y="1136552"/>
            <a:ext cx="563400" cy="56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397892" y="-623833"/>
            <a:ext cx="1629792" cy="16297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919450" y="5253200"/>
            <a:ext cx="449100" cy="449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048000" y="1443260"/>
            <a:ext cx="6096000" cy="3971481"/>
            <a:chOff x="3048000" y="1443260"/>
            <a:chExt cx="6096000" cy="3971481"/>
          </a:xfrm>
        </p:grpSpPr>
        <p:grpSp>
          <p:nvGrpSpPr>
            <p:cNvPr id="21" name="组合 20"/>
            <p:cNvGrpSpPr/>
            <p:nvPr/>
          </p:nvGrpSpPr>
          <p:grpSpPr>
            <a:xfrm>
              <a:off x="3048000" y="1443260"/>
              <a:ext cx="6096000" cy="3971481"/>
              <a:chOff x="3048000" y="1443260"/>
              <a:chExt cx="6096000" cy="3971481"/>
            </a:xfrm>
          </p:grpSpPr>
          <p:sp>
            <p:nvSpPr>
              <p:cNvPr id="23" name="矩形: 圆角 1"/>
              <p:cNvSpPr/>
              <p:nvPr/>
            </p:nvSpPr>
            <p:spPr>
              <a:xfrm rot="2684577">
                <a:off x="4110260" y="1443260"/>
                <a:ext cx="3971481" cy="3971481"/>
              </a:xfrm>
              <a:prstGeom prst="roundRect">
                <a:avLst>
                  <a:gd name="adj" fmla="val 1336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46100" sx="101000" sy="101000" algn="ctr" rotWithShape="0">
                  <a:schemeClr val="tx1">
                    <a:lumMod val="65000"/>
                    <a:lumOff val="35000"/>
                    <a:alpha val="19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文本框 5"/>
              <p:cNvSpPr txBox="1"/>
              <p:nvPr/>
            </p:nvSpPr>
            <p:spPr>
              <a:xfrm>
                <a:off x="3048000" y="3370650"/>
                <a:ext cx="6096000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未来年度规划</a:t>
                </a:r>
                <a:endParaRPr kumimoji="0" lang="en-US" altLang="zh-CN" sz="32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及其分析</a:t>
                </a:r>
                <a:endParaRPr kumimoji="0" lang="zh-CN" altLang="en-US" sz="32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379155" y="1898484"/>
              <a:ext cx="1433689" cy="1264356"/>
            </a:xfrm>
            <a:prstGeom prst="rect">
              <a:avLst/>
            </a:prstGeom>
          </p:spPr>
        </p:pic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3" grpId="0" animBg="1"/>
      <p:bldP spid="4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75000" y="868680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未来年度规划及其分析</a:t>
            </a:r>
            <a:endParaRPr lang="zh-CN" altLang="en-US" sz="40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29199" y="640253"/>
            <a:ext cx="2133600" cy="22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1" y="2423696"/>
            <a:ext cx="12192000" cy="322689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086227" y="2880584"/>
            <a:ext cx="0" cy="222885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105774" y="2880584"/>
            <a:ext cx="0" cy="222885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1123483" y="2871104"/>
            <a:ext cx="2238673" cy="2088802"/>
            <a:chOff x="1123483" y="2871104"/>
            <a:chExt cx="2238673" cy="2088802"/>
          </a:xfrm>
        </p:grpSpPr>
        <p:grpSp>
          <p:nvGrpSpPr>
            <p:cNvPr id="11" name="组合 10"/>
            <p:cNvGrpSpPr/>
            <p:nvPr/>
          </p:nvGrpSpPr>
          <p:grpSpPr>
            <a:xfrm>
              <a:off x="1123483" y="3851910"/>
              <a:ext cx="2238673" cy="1107996"/>
              <a:chOff x="1040810" y="5154460"/>
              <a:chExt cx="2238673" cy="1107996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1040810" y="5523792"/>
                <a:ext cx="223867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1400" spc="400" dirty="0">
                    <a:solidFill>
                      <a:schemeClr val="bg1">
                        <a:lumMod val="95000"/>
                      </a:schemeClr>
                    </a:solidFill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单击此处添加标题内容，内容要与标题相符。</a:t>
                </a:r>
                <a:endParaRPr lang="zh-CN" altLang="en-US" sz="1400" spc="400" dirty="0">
                  <a:solidFill>
                    <a:schemeClr val="bg1">
                      <a:lumMod val="9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402910" y="5154460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添加标题</a:t>
                </a:r>
                <a:endParaRPr lang="zh-CN" altLang="en-US" dirty="0">
                  <a:solidFill>
                    <a:schemeClr val="bg1">
                      <a:lumMod val="9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1797649" y="2871104"/>
              <a:ext cx="890337" cy="723899"/>
              <a:chOff x="1797649" y="2680604"/>
              <a:chExt cx="890337" cy="723899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1880869" y="2680604"/>
                <a:ext cx="723899" cy="7238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1797649" y="2780943"/>
                <a:ext cx="8903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01</a:t>
                </a:r>
                <a:endParaRPr lang="en-US" altLang="zh-CN" sz="28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4976664" y="2871104"/>
            <a:ext cx="2238673" cy="2088802"/>
            <a:chOff x="4976664" y="2871104"/>
            <a:chExt cx="2238673" cy="2088802"/>
          </a:xfrm>
        </p:grpSpPr>
        <p:grpSp>
          <p:nvGrpSpPr>
            <p:cNvPr id="15" name="组合 14"/>
            <p:cNvGrpSpPr/>
            <p:nvPr/>
          </p:nvGrpSpPr>
          <p:grpSpPr>
            <a:xfrm>
              <a:off x="4976664" y="3851910"/>
              <a:ext cx="2238673" cy="1107996"/>
              <a:chOff x="1040810" y="5154460"/>
              <a:chExt cx="2238673" cy="1107996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1040810" y="5523792"/>
                <a:ext cx="223867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1400" spc="400" dirty="0">
                    <a:solidFill>
                      <a:schemeClr val="bg1">
                        <a:lumMod val="95000"/>
                      </a:schemeClr>
                    </a:solidFill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单击此处添加标题内容，内容要与标题相符。</a:t>
                </a:r>
                <a:endParaRPr lang="zh-CN" altLang="en-US" sz="1400" spc="400" dirty="0">
                  <a:solidFill>
                    <a:schemeClr val="bg1">
                      <a:lumMod val="9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402910" y="5154460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添加标题</a:t>
                </a:r>
                <a:endParaRPr lang="zh-CN" altLang="en-US" dirty="0">
                  <a:solidFill>
                    <a:schemeClr val="bg1">
                      <a:lumMod val="9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5650832" y="2871104"/>
              <a:ext cx="890337" cy="723899"/>
              <a:chOff x="5650832" y="2680604"/>
              <a:chExt cx="890337" cy="723899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5734051" y="2680604"/>
                <a:ext cx="723899" cy="7238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5650832" y="2780943"/>
                <a:ext cx="8903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02</a:t>
                </a:r>
                <a:endParaRPr lang="en-US" altLang="zh-CN" sz="28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8829844" y="2871104"/>
            <a:ext cx="2238673" cy="2088802"/>
            <a:chOff x="8829844" y="2871104"/>
            <a:chExt cx="2238673" cy="2088802"/>
          </a:xfrm>
        </p:grpSpPr>
        <p:grpSp>
          <p:nvGrpSpPr>
            <p:cNvPr id="18" name="组合 17"/>
            <p:cNvGrpSpPr/>
            <p:nvPr/>
          </p:nvGrpSpPr>
          <p:grpSpPr>
            <a:xfrm>
              <a:off x="8829844" y="3851910"/>
              <a:ext cx="2238673" cy="1107996"/>
              <a:chOff x="1040810" y="5154460"/>
              <a:chExt cx="2238673" cy="1107996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1040810" y="5523792"/>
                <a:ext cx="223867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1400" spc="400" dirty="0">
                    <a:solidFill>
                      <a:schemeClr val="bg1">
                        <a:lumMod val="95000"/>
                      </a:schemeClr>
                    </a:solidFill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单击此处添加标题内容，内容要与标题相符。</a:t>
                </a:r>
                <a:endParaRPr lang="zh-CN" altLang="en-US" sz="1400" spc="400" dirty="0">
                  <a:solidFill>
                    <a:schemeClr val="bg1">
                      <a:lumMod val="9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402910" y="5154460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添加标题</a:t>
                </a:r>
                <a:endParaRPr lang="zh-CN" altLang="en-US" dirty="0">
                  <a:solidFill>
                    <a:schemeClr val="bg1">
                      <a:lumMod val="9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9504010" y="2871104"/>
              <a:ext cx="890337" cy="723899"/>
              <a:chOff x="9504010" y="2680604"/>
              <a:chExt cx="890337" cy="723899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9587230" y="2680604"/>
                <a:ext cx="723899" cy="7238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9504010" y="2780943"/>
                <a:ext cx="8903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03</a:t>
                </a:r>
                <a:endParaRPr lang="en-US" altLang="zh-CN" sz="28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75000" y="868680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>
                    <a:lumMod val="9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未来年度规划及其分析</a:t>
            </a:r>
            <a:endParaRPr lang="zh-CN" altLang="en-US" sz="4000" dirty="0">
              <a:solidFill>
                <a:schemeClr val="bg1">
                  <a:lumMod val="9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29199" y="640253"/>
            <a:ext cx="2133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780479">
            <a:off x="-2380679" y="2255837"/>
            <a:ext cx="6609779" cy="504956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029199" y="2796186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solidFill>
                <a:schemeClr val="bg1">
                  <a:lumMod val="9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15287" y="3762300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solidFill>
                <a:schemeClr val="bg1">
                  <a:lumMod val="9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572243" y="4728414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solidFill>
                <a:schemeClr val="bg1">
                  <a:lumMod val="9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58330" y="5694527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solidFill>
                <a:schemeClr val="bg1">
                  <a:lumMod val="9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5" grpId="0" animBg="1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 rot="5400000">
            <a:off x="-800101" y="2705724"/>
            <a:ext cx="9454243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spc="500" dirty="0">
                <a:solidFill>
                  <a:schemeClr val="bg1">
                    <a:lumMod val="8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CONTENTES</a:t>
            </a:r>
            <a:endParaRPr lang="en-US" altLang="zh-CN" sz="8800" spc="500" dirty="0">
              <a:solidFill>
                <a:schemeClr val="bg1">
                  <a:lumMod val="8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3622876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57200" dist="38100" algn="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43138" y="1143000"/>
            <a:ext cx="73660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目</a:t>
            </a:r>
            <a:endParaRPr lang="zh-CN" altLang="en-US" sz="88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43138" y="3711307"/>
            <a:ext cx="73660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录</a:t>
            </a:r>
            <a:endParaRPr lang="zh-CN" altLang="en-US" sz="88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631542" y="718513"/>
            <a:ext cx="928915" cy="781050"/>
            <a:chOff x="5631542" y="718513"/>
            <a:chExt cx="928915" cy="781050"/>
          </a:xfrm>
        </p:grpSpPr>
        <p:sp>
          <p:nvSpPr>
            <p:cNvPr id="6" name="椭圆 5"/>
            <p:cNvSpPr/>
            <p:nvPr/>
          </p:nvSpPr>
          <p:spPr>
            <a:xfrm>
              <a:off x="5705474" y="718513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631542" y="847428"/>
              <a:ext cx="9289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01</a:t>
              </a:r>
              <a:endParaRPr lang="en-US" altLang="zh-CN" sz="28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631542" y="2265155"/>
            <a:ext cx="928915" cy="781050"/>
            <a:chOff x="5631542" y="2265155"/>
            <a:chExt cx="928915" cy="781050"/>
          </a:xfrm>
        </p:grpSpPr>
        <p:sp>
          <p:nvSpPr>
            <p:cNvPr id="7" name="椭圆 6"/>
            <p:cNvSpPr/>
            <p:nvPr/>
          </p:nvSpPr>
          <p:spPr>
            <a:xfrm>
              <a:off x="5705474" y="2265155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631542" y="2394070"/>
              <a:ext cx="9289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02</a:t>
              </a:r>
              <a:endParaRPr lang="en-US" altLang="zh-CN" sz="28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631542" y="3811797"/>
            <a:ext cx="928915" cy="781050"/>
            <a:chOff x="5631542" y="3811797"/>
            <a:chExt cx="928915" cy="781050"/>
          </a:xfrm>
        </p:grpSpPr>
        <p:sp>
          <p:nvSpPr>
            <p:cNvPr id="8" name="椭圆 7"/>
            <p:cNvSpPr/>
            <p:nvPr/>
          </p:nvSpPr>
          <p:spPr>
            <a:xfrm>
              <a:off x="5705474" y="3811797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31542" y="3940712"/>
              <a:ext cx="9289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03</a:t>
              </a:r>
              <a:endParaRPr lang="en-US" altLang="zh-CN" sz="28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631541" y="5358438"/>
            <a:ext cx="928915" cy="781050"/>
            <a:chOff x="5631541" y="5358438"/>
            <a:chExt cx="928915" cy="781050"/>
          </a:xfrm>
        </p:grpSpPr>
        <p:sp>
          <p:nvSpPr>
            <p:cNvPr id="9" name="椭圆 8"/>
            <p:cNvSpPr/>
            <p:nvPr/>
          </p:nvSpPr>
          <p:spPr>
            <a:xfrm>
              <a:off x="5705473" y="5358438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631541" y="5487353"/>
              <a:ext cx="9289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04</a:t>
              </a:r>
              <a:endParaRPr lang="en-US" altLang="zh-CN" sz="28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625590" y="895350"/>
            <a:ext cx="3846195" cy="461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企业项目年度总结汇报</a:t>
            </a:r>
            <a:endParaRPr lang="zh-CN" altLang="en-US" sz="2400" spc="3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25590" y="2457450"/>
            <a:ext cx="3846195" cy="461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项目问题总结汇总分析</a:t>
            </a:r>
            <a:endParaRPr lang="zh-CN" altLang="en-US" sz="2400" spc="3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625590" y="4002405"/>
            <a:ext cx="3846195" cy="461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问题解决方案总结案例</a:t>
            </a:r>
            <a:endParaRPr lang="zh-CN" altLang="en-US" sz="2400" spc="3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625590" y="5546090"/>
            <a:ext cx="3846195" cy="461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未来年度规划及其分析</a:t>
            </a:r>
            <a:endParaRPr lang="zh-CN" altLang="en-US" sz="2400" spc="3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5" grpId="0"/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0"/>
              <a:ext cx="10288029" cy="68580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0"/>
                  </a:schemeClr>
                </a:gs>
                <a:gs pos="37149">
                  <a:srgbClr val="0D0D0D">
                    <a:alpha val="61000"/>
                  </a:srgbClr>
                </a:gs>
                <a:gs pos="61000">
                  <a:schemeClr val="tx1">
                    <a:lumMod val="95000"/>
                    <a:lumOff val="5000"/>
                    <a:alpha val="72000"/>
                  </a:schemeClr>
                </a:gs>
                <a:gs pos="8300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7286625" y="1620520"/>
            <a:ext cx="4020185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未来年度规划及其分析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89485" y="2666800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solidFill>
                <a:schemeClr val="bg1">
                  <a:lumMod val="9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89485" y="3496980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solidFill>
                <a:schemeClr val="bg1">
                  <a:lumMod val="9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89485" y="4327160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solidFill>
                <a:schemeClr val="bg1">
                  <a:lumMod val="9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89485" y="5157339"/>
            <a:ext cx="471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solidFill>
                  <a:schemeClr val="bg1">
                    <a:lumMod val="9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solidFill>
                <a:schemeClr val="bg1">
                  <a:lumMod val="9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8" grpId="0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: 圆角 17"/>
          <p:cNvSpPr/>
          <p:nvPr/>
        </p:nvSpPr>
        <p:spPr>
          <a:xfrm rot="2684577">
            <a:off x="1698063" y="-917755"/>
            <a:ext cx="8693513" cy="8693513"/>
          </a:xfrm>
          <a:prstGeom prst="roundRect">
            <a:avLst>
              <a:gd name="adj" fmla="val 13360"/>
            </a:avLst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schemeClr val="tx1">
                <a:lumMod val="65000"/>
                <a:lumOff val="3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4" name="矩形: 圆角 3"/>
          <p:cNvSpPr/>
          <p:nvPr/>
        </p:nvSpPr>
        <p:spPr>
          <a:xfrm rot="2684577">
            <a:off x="2627892" y="-39108"/>
            <a:ext cx="6936217" cy="6936217"/>
          </a:xfrm>
          <a:prstGeom prst="roundRect">
            <a:avLst>
              <a:gd name="adj" fmla="val 13360"/>
            </a:avLst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schemeClr val="tx1">
                <a:lumMod val="65000"/>
                <a:lumOff val="3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94275" y="1765935"/>
            <a:ext cx="23939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spc="700" dirty="0" smtClean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20XX</a:t>
            </a:r>
            <a:endParaRPr lang="en-US" altLang="zh-CN" sz="4000" b="1" spc="700" dirty="0" smtClean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43200" y="2734290"/>
            <a:ext cx="67818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spc="1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思源黑体 CN Heavy" panose="020B0A00000000000000" charset="-122"/>
                <a:sym typeface="+mn-lt"/>
              </a:rPr>
              <a:t>感谢</a:t>
            </a:r>
            <a:r>
              <a:rPr lang="zh-CN" altLang="en-US" sz="6000" b="1" spc="1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思源黑体 CN Heavy" panose="020B0A00000000000000" charset="-122"/>
                <a:sym typeface="+mn-lt"/>
              </a:rPr>
              <a:t>观看</a:t>
            </a:r>
            <a:endParaRPr lang="zh-CN" altLang="en-US" sz="6000" b="1" spc="1000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思源黑体 CN Heavy" panose="020B0A00000000000000" charset="-122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83912" y="5242803"/>
            <a:ext cx="1056397" cy="10563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0464448" y="933352"/>
            <a:ext cx="563400" cy="56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075883" y="4821457"/>
            <a:ext cx="1910443" cy="338554"/>
            <a:chOff x="4054927" y="4937733"/>
            <a:chExt cx="1910443" cy="338554"/>
          </a:xfrm>
        </p:grpSpPr>
        <p:sp>
          <p:nvSpPr>
            <p:cNvPr id="12" name="矩形: 圆角 11"/>
            <p:cNvSpPr/>
            <p:nvPr/>
          </p:nvSpPr>
          <p:spPr>
            <a:xfrm>
              <a:off x="4204607" y="4937733"/>
              <a:ext cx="1611085" cy="338554"/>
            </a:xfrm>
            <a:prstGeom prst="roundRect">
              <a:avLst>
                <a:gd name="adj" fmla="val 30172"/>
              </a:avLst>
            </a:prstGeom>
            <a:solidFill>
              <a:schemeClr val="bg1"/>
            </a:solidFill>
            <a:ln>
              <a:noFill/>
            </a:ln>
            <a:effectLst>
              <a:outerShdw blurRad="165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054927" y="4953122"/>
              <a:ext cx="1910443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汇报人</a:t>
              </a:r>
              <a:r>
                <a:rPr lang="zh-CN" altLang="en-US" sz="1400" dirty="0" smtClean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：</a:t>
              </a:r>
              <a:r>
                <a:rPr lang="en-US" sz="1400" dirty="0" smtClean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XXX</a:t>
              </a:r>
              <a:endParaRPr lang="en-US" sz="1400" dirty="0">
                <a:latin typeface="思源黑体 CN Heavy" panose="020B0A00000000000000" charset="-122"/>
                <a:ea typeface="思源黑体 CN Heavy" panose="020B0A00000000000000" charset="-122"/>
                <a:cs typeface="思源黑体 CN Heavy" panose="020B0A00000000000000" charset="-122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569695" y="4821457"/>
            <a:ext cx="1694614" cy="338554"/>
            <a:chOff x="6944288" y="4806069"/>
            <a:chExt cx="1694614" cy="338554"/>
          </a:xfrm>
        </p:grpSpPr>
        <p:sp>
          <p:nvSpPr>
            <p:cNvPr id="15" name="矩形: 圆角 14"/>
            <p:cNvSpPr/>
            <p:nvPr/>
          </p:nvSpPr>
          <p:spPr>
            <a:xfrm>
              <a:off x="6986053" y="4806069"/>
              <a:ext cx="1611085" cy="338554"/>
            </a:xfrm>
            <a:prstGeom prst="roundRect">
              <a:avLst>
                <a:gd name="adj" fmla="val 30172"/>
              </a:avLst>
            </a:prstGeom>
            <a:solidFill>
              <a:schemeClr val="bg1"/>
            </a:solidFill>
            <a:ln>
              <a:noFill/>
            </a:ln>
            <a:effectLst>
              <a:outerShdw blurRad="1651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944288" y="4821457"/>
              <a:ext cx="16946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时间</a:t>
              </a:r>
              <a:r>
                <a:rPr lang="zh-CN" altLang="en-US" sz="1400" dirty="0" smtClean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：</a:t>
              </a:r>
              <a:r>
                <a:rPr lang="en-US" altLang="zh-CN" sz="1400" dirty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XX</a:t>
              </a:r>
              <a:r>
                <a:rPr lang="zh-CN" altLang="en-US" sz="1400" dirty="0" smtClean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年</a:t>
              </a:r>
              <a:r>
                <a:rPr lang="en-US" altLang="zh-CN" sz="1400" dirty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XX</a:t>
              </a:r>
              <a:r>
                <a:rPr lang="zh-CN" altLang="en-US" sz="1400" dirty="0">
                  <a:latin typeface="思源黑体 CN Heavy" panose="020B0A00000000000000" charset="-122"/>
                  <a:ea typeface="思源黑体 CN Heavy" panose="020B0A00000000000000" charset="-122"/>
                  <a:cs typeface="思源黑体 CN Heavy" panose="020B0A00000000000000" charset="-122"/>
                  <a:sym typeface="+mn-lt"/>
                </a:rPr>
                <a:t>月</a:t>
              </a:r>
              <a:endParaRPr lang="zh-CN" altLang="en-US" sz="1400" dirty="0">
                <a:latin typeface="思源黑体 CN Heavy" panose="020B0A00000000000000" charset="-122"/>
                <a:ea typeface="思源黑体 CN Heavy" panose="020B0A00000000000000" charset="-122"/>
                <a:cs typeface="思源黑体 CN Heavy" panose="020B0A00000000000000" charset="-122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407812" y="4912603"/>
            <a:ext cx="1056397" cy="10563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727792" y="1136552"/>
            <a:ext cx="563400" cy="56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397892" y="-623833"/>
            <a:ext cx="1629792" cy="16297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919450" y="5253200"/>
            <a:ext cx="449100" cy="449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048000" y="1443260"/>
            <a:ext cx="6096000" cy="3971481"/>
            <a:chOff x="3048000" y="1443260"/>
            <a:chExt cx="6096000" cy="3971481"/>
          </a:xfrm>
        </p:grpSpPr>
        <p:sp>
          <p:nvSpPr>
            <p:cNvPr id="14" name="矩形: 圆角 1"/>
            <p:cNvSpPr/>
            <p:nvPr/>
          </p:nvSpPr>
          <p:spPr>
            <a:xfrm rot="2684577">
              <a:off x="4110260" y="1443260"/>
              <a:ext cx="3971481" cy="3971481"/>
            </a:xfrm>
            <a:prstGeom prst="roundRect">
              <a:avLst>
                <a:gd name="adj" fmla="val 13360"/>
              </a:avLst>
            </a:prstGeom>
            <a:solidFill>
              <a:schemeClr val="bg1"/>
            </a:solidFill>
            <a:ln>
              <a:noFill/>
            </a:ln>
            <a:effectLst>
              <a:outerShdw blurRad="546100" sx="101000" sy="101000" algn="ctr" rotWithShape="0">
                <a:schemeClr val="tx1">
                  <a:lumMod val="65000"/>
                  <a:lumOff val="35000"/>
                  <a:alpha val="19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5" name="文本框 5"/>
            <p:cNvSpPr txBox="1"/>
            <p:nvPr/>
          </p:nvSpPr>
          <p:spPr>
            <a:xfrm>
              <a:off x="3048000" y="3370650"/>
              <a:ext cx="6096000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spc="3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企业项目年度</a:t>
              </a:r>
              <a:endParaRPr lang="en-US" altLang="zh-CN" sz="3200" spc="3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  <a:p>
              <a:pPr algn="ctr"/>
              <a:r>
                <a:rPr lang="zh-CN" altLang="en-US" sz="3200" spc="3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总结汇报</a:t>
              </a:r>
              <a:endParaRPr lang="zh-CN" altLang="en-US" sz="3200" spc="3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414786" y="2075527"/>
              <a:ext cx="1362428" cy="1144439"/>
            </a:xfrm>
            <a:prstGeom prst="rect">
              <a:avLst/>
            </a:prstGeom>
          </p:spPr>
        </p:pic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3" grpId="0" animBg="1"/>
      <p:bldP spid="4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75300" y="1222514"/>
            <a:ext cx="6616700" cy="44129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74700" y="2197100"/>
            <a:ext cx="3378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企业年度项目总结</a:t>
            </a:r>
            <a:endParaRPr lang="zh-CN" altLang="en-US" sz="28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4700" y="3243540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74700" y="4136092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096000" y="2490460"/>
            <a:ext cx="2616200" cy="1877080"/>
            <a:chOff x="6096000" y="2490460"/>
            <a:chExt cx="2616200" cy="1877080"/>
          </a:xfrm>
        </p:grpSpPr>
        <p:sp>
          <p:nvSpPr>
            <p:cNvPr id="11" name="矩形: 圆角 10"/>
            <p:cNvSpPr/>
            <p:nvPr/>
          </p:nvSpPr>
          <p:spPr>
            <a:xfrm>
              <a:off x="6096000" y="2490460"/>
              <a:ext cx="2616200" cy="187708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610350" y="2951152"/>
              <a:ext cx="15875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67.5%</a:t>
              </a:r>
              <a:endPara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473825" y="3582401"/>
              <a:ext cx="1860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添加标题内容</a:t>
              </a:r>
              <a:endPara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144000" y="2490460"/>
            <a:ext cx="2616200" cy="1877080"/>
            <a:chOff x="9144000" y="2490460"/>
            <a:chExt cx="2616200" cy="1877080"/>
          </a:xfrm>
        </p:grpSpPr>
        <p:sp>
          <p:nvSpPr>
            <p:cNvPr id="12" name="矩形: 圆角 11"/>
            <p:cNvSpPr/>
            <p:nvPr/>
          </p:nvSpPr>
          <p:spPr>
            <a:xfrm>
              <a:off x="9144000" y="2490460"/>
              <a:ext cx="2616200" cy="187708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658350" y="2951152"/>
              <a:ext cx="15875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12.4%</a:t>
              </a:r>
              <a:endPara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9521825" y="3582401"/>
              <a:ext cx="1860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添加标题内容</a:t>
              </a:r>
              <a:endPara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29200" y="857250"/>
            <a:ext cx="2133600" cy="22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75000" y="1217295"/>
            <a:ext cx="5842000" cy="708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企业年度项目总结</a:t>
            </a:r>
            <a:endParaRPr lang="zh-CN" altLang="en-US" sz="40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914399" y="2705750"/>
            <a:ext cx="3497668" cy="1485062"/>
            <a:chOff x="914399" y="2705750"/>
            <a:chExt cx="3497668" cy="1485062"/>
          </a:xfrm>
        </p:grpSpPr>
        <p:sp>
          <p:nvSpPr>
            <p:cNvPr id="48" name="文本框 47"/>
            <p:cNvSpPr txBox="1"/>
            <p:nvPr/>
          </p:nvSpPr>
          <p:spPr>
            <a:xfrm>
              <a:off x="2897592" y="2705750"/>
              <a:ext cx="15144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tx1"/>
                  </a:solidFill>
                  <a:effectLst>
                    <a:outerShdw blurRad="165100" algn="ctr" rotWithShape="0">
                      <a:prstClr val="black">
                        <a:alpha val="24000"/>
                      </a:prstClr>
                    </a:outerShdw>
                  </a:effectLst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1</a:t>
              </a:r>
              <a:endParaRPr lang="en-US" altLang="zh-CN" sz="6000" dirty="0">
                <a:solidFill>
                  <a:schemeClr val="tx1"/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914399" y="3167743"/>
              <a:ext cx="754743" cy="754743"/>
              <a:chOff x="914399" y="3167743"/>
              <a:chExt cx="754743" cy="754743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914399" y="3167743"/>
                <a:ext cx="754743" cy="7547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algn="c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1" cstate="screen"/>
              <a:stretch>
                <a:fillRect/>
              </a:stretch>
            </p:blipFill>
            <p:spPr>
              <a:xfrm>
                <a:off x="1124584" y="3380520"/>
                <a:ext cx="334372" cy="329188"/>
              </a:xfrm>
              <a:prstGeom prst="rect">
                <a:avLst/>
              </a:prstGeom>
            </p:spPr>
          </p:pic>
        </p:grpSp>
        <p:grpSp>
          <p:nvGrpSpPr>
            <p:cNvPr id="32" name="组合 31"/>
            <p:cNvGrpSpPr/>
            <p:nvPr/>
          </p:nvGrpSpPr>
          <p:grpSpPr>
            <a:xfrm>
              <a:off x="1763686" y="3171793"/>
              <a:ext cx="2604912" cy="1019019"/>
              <a:chOff x="1669141" y="3167743"/>
              <a:chExt cx="2604912" cy="1019019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1669141" y="3448098"/>
                <a:ext cx="260491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单击此处添加标题内容，内容要与标题相符。</a:t>
                </a:r>
                <a:endPara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669141" y="3167743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添加标题</a:t>
                </a:r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4463142" y="2705750"/>
            <a:ext cx="3548742" cy="1485062"/>
            <a:chOff x="4463142" y="2705750"/>
            <a:chExt cx="3548742" cy="1485062"/>
          </a:xfrm>
        </p:grpSpPr>
        <p:sp>
          <p:nvSpPr>
            <p:cNvPr id="49" name="文本框 48"/>
            <p:cNvSpPr txBox="1"/>
            <p:nvPr/>
          </p:nvSpPr>
          <p:spPr>
            <a:xfrm>
              <a:off x="6497409" y="2705750"/>
              <a:ext cx="15144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tx1"/>
                  </a:solidFill>
                  <a:effectLst>
                    <a:outerShdw blurRad="165100" algn="ctr" rotWithShape="0">
                      <a:prstClr val="black">
                        <a:alpha val="24000"/>
                      </a:prstClr>
                    </a:outerShdw>
                  </a:effectLst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2</a:t>
              </a:r>
              <a:endParaRPr lang="en-US" altLang="zh-CN" sz="6000" dirty="0">
                <a:solidFill>
                  <a:schemeClr val="tx1"/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463142" y="3167743"/>
              <a:ext cx="754743" cy="754743"/>
              <a:chOff x="4463142" y="3167743"/>
              <a:chExt cx="754743" cy="754743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4463142" y="3167743"/>
                <a:ext cx="754743" cy="7547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algn="c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4652231" y="3378391"/>
                <a:ext cx="376565" cy="333447"/>
              </a:xfrm>
              <a:prstGeom prst="rect">
                <a:avLst/>
              </a:prstGeom>
            </p:spPr>
          </p:pic>
        </p:grpSp>
        <p:grpSp>
          <p:nvGrpSpPr>
            <p:cNvPr id="33" name="组合 32"/>
            <p:cNvGrpSpPr/>
            <p:nvPr/>
          </p:nvGrpSpPr>
          <p:grpSpPr>
            <a:xfrm>
              <a:off x="5306437" y="3171793"/>
              <a:ext cx="2604912" cy="1019019"/>
              <a:chOff x="1669141" y="3167743"/>
              <a:chExt cx="2604912" cy="1019019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1669141" y="3448098"/>
                <a:ext cx="260491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单击此处添加标题内容，内容要与标题相符。</a:t>
                </a:r>
                <a:endPara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669141" y="3167743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添加标题</a:t>
                </a:r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8011885" y="2705750"/>
            <a:ext cx="3635112" cy="1485062"/>
            <a:chOff x="8011885" y="2705750"/>
            <a:chExt cx="3635112" cy="1485062"/>
          </a:xfrm>
        </p:grpSpPr>
        <p:sp>
          <p:nvSpPr>
            <p:cNvPr id="50" name="文本框 49"/>
            <p:cNvSpPr txBox="1"/>
            <p:nvPr/>
          </p:nvSpPr>
          <p:spPr>
            <a:xfrm>
              <a:off x="10132522" y="2705750"/>
              <a:ext cx="15144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tx1"/>
                  </a:solidFill>
                  <a:effectLst>
                    <a:outerShdw blurRad="165100" algn="ctr" rotWithShape="0">
                      <a:prstClr val="black">
                        <a:alpha val="24000"/>
                      </a:prstClr>
                    </a:outerShdw>
                  </a:effectLst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3</a:t>
              </a:r>
              <a:endParaRPr lang="en-US" altLang="zh-CN" sz="6000" dirty="0">
                <a:solidFill>
                  <a:schemeClr val="tx1"/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8011885" y="3167743"/>
              <a:ext cx="754743" cy="754743"/>
              <a:chOff x="8011885" y="3167743"/>
              <a:chExt cx="754743" cy="754743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8011885" y="3167743"/>
                <a:ext cx="754743" cy="7547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algn="c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8212957" y="3368815"/>
                <a:ext cx="352598" cy="352598"/>
              </a:xfrm>
              <a:prstGeom prst="rect">
                <a:avLst/>
              </a:prstGeom>
            </p:spPr>
          </p:pic>
        </p:grpSp>
        <p:grpSp>
          <p:nvGrpSpPr>
            <p:cNvPr id="36" name="组合 35"/>
            <p:cNvGrpSpPr/>
            <p:nvPr/>
          </p:nvGrpSpPr>
          <p:grpSpPr>
            <a:xfrm>
              <a:off x="8868778" y="3171793"/>
              <a:ext cx="2604912" cy="1019019"/>
              <a:chOff x="1669141" y="3167743"/>
              <a:chExt cx="2604912" cy="1019019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1669141" y="3448098"/>
                <a:ext cx="260491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单击此处添加标题内容，内容要与标题相符。</a:t>
                </a:r>
                <a:endPara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1669141" y="3167743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添加标题</a:t>
                </a:r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8011885" y="4534336"/>
            <a:ext cx="3635255" cy="1521140"/>
            <a:chOff x="8011885" y="4534336"/>
            <a:chExt cx="3635255" cy="1521140"/>
          </a:xfrm>
        </p:grpSpPr>
        <p:sp>
          <p:nvSpPr>
            <p:cNvPr id="53" name="文本框 52"/>
            <p:cNvSpPr txBox="1"/>
            <p:nvPr/>
          </p:nvSpPr>
          <p:spPr>
            <a:xfrm>
              <a:off x="10132665" y="4534336"/>
              <a:ext cx="15144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tx1"/>
                  </a:solidFill>
                  <a:effectLst>
                    <a:outerShdw blurRad="165100" algn="ctr" rotWithShape="0">
                      <a:prstClr val="black">
                        <a:alpha val="24000"/>
                      </a:prstClr>
                    </a:outerShdw>
                  </a:effectLst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6</a:t>
              </a:r>
              <a:endParaRPr lang="en-US" altLang="zh-CN" sz="6000" dirty="0">
                <a:solidFill>
                  <a:schemeClr val="tx1"/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8011885" y="5036457"/>
              <a:ext cx="754743" cy="754743"/>
              <a:chOff x="8011885" y="5036457"/>
              <a:chExt cx="754743" cy="754743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8011885" y="5036457"/>
                <a:ext cx="754743" cy="7547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algn="c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226978" y="5277515"/>
                <a:ext cx="324556" cy="272627"/>
              </a:xfrm>
              <a:prstGeom prst="rect">
                <a:avLst/>
              </a:prstGeom>
            </p:spPr>
          </p:pic>
        </p:grpSp>
        <p:grpSp>
          <p:nvGrpSpPr>
            <p:cNvPr id="39" name="组合 38"/>
            <p:cNvGrpSpPr/>
            <p:nvPr/>
          </p:nvGrpSpPr>
          <p:grpSpPr>
            <a:xfrm>
              <a:off x="8868778" y="5036457"/>
              <a:ext cx="2604912" cy="1019019"/>
              <a:chOff x="1669141" y="3167743"/>
              <a:chExt cx="2604912" cy="1019019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669141" y="3448098"/>
                <a:ext cx="260491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单击此处添加标题内容，内容要与标题相符。</a:t>
                </a:r>
                <a:endPara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1669141" y="3167743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添加标题</a:t>
                </a:r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4463142" y="4527094"/>
            <a:ext cx="3571289" cy="1479550"/>
            <a:chOff x="4463142" y="4527094"/>
            <a:chExt cx="3571289" cy="1479550"/>
          </a:xfrm>
        </p:grpSpPr>
        <p:sp>
          <p:nvSpPr>
            <p:cNvPr id="52" name="文本框 51"/>
            <p:cNvSpPr txBox="1"/>
            <p:nvPr/>
          </p:nvSpPr>
          <p:spPr>
            <a:xfrm>
              <a:off x="6519956" y="4527094"/>
              <a:ext cx="15144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tx1"/>
                  </a:solidFill>
                  <a:effectLst>
                    <a:outerShdw blurRad="165100" algn="ctr" rotWithShape="0">
                      <a:prstClr val="black">
                        <a:alpha val="24000"/>
                      </a:prstClr>
                    </a:outerShdw>
                  </a:effectLst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5</a:t>
              </a:r>
              <a:endParaRPr lang="en-US" altLang="zh-CN" sz="6000" dirty="0">
                <a:solidFill>
                  <a:schemeClr val="tx1"/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4463142" y="5036457"/>
              <a:ext cx="754743" cy="754743"/>
              <a:chOff x="4463142" y="5036457"/>
              <a:chExt cx="754743" cy="754743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4463142" y="5036457"/>
                <a:ext cx="754743" cy="7547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algn="c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4678222" y="5257732"/>
                <a:ext cx="324582" cy="312193"/>
              </a:xfrm>
              <a:prstGeom prst="rect">
                <a:avLst/>
              </a:prstGeom>
            </p:spPr>
          </p:pic>
        </p:grpSp>
        <p:grpSp>
          <p:nvGrpSpPr>
            <p:cNvPr id="42" name="组合 41"/>
            <p:cNvGrpSpPr/>
            <p:nvPr/>
          </p:nvGrpSpPr>
          <p:grpSpPr>
            <a:xfrm>
              <a:off x="5306437" y="4987625"/>
              <a:ext cx="2604912" cy="1019019"/>
              <a:chOff x="1669141" y="3167743"/>
              <a:chExt cx="2604912" cy="1019019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1669141" y="3448098"/>
                <a:ext cx="260491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单击此处添加标题内容，内容要与标题相符。</a:t>
                </a:r>
                <a:endPara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1669141" y="3167743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添加标题</a:t>
                </a:r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914399" y="4554656"/>
            <a:ext cx="3507558" cy="1500820"/>
            <a:chOff x="914399" y="4554656"/>
            <a:chExt cx="3507558" cy="1500820"/>
          </a:xfrm>
        </p:grpSpPr>
        <p:sp>
          <p:nvSpPr>
            <p:cNvPr id="51" name="文本框 50"/>
            <p:cNvSpPr txBox="1"/>
            <p:nvPr/>
          </p:nvSpPr>
          <p:spPr>
            <a:xfrm>
              <a:off x="2907482" y="4554656"/>
              <a:ext cx="15144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tx1"/>
                  </a:solidFill>
                  <a:effectLst>
                    <a:outerShdw blurRad="165100" algn="ctr" rotWithShape="0">
                      <a:prstClr val="black">
                        <a:alpha val="24000"/>
                      </a:prstClr>
                    </a:outerShdw>
                  </a:effectLst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4</a:t>
              </a:r>
              <a:endParaRPr lang="en-US" altLang="zh-CN" sz="6000" dirty="0">
                <a:solidFill>
                  <a:schemeClr val="tx1"/>
                </a:solidFill>
                <a:effectLst>
                  <a:outerShdw blurRad="165100" algn="ctr" rotWithShape="0">
                    <a:prstClr val="black">
                      <a:alpha val="24000"/>
                    </a:prst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914399" y="5036457"/>
              <a:ext cx="754743" cy="754743"/>
              <a:chOff x="914399" y="5036457"/>
              <a:chExt cx="754743" cy="754743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914399" y="5036457"/>
                <a:ext cx="754743" cy="7547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14300" algn="ctr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6" cstate="screen"/>
              <a:stretch>
                <a:fillRect/>
              </a:stretch>
            </p:blipFill>
            <p:spPr>
              <a:xfrm>
                <a:off x="1136833" y="5245648"/>
                <a:ext cx="309875" cy="336360"/>
              </a:xfrm>
              <a:prstGeom prst="rect">
                <a:avLst/>
              </a:prstGeom>
            </p:spPr>
          </p:pic>
        </p:grpSp>
        <p:grpSp>
          <p:nvGrpSpPr>
            <p:cNvPr id="45" name="组合 44"/>
            <p:cNvGrpSpPr/>
            <p:nvPr/>
          </p:nvGrpSpPr>
          <p:grpSpPr>
            <a:xfrm>
              <a:off x="1763686" y="5036457"/>
              <a:ext cx="2604912" cy="1019019"/>
              <a:chOff x="1669141" y="3167743"/>
              <a:chExt cx="2604912" cy="1019019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1669141" y="3448098"/>
                <a:ext cx="260491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单击此处添加标题内容，内容要与标题相符。</a:t>
                </a:r>
                <a:endPara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1669141" y="3167743"/>
                <a:ext cx="1514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添加标题</a:t>
                </a:r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776514" y="1785257"/>
            <a:ext cx="10638972" cy="3904343"/>
            <a:chOff x="776514" y="1785257"/>
            <a:chExt cx="10638972" cy="3904343"/>
          </a:xfrm>
        </p:grpSpPr>
        <p:sp>
          <p:nvSpPr>
            <p:cNvPr id="2" name="矩形: 圆角 1"/>
            <p:cNvSpPr/>
            <p:nvPr/>
          </p:nvSpPr>
          <p:spPr>
            <a:xfrm>
              <a:off x="776515" y="1785257"/>
              <a:ext cx="10638971" cy="3904343"/>
            </a:xfrm>
            <a:prstGeom prst="roundRect">
              <a:avLst>
                <a:gd name="adj" fmla="val 4028"/>
              </a:avLst>
            </a:prstGeom>
            <a:solidFill>
              <a:schemeClr val="bg1"/>
            </a:solidFill>
            <a:ln>
              <a:noFill/>
            </a:ln>
            <a:effectLst>
              <a:outerShdw blurRad="3683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3" name="矩形: 圆角 2"/>
            <p:cNvSpPr/>
            <p:nvPr/>
          </p:nvSpPr>
          <p:spPr>
            <a:xfrm>
              <a:off x="776514" y="2191657"/>
              <a:ext cx="159657" cy="309154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8338456" y="1785257"/>
              <a:ext cx="3077029" cy="3875314"/>
            </a:xfrm>
            <a:prstGeom prst="roundRect">
              <a:avLst>
                <a:gd name="adj" fmla="val 4403"/>
              </a:avLst>
            </a:prstGeom>
            <a:blipFill dpi="0" rotWithShape="1">
              <a:blip r:embed="rId1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saturation sat="33000"/>
                        </a14:imgEffect>
                      </a14:imgLayer>
                    </a14:imgProps>
                  </a:ext>
                </a:extLst>
              </a:blip>
              <a:srcRect/>
              <a:tile tx="-131445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529715" y="2385695"/>
            <a:ext cx="3378200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企业年度项目总结</a:t>
            </a:r>
            <a:endParaRPr lang="zh-CN" altLang="en-US" sz="28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29438" y="3432226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29438" y="4324778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89595" y="2560283"/>
            <a:ext cx="470102" cy="47010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77940" y="3566507"/>
            <a:ext cx="493413" cy="47010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521193" y="4572730"/>
            <a:ext cx="406906" cy="341801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5123544" y="-94343"/>
            <a:ext cx="0" cy="79538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6966858" y="-94343"/>
            <a:ext cx="0" cy="79538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8810172" y="-94343"/>
            <a:ext cx="0" cy="79538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0653486" y="-94343"/>
            <a:ext cx="0" cy="79538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5123544" y="729598"/>
            <a:ext cx="1843255" cy="4049874"/>
            <a:chOff x="5123544" y="729598"/>
            <a:chExt cx="1843255" cy="4049874"/>
          </a:xfrm>
        </p:grpSpPr>
        <p:sp>
          <p:nvSpPr>
            <p:cNvPr id="10" name="矩形 9"/>
            <p:cNvSpPr/>
            <p:nvPr/>
          </p:nvSpPr>
          <p:spPr>
            <a:xfrm>
              <a:off x="5123544" y="1378857"/>
              <a:ext cx="1843255" cy="2583543"/>
            </a:xfrm>
            <a:prstGeom prst="rect">
              <a:avLst/>
            </a:prstGeom>
            <a:blipFill>
              <a:blip r:embed="rId1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saturation sat="33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225143" y="900339"/>
              <a:ext cx="14658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249374" y="729598"/>
              <a:ext cx="11347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ADD TITLE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894151" y="4133141"/>
              <a:ext cx="4221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01</a:t>
              </a:r>
              <a:endParaRPr lang="en-US" altLang="zh-CN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966741" y="1913598"/>
            <a:ext cx="1843372" cy="3810017"/>
            <a:chOff x="6966741" y="1913598"/>
            <a:chExt cx="1843372" cy="3810017"/>
          </a:xfrm>
        </p:grpSpPr>
        <p:sp>
          <p:nvSpPr>
            <p:cNvPr id="11" name="矩形 10"/>
            <p:cNvSpPr/>
            <p:nvPr/>
          </p:nvSpPr>
          <p:spPr>
            <a:xfrm>
              <a:off x="6966741" y="2590799"/>
              <a:ext cx="1843372" cy="2583543"/>
            </a:xfrm>
            <a:prstGeom prst="rect">
              <a:avLst/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33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121771" y="2103081"/>
              <a:ext cx="14658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121645" y="1913598"/>
              <a:ext cx="11347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ADD TITLE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609364" y="5354283"/>
              <a:ext cx="4906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02</a:t>
              </a:r>
              <a:endParaRPr lang="en-US" altLang="zh-CN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832851" y="1208116"/>
            <a:ext cx="1820515" cy="3817062"/>
            <a:chOff x="8832851" y="1208116"/>
            <a:chExt cx="1820515" cy="3817062"/>
          </a:xfrm>
        </p:grpSpPr>
        <p:sp>
          <p:nvSpPr>
            <p:cNvPr id="12" name="矩形 11"/>
            <p:cNvSpPr/>
            <p:nvPr/>
          </p:nvSpPr>
          <p:spPr>
            <a:xfrm>
              <a:off x="8832851" y="1923141"/>
              <a:ext cx="1820515" cy="2583543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998734" y="1378857"/>
              <a:ext cx="14658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400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添加标题</a:t>
              </a:r>
              <a:endPara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022545" y="1208116"/>
              <a:ext cx="11347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ADD TITLE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486327" y="4655846"/>
              <a:ext cx="4906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rPr>
                <a:t>03</a:t>
              </a:r>
              <a:endParaRPr lang="en-US" altLang="zh-CN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738505" y="1374775"/>
            <a:ext cx="3378200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企业年度项目总结</a:t>
            </a:r>
            <a:endParaRPr lang="zh-CN" altLang="en-US" sz="28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38594" y="2421429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38594" y="3313981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538513" y="4655846"/>
            <a:ext cx="2463975" cy="119354"/>
            <a:chOff x="1538513" y="4655846"/>
            <a:chExt cx="2463975" cy="119354"/>
          </a:xfrm>
        </p:grpSpPr>
        <p:sp>
          <p:nvSpPr>
            <p:cNvPr id="33" name="矩形 32"/>
            <p:cNvSpPr/>
            <p:nvPr/>
          </p:nvSpPr>
          <p:spPr>
            <a:xfrm>
              <a:off x="1538513" y="4655846"/>
              <a:ext cx="1611084" cy="1193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3149597" y="4655846"/>
              <a:ext cx="852891" cy="11935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538513" y="5025178"/>
            <a:ext cx="2463965" cy="119354"/>
            <a:chOff x="1538513" y="5025178"/>
            <a:chExt cx="2463965" cy="119354"/>
          </a:xfrm>
        </p:grpSpPr>
        <p:sp>
          <p:nvSpPr>
            <p:cNvPr id="35" name="矩形 34"/>
            <p:cNvSpPr/>
            <p:nvPr/>
          </p:nvSpPr>
          <p:spPr>
            <a:xfrm>
              <a:off x="1538513" y="5025178"/>
              <a:ext cx="1033230" cy="1193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564047" y="5025178"/>
              <a:ext cx="1438431" cy="11935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714099" y="4596619"/>
            <a:ext cx="8302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添加标题</a:t>
            </a:r>
            <a:endParaRPr lang="zh-CN" altLang="en-US" sz="1050" spc="200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14099" y="4957897"/>
            <a:ext cx="8302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添加标题</a:t>
            </a:r>
            <a:endParaRPr lang="zh-CN" altLang="en-US" sz="1050" spc="200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14099" y="5328834"/>
            <a:ext cx="8302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添加标题</a:t>
            </a:r>
            <a:endParaRPr lang="zh-CN" altLang="en-US" sz="1050" spc="200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538513" y="5394510"/>
            <a:ext cx="2463961" cy="119354"/>
            <a:chOff x="1538513" y="5394510"/>
            <a:chExt cx="2463961" cy="119354"/>
          </a:xfrm>
        </p:grpSpPr>
        <p:sp>
          <p:nvSpPr>
            <p:cNvPr id="38" name="矩形 37"/>
            <p:cNvSpPr/>
            <p:nvPr/>
          </p:nvSpPr>
          <p:spPr>
            <a:xfrm>
              <a:off x="1538513" y="5394510"/>
              <a:ext cx="1415753" cy="1193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2954266" y="5394510"/>
              <a:ext cx="1048208" cy="11935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998486" y="4573536"/>
            <a:ext cx="650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75%</a:t>
            </a:r>
            <a:endParaRPr lang="en-US" altLang="zh-CN" sz="12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998486" y="4944386"/>
            <a:ext cx="650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56%</a:t>
            </a:r>
            <a:endParaRPr lang="en-US" altLang="zh-CN" sz="12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998486" y="5315236"/>
            <a:ext cx="650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32%</a:t>
            </a:r>
            <a:endParaRPr lang="en-US" altLang="zh-CN" sz="12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31" grpId="0"/>
      <p:bldP spid="32" grpId="0"/>
      <p:bldP spid="40" grpId="0"/>
      <p:bldP spid="41" grpId="0"/>
      <p:bldP spid="42" grpId="0"/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540500"/>
            <a:ext cx="12192000" cy="317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1117600" y="241299"/>
            <a:ext cx="32766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9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“</a:t>
            </a:r>
            <a:endParaRPr lang="zh-CN" altLang="en-US" sz="239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39900" y="2335530"/>
            <a:ext cx="3378200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企业年度项目总结</a:t>
            </a:r>
            <a:endParaRPr lang="zh-CN" altLang="en-US" sz="28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40073" y="3302018"/>
            <a:ext cx="4468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40073" y="4028580"/>
            <a:ext cx="4468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662267" y="2111652"/>
            <a:ext cx="3276600" cy="3276600"/>
            <a:chOff x="7371982" y="2130236"/>
            <a:chExt cx="3276600" cy="3276600"/>
          </a:xfrm>
        </p:grpSpPr>
        <p:sp>
          <p:nvSpPr>
            <p:cNvPr id="9" name="椭圆 8"/>
            <p:cNvSpPr/>
            <p:nvPr/>
          </p:nvSpPr>
          <p:spPr>
            <a:xfrm>
              <a:off x="7371982" y="2130236"/>
              <a:ext cx="3276600" cy="3276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19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293438" y="3051692"/>
              <a:ext cx="1433689" cy="1433689"/>
            </a:xfrm>
            <a:prstGeom prst="rect">
              <a:avLst/>
            </a:prstGeom>
          </p:spPr>
        </p:pic>
      </p:grpSp>
      <p:sp>
        <p:nvSpPr>
          <p:cNvPr id="13" name="文本框 12"/>
          <p:cNvSpPr txBox="1"/>
          <p:nvPr/>
        </p:nvSpPr>
        <p:spPr>
          <a:xfrm>
            <a:off x="1740073" y="4755142"/>
            <a:ext cx="4468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latin typeface="思源黑体 CN Heavy" panose="020B0A00000000000000" charset="-122"/>
                <a:ea typeface="思源黑体 CN Heavy" panose="020B0A00000000000000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  <a:endParaRPr lang="zh-CN" altLang="en-US" sz="1400" spc="400" dirty="0"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" grpId="0" animBg="1"/>
      <p:bldP spid="3" grpId="0"/>
      <p:bldP spid="7" grpId="0"/>
      <p:bldP spid="8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407812" y="4912603"/>
            <a:ext cx="1056397" cy="10563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727792" y="1136552"/>
            <a:ext cx="563400" cy="56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397892" y="-623833"/>
            <a:ext cx="1629792" cy="16297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919450" y="5253200"/>
            <a:ext cx="449100" cy="449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charset="-122"/>
              <a:ea typeface="思源黑体 CN Heavy" panose="020B0A00000000000000" charset="-122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048000" y="1443260"/>
            <a:ext cx="6096000" cy="3971481"/>
            <a:chOff x="3048000" y="1443260"/>
            <a:chExt cx="6096000" cy="3971481"/>
          </a:xfrm>
        </p:grpSpPr>
        <p:grpSp>
          <p:nvGrpSpPr>
            <p:cNvPr id="15" name="组合 14"/>
            <p:cNvGrpSpPr/>
            <p:nvPr/>
          </p:nvGrpSpPr>
          <p:grpSpPr>
            <a:xfrm>
              <a:off x="3048000" y="1443260"/>
              <a:ext cx="6096000" cy="3971481"/>
              <a:chOff x="3048000" y="1443260"/>
              <a:chExt cx="6096000" cy="3971481"/>
            </a:xfrm>
          </p:grpSpPr>
          <p:sp>
            <p:nvSpPr>
              <p:cNvPr id="17" name="矩形: 圆角 1"/>
              <p:cNvSpPr/>
              <p:nvPr/>
            </p:nvSpPr>
            <p:spPr>
              <a:xfrm rot="2684577">
                <a:off x="4110260" y="1443260"/>
                <a:ext cx="3971481" cy="3971481"/>
              </a:xfrm>
              <a:prstGeom prst="roundRect">
                <a:avLst>
                  <a:gd name="adj" fmla="val 1336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46100" sx="101000" sy="101000" algn="ctr" rotWithShape="0">
                  <a:schemeClr val="tx1">
                    <a:lumMod val="65000"/>
                    <a:lumOff val="35000"/>
                    <a:alpha val="19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文本框 5"/>
              <p:cNvSpPr txBox="1"/>
              <p:nvPr/>
            </p:nvSpPr>
            <p:spPr>
              <a:xfrm>
                <a:off x="3048000" y="3370650"/>
                <a:ext cx="6096000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项目问题总结</a:t>
                </a:r>
                <a:endParaRPr kumimoji="0" lang="en-US" altLang="zh-CN" sz="32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Heavy" panose="020B0A00000000000000" charset="-122"/>
                    <a:ea typeface="思源黑体 CN Heavy" panose="020B0A00000000000000" charset="-122"/>
                    <a:cs typeface="+mn-ea"/>
                    <a:sym typeface="+mn-lt"/>
                  </a:rPr>
                  <a:t>汇总分析</a:t>
                </a:r>
                <a:endParaRPr kumimoji="0" lang="zh-CN" altLang="en-US" sz="32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Heavy" panose="020B0A00000000000000" charset="-122"/>
                  <a:ea typeface="思源黑体 CN Heavy" panose="020B0A00000000000000" charset="-122"/>
                  <a:cs typeface="+mn-ea"/>
                  <a:sym typeface="+mn-lt"/>
                </a:endParaRPr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379155" y="1848473"/>
              <a:ext cx="1433689" cy="1433689"/>
            </a:xfrm>
            <a:prstGeom prst="rect">
              <a:avLst/>
            </a:prstGeom>
          </p:spPr>
        </p:pic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3" grpId="0" animBg="1"/>
      <p:bldP spid="4" grpId="0" animBg="1"/>
      <p:bldP spid="11" grpId="0" animBg="1"/>
      <p:bldP spid="12" grpId="0" animBg="1"/>
    </p:bldLst>
  </p:timing>
</p:sld>
</file>

<file path=ppt/tags/tag1.xml><?xml version="1.0" encoding="utf-8"?>
<p:tagLst xmlns:p="http://schemas.openxmlformats.org/presentationml/2006/main">
  <p:tag name="TIMING" val="|0.1|0.6|0.5|0.9"/>
</p:tagLst>
</file>

<file path=ppt/tags/tag10.xml><?xml version="1.0" encoding="utf-8"?>
<p:tagLst xmlns:p="http://schemas.openxmlformats.org/presentationml/2006/main">
  <p:tag name="TIMING" val="|0.5|0.6|0.5|0.7|0.6"/>
</p:tagLst>
</file>

<file path=ppt/tags/tag11.xml><?xml version="1.0" encoding="utf-8"?>
<p:tagLst xmlns:p="http://schemas.openxmlformats.org/presentationml/2006/main">
  <p:tag name="TIMING" val="|0.5|0.5|0.6|0.6"/>
</p:tagLst>
</file>

<file path=ppt/tags/tag12.xml><?xml version="1.0" encoding="utf-8"?>
<p:tagLst xmlns:p="http://schemas.openxmlformats.org/presentationml/2006/main">
  <p:tag name="TIMING" val="|0.5|0.5|0.6|0.7|0.6|0.6|0.5|0.6|0.5"/>
</p:tagLst>
</file>

<file path=ppt/tags/tag13.xml><?xml version="1.0" encoding="utf-8"?>
<p:tagLst xmlns:p="http://schemas.openxmlformats.org/presentationml/2006/main">
  <p:tag name="TIMING" val="|0|0.6"/>
</p:tagLst>
</file>

<file path=ppt/tags/tag14.xml><?xml version="1.0" encoding="utf-8"?>
<p:tagLst xmlns:p="http://schemas.openxmlformats.org/presentationml/2006/main">
  <p:tag name="TIMING" val="|0.8|0.6|0.7|2.3|1.3|1.3"/>
</p:tagLst>
</file>

<file path=ppt/tags/tag15.xml><?xml version="1.0" encoding="utf-8"?>
<p:tagLst xmlns:p="http://schemas.openxmlformats.org/presentationml/2006/main">
  <p:tag name="TIMING" val="|0.4|0.7|0.5|0.5|0.5|0.6|0.6"/>
</p:tagLst>
</file>

<file path=ppt/tags/tag16.xml><?xml version="1.0" encoding="utf-8"?>
<p:tagLst xmlns:p="http://schemas.openxmlformats.org/presentationml/2006/main">
  <p:tag name="TIMING" val="|0.5|0.5|0.6|0.6"/>
</p:tagLst>
</file>

<file path=ppt/tags/tag17.xml><?xml version="1.0" encoding="utf-8"?>
<p:tagLst xmlns:p="http://schemas.openxmlformats.org/presentationml/2006/main">
  <p:tag name="TIMING" val="|0.1|0.6"/>
</p:tagLst>
</file>

<file path=ppt/tags/tag18.xml><?xml version="1.0" encoding="utf-8"?>
<p:tagLst xmlns:p="http://schemas.openxmlformats.org/presentationml/2006/main">
  <p:tag name="TIMING" val="|0.8|0.5|0.6|0.3|0.5"/>
</p:tagLst>
</file>

<file path=ppt/tags/tag19.xml><?xml version="1.0" encoding="utf-8"?>
<p:tagLst xmlns:p="http://schemas.openxmlformats.org/presentationml/2006/main">
  <p:tag name="TIMING" val="|0.6|0.5|0.5|0.8"/>
</p:tagLst>
</file>

<file path=ppt/tags/tag2.xml><?xml version="1.0" encoding="utf-8"?>
<p:tagLst xmlns:p="http://schemas.openxmlformats.org/presentationml/2006/main">
  <p:tag name="TIMING" val="|0.6|0.6|0.6|0.7|0.4|0.5|0.5|0.5|0.5|0.4"/>
</p:tagLst>
</file>

<file path=ppt/tags/tag20.xml><?xml version="1.0" encoding="utf-8"?>
<p:tagLst xmlns:p="http://schemas.openxmlformats.org/presentationml/2006/main">
  <p:tag name="TIMING" val="|0.4|0.5"/>
</p:tagLst>
</file>

<file path=ppt/tags/tag21.xml><?xml version="1.0" encoding="utf-8"?>
<p:tagLst xmlns:p="http://schemas.openxmlformats.org/presentationml/2006/main">
  <p:tag name="TIMING" val="|0.1|0.6|0.5|0.9"/>
</p:tagLst>
</file>

<file path=ppt/tags/tag3.xml><?xml version="1.0" encoding="utf-8"?>
<p:tagLst xmlns:p="http://schemas.openxmlformats.org/presentationml/2006/main">
  <p:tag name="TIMING" val="|0.5|0.4"/>
</p:tagLst>
</file>

<file path=ppt/tags/tag4.xml><?xml version="1.0" encoding="utf-8"?>
<p:tagLst xmlns:p="http://schemas.openxmlformats.org/presentationml/2006/main">
  <p:tag name="TIMING" val="|0.5|0.5|0.6|0.5|0.4"/>
</p:tagLst>
</file>

<file path=ppt/tags/tag5.xml><?xml version="1.0" encoding="utf-8"?>
<p:tagLst xmlns:p="http://schemas.openxmlformats.org/presentationml/2006/main">
  <p:tag name="TIMING" val="|0.3|0.4|0.4|0.8"/>
</p:tagLst>
</file>

<file path=ppt/tags/tag6.xml><?xml version="1.0" encoding="utf-8"?>
<p:tagLst xmlns:p="http://schemas.openxmlformats.org/presentationml/2006/main">
  <p:tag name="TIMING" val="|0|0.6|0.5"/>
</p:tagLst>
</file>

<file path=ppt/tags/tag7.xml><?xml version="1.0" encoding="utf-8"?>
<p:tagLst xmlns:p="http://schemas.openxmlformats.org/presentationml/2006/main">
  <p:tag name="TIMING" val="|0.5|0.8|1|0.8|0.7|0.6|0.7|0.7|0.5|0.6|0.6|0.6"/>
</p:tagLst>
</file>

<file path=ppt/tags/tag8.xml><?xml version="1.0" encoding="utf-8"?>
<p:tagLst xmlns:p="http://schemas.openxmlformats.org/presentationml/2006/main">
  <p:tag name="TIMING" val="|0.6|0.6|0.7|0.6"/>
</p:tagLst>
</file>

<file path=ppt/tags/tag9.xml><?xml version="1.0" encoding="utf-8"?>
<p:tagLst xmlns:p="http://schemas.openxmlformats.org/presentationml/2006/main">
  <p:tag name="TIMING" val="|0.4|0.5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jj2gxoh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2071</Words>
  <Application>WPS 演示</Application>
  <PresentationFormat>自定义</PresentationFormat>
  <Paragraphs>312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Arial Unicode MS</vt:lpstr>
      <vt:lpstr>Calibri</vt:lpstr>
      <vt:lpstr>汉仪中圆简</vt:lpstr>
      <vt:lpstr>Arial</vt:lpstr>
      <vt:lpstr>思源黑体 CN Heavy</vt:lpstr>
      <vt:lpstr>思源宋体 CN Heavy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小清新商务汇报PPT</dc:title>
  <dc:creator>番薯</dc:creator>
  <cp:lastModifiedBy>黄子涵</cp:lastModifiedBy>
  <cp:revision>152</cp:revision>
  <dcterms:created xsi:type="dcterms:W3CDTF">2020-11-05T09:34:00Z</dcterms:created>
  <dcterms:modified xsi:type="dcterms:W3CDTF">2022-02-21T12:01:21Z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3CB9BB8005FF49FA90893D7FD58497DB</vt:lpwstr>
  </property>
  <property fmtid="{D5CDD505-2E9C-101B-9397-08002B2CF9AE}" pid="3" name="KSOProductBuildVer">
    <vt:lpwstr>2052-11.1.0.11365</vt:lpwstr>
  </property>
</Properties>
</file>