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2.xml" ContentType="application/vnd.openxmlformats-officedocument.themeOverr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4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5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6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7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notesSlides/notesSlide9.xml" ContentType="application/vnd.openxmlformats-officedocument.presentationml.notesSlide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10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notesSlides/notesSlide11.xml" ContentType="application/vnd.openxmlformats-officedocument.presentationml.notesSlide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notesSlides/notesSlide12.xml" ContentType="application/vnd.openxmlformats-officedocument.presentationml.notesSlide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notesSlides/notesSlide13.xml" ContentType="application/vnd.openxmlformats-officedocument.presentationml.notesSlide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notesSlides/notesSlide16.xml" ContentType="application/vnd.openxmlformats-officedocument.presentationml.notesSlide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notesSlides/notesSlide20.xml" ContentType="application/vnd.openxmlformats-officedocument.presentationml.notesSlide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notesSlides/notesSlide21.xml" ContentType="application/vnd.openxmlformats-officedocument.presentationml.notesSlide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notesSlides/notesSlide24.xml" ContentType="application/vnd.openxmlformats-officedocument.presentationml.notesSlide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60" r:id="rId2"/>
    <p:sldId id="278" r:id="rId3"/>
    <p:sldId id="256" r:id="rId4"/>
    <p:sldId id="259" r:id="rId5"/>
    <p:sldId id="263" r:id="rId6"/>
    <p:sldId id="277" r:id="rId7"/>
    <p:sldId id="269" r:id="rId8"/>
    <p:sldId id="265" r:id="rId9"/>
    <p:sldId id="279" r:id="rId10"/>
    <p:sldId id="261" r:id="rId11"/>
    <p:sldId id="273" r:id="rId12"/>
    <p:sldId id="267" r:id="rId13"/>
    <p:sldId id="268" r:id="rId14"/>
    <p:sldId id="280" r:id="rId15"/>
    <p:sldId id="274" r:id="rId16"/>
    <p:sldId id="262" r:id="rId17"/>
    <p:sldId id="270" r:id="rId18"/>
    <p:sldId id="271" r:id="rId19"/>
    <p:sldId id="272" r:id="rId20"/>
    <p:sldId id="281" r:id="rId21"/>
    <p:sldId id="266" r:id="rId22"/>
    <p:sldId id="264" r:id="rId23"/>
    <p:sldId id="276" r:id="rId24"/>
    <p:sldId id="275" r:id="rId25"/>
    <p:sldId id="282" r:id="rId26"/>
  </p:sldIdLst>
  <p:sldSz cx="9144000" cy="5143500" type="screen16x9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12" userDrawn="1">
          <p15:clr>
            <a:srgbClr val="A4A3A4"/>
          </p15:clr>
        </p15:guide>
        <p15:guide id="2" pos="290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81" autoAdjust="0"/>
    <p:restoredTop sz="94660"/>
  </p:normalViewPr>
  <p:slideViewPr>
    <p:cSldViewPr snapToGrid="0" showGuides="1">
      <p:cViewPr varScale="1">
        <p:scale>
          <a:sx n="143" d="100"/>
          <a:sy n="143" d="100"/>
        </p:scale>
        <p:origin x="762" y="102"/>
      </p:cViewPr>
      <p:guideLst>
        <p:guide orient="horz" pos="1212"/>
        <p:guide pos="290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35F6-4AB7-A182-B7B354D0366C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5F6-4AB7-A182-B7B354D0366C}"/>
              </c:ext>
            </c:extLst>
          </c:dPt>
          <c:cat>
            <c:strRef>
              <c:f>Sheet1!$A$2:$A$3</c:f>
              <c:strCache>
                <c:ptCount val="2"/>
                <c:pt idx="0">
                  <c:v>实占百分比</c:v>
                </c:pt>
                <c:pt idx="1">
                  <c:v>余下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5F6-4AB7-A182-B7B354D036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E85-422C-A00D-8FCDCB3AF9CD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E85-422C-A00D-8FCDCB3AF9CD}"/>
              </c:ext>
            </c:extLst>
          </c:dPt>
          <c:cat>
            <c:strRef>
              <c:f>Sheet1!$A$2:$A$3</c:f>
              <c:strCache>
                <c:ptCount val="2"/>
                <c:pt idx="0">
                  <c:v>实占百分比</c:v>
                </c:pt>
                <c:pt idx="1">
                  <c:v>余下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E85-422C-A00D-8FCDCB3AF9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0E7-4211-8DC4-FBD5FC7F1751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0E7-4211-8DC4-FBD5FC7F1751}"/>
              </c:ext>
            </c:extLst>
          </c:dPt>
          <c:cat>
            <c:strRef>
              <c:f>Sheet1!$A$2:$A$3</c:f>
              <c:strCache>
                <c:ptCount val="2"/>
                <c:pt idx="0">
                  <c:v>实占百分比</c:v>
                </c:pt>
                <c:pt idx="1">
                  <c:v>余下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45</c:v>
                </c:pt>
                <c:pt idx="1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0E7-4211-8DC4-FBD5FC7F17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F532DA-A408-4885-89E3-2CC7C2EB9661}" type="datetimeFigureOut">
              <a:rPr lang="zh-CN" altLang="en-US" smtClean="0"/>
              <a:t>2018/3/30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09A786-D8F5-412A-9818-D45DD66DB7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04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9A786-D8F5-412A-9818-D45DD66DB71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1960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9A786-D8F5-412A-9818-D45DD66DB71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5991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9A786-D8F5-412A-9818-D45DD66DB71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5311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9A786-D8F5-412A-9818-D45DD66DB71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4134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9A786-D8F5-412A-9818-D45DD66DB71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060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9A786-D8F5-412A-9818-D45DD66DB71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623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9A786-D8F5-412A-9818-D45DD66DB71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6274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9A786-D8F5-412A-9818-D45DD66DB71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9918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9A786-D8F5-412A-9818-D45DD66DB71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3492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9A786-D8F5-412A-9818-D45DD66DB71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8985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9A786-D8F5-412A-9818-D45DD66DB71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878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9A786-D8F5-412A-9818-D45DD66DB71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098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9A786-D8F5-412A-9818-D45DD66DB71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1967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9A786-D8F5-412A-9818-D45DD66DB71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7192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9A786-D8F5-412A-9818-D45DD66DB71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3146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9A786-D8F5-412A-9818-D45DD66DB71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5684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9A786-D8F5-412A-9818-D45DD66DB71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4064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9A786-D8F5-412A-9818-D45DD66DB71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2477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9A786-D8F5-412A-9818-D45DD66DB71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1244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9A786-D8F5-412A-9818-D45DD66DB71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1402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9A786-D8F5-412A-9818-D45DD66DB71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1488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9A786-D8F5-412A-9818-D45DD66DB71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0895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9A786-D8F5-412A-9818-D45DD66DB71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8246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9A786-D8F5-412A-9818-D45DD66DB71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0162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9A786-D8F5-412A-9818-D45DD66DB71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8402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tags" Target="../tags/tag4.xml"/><Relationship Id="rId7" Type="http://schemas.openxmlformats.org/officeDocument/2006/relationships/image" Target="../media/image1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_图片 20">
            <a:extLst>
              <a:ext uri="{FF2B5EF4-FFF2-40B4-BE49-F238E27FC236}">
                <a16:creationId xmlns:a16="http://schemas.microsoft.com/office/drawing/2014/main" id="{9EA0E874-9799-4FEF-ABC0-9734CF604346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4076" y="118330"/>
            <a:ext cx="1609244" cy="1152525"/>
          </a:xfrm>
          <a:prstGeom prst="rect">
            <a:avLst/>
          </a:prstGeom>
        </p:spPr>
      </p:pic>
      <p:cxnSp>
        <p:nvCxnSpPr>
          <p:cNvPr id="11" name="PA_直接连接符 2">
            <a:extLst>
              <a:ext uri="{FF2B5EF4-FFF2-40B4-BE49-F238E27FC236}">
                <a16:creationId xmlns:a16="http://schemas.microsoft.com/office/drawing/2014/main" id="{E1037BBA-C881-45CD-8B0B-F4A538EEA84B}"/>
              </a:ext>
            </a:extLst>
          </p:cNvPr>
          <p:cNvCxnSpPr>
            <a:cxnSpLocks/>
          </p:cNvCxnSpPr>
          <p:nvPr userDrawn="1">
            <p:custDataLst>
              <p:tags r:id="rId2"/>
            </p:custDataLst>
          </p:nvPr>
        </p:nvCxnSpPr>
        <p:spPr>
          <a:xfrm flipV="1">
            <a:off x="9001125" y="323850"/>
            <a:ext cx="0" cy="1657350"/>
          </a:xfrm>
          <a:prstGeom prst="line">
            <a:avLst/>
          </a:prstGeom>
          <a:ln>
            <a:solidFill>
              <a:schemeClr val="accent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A_直接连接符 2">
            <a:extLst>
              <a:ext uri="{FF2B5EF4-FFF2-40B4-BE49-F238E27FC236}">
                <a16:creationId xmlns:a16="http://schemas.microsoft.com/office/drawing/2014/main" id="{32C8109F-BAB1-4F5A-8718-3BF018D7C9FA}"/>
              </a:ext>
            </a:extLst>
          </p:cNvPr>
          <p:cNvCxnSpPr>
            <a:cxnSpLocks/>
          </p:cNvCxnSpPr>
          <p:nvPr userDrawn="1">
            <p:custDataLst>
              <p:tags r:id="rId3"/>
            </p:custDataLst>
          </p:nvPr>
        </p:nvCxnSpPr>
        <p:spPr>
          <a:xfrm>
            <a:off x="9001125" y="3162300"/>
            <a:ext cx="0" cy="1657350"/>
          </a:xfrm>
          <a:prstGeom prst="line">
            <a:avLst/>
          </a:prstGeom>
          <a:ln>
            <a:solidFill>
              <a:schemeClr val="accent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5B78EB81-F5B7-4314-807C-543DF5CFA989}"/>
              </a:ext>
            </a:extLst>
          </p:cNvPr>
          <p:cNvSpPr txBox="1"/>
          <p:nvPr userDrawn="1"/>
        </p:nvSpPr>
        <p:spPr>
          <a:xfrm>
            <a:off x="8768042" y="2147888"/>
            <a:ext cx="400110" cy="8477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14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  <a:cs typeface="方正仿郭简体" panose="03000509000000000000" pitchFamily="65" charset="-122"/>
              </a:rPr>
              <a:t>忆江南</a:t>
            </a:r>
          </a:p>
        </p:txBody>
      </p:sp>
      <p:cxnSp>
        <p:nvCxnSpPr>
          <p:cNvPr id="14" name="PA_直接连接符 2">
            <a:extLst>
              <a:ext uri="{FF2B5EF4-FFF2-40B4-BE49-F238E27FC236}">
                <a16:creationId xmlns:a16="http://schemas.microsoft.com/office/drawing/2014/main" id="{F5B6082C-F9FD-4F18-99D2-F60C594D5F34}"/>
              </a:ext>
            </a:extLst>
          </p:cNvPr>
          <p:cNvCxnSpPr>
            <a:cxnSpLocks/>
          </p:cNvCxnSpPr>
          <p:nvPr userDrawn="1">
            <p:custDataLst>
              <p:tags r:id="rId4"/>
            </p:custDataLst>
          </p:nvPr>
        </p:nvCxnSpPr>
        <p:spPr>
          <a:xfrm flipV="1">
            <a:off x="142875" y="0"/>
            <a:ext cx="0" cy="1971675"/>
          </a:xfrm>
          <a:prstGeom prst="line">
            <a:avLst/>
          </a:prstGeom>
          <a:ln>
            <a:solidFill>
              <a:schemeClr val="accent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A_直接连接符 2">
            <a:extLst>
              <a:ext uri="{FF2B5EF4-FFF2-40B4-BE49-F238E27FC236}">
                <a16:creationId xmlns:a16="http://schemas.microsoft.com/office/drawing/2014/main" id="{F7B5E95F-0579-466D-8417-9CB32A5C70D6}"/>
              </a:ext>
            </a:extLst>
          </p:cNvPr>
          <p:cNvCxnSpPr>
            <a:cxnSpLocks/>
          </p:cNvCxnSpPr>
          <p:nvPr userDrawn="1">
            <p:custDataLst>
              <p:tags r:id="rId5"/>
            </p:custDataLst>
          </p:nvPr>
        </p:nvCxnSpPr>
        <p:spPr>
          <a:xfrm>
            <a:off x="142875" y="3162300"/>
            <a:ext cx="0" cy="1657350"/>
          </a:xfrm>
          <a:prstGeom prst="line">
            <a:avLst/>
          </a:prstGeom>
          <a:ln>
            <a:solidFill>
              <a:schemeClr val="accent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449772AB-04A0-4F94-87E0-C8854FF04438}"/>
              </a:ext>
            </a:extLst>
          </p:cNvPr>
          <p:cNvSpPr txBox="1"/>
          <p:nvPr userDrawn="1"/>
        </p:nvSpPr>
        <p:spPr>
          <a:xfrm>
            <a:off x="-52108" y="2138363"/>
            <a:ext cx="400110" cy="8477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14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  <a:cs typeface="方正仿郭简体" panose="03000509000000000000" pitchFamily="65" charset="-122"/>
              </a:rPr>
              <a:t>忆江南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8C74ECC5-A077-4D55-964F-B6D4A52CB8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1" b="93270"/>
          <a:stretch/>
        </p:blipFill>
        <p:spPr>
          <a:xfrm>
            <a:off x="869949" y="0"/>
            <a:ext cx="7404100" cy="21119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B31E2923-5C9B-4434-A86C-2BBC43B61A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215"/>
          <a:stretch/>
        </p:blipFill>
        <p:spPr>
          <a:xfrm>
            <a:off x="0" y="4686299"/>
            <a:ext cx="9144000" cy="493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654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18DD2-A6E7-4FF2-BFD9-809B398552FE}" type="datetimeFigureOut">
              <a:rPr lang="zh-CN" altLang="en-US" smtClean="0"/>
              <a:t>2018/3/30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A7BFB-BD7F-4991-82E1-176FE1A469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021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18DD2-A6E7-4FF2-BFD9-809B398552FE}" type="datetimeFigureOut">
              <a:rPr lang="zh-CN" altLang="en-US" smtClean="0"/>
              <a:t>2018/3/30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A7BFB-BD7F-4991-82E1-176FE1A469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884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18DD2-A6E7-4FF2-BFD9-809B398552FE}" type="datetimeFigureOut">
              <a:rPr lang="zh-CN" altLang="en-US" smtClean="0"/>
              <a:t>2018/3/30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A7BFB-BD7F-4991-82E1-176FE1A469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982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18DD2-A6E7-4FF2-BFD9-809B398552FE}" type="datetimeFigureOut">
              <a:rPr lang="zh-CN" altLang="en-US" smtClean="0"/>
              <a:t>2018/3/30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A7BFB-BD7F-4991-82E1-176FE1A469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477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18DD2-A6E7-4FF2-BFD9-809B398552FE}" type="datetimeFigureOut">
              <a:rPr lang="zh-CN" altLang="en-US" smtClean="0"/>
              <a:t>2018/3/30 Friday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A7BFB-BD7F-4991-82E1-176FE1A469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481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18DD2-A6E7-4FF2-BFD9-809B398552FE}" type="datetimeFigureOut">
              <a:rPr lang="zh-CN" altLang="en-US" smtClean="0"/>
              <a:t>2018/3/30 Friday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A7BFB-BD7F-4991-82E1-176FE1A469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326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18DD2-A6E7-4FF2-BFD9-809B398552FE}" type="datetimeFigureOut">
              <a:rPr lang="zh-CN" altLang="en-US" smtClean="0"/>
              <a:t>2018/3/30 Friday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A7BFB-BD7F-4991-82E1-176FE1A469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5595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18DD2-A6E7-4FF2-BFD9-809B398552FE}" type="datetimeFigureOut">
              <a:rPr lang="zh-CN" altLang="en-US" smtClean="0"/>
              <a:t>2018/3/30 Friday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A7BFB-BD7F-4991-82E1-176FE1A469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166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18DD2-A6E7-4FF2-BFD9-809B398552FE}" type="datetimeFigureOut">
              <a:rPr lang="zh-CN" altLang="en-US" smtClean="0"/>
              <a:t>2018/3/30 Friday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A7BFB-BD7F-4991-82E1-176FE1A469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228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18DD2-A6E7-4FF2-BFD9-809B398552FE}" type="datetimeFigureOut">
              <a:rPr lang="zh-CN" altLang="en-US" smtClean="0"/>
              <a:t>2018/3/30 Friday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A7BFB-BD7F-4991-82E1-176FE1A469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791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018DD2-A6E7-4FF2-BFD9-809B398552FE}" type="datetimeFigureOut">
              <a:rPr lang="zh-CN" altLang="en-US" smtClean="0"/>
              <a:t>2018/3/30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8A7BFB-BD7F-4991-82E1-176FE1A469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07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1.mp3"/><Relationship Id="rId7" Type="http://schemas.openxmlformats.org/officeDocument/2006/relationships/image" Target="../media/image4.jp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notesSlide" Target="../notesSlides/notesSlide1.xml"/><Relationship Id="rId11" Type="http://schemas.openxmlformats.org/officeDocument/2006/relationships/image" Target="../media/image6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3.png"/><Relationship Id="rId4" Type="http://schemas.openxmlformats.org/officeDocument/2006/relationships/audio" Target="../media/media1.mp3"/><Relationship Id="rId9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3.png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image" Target="../media/image22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67.xml"/><Relationship Id="rId3" Type="http://schemas.openxmlformats.org/officeDocument/2006/relationships/tags" Target="../tags/tag62.xml"/><Relationship Id="rId7" Type="http://schemas.openxmlformats.org/officeDocument/2006/relationships/tags" Target="../tags/tag66.xml"/><Relationship Id="rId12" Type="http://schemas.openxmlformats.org/officeDocument/2006/relationships/image" Target="../media/image8.png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11" Type="http://schemas.openxmlformats.org/officeDocument/2006/relationships/image" Target="../media/image5.png"/><Relationship Id="rId5" Type="http://schemas.openxmlformats.org/officeDocument/2006/relationships/tags" Target="../tags/tag64.xml"/><Relationship Id="rId10" Type="http://schemas.openxmlformats.org/officeDocument/2006/relationships/notesSlide" Target="../notesSlides/notesSlide11.xml"/><Relationship Id="rId4" Type="http://schemas.openxmlformats.org/officeDocument/2006/relationships/tags" Target="../tags/tag63.xml"/><Relationship Id="rId9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13" Type="http://schemas.openxmlformats.org/officeDocument/2006/relationships/image" Target="../media/image28.png"/><Relationship Id="rId3" Type="http://schemas.openxmlformats.org/officeDocument/2006/relationships/tags" Target="../tags/tag70.xml"/><Relationship Id="rId7" Type="http://schemas.openxmlformats.org/officeDocument/2006/relationships/slideLayout" Target="../slideLayouts/slideLayout1.xml"/><Relationship Id="rId12" Type="http://schemas.microsoft.com/office/2007/relationships/hdphoto" Target="../media/hdphoto4.wdp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tags" Target="../tags/tag73.xml"/><Relationship Id="rId11" Type="http://schemas.openxmlformats.org/officeDocument/2006/relationships/image" Target="../media/image27.png"/><Relationship Id="rId5" Type="http://schemas.openxmlformats.org/officeDocument/2006/relationships/tags" Target="../tags/tag72.xml"/><Relationship Id="rId10" Type="http://schemas.openxmlformats.org/officeDocument/2006/relationships/image" Target="../media/image26.jpg"/><Relationship Id="rId4" Type="http://schemas.openxmlformats.org/officeDocument/2006/relationships/tags" Target="../tags/tag71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image" Target="../media/image29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3.png"/><Relationship Id="rId3" Type="http://schemas.openxmlformats.org/officeDocument/2006/relationships/tags" Target="../tags/tag78.xml"/><Relationship Id="rId7" Type="http://schemas.openxmlformats.org/officeDocument/2006/relationships/notesSlide" Target="../notesSlides/notesSlide14.xml"/><Relationship Id="rId12" Type="http://schemas.openxmlformats.org/officeDocument/2006/relationships/image" Target="../media/image1.png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5.png"/><Relationship Id="rId5" Type="http://schemas.openxmlformats.org/officeDocument/2006/relationships/tags" Target="../tags/tag80.xml"/><Relationship Id="rId10" Type="http://schemas.openxmlformats.org/officeDocument/2006/relationships/image" Target="../media/image7.png"/><Relationship Id="rId4" Type="http://schemas.openxmlformats.org/officeDocument/2006/relationships/tags" Target="../tags/tag79.xml"/><Relationship Id="rId9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13" Type="http://schemas.openxmlformats.org/officeDocument/2006/relationships/image" Target="../media/image13.png"/><Relationship Id="rId3" Type="http://schemas.openxmlformats.org/officeDocument/2006/relationships/tags" Target="../tags/tag83.xm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12.png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tags" Target="../tags/tag86.xml"/><Relationship Id="rId11" Type="http://schemas.openxmlformats.org/officeDocument/2006/relationships/image" Target="../media/image5.png"/><Relationship Id="rId5" Type="http://schemas.openxmlformats.org/officeDocument/2006/relationships/tags" Target="../tags/tag85.xml"/><Relationship Id="rId10" Type="http://schemas.microsoft.com/office/2007/relationships/hdphoto" Target="../media/hdphoto5.wdp"/><Relationship Id="rId4" Type="http://schemas.openxmlformats.org/officeDocument/2006/relationships/tags" Target="../tags/tag84.xml"/><Relationship Id="rId9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2.png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6" Type="http://schemas.openxmlformats.org/officeDocument/2006/relationships/image" Target="../media/image26.jp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7.xml"/><Relationship Id="rId9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microsoft.com/office/2007/relationships/hdphoto" Target="../media/hdphoto7.wdp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13" Type="http://schemas.openxmlformats.org/officeDocument/2006/relationships/slideLayout" Target="../slideLayouts/slideLayout7.xml"/><Relationship Id="rId18" Type="http://schemas.openxmlformats.org/officeDocument/2006/relationships/image" Target="../media/image2.jpeg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12" Type="http://schemas.openxmlformats.org/officeDocument/2006/relationships/tags" Target="../tags/tag20.xml"/><Relationship Id="rId17" Type="http://schemas.openxmlformats.org/officeDocument/2006/relationships/image" Target="../media/image8.png"/><Relationship Id="rId2" Type="http://schemas.openxmlformats.org/officeDocument/2006/relationships/tags" Target="../tags/tag10.xml"/><Relationship Id="rId16" Type="http://schemas.openxmlformats.org/officeDocument/2006/relationships/image" Target="../media/image7.png"/><Relationship Id="rId20" Type="http://schemas.openxmlformats.org/officeDocument/2006/relationships/image" Target="../media/image1.png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tags" Target="../tags/tag19.xml"/><Relationship Id="rId5" Type="http://schemas.openxmlformats.org/officeDocument/2006/relationships/tags" Target="../tags/tag13.xml"/><Relationship Id="rId15" Type="http://schemas.openxmlformats.org/officeDocument/2006/relationships/image" Target="../media/image5.png"/><Relationship Id="rId10" Type="http://schemas.openxmlformats.org/officeDocument/2006/relationships/tags" Target="../tags/tag18.xml"/><Relationship Id="rId19" Type="http://schemas.openxmlformats.org/officeDocument/2006/relationships/image" Target="../media/image3.png"/><Relationship Id="rId4" Type="http://schemas.openxmlformats.org/officeDocument/2006/relationships/tags" Target="../tags/tag12.xml"/><Relationship Id="rId9" Type="http://schemas.openxmlformats.org/officeDocument/2006/relationships/tags" Target="../tags/tag17.xml"/><Relationship Id="rId1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3.png"/><Relationship Id="rId3" Type="http://schemas.openxmlformats.org/officeDocument/2006/relationships/tags" Target="../tags/tag91.xml"/><Relationship Id="rId7" Type="http://schemas.openxmlformats.org/officeDocument/2006/relationships/notesSlide" Target="../notesSlides/notesSlide20.xml"/><Relationship Id="rId12" Type="http://schemas.openxmlformats.org/officeDocument/2006/relationships/image" Target="../media/image1.png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5.png"/><Relationship Id="rId5" Type="http://schemas.openxmlformats.org/officeDocument/2006/relationships/tags" Target="../tags/tag93.xml"/><Relationship Id="rId10" Type="http://schemas.openxmlformats.org/officeDocument/2006/relationships/image" Target="../media/image7.png"/><Relationship Id="rId4" Type="http://schemas.openxmlformats.org/officeDocument/2006/relationships/tags" Target="../tags/tag92.xml"/><Relationship Id="rId9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01.xml"/><Relationship Id="rId13" Type="http://schemas.openxmlformats.org/officeDocument/2006/relationships/image" Target="../media/image28.png"/><Relationship Id="rId3" Type="http://schemas.openxmlformats.org/officeDocument/2006/relationships/tags" Target="../tags/tag96.xml"/><Relationship Id="rId7" Type="http://schemas.openxmlformats.org/officeDocument/2006/relationships/tags" Target="../tags/tag100.xml"/><Relationship Id="rId12" Type="http://schemas.openxmlformats.org/officeDocument/2006/relationships/image" Target="../media/image29.png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tags" Target="../tags/tag99.xml"/><Relationship Id="rId11" Type="http://schemas.openxmlformats.org/officeDocument/2006/relationships/image" Target="../media/image5.png"/><Relationship Id="rId5" Type="http://schemas.openxmlformats.org/officeDocument/2006/relationships/tags" Target="../tags/tag98.xml"/><Relationship Id="rId10" Type="http://schemas.openxmlformats.org/officeDocument/2006/relationships/notesSlide" Target="../notesSlides/notesSlide21.xml"/><Relationship Id="rId4" Type="http://schemas.openxmlformats.org/officeDocument/2006/relationships/tags" Target="../tags/tag97.xml"/><Relationship Id="rId9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13" Type="http://schemas.openxmlformats.org/officeDocument/2006/relationships/image" Target="../media/image42.png"/><Relationship Id="rId3" Type="http://schemas.openxmlformats.org/officeDocument/2006/relationships/tags" Target="../tags/tag104.xm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41.png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6" Type="http://schemas.openxmlformats.org/officeDocument/2006/relationships/tags" Target="../tags/tag107.xml"/><Relationship Id="rId11" Type="http://schemas.microsoft.com/office/2007/relationships/hdphoto" Target="../media/hdphoto8.wdp"/><Relationship Id="rId5" Type="http://schemas.openxmlformats.org/officeDocument/2006/relationships/tags" Target="../tags/tag106.xml"/><Relationship Id="rId10" Type="http://schemas.openxmlformats.org/officeDocument/2006/relationships/image" Target="../media/image40.png"/><Relationship Id="rId4" Type="http://schemas.openxmlformats.org/officeDocument/2006/relationships/tags" Target="../tags/tag105.xml"/><Relationship Id="rId9" Type="http://schemas.openxmlformats.org/officeDocument/2006/relationships/image" Target="../media/image5.png"/><Relationship Id="rId14" Type="http://schemas.microsoft.com/office/2007/relationships/hdphoto" Target="../media/hdphoto9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microsoft.com/office/2007/relationships/hdphoto" Target="../media/hdphoto10.wdp"/><Relationship Id="rId4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115.xml"/><Relationship Id="rId13" Type="http://schemas.openxmlformats.org/officeDocument/2006/relationships/image" Target="../media/image46.png"/><Relationship Id="rId3" Type="http://schemas.openxmlformats.org/officeDocument/2006/relationships/tags" Target="../tags/tag110.xml"/><Relationship Id="rId7" Type="http://schemas.openxmlformats.org/officeDocument/2006/relationships/tags" Target="../tags/tag114.xml"/><Relationship Id="rId12" Type="http://schemas.openxmlformats.org/officeDocument/2006/relationships/image" Target="../media/image5.png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6" Type="http://schemas.openxmlformats.org/officeDocument/2006/relationships/tags" Target="../tags/tag113.xml"/><Relationship Id="rId11" Type="http://schemas.openxmlformats.org/officeDocument/2006/relationships/notesSlide" Target="../notesSlides/notesSlide24.xml"/><Relationship Id="rId5" Type="http://schemas.openxmlformats.org/officeDocument/2006/relationships/tags" Target="../tags/tag112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111.xml"/><Relationship Id="rId9" Type="http://schemas.openxmlformats.org/officeDocument/2006/relationships/tags" Target="../tags/tag116.xml"/><Relationship Id="rId14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microsoft.com/office/2007/relationships/hdphoto" Target="../media/hdphoto7.wdp"/><Relationship Id="rId3" Type="http://schemas.openxmlformats.org/officeDocument/2006/relationships/tags" Target="../tags/tag119.xml"/><Relationship Id="rId7" Type="http://schemas.openxmlformats.org/officeDocument/2006/relationships/image" Target="../media/image5.png"/><Relationship Id="rId12" Type="http://schemas.openxmlformats.org/officeDocument/2006/relationships/image" Target="../media/image39.png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6" Type="http://schemas.openxmlformats.org/officeDocument/2006/relationships/image" Target="../media/image48.png"/><Relationship Id="rId11" Type="http://schemas.openxmlformats.org/officeDocument/2006/relationships/image" Target="../media/image8.png"/><Relationship Id="rId5" Type="http://schemas.openxmlformats.org/officeDocument/2006/relationships/notesSlide" Target="../notesSlides/notesSlide2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13" Type="http://schemas.openxmlformats.org/officeDocument/2006/relationships/image" Target="../media/image1.png"/><Relationship Id="rId3" Type="http://schemas.openxmlformats.org/officeDocument/2006/relationships/tags" Target="../tags/tag22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5.png"/><Relationship Id="rId2" Type="http://schemas.openxmlformats.org/officeDocument/2006/relationships/tags" Target="../tags/tag21.xml"/><Relationship Id="rId1" Type="http://schemas.openxmlformats.org/officeDocument/2006/relationships/themeOverride" Target="../theme/themeOverride1.xml"/><Relationship Id="rId6" Type="http://schemas.openxmlformats.org/officeDocument/2006/relationships/tags" Target="../tags/tag25.xml"/><Relationship Id="rId11" Type="http://schemas.openxmlformats.org/officeDocument/2006/relationships/image" Target="../media/image7.png"/><Relationship Id="rId5" Type="http://schemas.openxmlformats.org/officeDocument/2006/relationships/tags" Target="../tags/tag24.xml"/><Relationship Id="rId10" Type="http://schemas.openxmlformats.org/officeDocument/2006/relationships/image" Target="../media/image2.jpeg"/><Relationship Id="rId4" Type="http://schemas.openxmlformats.org/officeDocument/2006/relationships/tags" Target="../tags/tag23.xml"/><Relationship Id="rId9" Type="http://schemas.openxmlformats.org/officeDocument/2006/relationships/image" Target="../media/image9.png"/><Relationship Id="rId1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32.xml"/><Relationship Id="rId13" Type="http://schemas.openxmlformats.org/officeDocument/2006/relationships/image" Target="../media/image1.png"/><Relationship Id="rId18" Type="http://schemas.openxmlformats.org/officeDocument/2006/relationships/image" Target="../media/image3.png"/><Relationship Id="rId3" Type="http://schemas.openxmlformats.org/officeDocument/2006/relationships/tags" Target="../tags/tag27.xml"/><Relationship Id="rId7" Type="http://schemas.openxmlformats.org/officeDocument/2006/relationships/tags" Target="../tags/tag31.xml"/><Relationship Id="rId12" Type="http://schemas.openxmlformats.org/officeDocument/2006/relationships/notesSlide" Target="../notesSlides/notesSlide4.xml"/><Relationship Id="rId17" Type="http://schemas.openxmlformats.org/officeDocument/2006/relationships/image" Target="../media/image2.jpeg"/><Relationship Id="rId2" Type="http://schemas.openxmlformats.org/officeDocument/2006/relationships/tags" Target="../tags/tag26.xml"/><Relationship Id="rId16" Type="http://schemas.openxmlformats.org/officeDocument/2006/relationships/image" Target="../media/image11.png"/><Relationship Id="rId1" Type="http://schemas.openxmlformats.org/officeDocument/2006/relationships/themeOverride" Target="../theme/themeOverride2.xml"/><Relationship Id="rId6" Type="http://schemas.openxmlformats.org/officeDocument/2006/relationships/tags" Target="../tags/tag30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29.xml"/><Relationship Id="rId15" Type="http://schemas.openxmlformats.org/officeDocument/2006/relationships/image" Target="../media/image10.png"/><Relationship Id="rId10" Type="http://schemas.openxmlformats.org/officeDocument/2006/relationships/tags" Target="../tags/tag34.xml"/><Relationship Id="rId4" Type="http://schemas.openxmlformats.org/officeDocument/2006/relationships/tags" Target="../tags/tag28.xml"/><Relationship Id="rId9" Type="http://schemas.openxmlformats.org/officeDocument/2006/relationships/tags" Target="../tags/tag33.xml"/><Relationship Id="rId1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37.xml"/><Relationship Id="rId7" Type="http://schemas.openxmlformats.org/officeDocument/2006/relationships/image" Target="../media/image5.png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8.xml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3" Type="http://schemas.openxmlformats.org/officeDocument/2006/relationships/tags" Target="../tags/tag41.xm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16.jpeg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tags" Target="../tags/tag44.xml"/><Relationship Id="rId11" Type="http://schemas.openxmlformats.org/officeDocument/2006/relationships/image" Target="../media/image15.jpeg"/><Relationship Id="rId5" Type="http://schemas.openxmlformats.org/officeDocument/2006/relationships/tags" Target="../tags/tag43.xml"/><Relationship Id="rId10" Type="http://schemas.openxmlformats.org/officeDocument/2006/relationships/image" Target="../media/image14.jpeg"/><Relationship Id="rId4" Type="http://schemas.openxmlformats.org/officeDocument/2006/relationships/tags" Target="../tags/tag42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microsoft.com/office/2007/relationships/hdphoto" Target="../media/hdphoto1.wdp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13" Type="http://schemas.openxmlformats.org/officeDocument/2006/relationships/image" Target="../media/image5.png"/><Relationship Id="rId18" Type="http://schemas.openxmlformats.org/officeDocument/2006/relationships/chart" Target="../charts/chart3.xml"/><Relationship Id="rId3" Type="http://schemas.openxmlformats.org/officeDocument/2006/relationships/tags" Target="../tags/tag49.xml"/><Relationship Id="rId7" Type="http://schemas.openxmlformats.org/officeDocument/2006/relationships/slideLayout" Target="../slideLayouts/slideLayout1.xml"/><Relationship Id="rId12" Type="http://schemas.microsoft.com/office/2007/relationships/hdphoto" Target="../media/hdphoto1.wdp"/><Relationship Id="rId17" Type="http://schemas.openxmlformats.org/officeDocument/2006/relationships/chart" Target="../charts/chart2.xml"/><Relationship Id="rId2" Type="http://schemas.openxmlformats.org/officeDocument/2006/relationships/tags" Target="../tags/tag48.xml"/><Relationship Id="rId16" Type="http://schemas.openxmlformats.org/officeDocument/2006/relationships/chart" Target="../charts/chart1.xml"/><Relationship Id="rId1" Type="http://schemas.openxmlformats.org/officeDocument/2006/relationships/tags" Target="../tags/tag47.xml"/><Relationship Id="rId6" Type="http://schemas.openxmlformats.org/officeDocument/2006/relationships/tags" Target="../tags/tag52.xml"/><Relationship Id="rId11" Type="http://schemas.openxmlformats.org/officeDocument/2006/relationships/image" Target="../media/image20.png"/><Relationship Id="rId5" Type="http://schemas.openxmlformats.org/officeDocument/2006/relationships/tags" Target="../tags/tag51.xml"/><Relationship Id="rId15" Type="http://schemas.microsoft.com/office/2007/relationships/hdphoto" Target="../media/hdphoto3.wdp"/><Relationship Id="rId10" Type="http://schemas.microsoft.com/office/2007/relationships/hdphoto" Target="../media/hdphoto2.wdp"/><Relationship Id="rId4" Type="http://schemas.openxmlformats.org/officeDocument/2006/relationships/tags" Target="../tags/tag50.xml"/><Relationship Id="rId9" Type="http://schemas.openxmlformats.org/officeDocument/2006/relationships/image" Target="../media/image19.png"/><Relationship Id="rId1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3.png"/><Relationship Id="rId3" Type="http://schemas.openxmlformats.org/officeDocument/2006/relationships/tags" Target="../tags/tag55.xml"/><Relationship Id="rId7" Type="http://schemas.openxmlformats.org/officeDocument/2006/relationships/notesSlide" Target="../notesSlides/notesSlide9.xml"/><Relationship Id="rId12" Type="http://schemas.openxmlformats.org/officeDocument/2006/relationships/image" Target="../media/image1.png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5.png"/><Relationship Id="rId5" Type="http://schemas.openxmlformats.org/officeDocument/2006/relationships/tags" Target="../tags/tag57.xml"/><Relationship Id="rId10" Type="http://schemas.openxmlformats.org/officeDocument/2006/relationships/image" Target="../media/image7.png"/><Relationship Id="rId4" Type="http://schemas.openxmlformats.org/officeDocument/2006/relationships/tags" Target="../tags/tag56.xml"/><Relationship Id="rId9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户外, 自然, 天空, 水&#10;&#10;已生成极高可信度的说明">
            <a:extLst>
              <a:ext uri="{FF2B5EF4-FFF2-40B4-BE49-F238E27FC236}">
                <a16:creationId xmlns:a16="http://schemas.microsoft.com/office/drawing/2014/main" id="{851EEF5A-16AF-40AA-AFEE-3048FF6F0C0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00" b="38131"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DF4A294-80E7-4B16-93FC-3315A9FADC2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48943" y="785359"/>
            <a:ext cx="612309" cy="39811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112A084-622B-4D1F-BE3E-80AF87300E8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5282" y="2782266"/>
            <a:ext cx="612309" cy="39811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282DC2B9-0B5E-4092-97F0-EE908E6E6C04}"/>
              </a:ext>
            </a:extLst>
          </p:cNvPr>
          <p:cNvSpPr txBox="1"/>
          <p:nvPr/>
        </p:nvSpPr>
        <p:spPr>
          <a:xfrm>
            <a:off x="3924537" y="336320"/>
            <a:ext cx="1292662" cy="30527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 b="1" dirty="0">
                <a:latin typeface="司马彦简行修正版" panose="02010601030101010101" pitchFamily="2" charset="-122"/>
                <a:ea typeface="司马彦简行修正版" panose="02010601030101010101" pitchFamily="2" charset="-122"/>
                <a:cs typeface="方正仿郭简体" panose="03000509000000000000" pitchFamily="65" charset="-122"/>
              </a:rPr>
              <a:t>忆</a:t>
            </a:r>
            <a:r>
              <a:rPr lang="zh-CN" altLang="en-US" sz="6000" b="1" dirty="0">
                <a:latin typeface="司马彦简行修正版" panose="02010601030101010101" pitchFamily="2" charset="-122"/>
                <a:ea typeface="司马彦简行修正版" panose="02010601030101010101" pitchFamily="2" charset="-122"/>
                <a:cs typeface="方正仿郭简体" panose="03000509000000000000" pitchFamily="65" charset="-122"/>
              </a:rPr>
              <a:t>江南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C001C6CA-C921-45DC-A02F-20ED06CF752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96367" y="-99100"/>
            <a:ext cx="1981631" cy="141922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B516687F-5E62-4B59-8EF1-D80BB34E46CF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215"/>
          <a:stretch/>
        </p:blipFill>
        <p:spPr>
          <a:xfrm>
            <a:off x="0" y="4686299"/>
            <a:ext cx="9144000" cy="493713"/>
          </a:xfrm>
          <a:prstGeom prst="rect">
            <a:avLst/>
          </a:prstGeom>
        </p:spPr>
      </p:pic>
      <p:cxnSp>
        <p:nvCxnSpPr>
          <p:cNvPr id="12" name="PA_直接连接符 2">
            <a:extLst>
              <a:ext uri="{FF2B5EF4-FFF2-40B4-BE49-F238E27FC236}">
                <a16:creationId xmlns:a16="http://schemas.microsoft.com/office/drawing/2014/main" id="{11A8433E-B073-41D2-8DE7-6B83B96D6787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>
            <a:off x="142875" y="130628"/>
            <a:ext cx="0" cy="1870075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A_直接连接符 2">
            <a:extLst>
              <a:ext uri="{FF2B5EF4-FFF2-40B4-BE49-F238E27FC236}">
                <a16:creationId xmlns:a16="http://schemas.microsoft.com/office/drawing/2014/main" id="{9962F923-ED28-42C7-A57D-FF41F141E473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142875" y="3200400"/>
            <a:ext cx="0" cy="165735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70F763A7-5D0A-4612-98AC-38A26C65F8B0}"/>
              </a:ext>
            </a:extLst>
          </p:cNvPr>
          <p:cNvSpPr txBox="1"/>
          <p:nvPr/>
        </p:nvSpPr>
        <p:spPr>
          <a:xfrm>
            <a:off x="-52108" y="2138363"/>
            <a:ext cx="400110" cy="8477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1400" dirty="0">
                <a:latin typeface="司马彦简行修正版" panose="02010601030101010101" pitchFamily="2" charset="-122"/>
                <a:ea typeface="司马彦简行修正版" panose="02010601030101010101" pitchFamily="2" charset="-122"/>
                <a:cs typeface="方正仿郭简体" panose="03000509000000000000" pitchFamily="65" charset="-122"/>
              </a:rPr>
              <a:t>忆江南</a:t>
            </a:r>
          </a:p>
        </p:txBody>
      </p:sp>
      <p:pic>
        <p:nvPicPr>
          <p:cNvPr id="2" name="中国风轻快记录">
            <a:hlinkClick r:id="" action="ppaction://media"/>
            <a:extLst>
              <a:ext uri="{FF2B5EF4-FFF2-40B4-BE49-F238E27FC236}">
                <a16:creationId xmlns:a16="http://schemas.microsoft.com/office/drawing/2014/main" id="{1EB917F3-FF62-48BD-B1D0-0771B3A00EE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716447" y="-78997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107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700">
        <p14:ferris dir="l"/>
      </p:transition>
    </mc:Choice>
    <mc:Fallback xmlns="">
      <p:transition spd="slow" advTm="47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600"/>
                            </p:stCondLst>
                            <p:childTnLst>
                              <p:par>
                                <p:cTn id="5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4675B38-7E4E-4021-BADE-82FC8C2C6DDC}"/>
              </a:ext>
            </a:extLst>
          </p:cNvPr>
          <p:cNvSpPr txBox="1"/>
          <p:nvPr/>
        </p:nvSpPr>
        <p:spPr>
          <a:xfrm>
            <a:off x="567499" y="437078"/>
            <a:ext cx="1169551" cy="18453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点击输入标题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A5F5315-7E2B-47D4-BB4C-D135864600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0700" y="1298176"/>
            <a:ext cx="612309" cy="39811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D394617-4195-416F-969A-ABBB10509B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80427" y="1201816"/>
            <a:ext cx="2028760" cy="136275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E1A0800-9A5C-4D05-AEBF-1E155B4C72E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73896" y="1300616"/>
            <a:ext cx="2044404" cy="126395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9AD9ED6-7FE0-4EFE-8E03-41745F1EB96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54003" y="2792822"/>
            <a:ext cx="1649648" cy="117832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C92AE3F-05BF-442B-8FD8-2E3448C3D1C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94807" y="2792823"/>
            <a:ext cx="1557432" cy="1178319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FC212698-B952-4904-86CF-E97F8F2C639C}"/>
              </a:ext>
            </a:extLst>
          </p:cNvPr>
          <p:cNvGrpSpPr/>
          <p:nvPr/>
        </p:nvGrpSpPr>
        <p:grpSpPr>
          <a:xfrm>
            <a:off x="5573497" y="2846914"/>
            <a:ext cx="2289605" cy="1070135"/>
            <a:chOff x="4384449" y="3093811"/>
            <a:chExt cx="2289605" cy="1070135"/>
          </a:xfrm>
        </p:grpSpPr>
        <p:sp>
          <p:nvSpPr>
            <p:cNvPr id="11" name="PA_半闭框 7">
              <a:extLst>
                <a:ext uri="{FF2B5EF4-FFF2-40B4-BE49-F238E27FC236}">
                  <a16:creationId xmlns:a16="http://schemas.microsoft.com/office/drawing/2014/main" id="{5F22E76A-937C-44B0-B8E8-8C5B191B580F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4384449" y="3093811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2" name="PA_半闭框 7">
              <a:extLst>
                <a:ext uri="{FF2B5EF4-FFF2-40B4-BE49-F238E27FC236}">
                  <a16:creationId xmlns:a16="http://schemas.microsoft.com/office/drawing/2014/main" id="{357A4EDD-9688-406E-86E2-A66F6A7A9923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flipH="1" flipV="1">
              <a:off x="6441827" y="3913656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78F8909-46B2-4387-BAFD-2F5D65296968}"/>
                </a:ext>
              </a:extLst>
            </p:cNvPr>
            <p:cNvSpPr txBox="1"/>
            <p:nvPr/>
          </p:nvSpPr>
          <p:spPr>
            <a:xfrm>
              <a:off x="4500563" y="3185217"/>
              <a:ext cx="2138344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C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  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5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分钟之内。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4530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500">
        <p:random/>
      </p:transition>
    </mc:Choice>
    <mc:Fallback xmlns="">
      <p:transition spd="slow" advTm="3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F998577-A3D9-4D35-8B61-8EB2BE39CBAA}"/>
              </a:ext>
            </a:extLst>
          </p:cNvPr>
          <p:cNvSpPr txBox="1"/>
          <p:nvPr/>
        </p:nvSpPr>
        <p:spPr>
          <a:xfrm>
            <a:off x="567499" y="437078"/>
            <a:ext cx="1169551" cy="18453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点击输入标题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6AFAE78-D416-45CD-A356-1506423912B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0700" y="1298176"/>
            <a:ext cx="612309" cy="398117"/>
          </a:xfrm>
          <a:prstGeom prst="rect">
            <a:avLst/>
          </a:prstGeom>
        </p:spPr>
      </p:pic>
      <p:pic>
        <p:nvPicPr>
          <p:cNvPr id="4" name="图片 18">
            <a:extLst>
              <a:ext uri="{FF2B5EF4-FFF2-40B4-BE49-F238E27FC236}">
                <a16:creationId xmlns:a16="http://schemas.microsoft.com/office/drawing/2014/main" id="{B045F70F-C6CE-4D11-8DAA-422EAE95C5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0751" y="1310876"/>
            <a:ext cx="1174449" cy="1410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9">
            <a:extLst>
              <a:ext uri="{FF2B5EF4-FFF2-40B4-BE49-F238E27FC236}">
                <a16:creationId xmlns:a16="http://schemas.microsoft.com/office/drawing/2014/main" id="{EB58ADCA-6DCE-4D6A-8B77-1558A973FC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1575" y="1325769"/>
            <a:ext cx="1174449" cy="140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20">
            <a:extLst>
              <a:ext uri="{FF2B5EF4-FFF2-40B4-BE49-F238E27FC236}">
                <a16:creationId xmlns:a16="http://schemas.microsoft.com/office/drawing/2014/main" id="{F7A00110-CCD7-4F66-8644-00ECBBA484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2398" y="1325769"/>
            <a:ext cx="1173386" cy="140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21">
            <a:extLst>
              <a:ext uri="{FF2B5EF4-FFF2-40B4-BE49-F238E27FC236}">
                <a16:creationId xmlns:a16="http://schemas.microsoft.com/office/drawing/2014/main" id="{CF3AB73F-BED3-405C-A02B-22355A5A2B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222" y="1339599"/>
            <a:ext cx="1174449" cy="140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B8B5F62A-D341-495F-9143-1885F2B9DF94}"/>
              </a:ext>
            </a:extLst>
          </p:cNvPr>
          <p:cNvGrpSpPr/>
          <p:nvPr/>
        </p:nvGrpSpPr>
        <p:grpSpPr>
          <a:xfrm>
            <a:off x="1706199" y="2976921"/>
            <a:ext cx="1419001" cy="1070135"/>
            <a:chOff x="4384449" y="3093811"/>
            <a:chExt cx="1419001" cy="1070135"/>
          </a:xfrm>
        </p:grpSpPr>
        <p:sp>
          <p:nvSpPr>
            <p:cNvPr id="10" name="PA_半闭框 7">
              <a:extLst>
                <a:ext uri="{FF2B5EF4-FFF2-40B4-BE49-F238E27FC236}">
                  <a16:creationId xmlns:a16="http://schemas.microsoft.com/office/drawing/2014/main" id="{8B257C93-67EE-4661-96DC-5D2265A7C52E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4384449" y="3093811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1" name="PA_半闭框 7">
              <a:extLst>
                <a:ext uri="{FF2B5EF4-FFF2-40B4-BE49-F238E27FC236}">
                  <a16:creationId xmlns:a16="http://schemas.microsoft.com/office/drawing/2014/main" id="{74F42120-CEFA-45BB-8A9A-D0BC79DC3364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 flipH="1" flipV="1">
              <a:off x="5571223" y="3931719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9C20753-329C-42A4-A40F-09B4D5B84E63}"/>
                </a:ext>
              </a:extLst>
            </p:cNvPr>
            <p:cNvSpPr txBox="1"/>
            <p:nvPr/>
          </p:nvSpPr>
          <p:spPr>
            <a:xfrm>
              <a:off x="4500563" y="3185217"/>
              <a:ext cx="1302887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C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  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处添加详细文本描述，建议与标题相关并符合整体语言风格，语言描述尽量简洁生动。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7E47166-56F6-409F-B528-4384431C1544}"/>
              </a:ext>
            </a:extLst>
          </p:cNvPr>
          <p:cNvGrpSpPr/>
          <p:nvPr/>
        </p:nvGrpSpPr>
        <p:grpSpPr>
          <a:xfrm>
            <a:off x="3494681" y="2976921"/>
            <a:ext cx="1419001" cy="1070135"/>
            <a:chOff x="4384449" y="3093811"/>
            <a:chExt cx="1419001" cy="1070135"/>
          </a:xfrm>
        </p:grpSpPr>
        <p:sp>
          <p:nvSpPr>
            <p:cNvPr id="18" name="PA_半闭框 7">
              <a:extLst>
                <a:ext uri="{FF2B5EF4-FFF2-40B4-BE49-F238E27FC236}">
                  <a16:creationId xmlns:a16="http://schemas.microsoft.com/office/drawing/2014/main" id="{52CF4D82-1966-45CA-B0DB-B79A3764AAAA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4384449" y="3093811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9" name="PA_半闭框 7">
              <a:extLst>
                <a:ext uri="{FF2B5EF4-FFF2-40B4-BE49-F238E27FC236}">
                  <a16:creationId xmlns:a16="http://schemas.microsoft.com/office/drawing/2014/main" id="{F517BDEF-CAB3-4ADA-B179-65B9D70D7107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 flipH="1" flipV="1">
              <a:off x="5571223" y="3931719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04E3435-D591-47E5-AAF0-E5DBA02598E2}"/>
                </a:ext>
              </a:extLst>
            </p:cNvPr>
            <p:cNvSpPr txBox="1"/>
            <p:nvPr/>
          </p:nvSpPr>
          <p:spPr>
            <a:xfrm>
              <a:off x="4500563" y="3185217"/>
              <a:ext cx="1302887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C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  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处添加详细文本描述，建议与标题相关并符合整体语言风格，语言描述尽量简洁生动。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75C9FB9-41C7-46D1-9C35-F2044776C38B}"/>
              </a:ext>
            </a:extLst>
          </p:cNvPr>
          <p:cNvGrpSpPr/>
          <p:nvPr/>
        </p:nvGrpSpPr>
        <p:grpSpPr>
          <a:xfrm>
            <a:off x="7071646" y="2976921"/>
            <a:ext cx="1419001" cy="1070135"/>
            <a:chOff x="4384449" y="3093811"/>
            <a:chExt cx="1419001" cy="1070135"/>
          </a:xfrm>
        </p:grpSpPr>
        <p:sp>
          <p:nvSpPr>
            <p:cNvPr id="22" name="PA_半闭框 7">
              <a:extLst>
                <a:ext uri="{FF2B5EF4-FFF2-40B4-BE49-F238E27FC236}">
                  <a16:creationId xmlns:a16="http://schemas.microsoft.com/office/drawing/2014/main" id="{67F7A18A-16CA-46CB-8629-2EDBDEA689D8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4384449" y="3093811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3" name="PA_半闭框 7">
              <a:extLst>
                <a:ext uri="{FF2B5EF4-FFF2-40B4-BE49-F238E27FC236}">
                  <a16:creationId xmlns:a16="http://schemas.microsoft.com/office/drawing/2014/main" id="{22B8F145-99CB-47AC-804F-830510EC8018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 flipH="1" flipV="1">
              <a:off x="5571223" y="3931719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D922662-B676-4DE1-97BD-C919AE87280C}"/>
                </a:ext>
              </a:extLst>
            </p:cNvPr>
            <p:cNvSpPr txBox="1"/>
            <p:nvPr/>
          </p:nvSpPr>
          <p:spPr>
            <a:xfrm>
              <a:off x="4500563" y="3185217"/>
              <a:ext cx="1302887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C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  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处添加详细文本描述，建议与标题相关并符合整体语言风格，语言描述尽量简洁生动。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FAE2EDD-093A-4145-B10D-2319A4F596C7}"/>
              </a:ext>
            </a:extLst>
          </p:cNvPr>
          <p:cNvGrpSpPr/>
          <p:nvPr/>
        </p:nvGrpSpPr>
        <p:grpSpPr>
          <a:xfrm>
            <a:off x="5283163" y="2976921"/>
            <a:ext cx="1419001" cy="1070135"/>
            <a:chOff x="4384449" y="3093811"/>
            <a:chExt cx="1419001" cy="1070135"/>
          </a:xfrm>
        </p:grpSpPr>
        <p:sp>
          <p:nvSpPr>
            <p:cNvPr id="26" name="PA_半闭框 7">
              <a:extLst>
                <a:ext uri="{FF2B5EF4-FFF2-40B4-BE49-F238E27FC236}">
                  <a16:creationId xmlns:a16="http://schemas.microsoft.com/office/drawing/2014/main" id="{8901BB52-973F-45FC-ABE2-C95C74A9F565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4384449" y="3093811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7" name="PA_半闭框 7">
              <a:extLst>
                <a:ext uri="{FF2B5EF4-FFF2-40B4-BE49-F238E27FC236}">
                  <a16:creationId xmlns:a16="http://schemas.microsoft.com/office/drawing/2014/main" id="{3720C34E-2B90-45D5-8E99-CC9FCA9A3B65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flipH="1" flipV="1">
              <a:off x="5571223" y="3931719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9B91AD7-6365-4D1A-AA3D-F59A8F85F886}"/>
                </a:ext>
              </a:extLst>
            </p:cNvPr>
            <p:cNvSpPr txBox="1"/>
            <p:nvPr/>
          </p:nvSpPr>
          <p:spPr>
            <a:xfrm>
              <a:off x="4500563" y="3185217"/>
              <a:ext cx="1302887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C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  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处添加详细文本描述，建议与标题相关并符合整体语言风格，语言描述尽量简洁生动。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26829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800">
        <p:random/>
      </p:transition>
    </mc:Choice>
    <mc:Fallback xmlns="">
      <p:transition spd="slow" advTm="38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F998577-A3D9-4D35-8B61-8EB2BE39CBAA}"/>
              </a:ext>
            </a:extLst>
          </p:cNvPr>
          <p:cNvSpPr txBox="1"/>
          <p:nvPr/>
        </p:nvSpPr>
        <p:spPr>
          <a:xfrm>
            <a:off x="567499" y="437078"/>
            <a:ext cx="1169551" cy="18453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点击输入标题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6AFAE78-D416-45CD-A356-1506423912B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0700" y="1298176"/>
            <a:ext cx="612309" cy="398117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BC14EED3-5B76-46B2-A863-139E0A2CA05E}"/>
              </a:ext>
            </a:extLst>
          </p:cNvPr>
          <p:cNvGrpSpPr/>
          <p:nvPr/>
        </p:nvGrpSpPr>
        <p:grpSpPr>
          <a:xfrm>
            <a:off x="896854" y="2376146"/>
            <a:ext cx="1518461" cy="2115222"/>
            <a:chOff x="2041564" y="1224817"/>
            <a:chExt cx="1518461" cy="2115222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49A38019-905D-4764-AB81-FF614A4EABC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76605" y="1780769"/>
              <a:ext cx="1053205" cy="1051111"/>
            </a:xfrm>
            <a:prstGeom prst="ellipse">
              <a:avLst/>
            </a:prstGeom>
            <a:effectLst/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B8FF5B0B-1825-4FC7-92ED-DDBF218CDE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64" r="17718"/>
            <a:stretch/>
          </p:blipFill>
          <p:spPr>
            <a:xfrm rot="15729370">
              <a:off x="1743184" y="1523197"/>
              <a:ext cx="2115222" cy="1518461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584A176-D1B9-43E2-B3E4-1D95A817F9B1}"/>
              </a:ext>
            </a:extLst>
          </p:cNvPr>
          <p:cNvGrpSpPr/>
          <p:nvPr/>
        </p:nvGrpSpPr>
        <p:grpSpPr>
          <a:xfrm>
            <a:off x="3899159" y="1131095"/>
            <a:ext cx="1518461" cy="2115222"/>
            <a:chOff x="3812769" y="1224817"/>
            <a:chExt cx="1518461" cy="2115222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59BF5901-95AF-4B71-A22D-1F335F2EA2B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47810" y="1780769"/>
              <a:ext cx="1053205" cy="1051111"/>
            </a:xfrm>
            <a:prstGeom prst="ellipse">
              <a:avLst/>
            </a:prstGeom>
            <a:effectLst/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F2AED38-5FA9-47CE-8FBF-C2453C129B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64" r="17718"/>
            <a:stretch/>
          </p:blipFill>
          <p:spPr>
            <a:xfrm rot="15729370">
              <a:off x="3514389" y="1523197"/>
              <a:ext cx="2115222" cy="1518461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6F89D06-D478-4840-BF48-DBDBCFE4D632}"/>
              </a:ext>
            </a:extLst>
          </p:cNvPr>
          <p:cNvGrpSpPr/>
          <p:nvPr/>
        </p:nvGrpSpPr>
        <p:grpSpPr>
          <a:xfrm>
            <a:off x="6764232" y="2376145"/>
            <a:ext cx="1518461" cy="2115222"/>
            <a:chOff x="5583974" y="1224817"/>
            <a:chExt cx="1518461" cy="2115222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043774B2-80A5-4562-8B73-9B658299E4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9014" y="1780769"/>
              <a:ext cx="1053205" cy="1051111"/>
            </a:xfrm>
            <a:prstGeom prst="ellipse">
              <a:avLst/>
            </a:prstGeom>
            <a:effectLst/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9A7033F7-0024-4E06-A040-89B3C80DF2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64" r="17718"/>
            <a:stretch/>
          </p:blipFill>
          <p:spPr>
            <a:xfrm rot="15729370">
              <a:off x="5285594" y="1523197"/>
              <a:ext cx="2115222" cy="1518461"/>
            </a:xfrm>
            <a:prstGeom prst="rect">
              <a:avLst/>
            </a:prstGeom>
          </p:spPr>
        </p:pic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5855FD54-4574-4C36-8F44-D9742CC07AEF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568057" flipV="1">
            <a:off x="5561049" y="2445873"/>
            <a:ext cx="1197007" cy="70416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1F2CF9E5-0011-41EE-81E3-622642F2FBEF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980727">
            <a:off x="2455340" y="2432684"/>
            <a:ext cx="1197007" cy="704161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6844EF36-9416-4FD6-9525-CE152DDB0A41}"/>
              </a:ext>
            </a:extLst>
          </p:cNvPr>
          <p:cNvGrpSpPr/>
          <p:nvPr/>
        </p:nvGrpSpPr>
        <p:grpSpPr>
          <a:xfrm>
            <a:off x="3774973" y="3189009"/>
            <a:ext cx="1663552" cy="903936"/>
            <a:chOff x="4384449" y="3093811"/>
            <a:chExt cx="1663552" cy="903936"/>
          </a:xfrm>
        </p:grpSpPr>
        <p:sp>
          <p:nvSpPr>
            <p:cNvPr id="17" name="PA_半闭框 7">
              <a:extLst>
                <a:ext uri="{FF2B5EF4-FFF2-40B4-BE49-F238E27FC236}">
                  <a16:creationId xmlns:a16="http://schemas.microsoft.com/office/drawing/2014/main" id="{E3A4A86D-028C-4811-BDEE-0328B1EF163D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4384449" y="3093811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8" name="PA_半闭框 7">
              <a:extLst>
                <a:ext uri="{FF2B5EF4-FFF2-40B4-BE49-F238E27FC236}">
                  <a16:creationId xmlns:a16="http://schemas.microsoft.com/office/drawing/2014/main" id="{1448EE36-2ADD-4292-8A84-FC45828046A6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 flipH="1" flipV="1">
              <a:off x="5764359" y="3711487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7F8D78E-42E6-44C3-8F76-7577DECC837F}"/>
                </a:ext>
              </a:extLst>
            </p:cNvPr>
            <p:cNvSpPr txBox="1"/>
            <p:nvPr/>
          </p:nvSpPr>
          <p:spPr>
            <a:xfrm>
              <a:off x="4500563" y="3185217"/>
              <a:ext cx="1547438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C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  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处添加详细文本描述，建议与标题相关并符合整体语言风格，语言描述尽量简洁生动。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EB37F25-4E36-432F-A352-1E8EDCBC013F}"/>
              </a:ext>
            </a:extLst>
          </p:cNvPr>
          <p:cNvGrpSpPr/>
          <p:nvPr/>
        </p:nvGrpSpPr>
        <p:grpSpPr>
          <a:xfrm>
            <a:off x="5895872" y="1662942"/>
            <a:ext cx="1663552" cy="903936"/>
            <a:chOff x="4384449" y="3093811"/>
            <a:chExt cx="1663552" cy="903936"/>
          </a:xfrm>
        </p:grpSpPr>
        <p:sp>
          <p:nvSpPr>
            <p:cNvPr id="21" name="PA_半闭框 7">
              <a:extLst>
                <a:ext uri="{FF2B5EF4-FFF2-40B4-BE49-F238E27FC236}">
                  <a16:creationId xmlns:a16="http://schemas.microsoft.com/office/drawing/2014/main" id="{F0265218-EC75-4C06-AFC6-7567D9608525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4384449" y="3093811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2" name="PA_半闭框 7">
              <a:extLst>
                <a:ext uri="{FF2B5EF4-FFF2-40B4-BE49-F238E27FC236}">
                  <a16:creationId xmlns:a16="http://schemas.microsoft.com/office/drawing/2014/main" id="{DE3D90C1-45A9-4A37-9F86-FCBB60BBE19E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 flipH="1" flipV="1">
              <a:off x="5764359" y="3711487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E4C80B7-539C-4684-941E-DA72FA6EA298}"/>
                </a:ext>
              </a:extLst>
            </p:cNvPr>
            <p:cNvSpPr txBox="1"/>
            <p:nvPr/>
          </p:nvSpPr>
          <p:spPr>
            <a:xfrm>
              <a:off x="4500563" y="3185217"/>
              <a:ext cx="1547438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C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  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处添加详细文本描述，建议与标题相关并符合整体语言风格，语言描述尽量简洁生动。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936769DB-A20B-4BAD-BC87-68D5DEEB6954}"/>
              </a:ext>
            </a:extLst>
          </p:cNvPr>
          <p:cNvGrpSpPr/>
          <p:nvPr/>
        </p:nvGrpSpPr>
        <p:grpSpPr>
          <a:xfrm>
            <a:off x="1993045" y="1497234"/>
            <a:ext cx="1663552" cy="903936"/>
            <a:chOff x="4384449" y="3093811"/>
            <a:chExt cx="1663552" cy="903936"/>
          </a:xfrm>
        </p:grpSpPr>
        <p:sp>
          <p:nvSpPr>
            <p:cNvPr id="25" name="PA_半闭框 7">
              <a:extLst>
                <a:ext uri="{FF2B5EF4-FFF2-40B4-BE49-F238E27FC236}">
                  <a16:creationId xmlns:a16="http://schemas.microsoft.com/office/drawing/2014/main" id="{C03A14DF-0B1D-4EBC-8EE0-113C5B5DA8BE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4384449" y="3093811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6" name="PA_半闭框 7">
              <a:extLst>
                <a:ext uri="{FF2B5EF4-FFF2-40B4-BE49-F238E27FC236}">
                  <a16:creationId xmlns:a16="http://schemas.microsoft.com/office/drawing/2014/main" id="{35C59D24-5FC8-4674-95DE-DD6FBA43793B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flipH="1" flipV="1">
              <a:off x="5764359" y="3711487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EB0C1D7-949C-442C-99A2-C5AEBE423CF3}"/>
                </a:ext>
              </a:extLst>
            </p:cNvPr>
            <p:cNvSpPr txBox="1"/>
            <p:nvPr/>
          </p:nvSpPr>
          <p:spPr>
            <a:xfrm>
              <a:off x="4500563" y="3185217"/>
              <a:ext cx="1547438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C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  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处添加详细文本描述，建议与标题相关并符合整体语言风格，语言描述尽量简洁生动。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76018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000">
        <p:random/>
      </p:transition>
    </mc:Choice>
    <mc:Fallback xmlns="">
      <p:transition spd="slow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F998577-A3D9-4D35-8B61-8EB2BE39CBAA}"/>
              </a:ext>
            </a:extLst>
          </p:cNvPr>
          <p:cNvSpPr txBox="1"/>
          <p:nvPr/>
        </p:nvSpPr>
        <p:spPr>
          <a:xfrm>
            <a:off x="567499" y="437078"/>
            <a:ext cx="1169551" cy="18453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点击输入标题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6AFAE78-D416-45CD-A356-1506423912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0700" y="1298176"/>
            <a:ext cx="612309" cy="398117"/>
          </a:xfrm>
          <a:prstGeom prst="rect">
            <a:avLst/>
          </a:prstGeom>
        </p:spPr>
      </p:pic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EFC7C8ED-3156-46A8-9174-F0DDC09BEABC}"/>
              </a:ext>
            </a:extLst>
          </p:cNvPr>
          <p:cNvSpPr/>
          <p:nvPr/>
        </p:nvSpPr>
        <p:spPr>
          <a:xfrm>
            <a:off x="4481185" y="1924050"/>
            <a:ext cx="266207" cy="19927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645236D6-941D-4C11-BA9E-49FC231FFA94}"/>
              </a:ext>
            </a:extLst>
          </p:cNvPr>
          <p:cNvGrpSpPr/>
          <p:nvPr/>
        </p:nvGrpSpPr>
        <p:grpSpPr>
          <a:xfrm>
            <a:off x="4149412" y="3509698"/>
            <a:ext cx="918202" cy="814206"/>
            <a:chOff x="3256296" y="3394645"/>
            <a:chExt cx="918202" cy="814206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8624814F-F37C-4218-AF9D-516F204F0C08}"/>
                </a:ext>
              </a:extLst>
            </p:cNvPr>
            <p:cNvSpPr/>
            <p:nvPr/>
          </p:nvSpPr>
          <p:spPr>
            <a:xfrm>
              <a:off x="3451372" y="3545115"/>
              <a:ext cx="513267" cy="5132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2A05E41C-3F45-4833-BC8D-4EB95DC2E17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256296" y="3394645"/>
              <a:ext cx="918202" cy="814206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222F9F2-5362-4D4C-A9C1-615DAE380F95}"/>
                </a:ext>
              </a:extLst>
            </p:cNvPr>
            <p:cNvSpPr txBox="1"/>
            <p:nvPr/>
          </p:nvSpPr>
          <p:spPr>
            <a:xfrm>
              <a:off x="3417880" y="3613663"/>
              <a:ext cx="5950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2014</a:t>
              </a:r>
              <a:endPara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90" name="矩形: 圆角 89">
            <a:extLst>
              <a:ext uri="{FF2B5EF4-FFF2-40B4-BE49-F238E27FC236}">
                <a16:creationId xmlns:a16="http://schemas.microsoft.com/office/drawing/2014/main" id="{70B55942-2286-4563-A274-A3C21C52D63D}"/>
              </a:ext>
            </a:extLst>
          </p:cNvPr>
          <p:cNvSpPr/>
          <p:nvPr/>
        </p:nvSpPr>
        <p:spPr>
          <a:xfrm>
            <a:off x="5345384" y="1696294"/>
            <a:ext cx="263634" cy="2220508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E10BBE94-7920-49F7-A8A7-07E4B48654D5}"/>
              </a:ext>
            </a:extLst>
          </p:cNvPr>
          <p:cNvGrpSpPr/>
          <p:nvPr/>
        </p:nvGrpSpPr>
        <p:grpSpPr>
          <a:xfrm>
            <a:off x="5013610" y="3509698"/>
            <a:ext cx="918202" cy="814206"/>
            <a:chOff x="3256296" y="3394645"/>
            <a:chExt cx="918202" cy="814206"/>
          </a:xfrm>
        </p:grpSpPr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44741D4A-CD1E-4C6E-992C-780A7CF812D7}"/>
                </a:ext>
              </a:extLst>
            </p:cNvPr>
            <p:cNvSpPr/>
            <p:nvPr/>
          </p:nvSpPr>
          <p:spPr>
            <a:xfrm>
              <a:off x="3451372" y="3545115"/>
              <a:ext cx="513267" cy="5132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3" name="图片 92">
              <a:extLst>
                <a:ext uri="{FF2B5EF4-FFF2-40B4-BE49-F238E27FC236}">
                  <a16:creationId xmlns:a16="http://schemas.microsoft.com/office/drawing/2014/main" id="{ED8FF019-B47E-4338-BC03-D1B84924C27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256296" y="3394645"/>
              <a:ext cx="918202" cy="814206"/>
            </a:xfrm>
            <a:prstGeom prst="rect">
              <a:avLst/>
            </a:prstGeom>
          </p:spPr>
        </p:pic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55F072D0-4AF8-4757-BB58-4660AC682B83}"/>
                </a:ext>
              </a:extLst>
            </p:cNvPr>
            <p:cNvSpPr txBox="1"/>
            <p:nvPr/>
          </p:nvSpPr>
          <p:spPr>
            <a:xfrm>
              <a:off x="3417880" y="3613663"/>
              <a:ext cx="5950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2015</a:t>
              </a:r>
              <a:endPara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96" name="矩形: 圆角 95">
            <a:extLst>
              <a:ext uri="{FF2B5EF4-FFF2-40B4-BE49-F238E27FC236}">
                <a16:creationId xmlns:a16="http://schemas.microsoft.com/office/drawing/2014/main" id="{EF7CD3FA-783B-4A83-A780-3A0A832B7346}"/>
              </a:ext>
            </a:extLst>
          </p:cNvPr>
          <p:cNvSpPr/>
          <p:nvPr/>
        </p:nvSpPr>
        <p:spPr>
          <a:xfrm>
            <a:off x="6209581" y="1924050"/>
            <a:ext cx="266207" cy="19927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C9F1F604-E9AE-4A56-8DED-53B2BFE62851}"/>
              </a:ext>
            </a:extLst>
          </p:cNvPr>
          <p:cNvGrpSpPr/>
          <p:nvPr/>
        </p:nvGrpSpPr>
        <p:grpSpPr>
          <a:xfrm>
            <a:off x="5877808" y="3509698"/>
            <a:ext cx="918202" cy="814206"/>
            <a:chOff x="3256296" y="3394645"/>
            <a:chExt cx="918202" cy="814206"/>
          </a:xfrm>
        </p:grpSpPr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4CF5D3C1-D570-4C63-819D-E257529179B6}"/>
                </a:ext>
              </a:extLst>
            </p:cNvPr>
            <p:cNvSpPr/>
            <p:nvPr/>
          </p:nvSpPr>
          <p:spPr>
            <a:xfrm>
              <a:off x="3451372" y="3545115"/>
              <a:ext cx="513267" cy="5132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9" name="图片 98">
              <a:extLst>
                <a:ext uri="{FF2B5EF4-FFF2-40B4-BE49-F238E27FC236}">
                  <a16:creationId xmlns:a16="http://schemas.microsoft.com/office/drawing/2014/main" id="{C676A7E0-9D1A-42D1-9F5B-DA55EE0C141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256296" y="3394645"/>
              <a:ext cx="918202" cy="814206"/>
            </a:xfrm>
            <a:prstGeom prst="rect">
              <a:avLst/>
            </a:prstGeom>
          </p:spPr>
        </p:pic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DFDFB166-0FB5-4692-9F6E-CCAF7E75BB5F}"/>
                </a:ext>
              </a:extLst>
            </p:cNvPr>
            <p:cNvSpPr txBox="1"/>
            <p:nvPr/>
          </p:nvSpPr>
          <p:spPr>
            <a:xfrm>
              <a:off x="3417881" y="3613663"/>
              <a:ext cx="5950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2016</a:t>
              </a:r>
              <a:endPara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02" name="矩形: 圆角 101">
            <a:extLst>
              <a:ext uri="{FF2B5EF4-FFF2-40B4-BE49-F238E27FC236}">
                <a16:creationId xmlns:a16="http://schemas.microsoft.com/office/drawing/2014/main" id="{8FE2CB4E-56F8-499F-97F4-93D7E7FE3C57}"/>
              </a:ext>
            </a:extLst>
          </p:cNvPr>
          <p:cNvSpPr/>
          <p:nvPr/>
        </p:nvSpPr>
        <p:spPr>
          <a:xfrm>
            <a:off x="7073778" y="1298176"/>
            <a:ext cx="266400" cy="261862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002ACC6F-E1DC-45D0-862E-BBFAA9DF26AA}"/>
              </a:ext>
            </a:extLst>
          </p:cNvPr>
          <p:cNvGrpSpPr/>
          <p:nvPr/>
        </p:nvGrpSpPr>
        <p:grpSpPr>
          <a:xfrm>
            <a:off x="6742005" y="3509698"/>
            <a:ext cx="918202" cy="814206"/>
            <a:chOff x="3256296" y="3394645"/>
            <a:chExt cx="918202" cy="814206"/>
          </a:xfrm>
        </p:grpSpPr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8DCEC6B5-69CF-4101-A4AB-D5E6BD342183}"/>
                </a:ext>
              </a:extLst>
            </p:cNvPr>
            <p:cNvSpPr/>
            <p:nvPr/>
          </p:nvSpPr>
          <p:spPr>
            <a:xfrm>
              <a:off x="3451372" y="3545115"/>
              <a:ext cx="513267" cy="5132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5" name="图片 104">
              <a:extLst>
                <a:ext uri="{FF2B5EF4-FFF2-40B4-BE49-F238E27FC236}">
                  <a16:creationId xmlns:a16="http://schemas.microsoft.com/office/drawing/2014/main" id="{738B65E9-173E-4394-8BF1-8297A070FC1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256296" y="3394645"/>
              <a:ext cx="918202" cy="814206"/>
            </a:xfrm>
            <a:prstGeom prst="rect">
              <a:avLst/>
            </a:prstGeom>
          </p:spPr>
        </p:pic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01554344-12C1-4DFB-8BA0-F92A49D779D9}"/>
                </a:ext>
              </a:extLst>
            </p:cNvPr>
            <p:cNvSpPr txBox="1"/>
            <p:nvPr/>
          </p:nvSpPr>
          <p:spPr>
            <a:xfrm>
              <a:off x="3417881" y="3613663"/>
              <a:ext cx="5950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2017</a:t>
              </a:r>
              <a:endPara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5219B589-0FC4-40AE-89A7-6CEE727B02D7}"/>
              </a:ext>
            </a:extLst>
          </p:cNvPr>
          <p:cNvGrpSpPr/>
          <p:nvPr/>
        </p:nvGrpSpPr>
        <p:grpSpPr>
          <a:xfrm>
            <a:off x="1440318" y="2658581"/>
            <a:ext cx="2289605" cy="1070135"/>
            <a:chOff x="4384449" y="3093811"/>
            <a:chExt cx="2289605" cy="1070135"/>
          </a:xfrm>
        </p:grpSpPr>
        <p:sp>
          <p:nvSpPr>
            <p:cNvPr id="108" name="PA_半闭框 7">
              <a:extLst>
                <a:ext uri="{FF2B5EF4-FFF2-40B4-BE49-F238E27FC236}">
                  <a16:creationId xmlns:a16="http://schemas.microsoft.com/office/drawing/2014/main" id="{0074594D-A54F-42FC-86B9-6BA7F6AA9A1E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4384449" y="3093811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09" name="PA_半闭框 7">
              <a:extLst>
                <a:ext uri="{FF2B5EF4-FFF2-40B4-BE49-F238E27FC236}">
                  <a16:creationId xmlns:a16="http://schemas.microsoft.com/office/drawing/2014/main" id="{32BA6FD0-585E-40DE-82DC-BEFB84580AD1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flipH="1" flipV="1">
              <a:off x="6441827" y="3913656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0003DCE1-C3AB-4ED3-9D00-FC91CEFEE136}"/>
                </a:ext>
              </a:extLst>
            </p:cNvPr>
            <p:cNvSpPr txBox="1"/>
            <p:nvPr/>
          </p:nvSpPr>
          <p:spPr>
            <a:xfrm>
              <a:off x="4500563" y="3185217"/>
              <a:ext cx="2138344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C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  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5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分钟之内。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4654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0" decel="100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0" decel="100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0" decel="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0" decel="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8" grpId="0" animBg="1"/>
      <p:bldP spid="90" grpId="0" animBg="1"/>
      <p:bldP spid="96" grpId="0" animBg="1"/>
      <p:bldP spid="10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树, 天空, 照片&#10;&#10;已生成高可信度的说明">
            <a:extLst>
              <a:ext uri="{FF2B5EF4-FFF2-40B4-BE49-F238E27FC236}">
                <a16:creationId xmlns:a16="http://schemas.microsoft.com/office/drawing/2014/main" id="{2CF52E21-EE76-4C3F-9B8A-59CAE881688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1"/>
          <a:stretch/>
        </p:blipFill>
        <p:spPr>
          <a:xfrm>
            <a:off x="5609270" y="2753406"/>
            <a:ext cx="3672114" cy="239996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A12920E7-4300-4BD4-9153-2B93341FCAF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1" b="93270"/>
          <a:stretch/>
        </p:blipFill>
        <p:spPr>
          <a:xfrm>
            <a:off x="869949" y="0"/>
            <a:ext cx="7404100" cy="211190"/>
          </a:xfrm>
          <a:prstGeom prst="rect">
            <a:avLst/>
          </a:prstGeom>
        </p:spPr>
      </p:pic>
      <p:pic>
        <p:nvPicPr>
          <p:cNvPr id="5" name="PA_图片 4">
            <a:extLst>
              <a:ext uri="{FF2B5EF4-FFF2-40B4-BE49-F238E27FC236}">
                <a16:creationId xmlns:a16="http://schemas.microsoft.com/office/drawing/2014/main" id="{884C9FF3-C832-4566-8A8C-AE78CCECA3D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3773" y="1110516"/>
            <a:ext cx="2685277" cy="2607557"/>
          </a:xfrm>
          <a:prstGeom prst="rect">
            <a:avLst/>
          </a:prstGeom>
        </p:spPr>
      </p:pic>
      <p:pic>
        <p:nvPicPr>
          <p:cNvPr id="9" name="PA_图片 8">
            <a:extLst>
              <a:ext uri="{FF2B5EF4-FFF2-40B4-BE49-F238E27FC236}">
                <a16:creationId xmlns:a16="http://schemas.microsoft.com/office/drawing/2014/main" id="{12234857-4977-4D6D-8108-5537D4824E35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947" y="1657100"/>
            <a:ext cx="633040" cy="411596"/>
          </a:xfrm>
          <a:prstGeom prst="rect">
            <a:avLst/>
          </a:prstGeom>
        </p:spPr>
      </p:pic>
      <p:cxnSp>
        <p:nvCxnSpPr>
          <p:cNvPr id="13" name="PA_直接连接符 12">
            <a:extLst>
              <a:ext uri="{FF2B5EF4-FFF2-40B4-BE49-F238E27FC236}">
                <a16:creationId xmlns:a16="http://schemas.microsoft.com/office/drawing/2014/main" id="{D5602FB3-6C52-4DE3-98E3-E54B5CE81F11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1904087" y="104775"/>
            <a:ext cx="0" cy="1076325"/>
          </a:xfrm>
          <a:prstGeom prst="line">
            <a:avLst/>
          </a:prstGeom>
          <a:ln>
            <a:solidFill>
              <a:schemeClr val="accent3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547EC682-B7C5-426C-9AED-9DA16A5F2B96}"/>
              </a:ext>
            </a:extLst>
          </p:cNvPr>
          <p:cNvCxnSpPr>
            <a:cxnSpLocks/>
          </p:cNvCxnSpPr>
          <p:nvPr/>
        </p:nvCxnSpPr>
        <p:spPr>
          <a:xfrm flipH="1" flipV="1">
            <a:off x="1904087" y="3857625"/>
            <a:ext cx="0" cy="1076325"/>
          </a:xfrm>
          <a:prstGeom prst="line">
            <a:avLst/>
          </a:prstGeom>
          <a:ln>
            <a:solidFill>
              <a:schemeClr val="accent3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C8F8D5C0-3DED-44A2-850B-16798A35DEA0}"/>
              </a:ext>
            </a:extLst>
          </p:cNvPr>
          <p:cNvSpPr txBox="1"/>
          <p:nvPr/>
        </p:nvSpPr>
        <p:spPr>
          <a:xfrm>
            <a:off x="1342112" y="1967241"/>
            <a:ext cx="11239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latin typeface="+mj-ea"/>
                <a:ea typeface="+mj-ea"/>
              </a:rPr>
              <a:t>叁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D4FD9B81-6855-48F9-A938-9E184DBBC97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53221" y="104775"/>
            <a:ext cx="1981631" cy="1419225"/>
          </a:xfrm>
          <a:prstGeom prst="rect">
            <a:avLst/>
          </a:prstGeom>
        </p:spPr>
      </p:pic>
      <p:sp>
        <p:nvSpPr>
          <p:cNvPr id="22" name="PA_半闭框 7">
            <a:extLst>
              <a:ext uri="{FF2B5EF4-FFF2-40B4-BE49-F238E27FC236}">
                <a16:creationId xmlns:a16="http://schemas.microsoft.com/office/drawing/2014/main" id="{ECAD8EB4-8BD8-43DA-87F8-646B1051F762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463693" y="2335671"/>
            <a:ext cx="232227" cy="232227"/>
          </a:xfrm>
          <a:prstGeom prst="halfFrame">
            <a:avLst>
              <a:gd name="adj1" fmla="val 5860"/>
              <a:gd name="adj2" fmla="val 5860"/>
            </a:avLst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PA_半闭框 7">
            <a:extLst>
              <a:ext uri="{FF2B5EF4-FFF2-40B4-BE49-F238E27FC236}">
                <a16:creationId xmlns:a16="http://schemas.microsoft.com/office/drawing/2014/main" id="{0C22DBB6-D8E0-4F40-80B2-27D9AF96BD6D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flipH="1" flipV="1">
            <a:off x="6222540" y="3146431"/>
            <a:ext cx="232227" cy="232227"/>
          </a:xfrm>
          <a:prstGeom prst="halfFrame">
            <a:avLst>
              <a:gd name="adj1" fmla="val 5860"/>
              <a:gd name="adj2" fmla="val 5860"/>
            </a:avLst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35AF0D2-4CA0-4E7F-9F9F-9DFA9898FCD8}"/>
              </a:ext>
            </a:extLst>
          </p:cNvPr>
          <p:cNvSpPr txBox="1"/>
          <p:nvPr/>
        </p:nvSpPr>
        <p:spPr>
          <a:xfrm>
            <a:off x="3695920" y="1823248"/>
            <a:ext cx="20270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点击输入标题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D56ECDA-98DE-4D1A-9B4E-AA31579EEFA4}"/>
              </a:ext>
            </a:extLst>
          </p:cNvPr>
          <p:cNvSpPr txBox="1"/>
          <p:nvPr/>
        </p:nvSpPr>
        <p:spPr>
          <a:xfrm>
            <a:off x="3553997" y="2423890"/>
            <a:ext cx="2863985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C0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200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5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分钟之内。</a:t>
            </a: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776FE62A-40B7-49CF-A03F-390F9A54846F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215"/>
          <a:stretch/>
        </p:blipFill>
        <p:spPr>
          <a:xfrm>
            <a:off x="0" y="4686299"/>
            <a:ext cx="9144000" cy="493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8670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800">
        <p15:prstTrans prst="peelOff"/>
      </p:transition>
    </mc:Choice>
    <mc:Fallback xmlns="">
      <p:transition spd="slow" advTm="48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250"/>
                            </p:stCondLst>
                            <p:childTnLst>
                              <p:par>
                                <p:cTn id="6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750"/>
                            </p:stCondLst>
                            <p:childTnLst>
                              <p:par>
                                <p:cTn id="73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 animBg="1"/>
      <p:bldP spid="23" grpId="0" animBg="1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F998577-A3D9-4D35-8B61-8EB2BE39CBAA}"/>
              </a:ext>
            </a:extLst>
          </p:cNvPr>
          <p:cNvSpPr txBox="1"/>
          <p:nvPr/>
        </p:nvSpPr>
        <p:spPr>
          <a:xfrm>
            <a:off x="567499" y="437078"/>
            <a:ext cx="1169551" cy="18453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点击输入标题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6AFAE78-D416-45CD-A356-1506423912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0700" y="1298176"/>
            <a:ext cx="612309" cy="398117"/>
          </a:xfrm>
          <a:prstGeom prst="rect">
            <a:avLst/>
          </a:prstGeom>
        </p:spPr>
      </p:pic>
      <p:pic>
        <p:nvPicPr>
          <p:cNvPr id="4" name="图片 23">
            <a:extLst>
              <a:ext uri="{FF2B5EF4-FFF2-40B4-BE49-F238E27FC236}">
                <a16:creationId xmlns:a16="http://schemas.microsoft.com/office/drawing/2014/main" id="{5D6FC4F5-B69F-41BD-97D0-C446DF0DC4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233" y="2285725"/>
            <a:ext cx="4475162" cy="249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22B546F4-4138-4B51-94DB-19BB95640815}"/>
              </a:ext>
            </a:extLst>
          </p:cNvPr>
          <p:cNvGrpSpPr/>
          <p:nvPr/>
        </p:nvGrpSpPr>
        <p:grpSpPr>
          <a:xfrm>
            <a:off x="4133080" y="3346450"/>
            <a:ext cx="3156720" cy="814206"/>
            <a:chOff x="88575" y="2329996"/>
            <a:chExt cx="1613222" cy="1430509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94E14BD3-42E8-47C5-9AA5-6B32301429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88575" y="2329996"/>
              <a:ext cx="1613222" cy="1430509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B14C26A-590C-4431-9294-B20DE55D44B0}"/>
                </a:ext>
              </a:extLst>
            </p:cNvPr>
            <p:cNvSpPr txBox="1"/>
            <p:nvPr/>
          </p:nvSpPr>
          <p:spPr>
            <a:xfrm>
              <a:off x="731362" y="2716728"/>
              <a:ext cx="251660" cy="5948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80%</a:t>
              </a:r>
              <a:endPara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514ADF30-9A12-42F1-9E74-98E7705234F2}"/>
              </a:ext>
            </a:extLst>
          </p:cNvPr>
          <p:cNvGrpSpPr/>
          <p:nvPr/>
        </p:nvGrpSpPr>
        <p:grpSpPr>
          <a:xfrm>
            <a:off x="4476061" y="2830630"/>
            <a:ext cx="2470758" cy="515820"/>
            <a:chOff x="88575" y="2329996"/>
            <a:chExt cx="1613222" cy="1430509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D8391729-3267-4F77-B9A2-2AB948862FF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88575" y="2329996"/>
              <a:ext cx="1613222" cy="1430509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30FEF71-52EF-4409-8000-720F5EF4A134}"/>
                </a:ext>
              </a:extLst>
            </p:cNvPr>
            <p:cNvSpPr txBox="1"/>
            <p:nvPr/>
          </p:nvSpPr>
          <p:spPr>
            <a:xfrm>
              <a:off x="695668" y="2466682"/>
              <a:ext cx="359394" cy="938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65%</a:t>
              </a:r>
              <a:endPara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2B546F4-4138-4B51-94DB-19BB95640815}"/>
              </a:ext>
            </a:extLst>
          </p:cNvPr>
          <p:cNvGrpSpPr/>
          <p:nvPr/>
        </p:nvGrpSpPr>
        <p:grpSpPr>
          <a:xfrm>
            <a:off x="4749030" y="2184174"/>
            <a:ext cx="1924820" cy="536027"/>
            <a:chOff x="88575" y="2329996"/>
            <a:chExt cx="1613222" cy="1430509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94E14BD3-42E8-47C5-9AA5-6B32301429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88575" y="2329996"/>
              <a:ext cx="1613222" cy="1430509"/>
            </a:xfrm>
            <a:prstGeom prst="rect">
              <a:avLst/>
            </a:prstGeom>
          </p:spPr>
        </p:pic>
        <p:sp>
          <p:nvSpPr>
            <p:cNvPr id="13" name="文本框 6">
              <a:extLst>
                <a:ext uri="{FF2B5EF4-FFF2-40B4-BE49-F238E27FC236}">
                  <a16:creationId xmlns:a16="http://schemas.microsoft.com/office/drawing/2014/main" id="{0B14C26A-590C-4431-9294-B20DE55D44B0}"/>
                </a:ext>
              </a:extLst>
            </p:cNvPr>
            <p:cNvSpPr txBox="1"/>
            <p:nvPr/>
          </p:nvSpPr>
          <p:spPr>
            <a:xfrm>
              <a:off x="655724" y="2394713"/>
              <a:ext cx="412725" cy="9035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45%</a:t>
              </a:r>
              <a:endPara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4" name="弧形 13">
            <a:extLst>
              <a:ext uri="{FF2B5EF4-FFF2-40B4-BE49-F238E27FC236}">
                <a16:creationId xmlns:a16="http://schemas.microsoft.com/office/drawing/2014/main" id="{12D8CAC2-703B-4E86-931F-00DEF437B7E0}"/>
              </a:ext>
            </a:extLst>
          </p:cNvPr>
          <p:cNvSpPr/>
          <p:nvPr/>
        </p:nvSpPr>
        <p:spPr>
          <a:xfrm rot="20385114">
            <a:off x="6492523" y="2446483"/>
            <a:ext cx="450928" cy="710839"/>
          </a:xfrm>
          <a:prstGeom prst="arc">
            <a:avLst>
              <a:gd name="adj1" fmla="val 16200000"/>
              <a:gd name="adj2" fmla="val 4220772"/>
            </a:avLst>
          </a:prstGeom>
          <a:ln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弧形 14">
            <a:extLst>
              <a:ext uri="{FF2B5EF4-FFF2-40B4-BE49-F238E27FC236}">
                <a16:creationId xmlns:a16="http://schemas.microsoft.com/office/drawing/2014/main" id="{0394497F-B25F-48E5-8AAE-08F87F60CDEB}"/>
              </a:ext>
            </a:extLst>
          </p:cNvPr>
          <p:cNvSpPr/>
          <p:nvPr/>
        </p:nvSpPr>
        <p:spPr>
          <a:xfrm rot="21105042">
            <a:off x="6753951" y="3187546"/>
            <a:ext cx="450928" cy="710839"/>
          </a:xfrm>
          <a:prstGeom prst="arc">
            <a:avLst>
              <a:gd name="adj1" fmla="val 16200000"/>
              <a:gd name="adj2" fmla="val 4220772"/>
            </a:avLst>
          </a:prstGeom>
          <a:ln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B950A08-77C7-4597-846C-F920C9A95A18}"/>
              </a:ext>
            </a:extLst>
          </p:cNvPr>
          <p:cNvGrpSpPr/>
          <p:nvPr/>
        </p:nvGrpSpPr>
        <p:grpSpPr>
          <a:xfrm>
            <a:off x="5107124" y="1768361"/>
            <a:ext cx="1208632" cy="353781"/>
            <a:chOff x="88575" y="2329996"/>
            <a:chExt cx="1613222" cy="1503606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892371FC-0DF3-4FE6-9121-EAA6D519D76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88575" y="2329996"/>
              <a:ext cx="1613222" cy="1430509"/>
            </a:xfrm>
            <a:prstGeom prst="rect">
              <a:avLst/>
            </a:prstGeom>
          </p:spPr>
        </p:pic>
        <p:sp>
          <p:nvSpPr>
            <p:cNvPr id="18" name="文本框 6">
              <a:extLst>
                <a:ext uri="{FF2B5EF4-FFF2-40B4-BE49-F238E27FC236}">
                  <a16:creationId xmlns:a16="http://schemas.microsoft.com/office/drawing/2014/main" id="{BCA58FFD-69DA-45B6-A683-110750736F11}"/>
                </a:ext>
              </a:extLst>
            </p:cNvPr>
            <p:cNvSpPr txBox="1"/>
            <p:nvPr/>
          </p:nvSpPr>
          <p:spPr>
            <a:xfrm>
              <a:off x="501511" y="2394712"/>
              <a:ext cx="657290" cy="14388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20%</a:t>
              </a:r>
              <a:endPara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9" name="弧形 18">
            <a:extLst>
              <a:ext uri="{FF2B5EF4-FFF2-40B4-BE49-F238E27FC236}">
                <a16:creationId xmlns:a16="http://schemas.microsoft.com/office/drawing/2014/main" id="{0286F619-F8DD-4314-BC56-70AAC63DE56A}"/>
              </a:ext>
            </a:extLst>
          </p:cNvPr>
          <p:cNvSpPr/>
          <p:nvPr/>
        </p:nvSpPr>
        <p:spPr>
          <a:xfrm rot="20385114">
            <a:off x="6096717" y="1773540"/>
            <a:ext cx="450928" cy="710839"/>
          </a:xfrm>
          <a:prstGeom prst="arc">
            <a:avLst>
              <a:gd name="adj1" fmla="val 16200000"/>
              <a:gd name="adj2" fmla="val 4220772"/>
            </a:avLst>
          </a:prstGeom>
          <a:ln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00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000">
        <p:random/>
      </p:transition>
    </mc:Choice>
    <mc:Fallback xmlns="">
      <p:transition spd="slow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 animBg="1"/>
      <p:bldP spid="15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AD5014F9-3490-4843-8662-173724E7030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9006" b="99793" l="970" r="22198">
                        <a14:foregroundMark x1="970" y1="59834" x2="970" y2="59834"/>
                        <a14:foregroundMark x1="1185" y1="80124" x2="2155" y2="85921"/>
                        <a14:foregroundMark x1="15302" y1="97723" x2="18858" y2="97723"/>
                        <a14:foregroundMark x1="15517" y1="98551" x2="20259" y2="98551"/>
                        <a14:foregroundMark x1="6789" y1="87785" x2="7112" y2="92133"/>
                        <a14:foregroundMark x1="1078" y1="94410" x2="1078" y2="97723"/>
                        <a14:foregroundMark x1="2478" y1="99586" x2="2802" y2="99793"/>
                        <a14:foregroundMark x1="6897" y1="98758" x2="6897" y2="99586"/>
                        <a14:foregroundMark x1="3879" y1="87992" x2="4095" y2="89441"/>
                        <a14:foregroundMark x1="10560" y1="77226" x2="12069" y2="77226"/>
                        <a14:foregroundMark x1="21983" y1="86128" x2="22198" y2="88613"/>
                        <a14:foregroundMark x1="9483" y1="89441" x2="9483" y2="97723"/>
                      </a14:backgroundRemoval>
                    </a14:imgEffect>
                  </a14:imgLayer>
                </a14:imgProps>
              </a:ext>
            </a:extLst>
          </a:blip>
          <a:srcRect t="56104" r="75865"/>
          <a:stretch/>
        </p:blipFill>
        <p:spPr>
          <a:xfrm>
            <a:off x="-19250" y="2837947"/>
            <a:ext cx="2133048" cy="201923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21668CC1-6EE9-4DFD-977C-05C586A2BCBA}"/>
              </a:ext>
            </a:extLst>
          </p:cNvPr>
          <p:cNvSpPr txBox="1"/>
          <p:nvPr/>
        </p:nvSpPr>
        <p:spPr>
          <a:xfrm>
            <a:off x="567499" y="437078"/>
            <a:ext cx="1169551" cy="18453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点击输入标题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86153A6-720D-4241-B622-574581ED19E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0700" y="1298176"/>
            <a:ext cx="612309" cy="398117"/>
          </a:xfrm>
          <a:prstGeom prst="rect">
            <a:avLst/>
          </a:prstGeom>
        </p:spPr>
      </p:pic>
      <p:pic>
        <p:nvPicPr>
          <p:cNvPr id="7" name="PA_图片 6">
            <a:extLst>
              <a:ext uri="{FF2B5EF4-FFF2-40B4-BE49-F238E27FC236}">
                <a16:creationId xmlns:a16="http://schemas.microsoft.com/office/drawing/2014/main" id="{9A7437C4-054A-4BCF-AA93-B7D0ECEEF32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278" y="908067"/>
            <a:ext cx="1351435" cy="1907455"/>
          </a:xfrm>
          <a:prstGeom prst="rect">
            <a:avLst/>
          </a:prstGeom>
        </p:spPr>
      </p:pic>
      <p:pic>
        <p:nvPicPr>
          <p:cNvPr id="8" name="PA_图片 6">
            <a:extLst>
              <a:ext uri="{FF2B5EF4-FFF2-40B4-BE49-F238E27FC236}">
                <a16:creationId xmlns:a16="http://schemas.microsoft.com/office/drawing/2014/main" id="{5519CD22-BFC1-4BAB-9C8C-E8DDE4A3EDAB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571" y="2979511"/>
            <a:ext cx="3091257" cy="1452429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4EB1FD4E-2728-4F97-A2A8-C7FB0BE32312}"/>
              </a:ext>
            </a:extLst>
          </p:cNvPr>
          <p:cNvGrpSpPr/>
          <p:nvPr/>
        </p:nvGrpSpPr>
        <p:grpSpPr>
          <a:xfrm>
            <a:off x="3023123" y="1298176"/>
            <a:ext cx="2289605" cy="1070135"/>
            <a:chOff x="4384449" y="3093811"/>
            <a:chExt cx="2289605" cy="1070135"/>
          </a:xfrm>
        </p:grpSpPr>
        <p:sp>
          <p:nvSpPr>
            <p:cNvPr id="14" name="PA_半闭框 7">
              <a:extLst>
                <a:ext uri="{FF2B5EF4-FFF2-40B4-BE49-F238E27FC236}">
                  <a16:creationId xmlns:a16="http://schemas.microsoft.com/office/drawing/2014/main" id="{308A435E-7DF2-41A7-8FC4-EA48280BE3D5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4384449" y="3093811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5" name="PA_半闭框 7">
              <a:extLst>
                <a:ext uri="{FF2B5EF4-FFF2-40B4-BE49-F238E27FC236}">
                  <a16:creationId xmlns:a16="http://schemas.microsoft.com/office/drawing/2014/main" id="{7A1828A5-6E4D-4414-BF6D-37337DCFB230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 flipH="1" flipV="1">
              <a:off x="6441827" y="3913656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B557319-3C1D-486E-98F5-E0EFF40CE8EA}"/>
                </a:ext>
              </a:extLst>
            </p:cNvPr>
            <p:cNvSpPr txBox="1"/>
            <p:nvPr/>
          </p:nvSpPr>
          <p:spPr>
            <a:xfrm>
              <a:off x="4500563" y="3185217"/>
              <a:ext cx="2138344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C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  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5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分钟之内。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896B5DD-39A1-4542-BEE7-BCAE5E73F2CF}"/>
              </a:ext>
            </a:extLst>
          </p:cNvPr>
          <p:cNvGrpSpPr/>
          <p:nvPr/>
        </p:nvGrpSpPr>
        <p:grpSpPr>
          <a:xfrm>
            <a:off x="5738976" y="3312496"/>
            <a:ext cx="2289605" cy="1070135"/>
            <a:chOff x="4384449" y="3093811"/>
            <a:chExt cx="2289605" cy="1070135"/>
          </a:xfrm>
        </p:grpSpPr>
        <p:sp>
          <p:nvSpPr>
            <p:cNvPr id="18" name="PA_半闭框 7">
              <a:extLst>
                <a:ext uri="{FF2B5EF4-FFF2-40B4-BE49-F238E27FC236}">
                  <a16:creationId xmlns:a16="http://schemas.microsoft.com/office/drawing/2014/main" id="{63A1D3FA-57DE-47B5-BC08-B4F17AA3B80B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4384449" y="3093811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9" name="PA_半闭框 7">
              <a:extLst>
                <a:ext uri="{FF2B5EF4-FFF2-40B4-BE49-F238E27FC236}">
                  <a16:creationId xmlns:a16="http://schemas.microsoft.com/office/drawing/2014/main" id="{4E671381-40F6-4DAE-8622-B0F783E63079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 flipH="1" flipV="1">
              <a:off x="6441827" y="3913656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2082B02-240D-49CD-979D-D4610F85EB1A}"/>
                </a:ext>
              </a:extLst>
            </p:cNvPr>
            <p:cNvSpPr txBox="1"/>
            <p:nvPr/>
          </p:nvSpPr>
          <p:spPr>
            <a:xfrm>
              <a:off x="4500563" y="3185217"/>
              <a:ext cx="2138344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C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  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5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分钟之内。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991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F998577-A3D9-4D35-8B61-8EB2BE39CBAA}"/>
              </a:ext>
            </a:extLst>
          </p:cNvPr>
          <p:cNvSpPr txBox="1"/>
          <p:nvPr/>
        </p:nvSpPr>
        <p:spPr>
          <a:xfrm>
            <a:off x="567499" y="437078"/>
            <a:ext cx="1169551" cy="18453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点击输入标题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6AFAE78-D416-45CD-A356-1506423912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0700" y="1298176"/>
            <a:ext cx="612309" cy="39811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848DF38-D129-48FC-BE2E-47571227CA15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9263" y="2841926"/>
            <a:ext cx="1496860" cy="1493884"/>
          </a:xfrm>
          <a:prstGeom prst="rect">
            <a:avLst/>
          </a:prstGeom>
          <a:ln w="88900">
            <a:solidFill>
              <a:schemeClr val="bg1"/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0D1E72D-C4F4-44C2-81B3-7A0D7232B0EF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43" y="2841926"/>
            <a:ext cx="1496860" cy="1493884"/>
          </a:xfrm>
          <a:prstGeom prst="rect">
            <a:avLst/>
          </a:prstGeom>
          <a:ln w="88900">
            <a:solidFill>
              <a:schemeClr val="bg1"/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5B268B7-EB10-4B3A-BA95-0D2E45B1A42A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9263" y="1153378"/>
            <a:ext cx="1496860" cy="1493884"/>
          </a:xfrm>
          <a:prstGeom prst="rect">
            <a:avLst/>
          </a:prstGeom>
          <a:ln w="88900">
            <a:solidFill>
              <a:schemeClr val="bg1"/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93B695F-FE68-47CA-B285-EE92B3BBBC5A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43" y="1153378"/>
            <a:ext cx="1496860" cy="1493884"/>
          </a:xfrm>
          <a:prstGeom prst="rect">
            <a:avLst/>
          </a:prstGeom>
          <a:ln w="88900">
            <a:solidFill>
              <a:schemeClr val="bg1"/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E83829F7-3C6F-4D99-9D75-1A5361E20E28}"/>
              </a:ext>
            </a:extLst>
          </p:cNvPr>
          <p:cNvGrpSpPr/>
          <p:nvPr/>
        </p:nvGrpSpPr>
        <p:grpSpPr>
          <a:xfrm>
            <a:off x="6222793" y="1214436"/>
            <a:ext cx="1585653" cy="1406060"/>
            <a:chOff x="6063391" y="1024643"/>
            <a:chExt cx="2288130" cy="2028974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22ECF93A-84E0-450F-9BF4-6FBE89CE4D1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063391" y="1024643"/>
              <a:ext cx="2288130" cy="2028974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3B42A7FE-A753-434A-8ADC-7B2E01B487C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69326" y="1317707"/>
              <a:ext cx="1476260" cy="1473325"/>
            </a:xfrm>
            <a:prstGeom prst="ellipse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CDE16A7-35BD-4BF1-863C-7A2DEF5D1A8F}"/>
              </a:ext>
            </a:extLst>
          </p:cNvPr>
          <p:cNvGrpSpPr/>
          <p:nvPr/>
        </p:nvGrpSpPr>
        <p:grpSpPr>
          <a:xfrm>
            <a:off x="5830334" y="3053800"/>
            <a:ext cx="2289605" cy="1070135"/>
            <a:chOff x="4384449" y="3093811"/>
            <a:chExt cx="2289605" cy="1070135"/>
          </a:xfrm>
        </p:grpSpPr>
        <p:sp>
          <p:nvSpPr>
            <p:cNvPr id="17" name="PA_半闭框 7">
              <a:extLst>
                <a:ext uri="{FF2B5EF4-FFF2-40B4-BE49-F238E27FC236}">
                  <a16:creationId xmlns:a16="http://schemas.microsoft.com/office/drawing/2014/main" id="{E02540DC-7032-4A2D-97BF-A8D728AF9D42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4384449" y="3093811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8" name="PA_半闭框 7">
              <a:extLst>
                <a:ext uri="{FF2B5EF4-FFF2-40B4-BE49-F238E27FC236}">
                  <a16:creationId xmlns:a16="http://schemas.microsoft.com/office/drawing/2014/main" id="{96CD843A-9757-4585-95D4-069960790DCB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flipH="1" flipV="1">
              <a:off x="6441827" y="3913656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6BA88CA-6840-4EF4-BCE6-2C47AAB84D5C}"/>
                </a:ext>
              </a:extLst>
            </p:cNvPr>
            <p:cNvSpPr txBox="1"/>
            <p:nvPr/>
          </p:nvSpPr>
          <p:spPr>
            <a:xfrm>
              <a:off x="4500563" y="3185217"/>
              <a:ext cx="2138344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C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  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5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分钟之内。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17511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800">
        <p:random/>
      </p:transition>
    </mc:Choice>
    <mc:Fallback xmlns="">
      <p:transition spd="slow" advTm="38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50"/>
                            </p:stCondLst>
                            <p:childTnLst>
                              <p:par>
                                <p:cTn id="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F998577-A3D9-4D35-8B61-8EB2BE39CBAA}"/>
              </a:ext>
            </a:extLst>
          </p:cNvPr>
          <p:cNvSpPr txBox="1"/>
          <p:nvPr/>
        </p:nvSpPr>
        <p:spPr>
          <a:xfrm>
            <a:off x="567499" y="437078"/>
            <a:ext cx="1169551" cy="18453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点击输入标题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6AFAE78-D416-45CD-A356-1506423912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0700" y="1298176"/>
            <a:ext cx="612309" cy="398117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7CFC4F1A-EAA1-4FB3-97CB-FE0C21238D10}"/>
              </a:ext>
            </a:extLst>
          </p:cNvPr>
          <p:cNvGrpSpPr/>
          <p:nvPr/>
        </p:nvGrpSpPr>
        <p:grpSpPr>
          <a:xfrm>
            <a:off x="3573090" y="2094026"/>
            <a:ext cx="1737311" cy="1715705"/>
            <a:chOff x="6587892" y="1802100"/>
            <a:chExt cx="2495879" cy="2464840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AED38779-618C-489E-BF0E-A060314B78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098" t="20588" r="19028" b="18308"/>
            <a:stretch/>
          </p:blipFill>
          <p:spPr>
            <a:xfrm rot="19459818">
              <a:off x="6587892" y="1802100"/>
              <a:ext cx="2495879" cy="2464840"/>
            </a:xfrm>
            <a:prstGeom prst="rect">
              <a:avLst/>
            </a:prstGeom>
          </p:spPr>
        </p:pic>
        <p:sp>
          <p:nvSpPr>
            <p:cNvPr id="7" name="Freeform 51">
              <a:extLst>
                <a:ext uri="{FF2B5EF4-FFF2-40B4-BE49-F238E27FC236}">
                  <a16:creationId xmlns:a16="http://schemas.microsoft.com/office/drawing/2014/main" id="{E6B1FD3B-DA9F-429C-872F-1F940D98DB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53481" y="2887511"/>
              <a:ext cx="722457" cy="526115"/>
            </a:xfrm>
            <a:custGeom>
              <a:avLst/>
              <a:gdLst>
                <a:gd name="T0" fmla="*/ 56 w 376"/>
                <a:gd name="T1" fmla="*/ 29 h 274"/>
                <a:gd name="T2" fmla="*/ 318 w 376"/>
                <a:gd name="T3" fmla="*/ 29 h 274"/>
                <a:gd name="T4" fmla="*/ 318 w 376"/>
                <a:gd name="T5" fmla="*/ 187 h 274"/>
                <a:gd name="T6" fmla="*/ 56 w 376"/>
                <a:gd name="T7" fmla="*/ 187 h 274"/>
                <a:gd name="T8" fmla="*/ 56 w 376"/>
                <a:gd name="T9" fmla="*/ 29 h 274"/>
                <a:gd name="T10" fmla="*/ 86 w 376"/>
                <a:gd name="T11" fmla="*/ 146 h 274"/>
                <a:gd name="T12" fmla="*/ 86 w 376"/>
                <a:gd name="T13" fmla="*/ 155 h 274"/>
                <a:gd name="T14" fmla="*/ 256 w 376"/>
                <a:gd name="T15" fmla="*/ 155 h 274"/>
                <a:gd name="T16" fmla="*/ 256 w 376"/>
                <a:gd name="T17" fmla="*/ 146 h 274"/>
                <a:gd name="T18" fmla="*/ 86 w 376"/>
                <a:gd name="T19" fmla="*/ 146 h 274"/>
                <a:gd name="T20" fmla="*/ 86 w 376"/>
                <a:gd name="T21" fmla="*/ 125 h 274"/>
                <a:gd name="T22" fmla="*/ 86 w 376"/>
                <a:gd name="T23" fmla="*/ 134 h 274"/>
                <a:gd name="T24" fmla="*/ 256 w 376"/>
                <a:gd name="T25" fmla="*/ 134 h 274"/>
                <a:gd name="T26" fmla="*/ 256 w 376"/>
                <a:gd name="T27" fmla="*/ 125 h 274"/>
                <a:gd name="T28" fmla="*/ 86 w 376"/>
                <a:gd name="T29" fmla="*/ 125 h 274"/>
                <a:gd name="T30" fmla="*/ 86 w 376"/>
                <a:gd name="T31" fmla="*/ 100 h 274"/>
                <a:gd name="T32" fmla="*/ 86 w 376"/>
                <a:gd name="T33" fmla="*/ 108 h 274"/>
                <a:gd name="T34" fmla="*/ 304 w 376"/>
                <a:gd name="T35" fmla="*/ 108 h 274"/>
                <a:gd name="T36" fmla="*/ 304 w 376"/>
                <a:gd name="T37" fmla="*/ 100 h 274"/>
                <a:gd name="T38" fmla="*/ 86 w 376"/>
                <a:gd name="T39" fmla="*/ 100 h 274"/>
                <a:gd name="T40" fmla="*/ 86 w 376"/>
                <a:gd name="T41" fmla="*/ 76 h 274"/>
                <a:gd name="T42" fmla="*/ 86 w 376"/>
                <a:gd name="T43" fmla="*/ 85 h 274"/>
                <a:gd name="T44" fmla="*/ 304 w 376"/>
                <a:gd name="T45" fmla="*/ 85 h 274"/>
                <a:gd name="T46" fmla="*/ 304 w 376"/>
                <a:gd name="T47" fmla="*/ 76 h 274"/>
                <a:gd name="T48" fmla="*/ 86 w 376"/>
                <a:gd name="T49" fmla="*/ 76 h 274"/>
                <a:gd name="T50" fmla="*/ 86 w 376"/>
                <a:gd name="T51" fmla="*/ 52 h 274"/>
                <a:gd name="T52" fmla="*/ 86 w 376"/>
                <a:gd name="T53" fmla="*/ 61 h 274"/>
                <a:gd name="T54" fmla="*/ 304 w 376"/>
                <a:gd name="T55" fmla="*/ 61 h 274"/>
                <a:gd name="T56" fmla="*/ 304 w 376"/>
                <a:gd name="T57" fmla="*/ 52 h 274"/>
                <a:gd name="T58" fmla="*/ 86 w 376"/>
                <a:gd name="T59" fmla="*/ 52 h 274"/>
                <a:gd name="T60" fmla="*/ 167 w 376"/>
                <a:gd name="T61" fmla="*/ 230 h 274"/>
                <a:gd name="T62" fmla="*/ 207 w 376"/>
                <a:gd name="T63" fmla="*/ 230 h 274"/>
                <a:gd name="T64" fmla="*/ 221 w 376"/>
                <a:gd name="T65" fmla="*/ 253 h 274"/>
                <a:gd name="T66" fmla="*/ 155 w 376"/>
                <a:gd name="T67" fmla="*/ 253 h 274"/>
                <a:gd name="T68" fmla="*/ 167 w 376"/>
                <a:gd name="T69" fmla="*/ 230 h 274"/>
                <a:gd name="T70" fmla="*/ 57 w 376"/>
                <a:gd name="T71" fmla="*/ 0 h 274"/>
                <a:gd name="T72" fmla="*/ 30 w 376"/>
                <a:gd name="T73" fmla="*/ 27 h 274"/>
                <a:gd name="T74" fmla="*/ 30 w 376"/>
                <a:gd name="T75" fmla="*/ 183 h 274"/>
                <a:gd name="T76" fmla="*/ 50 w 376"/>
                <a:gd name="T77" fmla="*/ 210 h 274"/>
                <a:gd name="T78" fmla="*/ 50 w 376"/>
                <a:gd name="T79" fmla="*/ 210 h 274"/>
                <a:gd name="T80" fmla="*/ 0 w 376"/>
                <a:gd name="T81" fmla="*/ 249 h 274"/>
                <a:gd name="T82" fmla="*/ 0 w 376"/>
                <a:gd name="T83" fmla="*/ 274 h 274"/>
                <a:gd name="T84" fmla="*/ 376 w 376"/>
                <a:gd name="T85" fmla="*/ 274 h 274"/>
                <a:gd name="T86" fmla="*/ 376 w 376"/>
                <a:gd name="T87" fmla="*/ 249 h 274"/>
                <a:gd name="T88" fmla="*/ 322 w 376"/>
                <a:gd name="T89" fmla="*/ 210 h 274"/>
                <a:gd name="T90" fmla="*/ 344 w 376"/>
                <a:gd name="T91" fmla="*/ 183 h 274"/>
                <a:gd name="T92" fmla="*/ 344 w 376"/>
                <a:gd name="T93" fmla="*/ 27 h 274"/>
                <a:gd name="T94" fmla="*/ 316 w 376"/>
                <a:gd name="T95" fmla="*/ 0 h 274"/>
                <a:gd name="T96" fmla="*/ 57 w 376"/>
                <a:gd name="T97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6" h="274">
                  <a:moveTo>
                    <a:pt x="56" y="29"/>
                  </a:moveTo>
                  <a:cubicBezTo>
                    <a:pt x="318" y="29"/>
                    <a:pt x="318" y="29"/>
                    <a:pt x="318" y="29"/>
                  </a:cubicBezTo>
                  <a:cubicBezTo>
                    <a:pt x="318" y="187"/>
                    <a:pt x="318" y="187"/>
                    <a:pt x="318" y="187"/>
                  </a:cubicBezTo>
                  <a:cubicBezTo>
                    <a:pt x="56" y="187"/>
                    <a:pt x="56" y="187"/>
                    <a:pt x="56" y="187"/>
                  </a:cubicBezTo>
                  <a:cubicBezTo>
                    <a:pt x="56" y="29"/>
                    <a:pt x="56" y="29"/>
                    <a:pt x="56" y="29"/>
                  </a:cubicBezTo>
                  <a:close/>
                  <a:moveTo>
                    <a:pt x="86" y="146"/>
                  </a:moveTo>
                  <a:cubicBezTo>
                    <a:pt x="86" y="155"/>
                    <a:pt x="86" y="155"/>
                    <a:pt x="86" y="155"/>
                  </a:cubicBezTo>
                  <a:cubicBezTo>
                    <a:pt x="256" y="155"/>
                    <a:pt x="256" y="155"/>
                    <a:pt x="256" y="155"/>
                  </a:cubicBezTo>
                  <a:cubicBezTo>
                    <a:pt x="256" y="146"/>
                    <a:pt x="256" y="146"/>
                    <a:pt x="256" y="146"/>
                  </a:cubicBezTo>
                  <a:cubicBezTo>
                    <a:pt x="86" y="146"/>
                    <a:pt x="86" y="146"/>
                    <a:pt x="86" y="146"/>
                  </a:cubicBezTo>
                  <a:close/>
                  <a:moveTo>
                    <a:pt x="86" y="125"/>
                  </a:moveTo>
                  <a:cubicBezTo>
                    <a:pt x="86" y="134"/>
                    <a:pt x="86" y="134"/>
                    <a:pt x="86" y="134"/>
                  </a:cubicBezTo>
                  <a:cubicBezTo>
                    <a:pt x="256" y="134"/>
                    <a:pt x="256" y="134"/>
                    <a:pt x="256" y="134"/>
                  </a:cubicBezTo>
                  <a:cubicBezTo>
                    <a:pt x="256" y="125"/>
                    <a:pt x="256" y="125"/>
                    <a:pt x="256" y="125"/>
                  </a:cubicBezTo>
                  <a:cubicBezTo>
                    <a:pt x="86" y="125"/>
                    <a:pt x="86" y="125"/>
                    <a:pt x="86" y="125"/>
                  </a:cubicBezTo>
                  <a:close/>
                  <a:moveTo>
                    <a:pt x="86" y="100"/>
                  </a:moveTo>
                  <a:cubicBezTo>
                    <a:pt x="86" y="108"/>
                    <a:pt x="86" y="108"/>
                    <a:pt x="86" y="108"/>
                  </a:cubicBezTo>
                  <a:cubicBezTo>
                    <a:pt x="304" y="108"/>
                    <a:pt x="304" y="108"/>
                    <a:pt x="304" y="108"/>
                  </a:cubicBezTo>
                  <a:cubicBezTo>
                    <a:pt x="304" y="100"/>
                    <a:pt x="304" y="100"/>
                    <a:pt x="304" y="100"/>
                  </a:cubicBezTo>
                  <a:cubicBezTo>
                    <a:pt x="86" y="100"/>
                    <a:pt x="86" y="100"/>
                    <a:pt x="86" y="100"/>
                  </a:cubicBezTo>
                  <a:close/>
                  <a:moveTo>
                    <a:pt x="86" y="76"/>
                  </a:moveTo>
                  <a:cubicBezTo>
                    <a:pt x="86" y="85"/>
                    <a:pt x="86" y="85"/>
                    <a:pt x="86" y="85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76"/>
                    <a:pt x="304" y="76"/>
                    <a:pt x="304" y="76"/>
                  </a:cubicBezTo>
                  <a:cubicBezTo>
                    <a:pt x="86" y="76"/>
                    <a:pt x="86" y="76"/>
                    <a:pt x="86" y="76"/>
                  </a:cubicBezTo>
                  <a:close/>
                  <a:moveTo>
                    <a:pt x="86" y="52"/>
                  </a:moveTo>
                  <a:cubicBezTo>
                    <a:pt x="86" y="61"/>
                    <a:pt x="86" y="61"/>
                    <a:pt x="86" y="61"/>
                  </a:cubicBezTo>
                  <a:cubicBezTo>
                    <a:pt x="304" y="61"/>
                    <a:pt x="304" y="61"/>
                    <a:pt x="304" y="61"/>
                  </a:cubicBezTo>
                  <a:cubicBezTo>
                    <a:pt x="304" y="52"/>
                    <a:pt x="304" y="52"/>
                    <a:pt x="304" y="52"/>
                  </a:cubicBezTo>
                  <a:cubicBezTo>
                    <a:pt x="86" y="52"/>
                    <a:pt x="86" y="52"/>
                    <a:pt x="86" y="52"/>
                  </a:cubicBezTo>
                  <a:close/>
                  <a:moveTo>
                    <a:pt x="167" y="230"/>
                  </a:moveTo>
                  <a:cubicBezTo>
                    <a:pt x="207" y="230"/>
                    <a:pt x="207" y="230"/>
                    <a:pt x="207" y="230"/>
                  </a:cubicBezTo>
                  <a:cubicBezTo>
                    <a:pt x="221" y="253"/>
                    <a:pt x="221" y="253"/>
                    <a:pt x="221" y="253"/>
                  </a:cubicBezTo>
                  <a:cubicBezTo>
                    <a:pt x="155" y="253"/>
                    <a:pt x="155" y="253"/>
                    <a:pt x="155" y="253"/>
                  </a:cubicBezTo>
                  <a:cubicBezTo>
                    <a:pt x="167" y="230"/>
                    <a:pt x="167" y="230"/>
                    <a:pt x="167" y="230"/>
                  </a:cubicBezTo>
                  <a:close/>
                  <a:moveTo>
                    <a:pt x="57" y="0"/>
                  </a:moveTo>
                  <a:cubicBezTo>
                    <a:pt x="42" y="0"/>
                    <a:pt x="30" y="12"/>
                    <a:pt x="30" y="27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96"/>
                    <a:pt x="38" y="207"/>
                    <a:pt x="50" y="210"/>
                  </a:cubicBezTo>
                  <a:cubicBezTo>
                    <a:pt x="50" y="210"/>
                    <a:pt x="50" y="210"/>
                    <a:pt x="50" y="210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376" y="274"/>
                    <a:pt x="376" y="274"/>
                    <a:pt x="376" y="274"/>
                  </a:cubicBezTo>
                  <a:cubicBezTo>
                    <a:pt x="376" y="249"/>
                    <a:pt x="376" y="249"/>
                    <a:pt x="376" y="249"/>
                  </a:cubicBezTo>
                  <a:cubicBezTo>
                    <a:pt x="322" y="210"/>
                    <a:pt x="322" y="210"/>
                    <a:pt x="322" y="210"/>
                  </a:cubicBezTo>
                  <a:cubicBezTo>
                    <a:pt x="335" y="208"/>
                    <a:pt x="344" y="196"/>
                    <a:pt x="344" y="183"/>
                  </a:cubicBezTo>
                  <a:cubicBezTo>
                    <a:pt x="344" y="27"/>
                    <a:pt x="344" y="27"/>
                    <a:pt x="344" y="27"/>
                  </a:cubicBezTo>
                  <a:cubicBezTo>
                    <a:pt x="344" y="12"/>
                    <a:pt x="332" y="0"/>
                    <a:pt x="316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sx="102000" sy="102000" algn="ctr" rotWithShape="0">
                <a:prstClr val="black">
                  <a:alpha val="9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2DA5A25B-7A28-45E3-98FB-2871DBEC900B}"/>
              </a:ext>
            </a:extLst>
          </p:cNvPr>
          <p:cNvGrpSpPr/>
          <p:nvPr/>
        </p:nvGrpSpPr>
        <p:grpSpPr>
          <a:xfrm>
            <a:off x="4158546" y="3302168"/>
            <a:ext cx="1673069" cy="1673069"/>
            <a:chOff x="9303198" y="1909670"/>
            <a:chExt cx="2548219" cy="2548219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1E033E2C-2198-4E93-BA8C-E14512FE7A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533" t="12280" r="24083" b="21335"/>
            <a:stretch/>
          </p:blipFill>
          <p:spPr>
            <a:xfrm>
              <a:off x="9303198" y="1909670"/>
              <a:ext cx="2548219" cy="2548219"/>
            </a:xfrm>
            <a:prstGeom prst="rect">
              <a:avLst/>
            </a:prstGeom>
          </p:spPr>
        </p:pic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889E26F8-B1B2-4E6C-AF52-FAECA86C8E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39019" y="2997994"/>
              <a:ext cx="617576" cy="551836"/>
            </a:xfrm>
            <a:custGeom>
              <a:avLst/>
              <a:gdLst>
                <a:gd name="T0" fmla="*/ 29 w 282"/>
                <a:gd name="T1" fmla="*/ 50 h 252"/>
                <a:gd name="T2" fmla="*/ 0 w 282"/>
                <a:gd name="T3" fmla="*/ 81 h 252"/>
                <a:gd name="T4" fmla="*/ 0 w 282"/>
                <a:gd name="T5" fmla="*/ 177 h 252"/>
                <a:gd name="T6" fmla="*/ 30 w 282"/>
                <a:gd name="T7" fmla="*/ 208 h 252"/>
                <a:gd name="T8" fmla="*/ 41 w 282"/>
                <a:gd name="T9" fmla="*/ 208 h 252"/>
                <a:gd name="T10" fmla="*/ 41 w 282"/>
                <a:gd name="T11" fmla="*/ 252 h 252"/>
                <a:gd name="T12" fmla="*/ 73 w 282"/>
                <a:gd name="T13" fmla="*/ 208 h 252"/>
                <a:gd name="T14" fmla="*/ 193 w 282"/>
                <a:gd name="T15" fmla="*/ 208 h 252"/>
                <a:gd name="T16" fmla="*/ 204 w 282"/>
                <a:gd name="T17" fmla="*/ 206 h 252"/>
                <a:gd name="T18" fmla="*/ 190 w 282"/>
                <a:gd name="T19" fmla="*/ 187 h 252"/>
                <a:gd name="T20" fmla="*/ 81 w 282"/>
                <a:gd name="T21" fmla="*/ 187 h 252"/>
                <a:gd name="T22" fmla="*/ 44 w 282"/>
                <a:gd name="T23" fmla="*/ 171 h 252"/>
                <a:gd name="T24" fmla="*/ 29 w 282"/>
                <a:gd name="T25" fmla="*/ 135 h 252"/>
                <a:gd name="T26" fmla="*/ 29 w 282"/>
                <a:gd name="T27" fmla="*/ 50 h 252"/>
                <a:gd name="T28" fmla="*/ 81 w 282"/>
                <a:gd name="T29" fmla="*/ 0 h 252"/>
                <a:gd name="T30" fmla="*/ 244 w 282"/>
                <a:gd name="T31" fmla="*/ 0 h 252"/>
                <a:gd name="T32" fmla="*/ 271 w 282"/>
                <a:gd name="T33" fmla="*/ 11 h 252"/>
                <a:gd name="T34" fmla="*/ 282 w 282"/>
                <a:gd name="T35" fmla="*/ 38 h 252"/>
                <a:gd name="T36" fmla="*/ 282 w 282"/>
                <a:gd name="T37" fmla="*/ 135 h 252"/>
                <a:gd name="T38" fmla="*/ 271 w 282"/>
                <a:gd name="T39" fmla="*/ 162 h 252"/>
                <a:gd name="T40" fmla="*/ 244 w 282"/>
                <a:gd name="T41" fmla="*/ 173 h 252"/>
                <a:gd name="T42" fmla="*/ 241 w 282"/>
                <a:gd name="T43" fmla="*/ 173 h 252"/>
                <a:gd name="T44" fmla="*/ 241 w 282"/>
                <a:gd name="T45" fmla="*/ 210 h 252"/>
                <a:gd name="T46" fmla="*/ 234 w 282"/>
                <a:gd name="T47" fmla="*/ 217 h 252"/>
                <a:gd name="T48" fmla="*/ 227 w 282"/>
                <a:gd name="T49" fmla="*/ 214 h 252"/>
                <a:gd name="T50" fmla="*/ 197 w 282"/>
                <a:gd name="T51" fmla="*/ 173 h 252"/>
                <a:gd name="T52" fmla="*/ 81 w 282"/>
                <a:gd name="T53" fmla="*/ 173 h 252"/>
                <a:gd name="T54" fmla="*/ 54 w 282"/>
                <a:gd name="T55" fmla="*/ 162 h 252"/>
                <a:gd name="T56" fmla="*/ 43 w 282"/>
                <a:gd name="T57" fmla="*/ 135 h 252"/>
                <a:gd name="T58" fmla="*/ 43 w 282"/>
                <a:gd name="T59" fmla="*/ 38 h 252"/>
                <a:gd name="T60" fmla="*/ 54 w 282"/>
                <a:gd name="T61" fmla="*/ 11 h 252"/>
                <a:gd name="T62" fmla="*/ 81 w 282"/>
                <a:gd name="T63" fmla="*/ 0 h 252"/>
                <a:gd name="T64" fmla="*/ 244 w 282"/>
                <a:gd name="T65" fmla="*/ 15 h 252"/>
                <a:gd name="T66" fmla="*/ 260 w 282"/>
                <a:gd name="T67" fmla="*/ 22 h 252"/>
                <a:gd name="T68" fmla="*/ 267 w 282"/>
                <a:gd name="T69" fmla="*/ 38 h 252"/>
                <a:gd name="T70" fmla="*/ 267 w 282"/>
                <a:gd name="T71" fmla="*/ 135 h 252"/>
                <a:gd name="T72" fmla="*/ 260 w 282"/>
                <a:gd name="T73" fmla="*/ 151 h 252"/>
                <a:gd name="T74" fmla="*/ 244 w 282"/>
                <a:gd name="T75" fmla="*/ 158 h 252"/>
                <a:gd name="T76" fmla="*/ 234 w 282"/>
                <a:gd name="T77" fmla="*/ 158 h 252"/>
                <a:gd name="T78" fmla="*/ 226 w 282"/>
                <a:gd name="T79" fmla="*/ 166 h 252"/>
                <a:gd name="T80" fmla="*/ 226 w 282"/>
                <a:gd name="T81" fmla="*/ 186 h 252"/>
                <a:gd name="T82" fmla="*/ 207 w 282"/>
                <a:gd name="T83" fmla="*/ 161 h 252"/>
                <a:gd name="T84" fmla="*/ 201 w 282"/>
                <a:gd name="T85" fmla="*/ 158 h 252"/>
                <a:gd name="T86" fmla="*/ 201 w 282"/>
                <a:gd name="T87" fmla="*/ 158 h 252"/>
                <a:gd name="T88" fmla="*/ 81 w 282"/>
                <a:gd name="T89" fmla="*/ 158 h 252"/>
                <a:gd name="T90" fmla="*/ 65 w 282"/>
                <a:gd name="T91" fmla="*/ 151 h 252"/>
                <a:gd name="T92" fmla="*/ 58 w 282"/>
                <a:gd name="T93" fmla="*/ 135 h 252"/>
                <a:gd name="T94" fmla="*/ 58 w 282"/>
                <a:gd name="T95" fmla="*/ 38 h 252"/>
                <a:gd name="T96" fmla="*/ 65 w 282"/>
                <a:gd name="T97" fmla="*/ 22 h 252"/>
                <a:gd name="T98" fmla="*/ 81 w 282"/>
                <a:gd name="T99" fmla="*/ 15 h 252"/>
                <a:gd name="T100" fmla="*/ 244 w 282"/>
                <a:gd name="T101" fmla="*/ 15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2" h="252">
                  <a:moveTo>
                    <a:pt x="29" y="50"/>
                  </a:moveTo>
                  <a:cubicBezTo>
                    <a:pt x="13" y="51"/>
                    <a:pt x="0" y="64"/>
                    <a:pt x="0" y="81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94"/>
                    <a:pt x="14" y="208"/>
                    <a:pt x="30" y="208"/>
                  </a:cubicBezTo>
                  <a:cubicBezTo>
                    <a:pt x="41" y="208"/>
                    <a:pt x="41" y="208"/>
                    <a:pt x="41" y="208"/>
                  </a:cubicBezTo>
                  <a:cubicBezTo>
                    <a:pt x="41" y="252"/>
                    <a:pt x="41" y="252"/>
                    <a:pt x="41" y="252"/>
                  </a:cubicBezTo>
                  <a:cubicBezTo>
                    <a:pt x="73" y="208"/>
                    <a:pt x="73" y="208"/>
                    <a:pt x="73" y="208"/>
                  </a:cubicBezTo>
                  <a:cubicBezTo>
                    <a:pt x="193" y="208"/>
                    <a:pt x="193" y="208"/>
                    <a:pt x="193" y="208"/>
                  </a:cubicBezTo>
                  <a:cubicBezTo>
                    <a:pt x="197" y="208"/>
                    <a:pt x="201" y="207"/>
                    <a:pt x="204" y="206"/>
                  </a:cubicBezTo>
                  <a:cubicBezTo>
                    <a:pt x="190" y="187"/>
                    <a:pt x="190" y="187"/>
                    <a:pt x="190" y="187"/>
                  </a:cubicBezTo>
                  <a:cubicBezTo>
                    <a:pt x="81" y="187"/>
                    <a:pt x="81" y="187"/>
                    <a:pt x="81" y="187"/>
                  </a:cubicBezTo>
                  <a:cubicBezTo>
                    <a:pt x="67" y="187"/>
                    <a:pt x="54" y="181"/>
                    <a:pt x="44" y="171"/>
                  </a:cubicBezTo>
                  <a:cubicBezTo>
                    <a:pt x="35" y="162"/>
                    <a:pt x="29" y="149"/>
                    <a:pt x="29" y="135"/>
                  </a:cubicBezTo>
                  <a:cubicBezTo>
                    <a:pt x="29" y="50"/>
                    <a:pt x="29" y="50"/>
                    <a:pt x="29" y="50"/>
                  </a:cubicBezTo>
                  <a:close/>
                  <a:moveTo>
                    <a:pt x="81" y="0"/>
                  </a:moveTo>
                  <a:cubicBezTo>
                    <a:pt x="244" y="0"/>
                    <a:pt x="244" y="0"/>
                    <a:pt x="244" y="0"/>
                  </a:cubicBezTo>
                  <a:cubicBezTo>
                    <a:pt x="254" y="0"/>
                    <a:pt x="264" y="4"/>
                    <a:pt x="271" y="11"/>
                  </a:cubicBezTo>
                  <a:cubicBezTo>
                    <a:pt x="278" y="18"/>
                    <a:pt x="282" y="28"/>
                    <a:pt x="282" y="38"/>
                  </a:cubicBezTo>
                  <a:cubicBezTo>
                    <a:pt x="282" y="135"/>
                    <a:pt x="282" y="135"/>
                    <a:pt x="282" y="135"/>
                  </a:cubicBezTo>
                  <a:cubicBezTo>
                    <a:pt x="282" y="145"/>
                    <a:pt x="278" y="155"/>
                    <a:pt x="271" y="162"/>
                  </a:cubicBezTo>
                  <a:cubicBezTo>
                    <a:pt x="264" y="169"/>
                    <a:pt x="254" y="173"/>
                    <a:pt x="244" y="173"/>
                  </a:cubicBezTo>
                  <a:cubicBezTo>
                    <a:pt x="241" y="173"/>
                    <a:pt x="241" y="173"/>
                    <a:pt x="241" y="173"/>
                  </a:cubicBezTo>
                  <a:cubicBezTo>
                    <a:pt x="241" y="210"/>
                    <a:pt x="241" y="210"/>
                    <a:pt x="241" y="210"/>
                  </a:cubicBezTo>
                  <a:cubicBezTo>
                    <a:pt x="241" y="214"/>
                    <a:pt x="238" y="217"/>
                    <a:pt x="234" y="217"/>
                  </a:cubicBezTo>
                  <a:cubicBezTo>
                    <a:pt x="231" y="217"/>
                    <a:pt x="228" y="216"/>
                    <a:pt x="227" y="214"/>
                  </a:cubicBezTo>
                  <a:cubicBezTo>
                    <a:pt x="197" y="173"/>
                    <a:pt x="197" y="173"/>
                    <a:pt x="197" y="173"/>
                  </a:cubicBezTo>
                  <a:cubicBezTo>
                    <a:pt x="81" y="173"/>
                    <a:pt x="81" y="173"/>
                    <a:pt x="81" y="173"/>
                  </a:cubicBezTo>
                  <a:cubicBezTo>
                    <a:pt x="70" y="173"/>
                    <a:pt x="61" y="169"/>
                    <a:pt x="54" y="162"/>
                  </a:cubicBezTo>
                  <a:cubicBezTo>
                    <a:pt x="47" y="155"/>
                    <a:pt x="43" y="145"/>
                    <a:pt x="43" y="135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3" y="28"/>
                    <a:pt x="47" y="18"/>
                    <a:pt x="54" y="11"/>
                  </a:cubicBezTo>
                  <a:cubicBezTo>
                    <a:pt x="61" y="4"/>
                    <a:pt x="70" y="0"/>
                    <a:pt x="81" y="0"/>
                  </a:cubicBezTo>
                  <a:close/>
                  <a:moveTo>
                    <a:pt x="244" y="15"/>
                  </a:moveTo>
                  <a:cubicBezTo>
                    <a:pt x="250" y="15"/>
                    <a:pt x="256" y="18"/>
                    <a:pt x="260" y="22"/>
                  </a:cubicBezTo>
                  <a:cubicBezTo>
                    <a:pt x="264" y="26"/>
                    <a:pt x="267" y="32"/>
                    <a:pt x="267" y="38"/>
                  </a:cubicBezTo>
                  <a:cubicBezTo>
                    <a:pt x="267" y="135"/>
                    <a:pt x="267" y="135"/>
                    <a:pt x="267" y="135"/>
                  </a:cubicBezTo>
                  <a:cubicBezTo>
                    <a:pt x="267" y="141"/>
                    <a:pt x="264" y="147"/>
                    <a:pt x="260" y="151"/>
                  </a:cubicBezTo>
                  <a:cubicBezTo>
                    <a:pt x="256" y="155"/>
                    <a:pt x="250" y="158"/>
                    <a:pt x="244" y="158"/>
                  </a:cubicBezTo>
                  <a:cubicBezTo>
                    <a:pt x="234" y="158"/>
                    <a:pt x="234" y="158"/>
                    <a:pt x="234" y="158"/>
                  </a:cubicBezTo>
                  <a:cubicBezTo>
                    <a:pt x="229" y="158"/>
                    <a:pt x="226" y="161"/>
                    <a:pt x="226" y="166"/>
                  </a:cubicBezTo>
                  <a:cubicBezTo>
                    <a:pt x="226" y="186"/>
                    <a:pt x="226" y="186"/>
                    <a:pt x="226" y="186"/>
                  </a:cubicBezTo>
                  <a:cubicBezTo>
                    <a:pt x="207" y="161"/>
                    <a:pt x="207" y="161"/>
                    <a:pt x="207" y="161"/>
                  </a:cubicBezTo>
                  <a:cubicBezTo>
                    <a:pt x="205" y="159"/>
                    <a:pt x="203" y="158"/>
                    <a:pt x="201" y="158"/>
                  </a:cubicBezTo>
                  <a:cubicBezTo>
                    <a:pt x="201" y="158"/>
                    <a:pt x="201" y="158"/>
                    <a:pt x="20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75" y="158"/>
                    <a:pt x="69" y="155"/>
                    <a:pt x="65" y="151"/>
                  </a:cubicBezTo>
                  <a:cubicBezTo>
                    <a:pt x="61" y="147"/>
                    <a:pt x="58" y="141"/>
                    <a:pt x="58" y="135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2"/>
                    <a:pt x="61" y="26"/>
                    <a:pt x="65" y="22"/>
                  </a:cubicBezTo>
                  <a:cubicBezTo>
                    <a:pt x="69" y="18"/>
                    <a:pt x="75" y="15"/>
                    <a:pt x="81" y="15"/>
                  </a:cubicBezTo>
                  <a:lnTo>
                    <a:pt x="244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sx="102000" sy="102000" algn="ctr" rotWithShape="0">
                <a:prstClr val="black">
                  <a:alpha val="9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C74D711-92ED-40BE-8311-9F130977A38E}"/>
              </a:ext>
            </a:extLst>
          </p:cNvPr>
          <p:cNvGrpSpPr/>
          <p:nvPr/>
        </p:nvGrpSpPr>
        <p:grpSpPr>
          <a:xfrm>
            <a:off x="4158546" y="1089956"/>
            <a:ext cx="1966590" cy="1511633"/>
            <a:chOff x="3249255" y="1911453"/>
            <a:chExt cx="3009394" cy="2313192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05823367-513F-4370-B988-CFBABC1FF3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19" t="12092" r="11077" b="28795"/>
            <a:stretch/>
          </p:blipFill>
          <p:spPr>
            <a:xfrm>
              <a:off x="3249255" y="1911453"/>
              <a:ext cx="3009394" cy="2313192"/>
            </a:xfrm>
            <a:prstGeom prst="rect">
              <a:avLst/>
            </a:prstGeom>
          </p:spPr>
        </p:pic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F25A4517-85B0-4A69-826B-2AF5D5E454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4514" y="2836274"/>
              <a:ext cx="662020" cy="620356"/>
            </a:xfrm>
            <a:custGeom>
              <a:avLst/>
              <a:gdLst>
                <a:gd name="T0" fmla="*/ 65 w 302"/>
                <a:gd name="T1" fmla="*/ 57 h 283"/>
                <a:gd name="T2" fmla="*/ 52 w 302"/>
                <a:gd name="T3" fmla="*/ 65 h 283"/>
                <a:gd name="T4" fmla="*/ 48 w 302"/>
                <a:gd name="T5" fmla="*/ 69 h 283"/>
                <a:gd name="T6" fmla="*/ 61 w 302"/>
                <a:gd name="T7" fmla="*/ 73 h 283"/>
                <a:gd name="T8" fmla="*/ 60 w 302"/>
                <a:gd name="T9" fmla="*/ 83 h 283"/>
                <a:gd name="T10" fmla="*/ 17 w 302"/>
                <a:gd name="T11" fmla="*/ 249 h 283"/>
                <a:gd name="T12" fmla="*/ 131 w 302"/>
                <a:gd name="T13" fmla="*/ 180 h 283"/>
                <a:gd name="T14" fmla="*/ 148 w 302"/>
                <a:gd name="T15" fmla="*/ 263 h 283"/>
                <a:gd name="T16" fmla="*/ 20 w 302"/>
                <a:gd name="T17" fmla="*/ 283 h 283"/>
                <a:gd name="T18" fmla="*/ 0 w 302"/>
                <a:gd name="T19" fmla="*/ 76 h 283"/>
                <a:gd name="T20" fmla="*/ 186 w 302"/>
                <a:gd name="T21" fmla="*/ 0 h 283"/>
                <a:gd name="T22" fmla="*/ 71 w 302"/>
                <a:gd name="T23" fmla="*/ 82 h 283"/>
                <a:gd name="T24" fmla="*/ 99 w 302"/>
                <a:gd name="T25" fmla="*/ 137 h 283"/>
                <a:gd name="T26" fmla="*/ 86 w 302"/>
                <a:gd name="T27" fmla="*/ 174 h 283"/>
                <a:gd name="T28" fmla="*/ 97 w 302"/>
                <a:gd name="T29" fmla="*/ 184 h 283"/>
                <a:gd name="T30" fmla="*/ 166 w 302"/>
                <a:gd name="T31" fmla="*/ 163 h 283"/>
                <a:gd name="T32" fmla="*/ 267 w 302"/>
                <a:gd name="T33" fmla="*/ 141 h 283"/>
                <a:gd name="T34" fmla="*/ 267 w 302"/>
                <a:gd name="T35" fmla="*/ 23 h 283"/>
                <a:gd name="T36" fmla="*/ 259 w 302"/>
                <a:gd name="T37" fmla="*/ 36 h 283"/>
                <a:gd name="T38" fmla="*/ 114 w 302"/>
                <a:gd name="T39" fmla="*/ 36 h 283"/>
                <a:gd name="T40" fmla="*/ 93 w 302"/>
                <a:gd name="T41" fmla="*/ 106 h 283"/>
                <a:gd name="T42" fmla="*/ 116 w 302"/>
                <a:gd name="T43" fmla="*/ 136 h 283"/>
                <a:gd name="T44" fmla="*/ 144 w 302"/>
                <a:gd name="T45" fmla="*/ 145 h 283"/>
                <a:gd name="T46" fmla="*/ 150 w 302"/>
                <a:gd name="T47" fmla="*/ 145 h 283"/>
                <a:gd name="T48" fmla="*/ 186 w 302"/>
                <a:gd name="T49" fmla="*/ 149 h 283"/>
                <a:gd name="T50" fmla="*/ 287 w 302"/>
                <a:gd name="T51" fmla="*/ 82 h 283"/>
                <a:gd name="T52" fmla="*/ 119 w 302"/>
                <a:gd name="T53" fmla="*/ 259 h 283"/>
                <a:gd name="T54" fmla="*/ 95 w 302"/>
                <a:gd name="T55" fmla="*/ 271 h 283"/>
                <a:gd name="T56" fmla="*/ 125 w 302"/>
                <a:gd name="T57" fmla="*/ 265 h 283"/>
                <a:gd name="T58" fmla="*/ 119 w 302"/>
                <a:gd name="T59" fmla="*/ 259 h 283"/>
                <a:gd name="T60" fmla="*/ 25 w 302"/>
                <a:gd name="T61" fmla="*/ 265 h 283"/>
                <a:gd name="T62" fmla="*/ 31 w 302"/>
                <a:gd name="T63" fmla="*/ 271 h 283"/>
                <a:gd name="T64" fmla="*/ 55 w 302"/>
                <a:gd name="T65" fmla="*/ 259 h 283"/>
                <a:gd name="T66" fmla="*/ 67 w 302"/>
                <a:gd name="T67" fmla="*/ 254 h 283"/>
                <a:gd name="T68" fmla="*/ 62 w 302"/>
                <a:gd name="T69" fmla="*/ 273 h 283"/>
                <a:gd name="T70" fmla="*/ 82 w 302"/>
                <a:gd name="T71" fmla="*/ 278 h 283"/>
                <a:gd name="T72" fmla="*/ 88 w 302"/>
                <a:gd name="T73" fmla="*/ 259 h 283"/>
                <a:gd name="T74" fmla="*/ 67 w 302"/>
                <a:gd name="T75" fmla="*/ 254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2" h="283">
                  <a:moveTo>
                    <a:pt x="20" y="57"/>
                  </a:moveTo>
                  <a:cubicBezTo>
                    <a:pt x="65" y="57"/>
                    <a:pt x="65" y="57"/>
                    <a:pt x="65" y="57"/>
                  </a:cubicBezTo>
                  <a:cubicBezTo>
                    <a:pt x="64" y="60"/>
                    <a:pt x="63" y="62"/>
                    <a:pt x="62" y="65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0" y="65"/>
                    <a:pt x="48" y="67"/>
                    <a:pt x="48" y="69"/>
                  </a:cubicBezTo>
                  <a:cubicBezTo>
                    <a:pt x="48" y="69"/>
                    <a:pt x="48" y="69"/>
                    <a:pt x="48" y="69"/>
                  </a:cubicBezTo>
                  <a:cubicBezTo>
                    <a:pt x="48" y="71"/>
                    <a:pt x="50" y="73"/>
                    <a:pt x="52" y="73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61" y="76"/>
                    <a:pt x="60" y="79"/>
                    <a:pt x="60" y="82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7" y="249"/>
                    <a:pt x="17" y="249"/>
                    <a:pt x="17" y="249"/>
                  </a:cubicBezTo>
                  <a:cubicBezTo>
                    <a:pt x="131" y="249"/>
                    <a:pt x="131" y="249"/>
                    <a:pt x="131" y="249"/>
                  </a:cubicBezTo>
                  <a:cubicBezTo>
                    <a:pt x="131" y="180"/>
                    <a:pt x="131" y="180"/>
                    <a:pt x="131" y="180"/>
                  </a:cubicBezTo>
                  <a:cubicBezTo>
                    <a:pt x="148" y="172"/>
                    <a:pt x="148" y="172"/>
                    <a:pt x="148" y="172"/>
                  </a:cubicBezTo>
                  <a:cubicBezTo>
                    <a:pt x="148" y="263"/>
                    <a:pt x="148" y="263"/>
                    <a:pt x="148" y="263"/>
                  </a:cubicBezTo>
                  <a:cubicBezTo>
                    <a:pt x="148" y="274"/>
                    <a:pt x="139" y="283"/>
                    <a:pt x="128" y="283"/>
                  </a:cubicBezTo>
                  <a:cubicBezTo>
                    <a:pt x="20" y="283"/>
                    <a:pt x="20" y="283"/>
                    <a:pt x="20" y="283"/>
                  </a:cubicBezTo>
                  <a:cubicBezTo>
                    <a:pt x="9" y="283"/>
                    <a:pt x="0" y="274"/>
                    <a:pt x="0" y="26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66"/>
                    <a:pt x="9" y="57"/>
                    <a:pt x="20" y="57"/>
                  </a:cubicBezTo>
                  <a:close/>
                  <a:moveTo>
                    <a:pt x="186" y="0"/>
                  </a:moveTo>
                  <a:cubicBezTo>
                    <a:pt x="155" y="0"/>
                    <a:pt x="126" y="9"/>
                    <a:pt x="106" y="23"/>
                  </a:cubicBezTo>
                  <a:cubicBezTo>
                    <a:pt x="84" y="38"/>
                    <a:pt x="71" y="59"/>
                    <a:pt x="71" y="82"/>
                  </a:cubicBezTo>
                  <a:cubicBezTo>
                    <a:pt x="71" y="93"/>
                    <a:pt x="74" y="104"/>
                    <a:pt x="79" y="114"/>
                  </a:cubicBezTo>
                  <a:cubicBezTo>
                    <a:pt x="84" y="122"/>
                    <a:pt x="91" y="130"/>
                    <a:pt x="99" y="137"/>
                  </a:cubicBezTo>
                  <a:cubicBezTo>
                    <a:pt x="86" y="174"/>
                    <a:pt x="86" y="174"/>
                    <a:pt x="86" y="174"/>
                  </a:cubicBezTo>
                  <a:cubicBezTo>
                    <a:pt x="86" y="174"/>
                    <a:pt x="86" y="174"/>
                    <a:pt x="86" y="174"/>
                  </a:cubicBezTo>
                  <a:cubicBezTo>
                    <a:pt x="86" y="176"/>
                    <a:pt x="86" y="178"/>
                    <a:pt x="87" y="180"/>
                  </a:cubicBezTo>
                  <a:cubicBezTo>
                    <a:pt x="88" y="184"/>
                    <a:pt x="93" y="186"/>
                    <a:pt x="97" y="184"/>
                  </a:cubicBezTo>
                  <a:cubicBezTo>
                    <a:pt x="148" y="160"/>
                    <a:pt x="148" y="160"/>
                    <a:pt x="148" y="160"/>
                  </a:cubicBezTo>
                  <a:cubicBezTo>
                    <a:pt x="154" y="162"/>
                    <a:pt x="160" y="163"/>
                    <a:pt x="166" y="163"/>
                  </a:cubicBezTo>
                  <a:cubicBezTo>
                    <a:pt x="173" y="164"/>
                    <a:pt x="180" y="165"/>
                    <a:pt x="186" y="165"/>
                  </a:cubicBezTo>
                  <a:cubicBezTo>
                    <a:pt x="218" y="165"/>
                    <a:pt x="246" y="156"/>
                    <a:pt x="267" y="141"/>
                  </a:cubicBezTo>
                  <a:cubicBezTo>
                    <a:pt x="289" y="126"/>
                    <a:pt x="302" y="106"/>
                    <a:pt x="302" y="82"/>
                  </a:cubicBezTo>
                  <a:cubicBezTo>
                    <a:pt x="302" y="59"/>
                    <a:pt x="289" y="38"/>
                    <a:pt x="267" y="23"/>
                  </a:cubicBezTo>
                  <a:cubicBezTo>
                    <a:pt x="246" y="9"/>
                    <a:pt x="218" y="0"/>
                    <a:pt x="186" y="0"/>
                  </a:cubicBezTo>
                  <a:close/>
                  <a:moveTo>
                    <a:pt x="259" y="36"/>
                  </a:moveTo>
                  <a:cubicBezTo>
                    <a:pt x="240" y="23"/>
                    <a:pt x="215" y="15"/>
                    <a:pt x="186" y="15"/>
                  </a:cubicBezTo>
                  <a:cubicBezTo>
                    <a:pt x="158" y="15"/>
                    <a:pt x="133" y="23"/>
                    <a:pt x="114" y="36"/>
                  </a:cubicBezTo>
                  <a:cubicBezTo>
                    <a:pt x="97" y="48"/>
                    <a:pt x="86" y="64"/>
                    <a:pt x="86" y="82"/>
                  </a:cubicBezTo>
                  <a:cubicBezTo>
                    <a:pt x="86" y="91"/>
                    <a:pt x="88" y="99"/>
                    <a:pt x="93" y="106"/>
                  </a:cubicBezTo>
                  <a:cubicBezTo>
                    <a:pt x="97" y="114"/>
                    <a:pt x="104" y="121"/>
                    <a:pt x="112" y="127"/>
                  </a:cubicBezTo>
                  <a:cubicBezTo>
                    <a:pt x="115" y="129"/>
                    <a:pt x="117" y="133"/>
                    <a:pt x="116" y="136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44" y="145"/>
                    <a:pt x="144" y="145"/>
                    <a:pt x="144" y="145"/>
                  </a:cubicBezTo>
                  <a:cubicBezTo>
                    <a:pt x="144" y="145"/>
                    <a:pt x="144" y="145"/>
                    <a:pt x="144" y="145"/>
                  </a:cubicBezTo>
                  <a:cubicBezTo>
                    <a:pt x="146" y="144"/>
                    <a:pt x="148" y="144"/>
                    <a:pt x="150" y="145"/>
                  </a:cubicBezTo>
                  <a:cubicBezTo>
                    <a:pt x="155" y="146"/>
                    <a:pt x="161" y="147"/>
                    <a:pt x="168" y="148"/>
                  </a:cubicBezTo>
                  <a:cubicBezTo>
                    <a:pt x="174" y="149"/>
                    <a:pt x="180" y="149"/>
                    <a:pt x="186" y="149"/>
                  </a:cubicBezTo>
                  <a:cubicBezTo>
                    <a:pt x="215" y="149"/>
                    <a:pt x="240" y="141"/>
                    <a:pt x="259" y="129"/>
                  </a:cubicBezTo>
                  <a:cubicBezTo>
                    <a:pt x="276" y="117"/>
                    <a:pt x="287" y="100"/>
                    <a:pt x="287" y="82"/>
                  </a:cubicBezTo>
                  <a:cubicBezTo>
                    <a:pt x="287" y="64"/>
                    <a:pt x="276" y="48"/>
                    <a:pt x="259" y="36"/>
                  </a:cubicBezTo>
                  <a:close/>
                  <a:moveTo>
                    <a:pt x="119" y="259"/>
                  </a:moveTo>
                  <a:cubicBezTo>
                    <a:pt x="95" y="259"/>
                    <a:pt x="95" y="259"/>
                    <a:pt x="95" y="259"/>
                  </a:cubicBezTo>
                  <a:cubicBezTo>
                    <a:pt x="95" y="271"/>
                    <a:pt x="95" y="271"/>
                    <a:pt x="95" y="271"/>
                  </a:cubicBezTo>
                  <a:cubicBezTo>
                    <a:pt x="119" y="271"/>
                    <a:pt x="119" y="271"/>
                    <a:pt x="119" y="271"/>
                  </a:cubicBezTo>
                  <a:cubicBezTo>
                    <a:pt x="122" y="271"/>
                    <a:pt x="125" y="268"/>
                    <a:pt x="125" y="265"/>
                  </a:cubicBezTo>
                  <a:cubicBezTo>
                    <a:pt x="125" y="265"/>
                    <a:pt x="125" y="265"/>
                    <a:pt x="125" y="265"/>
                  </a:cubicBezTo>
                  <a:cubicBezTo>
                    <a:pt x="125" y="262"/>
                    <a:pt x="122" y="259"/>
                    <a:pt x="119" y="259"/>
                  </a:cubicBezTo>
                  <a:close/>
                  <a:moveTo>
                    <a:pt x="31" y="259"/>
                  </a:moveTo>
                  <a:cubicBezTo>
                    <a:pt x="28" y="259"/>
                    <a:pt x="25" y="262"/>
                    <a:pt x="25" y="265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5" y="268"/>
                    <a:pt x="28" y="271"/>
                    <a:pt x="31" y="271"/>
                  </a:cubicBezTo>
                  <a:cubicBezTo>
                    <a:pt x="55" y="271"/>
                    <a:pt x="55" y="271"/>
                    <a:pt x="55" y="271"/>
                  </a:cubicBezTo>
                  <a:cubicBezTo>
                    <a:pt x="55" y="259"/>
                    <a:pt x="55" y="259"/>
                    <a:pt x="55" y="259"/>
                  </a:cubicBezTo>
                  <a:cubicBezTo>
                    <a:pt x="31" y="259"/>
                    <a:pt x="31" y="259"/>
                    <a:pt x="31" y="259"/>
                  </a:cubicBezTo>
                  <a:close/>
                  <a:moveTo>
                    <a:pt x="67" y="254"/>
                  </a:moveTo>
                  <a:cubicBezTo>
                    <a:pt x="64" y="254"/>
                    <a:pt x="62" y="256"/>
                    <a:pt x="62" y="259"/>
                  </a:cubicBezTo>
                  <a:cubicBezTo>
                    <a:pt x="62" y="273"/>
                    <a:pt x="62" y="273"/>
                    <a:pt x="62" y="273"/>
                  </a:cubicBezTo>
                  <a:cubicBezTo>
                    <a:pt x="62" y="276"/>
                    <a:pt x="64" y="278"/>
                    <a:pt x="67" y="278"/>
                  </a:cubicBezTo>
                  <a:cubicBezTo>
                    <a:pt x="82" y="278"/>
                    <a:pt x="82" y="278"/>
                    <a:pt x="82" y="278"/>
                  </a:cubicBezTo>
                  <a:cubicBezTo>
                    <a:pt x="85" y="278"/>
                    <a:pt x="88" y="276"/>
                    <a:pt x="88" y="273"/>
                  </a:cubicBezTo>
                  <a:cubicBezTo>
                    <a:pt x="88" y="259"/>
                    <a:pt x="88" y="259"/>
                    <a:pt x="88" y="259"/>
                  </a:cubicBezTo>
                  <a:cubicBezTo>
                    <a:pt x="88" y="256"/>
                    <a:pt x="85" y="254"/>
                    <a:pt x="82" y="254"/>
                  </a:cubicBezTo>
                  <a:lnTo>
                    <a:pt x="67" y="2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sx="102000" sy="102000" algn="ctr" rotWithShape="0">
                <a:prstClr val="black">
                  <a:alpha val="9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C4503FA-93D1-4C81-B0B7-0C3CA13E593E}"/>
              </a:ext>
            </a:extLst>
          </p:cNvPr>
          <p:cNvGrpSpPr/>
          <p:nvPr/>
        </p:nvGrpSpPr>
        <p:grpSpPr>
          <a:xfrm>
            <a:off x="3828245" y="94114"/>
            <a:ext cx="1643717" cy="1614365"/>
            <a:chOff x="599276" y="1887195"/>
            <a:chExt cx="2480790" cy="2436490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96D17212-915B-49A6-8947-AE9C71BD3A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38" t="20391" r="25119" b="17594"/>
            <a:stretch/>
          </p:blipFill>
          <p:spPr>
            <a:xfrm>
              <a:off x="599276" y="1887195"/>
              <a:ext cx="2480790" cy="2436490"/>
            </a:xfrm>
            <a:prstGeom prst="rect">
              <a:avLst/>
            </a:prstGeom>
          </p:spPr>
        </p:pic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0302E5A1-FDCA-49A9-9324-E4FFE2D292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25910" y="2836274"/>
              <a:ext cx="491656" cy="601838"/>
            </a:xfrm>
            <a:custGeom>
              <a:avLst/>
              <a:gdLst>
                <a:gd name="T0" fmla="*/ 160 w 224"/>
                <a:gd name="T1" fmla="*/ 265 h 275"/>
                <a:gd name="T2" fmla="*/ 171 w 224"/>
                <a:gd name="T3" fmla="*/ 258 h 275"/>
                <a:gd name="T4" fmla="*/ 147 w 224"/>
                <a:gd name="T5" fmla="*/ 225 h 275"/>
                <a:gd name="T6" fmla="*/ 126 w 224"/>
                <a:gd name="T7" fmla="*/ 190 h 275"/>
                <a:gd name="T8" fmla="*/ 109 w 224"/>
                <a:gd name="T9" fmla="*/ 199 h 275"/>
                <a:gd name="T10" fmla="*/ 54 w 224"/>
                <a:gd name="T11" fmla="*/ 100 h 275"/>
                <a:gd name="T12" fmla="*/ 71 w 224"/>
                <a:gd name="T13" fmla="*/ 91 h 275"/>
                <a:gd name="T14" fmla="*/ 53 w 224"/>
                <a:gd name="T15" fmla="*/ 55 h 275"/>
                <a:gd name="T16" fmla="*/ 38 w 224"/>
                <a:gd name="T17" fmla="*/ 16 h 275"/>
                <a:gd name="T18" fmla="*/ 27 w 224"/>
                <a:gd name="T19" fmla="*/ 22 h 275"/>
                <a:gd name="T20" fmla="*/ 2 w 224"/>
                <a:gd name="T21" fmla="*/ 62 h 275"/>
                <a:gd name="T22" fmla="*/ 3 w 224"/>
                <a:gd name="T23" fmla="*/ 63 h 275"/>
                <a:gd name="T24" fmla="*/ 3 w 224"/>
                <a:gd name="T25" fmla="*/ 63 h 275"/>
                <a:gd name="T26" fmla="*/ 5 w 224"/>
                <a:gd name="T27" fmla="*/ 75 h 275"/>
                <a:gd name="T28" fmla="*/ 5 w 224"/>
                <a:gd name="T29" fmla="*/ 75 h 275"/>
                <a:gd name="T30" fmla="*/ 5 w 224"/>
                <a:gd name="T31" fmla="*/ 75 h 275"/>
                <a:gd name="T32" fmla="*/ 103 w 224"/>
                <a:gd name="T33" fmla="*/ 253 h 275"/>
                <a:gd name="T34" fmla="*/ 104 w 224"/>
                <a:gd name="T35" fmla="*/ 254 h 275"/>
                <a:gd name="T36" fmla="*/ 113 w 224"/>
                <a:gd name="T37" fmla="*/ 263 h 275"/>
                <a:gd name="T38" fmla="*/ 160 w 224"/>
                <a:gd name="T39" fmla="*/ 265 h 275"/>
                <a:gd name="T40" fmla="*/ 195 w 224"/>
                <a:gd name="T41" fmla="*/ 5 h 275"/>
                <a:gd name="T42" fmla="*/ 179 w 224"/>
                <a:gd name="T43" fmla="*/ 4 h 275"/>
                <a:gd name="T44" fmla="*/ 178 w 224"/>
                <a:gd name="T45" fmla="*/ 21 h 275"/>
                <a:gd name="T46" fmla="*/ 201 w 224"/>
                <a:gd name="T47" fmla="*/ 87 h 275"/>
                <a:gd name="T48" fmla="*/ 177 w 224"/>
                <a:gd name="T49" fmla="*/ 154 h 275"/>
                <a:gd name="T50" fmla="*/ 177 w 224"/>
                <a:gd name="T51" fmla="*/ 170 h 275"/>
                <a:gd name="T52" fmla="*/ 194 w 224"/>
                <a:gd name="T53" fmla="*/ 170 h 275"/>
                <a:gd name="T54" fmla="*/ 224 w 224"/>
                <a:gd name="T55" fmla="*/ 87 h 275"/>
                <a:gd name="T56" fmla="*/ 195 w 224"/>
                <a:gd name="T57" fmla="*/ 5 h 275"/>
                <a:gd name="T58" fmla="*/ 166 w 224"/>
                <a:gd name="T59" fmla="*/ 51 h 275"/>
                <a:gd name="T60" fmla="*/ 176 w 224"/>
                <a:gd name="T61" fmla="*/ 90 h 275"/>
                <a:gd name="T62" fmla="*/ 164 w 224"/>
                <a:gd name="T63" fmla="*/ 129 h 275"/>
                <a:gd name="T64" fmla="*/ 148 w 224"/>
                <a:gd name="T65" fmla="*/ 133 h 275"/>
                <a:gd name="T66" fmla="*/ 144 w 224"/>
                <a:gd name="T67" fmla="*/ 117 h 275"/>
                <a:gd name="T68" fmla="*/ 153 w 224"/>
                <a:gd name="T69" fmla="*/ 90 h 275"/>
                <a:gd name="T70" fmla="*/ 146 w 224"/>
                <a:gd name="T71" fmla="*/ 61 h 275"/>
                <a:gd name="T72" fmla="*/ 151 w 224"/>
                <a:gd name="T73" fmla="*/ 46 h 275"/>
                <a:gd name="T74" fmla="*/ 166 w 224"/>
                <a:gd name="T75" fmla="*/ 51 h 275"/>
                <a:gd name="T76" fmla="*/ 181 w 224"/>
                <a:gd name="T77" fmla="*/ 253 h 275"/>
                <a:gd name="T78" fmla="*/ 156 w 224"/>
                <a:gd name="T79" fmla="*/ 219 h 275"/>
                <a:gd name="T80" fmla="*/ 135 w 224"/>
                <a:gd name="T81" fmla="*/ 185 h 275"/>
                <a:gd name="T82" fmla="*/ 148 w 224"/>
                <a:gd name="T83" fmla="*/ 178 h 275"/>
                <a:gd name="T84" fmla="*/ 193 w 224"/>
                <a:gd name="T85" fmla="*/ 247 h 275"/>
                <a:gd name="T86" fmla="*/ 181 w 224"/>
                <a:gd name="T87" fmla="*/ 253 h 275"/>
                <a:gd name="T88" fmla="*/ 80 w 224"/>
                <a:gd name="T89" fmla="*/ 85 h 275"/>
                <a:gd name="T90" fmla="*/ 63 w 224"/>
                <a:gd name="T91" fmla="*/ 51 h 275"/>
                <a:gd name="T92" fmla="*/ 47 w 224"/>
                <a:gd name="T93" fmla="*/ 11 h 275"/>
                <a:gd name="T94" fmla="*/ 58 w 224"/>
                <a:gd name="T95" fmla="*/ 5 h 275"/>
                <a:gd name="T96" fmla="*/ 91 w 224"/>
                <a:gd name="T97" fmla="*/ 79 h 275"/>
                <a:gd name="T98" fmla="*/ 80 w 224"/>
                <a:gd name="T99" fmla="*/ 8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4" h="275">
                  <a:moveTo>
                    <a:pt x="160" y="265"/>
                  </a:moveTo>
                  <a:cubicBezTo>
                    <a:pt x="171" y="258"/>
                    <a:pt x="171" y="258"/>
                    <a:pt x="171" y="258"/>
                  </a:cubicBezTo>
                  <a:cubicBezTo>
                    <a:pt x="162" y="248"/>
                    <a:pt x="154" y="236"/>
                    <a:pt x="147" y="225"/>
                  </a:cubicBezTo>
                  <a:cubicBezTo>
                    <a:pt x="139" y="214"/>
                    <a:pt x="132" y="202"/>
                    <a:pt x="126" y="190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88" y="169"/>
                    <a:pt x="69" y="136"/>
                    <a:pt x="54" y="100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65" y="79"/>
                    <a:pt x="59" y="67"/>
                    <a:pt x="53" y="55"/>
                  </a:cubicBezTo>
                  <a:cubicBezTo>
                    <a:pt x="47" y="42"/>
                    <a:pt x="42" y="29"/>
                    <a:pt x="38" y="16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8" y="33"/>
                    <a:pt x="0" y="46"/>
                    <a:pt x="2" y="62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7"/>
                    <a:pt x="4" y="71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23" y="143"/>
                    <a:pt x="57" y="201"/>
                    <a:pt x="103" y="253"/>
                  </a:cubicBezTo>
                  <a:cubicBezTo>
                    <a:pt x="104" y="253"/>
                    <a:pt x="104" y="254"/>
                    <a:pt x="104" y="254"/>
                  </a:cubicBezTo>
                  <a:cubicBezTo>
                    <a:pt x="107" y="257"/>
                    <a:pt x="110" y="260"/>
                    <a:pt x="113" y="263"/>
                  </a:cubicBezTo>
                  <a:cubicBezTo>
                    <a:pt x="125" y="274"/>
                    <a:pt x="141" y="275"/>
                    <a:pt x="160" y="265"/>
                  </a:cubicBezTo>
                  <a:close/>
                  <a:moveTo>
                    <a:pt x="195" y="5"/>
                  </a:moveTo>
                  <a:cubicBezTo>
                    <a:pt x="191" y="0"/>
                    <a:pt x="184" y="0"/>
                    <a:pt x="179" y="4"/>
                  </a:cubicBezTo>
                  <a:cubicBezTo>
                    <a:pt x="174" y="9"/>
                    <a:pt x="174" y="16"/>
                    <a:pt x="178" y="21"/>
                  </a:cubicBezTo>
                  <a:cubicBezTo>
                    <a:pt x="194" y="38"/>
                    <a:pt x="201" y="63"/>
                    <a:pt x="201" y="87"/>
                  </a:cubicBezTo>
                  <a:cubicBezTo>
                    <a:pt x="201" y="113"/>
                    <a:pt x="192" y="138"/>
                    <a:pt x="177" y="154"/>
                  </a:cubicBezTo>
                  <a:cubicBezTo>
                    <a:pt x="173" y="159"/>
                    <a:pt x="173" y="166"/>
                    <a:pt x="177" y="170"/>
                  </a:cubicBezTo>
                  <a:cubicBezTo>
                    <a:pt x="182" y="175"/>
                    <a:pt x="189" y="175"/>
                    <a:pt x="194" y="170"/>
                  </a:cubicBezTo>
                  <a:cubicBezTo>
                    <a:pt x="213" y="150"/>
                    <a:pt x="224" y="119"/>
                    <a:pt x="224" y="87"/>
                  </a:cubicBezTo>
                  <a:cubicBezTo>
                    <a:pt x="224" y="57"/>
                    <a:pt x="215" y="27"/>
                    <a:pt x="195" y="5"/>
                  </a:cubicBezTo>
                  <a:close/>
                  <a:moveTo>
                    <a:pt x="166" y="51"/>
                  </a:moveTo>
                  <a:cubicBezTo>
                    <a:pt x="173" y="64"/>
                    <a:pt x="176" y="77"/>
                    <a:pt x="176" y="90"/>
                  </a:cubicBezTo>
                  <a:cubicBezTo>
                    <a:pt x="175" y="104"/>
                    <a:pt x="171" y="117"/>
                    <a:pt x="164" y="129"/>
                  </a:cubicBezTo>
                  <a:cubicBezTo>
                    <a:pt x="160" y="135"/>
                    <a:pt x="153" y="136"/>
                    <a:pt x="148" y="133"/>
                  </a:cubicBezTo>
                  <a:cubicBezTo>
                    <a:pt x="142" y="129"/>
                    <a:pt x="140" y="122"/>
                    <a:pt x="144" y="117"/>
                  </a:cubicBezTo>
                  <a:cubicBezTo>
                    <a:pt x="149" y="108"/>
                    <a:pt x="152" y="99"/>
                    <a:pt x="153" y="90"/>
                  </a:cubicBezTo>
                  <a:cubicBezTo>
                    <a:pt x="153" y="81"/>
                    <a:pt x="151" y="71"/>
                    <a:pt x="146" y="61"/>
                  </a:cubicBezTo>
                  <a:cubicBezTo>
                    <a:pt x="143" y="55"/>
                    <a:pt x="145" y="48"/>
                    <a:pt x="151" y="46"/>
                  </a:cubicBezTo>
                  <a:cubicBezTo>
                    <a:pt x="157" y="43"/>
                    <a:pt x="164" y="45"/>
                    <a:pt x="166" y="51"/>
                  </a:cubicBezTo>
                  <a:close/>
                  <a:moveTo>
                    <a:pt x="181" y="253"/>
                  </a:moveTo>
                  <a:cubicBezTo>
                    <a:pt x="172" y="242"/>
                    <a:pt x="163" y="231"/>
                    <a:pt x="156" y="219"/>
                  </a:cubicBezTo>
                  <a:cubicBezTo>
                    <a:pt x="148" y="208"/>
                    <a:pt x="142" y="197"/>
                    <a:pt x="135" y="185"/>
                  </a:cubicBezTo>
                  <a:cubicBezTo>
                    <a:pt x="148" y="178"/>
                    <a:pt x="148" y="178"/>
                    <a:pt x="148" y="178"/>
                  </a:cubicBezTo>
                  <a:cubicBezTo>
                    <a:pt x="154" y="180"/>
                    <a:pt x="185" y="215"/>
                    <a:pt x="193" y="247"/>
                  </a:cubicBezTo>
                  <a:cubicBezTo>
                    <a:pt x="181" y="253"/>
                    <a:pt x="181" y="253"/>
                    <a:pt x="181" y="253"/>
                  </a:cubicBezTo>
                  <a:close/>
                  <a:moveTo>
                    <a:pt x="80" y="85"/>
                  </a:moveTo>
                  <a:cubicBezTo>
                    <a:pt x="74" y="74"/>
                    <a:pt x="68" y="63"/>
                    <a:pt x="63" y="51"/>
                  </a:cubicBezTo>
                  <a:cubicBezTo>
                    <a:pt x="57" y="38"/>
                    <a:pt x="52" y="24"/>
                    <a:pt x="47" y="11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73" y="16"/>
                    <a:pt x="93" y="68"/>
                    <a:pt x="91" y="79"/>
                  </a:cubicBezTo>
                  <a:lnTo>
                    <a:pt x="80" y="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sx="102000" sy="102000" algn="ctr" rotWithShape="0">
                <a:prstClr val="black">
                  <a:alpha val="9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4DDEABD-57A9-41ED-8CC3-98E31C0A569D}"/>
              </a:ext>
            </a:extLst>
          </p:cNvPr>
          <p:cNvGrpSpPr/>
          <p:nvPr/>
        </p:nvGrpSpPr>
        <p:grpSpPr>
          <a:xfrm>
            <a:off x="1856987" y="1264275"/>
            <a:ext cx="2289605" cy="1070135"/>
            <a:chOff x="4384449" y="3093811"/>
            <a:chExt cx="2289605" cy="1070135"/>
          </a:xfrm>
        </p:grpSpPr>
        <p:sp>
          <p:nvSpPr>
            <p:cNvPr id="19" name="PA_半闭框 7">
              <a:extLst>
                <a:ext uri="{FF2B5EF4-FFF2-40B4-BE49-F238E27FC236}">
                  <a16:creationId xmlns:a16="http://schemas.microsoft.com/office/drawing/2014/main" id="{78E49A23-BB59-4BEC-9A15-2DC782E8E917}"/>
                </a:ext>
              </a:extLst>
            </p:cNvPr>
            <p:cNvSpPr/>
            <p:nvPr/>
          </p:nvSpPr>
          <p:spPr>
            <a:xfrm>
              <a:off x="4384449" y="3093811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0" name="PA_半闭框 7">
              <a:extLst>
                <a:ext uri="{FF2B5EF4-FFF2-40B4-BE49-F238E27FC236}">
                  <a16:creationId xmlns:a16="http://schemas.microsoft.com/office/drawing/2014/main" id="{37DA5E12-DC44-44D6-8279-A03C43D1E9E8}"/>
                </a:ext>
              </a:extLst>
            </p:cNvPr>
            <p:cNvSpPr/>
            <p:nvPr/>
          </p:nvSpPr>
          <p:spPr>
            <a:xfrm flipH="1" flipV="1">
              <a:off x="6441827" y="3913656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1" name="文本框 31">
              <a:extLst>
                <a:ext uri="{FF2B5EF4-FFF2-40B4-BE49-F238E27FC236}">
                  <a16:creationId xmlns:a16="http://schemas.microsoft.com/office/drawing/2014/main" id="{6D385A8F-9032-42F9-A065-903ABB0B260B}"/>
                </a:ext>
              </a:extLst>
            </p:cNvPr>
            <p:cNvSpPr txBox="1"/>
            <p:nvPr/>
          </p:nvSpPr>
          <p:spPr>
            <a:xfrm>
              <a:off x="4500563" y="3185217"/>
              <a:ext cx="2138344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C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  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5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分钟之内。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8B64E69-F580-44D4-A00E-92AEACB8DE73}"/>
              </a:ext>
            </a:extLst>
          </p:cNvPr>
          <p:cNvGrpSpPr/>
          <p:nvPr/>
        </p:nvGrpSpPr>
        <p:grpSpPr>
          <a:xfrm>
            <a:off x="5770225" y="687383"/>
            <a:ext cx="2289605" cy="1070135"/>
            <a:chOff x="4384449" y="3093811"/>
            <a:chExt cx="2289605" cy="1070135"/>
          </a:xfrm>
        </p:grpSpPr>
        <p:sp>
          <p:nvSpPr>
            <p:cNvPr id="23" name="PA_半闭框 7">
              <a:extLst>
                <a:ext uri="{FF2B5EF4-FFF2-40B4-BE49-F238E27FC236}">
                  <a16:creationId xmlns:a16="http://schemas.microsoft.com/office/drawing/2014/main" id="{ECCE0CDD-4D77-4574-9F16-DE347FAA4416}"/>
                </a:ext>
              </a:extLst>
            </p:cNvPr>
            <p:cNvSpPr/>
            <p:nvPr/>
          </p:nvSpPr>
          <p:spPr>
            <a:xfrm>
              <a:off x="4384449" y="3093811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4" name="PA_半闭框 7">
              <a:extLst>
                <a:ext uri="{FF2B5EF4-FFF2-40B4-BE49-F238E27FC236}">
                  <a16:creationId xmlns:a16="http://schemas.microsoft.com/office/drawing/2014/main" id="{8731235E-3DF4-4550-A9D6-9357AE96D6BA}"/>
                </a:ext>
              </a:extLst>
            </p:cNvPr>
            <p:cNvSpPr/>
            <p:nvPr/>
          </p:nvSpPr>
          <p:spPr>
            <a:xfrm flipH="1" flipV="1">
              <a:off x="6441827" y="3913656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5" name="文本框 31">
              <a:extLst>
                <a:ext uri="{FF2B5EF4-FFF2-40B4-BE49-F238E27FC236}">
                  <a16:creationId xmlns:a16="http://schemas.microsoft.com/office/drawing/2014/main" id="{41CCC382-8C67-4466-AD7F-AA2C6C6AC47F}"/>
                </a:ext>
              </a:extLst>
            </p:cNvPr>
            <p:cNvSpPr txBox="1"/>
            <p:nvPr/>
          </p:nvSpPr>
          <p:spPr>
            <a:xfrm>
              <a:off x="4500563" y="3185217"/>
              <a:ext cx="2138344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C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  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5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分钟之内。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1EB9F6E-6DD5-411A-B365-C93386435478}"/>
              </a:ext>
            </a:extLst>
          </p:cNvPr>
          <p:cNvGrpSpPr/>
          <p:nvPr/>
        </p:nvGrpSpPr>
        <p:grpSpPr>
          <a:xfrm>
            <a:off x="5730989" y="2659060"/>
            <a:ext cx="2289605" cy="1070135"/>
            <a:chOff x="4384449" y="3093811"/>
            <a:chExt cx="2289605" cy="1070135"/>
          </a:xfrm>
        </p:grpSpPr>
        <p:sp>
          <p:nvSpPr>
            <p:cNvPr id="27" name="PA_半闭框 7">
              <a:extLst>
                <a:ext uri="{FF2B5EF4-FFF2-40B4-BE49-F238E27FC236}">
                  <a16:creationId xmlns:a16="http://schemas.microsoft.com/office/drawing/2014/main" id="{A22F1E42-75C5-42F5-9DAC-D33CB6626DE7}"/>
                </a:ext>
              </a:extLst>
            </p:cNvPr>
            <p:cNvSpPr/>
            <p:nvPr/>
          </p:nvSpPr>
          <p:spPr>
            <a:xfrm>
              <a:off x="4384449" y="3093811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8" name="PA_半闭框 7">
              <a:extLst>
                <a:ext uri="{FF2B5EF4-FFF2-40B4-BE49-F238E27FC236}">
                  <a16:creationId xmlns:a16="http://schemas.microsoft.com/office/drawing/2014/main" id="{656B349F-3903-4F33-BBEF-B973637FEFEC}"/>
                </a:ext>
              </a:extLst>
            </p:cNvPr>
            <p:cNvSpPr/>
            <p:nvPr/>
          </p:nvSpPr>
          <p:spPr>
            <a:xfrm flipH="1" flipV="1">
              <a:off x="6441827" y="3913656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9" name="文本框 31">
              <a:extLst>
                <a:ext uri="{FF2B5EF4-FFF2-40B4-BE49-F238E27FC236}">
                  <a16:creationId xmlns:a16="http://schemas.microsoft.com/office/drawing/2014/main" id="{393F01F6-761B-43D1-A409-A7FEB5AF4CC2}"/>
                </a:ext>
              </a:extLst>
            </p:cNvPr>
            <p:cNvSpPr txBox="1"/>
            <p:nvPr/>
          </p:nvSpPr>
          <p:spPr>
            <a:xfrm>
              <a:off x="4500563" y="3185217"/>
              <a:ext cx="2138344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C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  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5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分钟之内。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923ECD2-F0A0-4012-B3B7-C37E52722DAB}"/>
              </a:ext>
            </a:extLst>
          </p:cNvPr>
          <p:cNvGrpSpPr/>
          <p:nvPr/>
        </p:nvGrpSpPr>
        <p:grpSpPr>
          <a:xfrm>
            <a:off x="1451136" y="3377274"/>
            <a:ext cx="2289605" cy="1070135"/>
            <a:chOff x="4384449" y="3093811"/>
            <a:chExt cx="2289605" cy="1070135"/>
          </a:xfrm>
        </p:grpSpPr>
        <p:sp>
          <p:nvSpPr>
            <p:cNvPr id="31" name="PA_半闭框 7">
              <a:extLst>
                <a:ext uri="{FF2B5EF4-FFF2-40B4-BE49-F238E27FC236}">
                  <a16:creationId xmlns:a16="http://schemas.microsoft.com/office/drawing/2014/main" id="{BFA6EE63-944F-4584-995D-20DBFDEC2B9B}"/>
                </a:ext>
              </a:extLst>
            </p:cNvPr>
            <p:cNvSpPr/>
            <p:nvPr/>
          </p:nvSpPr>
          <p:spPr>
            <a:xfrm>
              <a:off x="4384449" y="3093811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32" name="PA_半闭框 7">
              <a:extLst>
                <a:ext uri="{FF2B5EF4-FFF2-40B4-BE49-F238E27FC236}">
                  <a16:creationId xmlns:a16="http://schemas.microsoft.com/office/drawing/2014/main" id="{319CFCE3-8694-4AC0-A445-CC6BAE4C0EE2}"/>
                </a:ext>
              </a:extLst>
            </p:cNvPr>
            <p:cNvSpPr/>
            <p:nvPr/>
          </p:nvSpPr>
          <p:spPr>
            <a:xfrm flipH="1" flipV="1">
              <a:off x="6441827" y="3913656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33" name="文本框 31">
              <a:extLst>
                <a:ext uri="{FF2B5EF4-FFF2-40B4-BE49-F238E27FC236}">
                  <a16:creationId xmlns:a16="http://schemas.microsoft.com/office/drawing/2014/main" id="{BC77BE96-53CD-4D88-BACE-DFBED7995A54}"/>
                </a:ext>
              </a:extLst>
            </p:cNvPr>
            <p:cNvSpPr txBox="1"/>
            <p:nvPr/>
          </p:nvSpPr>
          <p:spPr>
            <a:xfrm>
              <a:off x="4500563" y="3185217"/>
              <a:ext cx="2138344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C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  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5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分钟之内。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43422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000">
        <p:random/>
      </p:transition>
    </mc:Choice>
    <mc:Fallback xmlns="">
      <p:transition spd="slow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F998577-A3D9-4D35-8B61-8EB2BE39CBAA}"/>
              </a:ext>
            </a:extLst>
          </p:cNvPr>
          <p:cNvSpPr txBox="1"/>
          <p:nvPr/>
        </p:nvSpPr>
        <p:spPr>
          <a:xfrm>
            <a:off x="567499" y="437078"/>
            <a:ext cx="1169551" cy="18453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点击输入标题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6AFAE78-D416-45CD-A356-1506423912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0700" y="1298176"/>
            <a:ext cx="612309" cy="398117"/>
          </a:xfrm>
          <a:prstGeom prst="rect">
            <a:avLst/>
          </a:prstGeom>
        </p:spPr>
      </p:pic>
      <p:pic>
        <p:nvPicPr>
          <p:cNvPr id="4" name="图片 9">
            <a:extLst>
              <a:ext uri="{FF2B5EF4-FFF2-40B4-BE49-F238E27FC236}">
                <a16:creationId xmlns:a16="http://schemas.microsoft.com/office/drawing/2014/main" id="{178ABF77-4A1A-4C4F-B145-C4522670D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571750"/>
            <a:ext cx="3344654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025E990D-EF44-4715-9429-86317AB24569}"/>
              </a:ext>
            </a:extLst>
          </p:cNvPr>
          <p:cNvGrpSpPr/>
          <p:nvPr/>
        </p:nvGrpSpPr>
        <p:grpSpPr>
          <a:xfrm>
            <a:off x="3348840" y="1013425"/>
            <a:ext cx="3147773" cy="933171"/>
            <a:chOff x="4384449" y="3093811"/>
            <a:chExt cx="3147773" cy="933171"/>
          </a:xfrm>
        </p:grpSpPr>
        <p:sp>
          <p:nvSpPr>
            <p:cNvPr id="10" name="PA_半闭框 7">
              <a:extLst>
                <a:ext uri="{FF2B5EF4-FFF2-40B4-BE49-F238E27FC236}">
                  <a16:creationId xmlns:a16="http://schemas.microsoft.com/office/drawing/2014/main" id="{8612FDED-BF0D-4B62-AE55-67E3C8506553}"/>
                </a:ext>
              </a:extLst>
            </p:cNvPr>
            <p:cNvSpPr/>
            <p:nvPr/>
          </p:nvSpPr>
          <p:spPr>
            <a:xfrm>
              <a:off x="4384449" y="3093811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1" name="PA_半闭框 7">
              <a:extLst>
                <a:ext uri="{FF2B5EF4-FFF2-40B4-BE49-F238E27FC236}">
                  <a16:creationId xmlns:a16="http://schemas.microsoft.com/office/drawing/2014/main" id="{2EE06B95-4E3B-47AE-9667-CE0F3F7317D5}"/>
                </a:ext>
              </a:extLst>
            </p:cNvPr>
            <p:cNvSpPr/>
            <p:nvPr/>
          </p:nvSpPr>
          <p:spPr>
            <a:xfrm flipH="1" flipV="1">
              <a:off x="7299995" y="3794755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2" name="文本框 31">
              <a:extLst>
                <a:ext uri="{FF2B5EF4-FFF2-40B4-BE49-F238E27FC236}">
                  <a16:creationId xmlns:a16="http://schemas.microsoft.com/office/drawing/2014/main" id="{E131773F-F2C0-49B9-B406-2EBD42EFD368}"/>
                </a:ext>
              </a:extLst>
            </p:cNvPr>
            <p:cNvSpPr txBox="1"/>
            <p:nvPr/>
          </p:nvSpPr>
          <p:spPr>
            <a:xfrm>
              <a:off x="4500563" y="3185217"/>
              <a:ext cx="2915546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C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  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5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分钟之内。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7A3B007-DA49-47C7-909D-45A03039183C}"/>
              </a:ext>
            </a:extLst>
          </p:cNvPr>
          <p:cNvGrpSpPr/>
          <p:nvPr/>
        </p:nvGrpSpPr>
        <p:grpSpPr>
          <a:xfrm>
            <a:off x="4074554" y="2204397"/>
            <a:ext cx="3147773" cy="933171"/>
            <a:chOff x="4384449" y="3093811"/>
            <a:chExt cx="3147773" cy="933171"/>
          </a:xfrm>
        </p:grpSpPr>
        <p:sp>
          <p:nvSpPr>
            <p:cNvPr id="14" name="PA_半闭框 7">
              <a:extLst>
                <a:ext uri="{FF2B5EF4-FFF2-40B4-BE49-F238E27FC236}">
                  <a16:creationId xmlns:a16="http://schemas.microsoft.com/office/drawing/2014/main" id="{3AB210C3-BF20-4956-91CE-074C85BB6BEE}"/>
                </a:ext>
              </a:extLst>
            </p:cNvPr>
            <p:cNvSpPr/>
            <p:nvPr/>
          </p:nvSpPr>
          <p:spPr>
            <a:xfrm>
              <a:off x="4384449" y="3093811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5" name="PA_半闭框 7">
              <a:extLst>
                <a:ext uri="{FF2B5EF4-FFF2-40B4-BE49-F238E27FC236}">
                  <a16:creationId xmlns:a16="http://schemas.microsoft.com/office/drawing/2014/main" id="{91B0B855-4838-4F95-9D95-10BFDB29553A}"/>
                </a:ext>
              </a:extLst>
            </p:cNvPr>
            <p:cNvSpPr/>
            <p:nvPr/>
          </p:nvSpPr>
          <p:spPr>
            <a:xfrm flipH="1" flipV="1">
              <a:off x="7299995" y="3794755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6" name="文本框 31">
              <a:extLst>
                <a:ext uri="{FF2B5EF4-FFF2-40B4-BE49-F238E27FC236}">
                  <a16:creationId xmlns:a16="http://schemas.microsoft.com/office/drawing/2014/main" id="{A14CA22F-D404-4E59-A297-2741CCA0E2A7}"/>
                </a:ext>
              </a:extLst>
            </p:cNvPr>
            <p:cNvSpPr txBox="1"/>
            <p:nvPr/>
          </p:nvSpPr>
          <p:spPr>
            <a:xfrm>
              <a:off x="4500563" y="3185217"/>
              <a:ext cx="2915546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C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  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5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分钟之内。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05E2DC8-D436-4768-A9FE-C507D2B63325}"/>
              </a:ext>
            </a:extLst>
          </p:cNvPr>
          <p:cNvGrpSpPr/>
          <p:nvPr/>
        </p:nvGrpSpPr>
        <p:grpSpPr>
          <a:xfrm>
            <a:off x="5061526" y="3395370"/>
            <a:ext cx="3147773" cy="933171"/>
            <a:chOff x="4384449" y="3093811"/>
            <a:chExt cx="3147773" cy="933171"/>
          </a:xfrm>
        </p:grpSpPr>
        <p:sp>
          <p:nvSpPr>
            <p:cNvPr id="18" name="PA_半闭框 7">
              <a:extLst>
                <a:ext uri="{FF2B5EF4-FFF2-40B4-BE49-F238E27FC236}">
                  <a16:creationId xmlns:a16="http://schemas.microsoft.com/office/drawing/2014/main" id="{9B9D4779-55D7-4D04-9C5A-7C8E36F2D44F}"/>
                </a:ext>
              </a:extLst>
            </p:cNvPr>
            <p:cNvSpPr/>
            <p:nvPr/>
          </p:nvSpPr>
          <p:spPr>
            <a:xfrm>
              <a:off x="4384449" y="3093811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9" name="PA_半闭框 7">
              <a:extLst>
                <a:ext uri="{FF2B5EF4-FFF2-40B4-BE49-F238E27FC236}">
                  <a16:creationId xmlns:a16="http://schemas.microsoft.com/office/drawing/2014/main" id="{2811E988-1075-4968-98AC-53FC0FC4A02C}"/>
                </a:ext>
              </a:extLst>
            </p:cNvPr>
            <p:cNvSpPr/>
            <p:nvPr/>
          </p:nvSpPr>
          <p:spPr>
            <a:xfrm flipH="1" flipV="1">
              <a:off x="7299995" y="3794755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0" name="文本框 31">
              <a:extLst>
                <a:ext uri="{FF2B5EF4-FFF2-40B4-BE49-F238E27FC236}">
                  <a16:creationId xmlns:a16="http://schemas.microsoft.com/office/drawing/2014/main" id="{53883744-037F-41B4-BDFC-DA92DE8CF498}"/>
                </a:ext>
              </a:extLst>
            </p:cNvPr>
            <p:cNvSpPr txBox="1"/>
            <p:nvPr/>
          </p:nvSpPr>
          <p:spPr>
            <a:xfrm>
              <a:off x="4500563" y="3185217"/>
              <a:ext cx="2915546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C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  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5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分钟之内。</a:t>
              </a:r>
            </a:p>
          </p:txBody>
        </p:sp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id="{AFE06A90-048D-4583-9077-5AE9C966C5A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390" b="89437" l="5158" r="96007">
                        <a14:foregroundMark x1="37770" y1="22535" x2="39268" y2="28169"/>
                        <a14:foregroundMark x1="14309" y1="42723" x2="15141" y2="42723"/>
                        <a14:foregroundMark x1="9651" y1="44131" x2="35275" y2="42958"/>
                        <a14:foregroundMark x1="35275" y1="42958" x2="65557" y2="43897"/>
                        <a14:foregroundMark x1="65557" y1="43897" x2="75541" y2="47887"/>
                        <a14:foregroundMark x1="75541" y1="47887" x2="74875" y2="60329"/>
                        <a14:foregroundMark x1="74875" y1="60329" x2="51747" y2="73005"/>
                        <a14:foregroundMark x1="51747" y1="73005" x2="31947" y2="55164"/>
                        <a14:foregroundMark x1="27621" y1="11033" x2="39101" y2="27230"/>
                        <a14:foregroundMark x1="47587" y1="24883" x2="66057" y2="15023"/>
                        <a14:foregroundMark x1="85524" y1="53052" x2="96173" y2="49765"/>
                        <a14:foregroundMark x1="96173" y1="49765" x2="96173" y2="49765"/>
                        <a14:foregroundMark x1="59734" y1="18310" x2="55740" y2="31925"/>
                        <a14:foregroundMark x1="55740" y1="31925" x2="54243" y2="33803"/>
                        <a14:foregroundMark x1="15641" y1="57746" x2="30948" y2="51174"/>
                        <a14:foregroundMark x1="5158" y1="45775" x2="18303" y2="42254"/>
                        <a14:foregroundMark x1="24958" y1="54460" x2="35607" y2="57042"/>
                        <a14:foregroundMark x1="82696" y1="52347" x2="90849" y2="4929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30654" y="1359752"/>
            <a:ext cx="1655836" cy="1173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435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500">
        <p:random/>
      </p:transition>
    </mc:Choice>
    <mc:Fallback xmlns="">
      <p:transition spd="slow" advTm="3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F998577-A3D9-4D35-8B61-8EB2BE39CBAA}"/>
              </a:ext>
            </a:extLst>
          </p:cNvPr>
          <p:cNvSpPr txBox="1"/>
          <p:nvPr/>
        </p:nvSpPr>
        <p:spPr>
          <a:xfrm>
            <a:off x="3241119" y="2170054"/>
            <a:ext cx="553998" cy="19505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点击输入标题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6AFAE78-D416-45CD-A356-1506423912B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3962" y="690342"/>
            <a:ext cx="612309" cy="39811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4592937-052A-40AF-A05A-48E9F66E09E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4301" y="1970996"/>
            <a:ext cx="612309" cy="398117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11AA22B7-9510-4C9A-A861-05C916572D4A}"/>
              </a:ext>
            </a:extLst>
          </p:cNvPr>
          <p:cNvSpPr txBox="1"/>
          <p:nvPr/>
        </p:nvSpPr>
        <p:spPr>
          <a:xfrm>
            <a:off x="1006469" y="619127"/>
            <a:ext cx="1015663" cy="15872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5400" dirty="0">
                <a:latin typeface="+mj-ea"/>
                <a:ea typeface="+mj-ea"/>
                <a:cs typeface="方正仿郭简体" panose="03000509000000000000" pitchFamily="65" charset="-122"/>
              </a:rPr>
              <a:t>目录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58C0C54-BA55-4DE5-BF75-F0F661A1DAD7}"/>
              </a:ext>
            </a:extLst>
          </p:cNvPr>
          <p:cNvSpPr txBox="1"/>
          <p:nvPr/>
        </p:nvSpPr>
        <p:spPr>
          <a:xfrm>
            <a:off x="4331514" y="2170054"/>
            <a:ext cx="553998" cy="19505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点击输入标题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B257A51-93D6-468D-8A02-AAD4188C11D8}"/>
              </a:ext>
            </a:extLst>
          </p:cNvPr>
          <p:cNvSpPr txBox="1"/>
          <p:nvPr/>
        </p:nvSpPr>
        <p:spPr>
          <a:xfrm>
            <a:off x="5421909" y="2170054"/>
            <a:ext cx="553998" cy="19505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点击输入标题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801B67E-930A-4BA8-B2E6-6401A4E129CF}"/>
              </a:ext>
            </a:extLst>
          </p:cNvPr>
          <p:cNvSpPr txBox="1"/>
          <p:nvPr/>
        </p:nvSpPr>
        <p:spPr>
          <a:xfrm>
            <a:off x="6512303" y="2170054"/>
            <a:ext cx="553998" cy="19505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点击输入标题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5EEFAD0-9E77-4A98-BD4A-B309B763ED07}"/>
              </a:ext>
            </a:extLst>
          </p:cNvPr>
          <p:cNvGrpSpPr/>
          <p:nvPr/>
        </p:nvGrpSpPr>
        <p:grpSpPr>
          <a:xfrm>
            <a:off x="3155278" y="1213837"/>
            <a:ext cx="856841" cy="757159"/>
            <a:chOff x="3104720" y="1213837"/>
            <a:chExt cx="856841" cy="757159"/>
          </a:xfrm>
        </p:grpSpPr>
        <p:pic>
          <p:nvPicPr>
            <p:cNvPr id="12" name="PA_图片 4">
              <a:extLst>
                <a:ext uri="{FF2B5EF4-FFF2-40B4-BE49-F238E27FC236}">
                  <a16:creationId xmlns:a16="http://schemas.microsoft.com/office/drawing/2014/main" id="{F8F80D00-EB09-449E-9025-1CF6767B3214}"/>
                </a:ext>
              </a:extLst>
            </p:cNvPr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104720" y="1213837"/>
              <a:ext cx="779727" cy="757159"/>
            </a:xfrm>
            <a:prstGeom prst="rect">
              <a:avLst/>
            </a:prstGeom>
          </p:spPr>
        </p:pic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A318896-C2F0-4F2B-98BD-352564962ADF}"/>
                </a:ext>
              </a:extLst>
            </p:cNvPr>
            <p:cNvSpPr txBox="1"/>
            <p:nvPr/>
          </p:nvSpPr>
          <p:spPr>
            <a:xfrm>
              <a:off x="3152044" y="1412732"/>
              <a:ext cx="6850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+mj-ea"/>
                  <a:ea typeface="+mj-ea"/>
                </a:rPr>
                <a:t>壹</a:t>
              </a:r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E5AD0E0F-9E56-4096-830C-AA39CD8AA34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78291" y="1490870"/>
              <a:ext cx="383270" cy="249198"/>
            </a:xfrm>
            <a:prstGeom prst="rect">
              <a:avLst/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447FC58-1D49-4149-9FDD-C8BA961F752B}"/>
              </a:ext>
            </a:extLst>
          </p:cNvPr>
          <p:cNvGrpSpPr/>
          <p:nvPr/>
        </p:nvGrpSpPr>
        <p:grpSpPr>
          <a:xfrm>
            <a:off x="4223812" y="1213837"/>
            <a:ext cx="856841" cy="757159"/>
            <a:chOff x="3104720" y="1213837"/>
            <a:chExt cx="856841" cy="757159"/>
          </a:xfrm>
        </p:grpSpPr>
        <p:pic>
          <p:nvPicPr>
            <p:cNvPr id="17" name="PA_图片 4">
              <a:extLst>
                <a:ext uri="{FF2B5EF4-FFF2-40B4-BE49-F238E27FC236}">
                  <a16:creationId xmlns:a16="http://schemas.microsoft.com/office/drawing/2014/main" id="{C4984BE1-FB4C-4435-9E1D-9515B9F35A5F}"/>
                </a:ext>
              </a:extLst>
            </p:cNvPr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104720" y="1213837"/>
              <a:ext cx="779727" cy="757159"/>
            </a:xfrm>
            <a:prstGeom prst="rect">
              <a:avLst/>
            </a:prstGeom>
          </p:spPr>
        </p:pic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F7E72BA-8A93-432B-8543-C228F25BB83D}"/>
                </a:ext>
              </a:extLst>
            </p:cNvPr>
            <p:cNvSpPr txBox="1"/>
            <p:nvPr/>
          </p:nvSpPr>
          <p:spPr>
            <a:xfrm>
              <a:off x="3152044" y="1412732"/>
              <a:ext cx="6850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+mj-ea"/>
                  <a:ea typeface="+mj-ea"/>
                </a:rPr>
                <a:t>贰</a:t>
              </a:r>
            </a:p>
          </p:txBody>
        </p: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BD6C4931-E098-4898-AF4D-BE74564CAEF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78291" y="1490870"/>
              <a:ext cx="383270" cy="249198"/>
            </a:xfrm>
            <a:prstGeom prst="rect">
              <a:avLst/>
            </a:prstGeom>
          </p:spPr>
        </p:pic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37B3B79-1F4A-4473-BD8D-0E023F5289EA}"/>
              </a:ext>
            </a:extLst>
          </p:cNvPr>
          <p:cNvGrpSpPr/>
          <p:nvPr/>
        </p:nvGrpSpPr>
        <p:grpSpPr>
          <a:xfrm>
            <a:off x="5292346" y="1213837"/>
            <a:ext cx="856841" cy="757159"/>
            <a:chOff x="3104720" y="1213837"/>
            <a:chExt cx="856841" cy="757159"/>
          </a:xfrm>
        </p:grpSpPr>
        <p:pic>
          <p:nvPicPr>
            <p:cNvPr id="21" name="PA_图片 4">
              <a:extLst>
                <a:ext uri="{FF2B5EF4-FFF2-40B4-BE49-F238E27FC236}">
                  <a16:creationId xmlns:a16="http://schemas.microsoft.com/office/drawing/2014/main" id="{E0D54AC3-3921-4727-8CB4-85AE3FD04232}"/>
                </a:ext>
              </a:extLst>
            </p:cNvPr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104720" y="1213837"/>
              <a:ext cx="779727" cy="757159"/>
            </a:xfrm>
            <a:prstGeom prst="rect">
              <a:avLst/>
            </a:prstGeom>
          </p:spPr>
        </p:pic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398538A-1FFE-4E17-A17C-D1A018625249}"/>
                </a:ext>
              </a:extLst>
            </p:cNvPr>
            <p:cNvSpPr txBox="1"/>
            <p:nvPr/>
          </p:nvSpPr>
          <p:spPr>
            <a:xfrm>
              <a:off x="3152044" y="1412732"/>
              <a:ext cx="6850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+mj-ea"/>
                  <a:ea typeface="+mj-ea"/>
                </a:rPr>
                <a:t>叁</a:t>
              </a:r>
            </a:p>
          </p:txBody>
        </p:sp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76C41739-029F-4B08-8BDF-D3827375710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78291" y="1490870"/>
              <a:ext cx="383270" cy="249198"/>
            </a:xfrm>
            <a:prstGeom prst="rect">
              <a:avLst/>
            </a:prstGeom>
          </p:spPr>
        </p:pic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F2ED199-5507-4559-9AE0-E7B658EF4628}"/>
              </a:ext>
            </a:extLst>
          </p:cNvPr>
          <p:cNvGrpSpPr/>
          <p:nvPr/>
        </p:nvGrpSpPr>
        <p:grpSpPr>
          <a:xfrm>
            <a:off x="6360881" y="1213837"/>
            <a:ext cx="856841" cy="757159"/>
            <a:chOff x="3104720" y="1213837"/>
            <a:chExt cx="856841" cy="757159"/>
          </a:xfrm>
        </p:grpSpPr>
        <p:pic>
          <p:nvPicPr>
            <p:cNvPr id="25" name="PA_图片 4">
              <a:extLst>
                <a:ext uri="{FF2B5EF4-FFF2-40B4-BE49-F238E27FC236}">
                  <a16:creationId xmlns:a16="http://schemas.microsoft.com/office/drawing/2014/main" id="{5099484D-A756-4E56-9D7B-680545965A7D}"/>
                </a:ext>
              </a:extLst>
            </p:cNvPr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104720" y="1213837"/>
              <a:ext cx="779727" cy="757159"/>
            </a:xfrm>
            <a:prstGeom prst="rect">
              <a:avLst/>
            </a:prstGeom>
          </p:spPr>
        </p:pic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D6BCE83-5A37-4794-B98B-6591864EAC28}"/>
                </a:ext>
              </a:extLst>
            </p:cNvPr>
            <p:cNvSpPr txBox="1"/>
            <p:nvPr/>
          </p:nvSpPr>
          <p:spPr>
            <a:xfrm>
              <a:off x="3152044" y="1412732"/>
              <a:ext cx="6850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+mj-ea"/>
                  <a:ea typeface="+mj-ea"/>
                </a:rPr>
                <a:t>肆</a:t>
              </a:r>
            </a:p>
          </p:txBody>
        </p:sp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BF711F67-CC1F-4972-9AFC-7BDC35F512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78291" y="1490870"/>
              <a:ext cx="383270" cy="249198"/>
            </a:xfrm>
            <a:prstGeom prst="rect">
              <a:avLst/>
            </a:prstGeom>
          </p:spPr>
        </p:pic>
      </p:grpSp>
      <p:cxnSp>
        <p:nvCxnSpPr>
          <p:cNvPr id="28" name="PA_直接连接符 12">
            <a:extLst>
              <a:ext uri="{FF2B5EF4-FFF2-40B4-BE49-F238E27FC236}">
                <a16:creationId xmlns:a16="http://schemas.microsoft.com/office/drawing/2014/main" id="{34E26AF8-CC3D-460F-B1E8-36FC88D35298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 flipV="1">
            <a:off x="2022132" y="619127"/>
            <a:ext cx="0" cy="1076325"/>
          </a:xfrm>
          <a:prstGeom prst="line">
            <a:avLst/>
          </a:prstGeom>
          <a:ln>
            <a:solidFill>
              <a:schemeClr val="accent3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A_直接连接符 12">
            <a:extLst>
              <a:ext uri="{FF2B5EF4-FFF2-40B4-BE49-F238E27FC236}">
                <a16:creationId xmlns:a16="http://schemas.microsoft.com/office/drawing/2014/main" id="{66440495-37E7-4531-BE26-78819EE84DB2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1006469" y="1201905"/>
            <a:ext cx="0" cy="1076325"/>
          </a:xfrm>
          <a:prstGeom prst="line">
            <a:avLst/>
          </a:prstGeom>
          <a:ln>
            <a:solidFill>
              <a:schemeClr val="accent3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PA_直接连接符 12">
            <a:extLst>
              <a:ext uri="{FF2B5EF4-FFF2-40B4-BE49-F238E27FC236}">
                <a16:creationId xmlns:a16="http://schemas.microsoft.com/office/drawing/2014/main" id="{F9BBFE3C-CC93-430B-883F-D0D185F47B1F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 flipH="1">
            <a:off x="1135380" y="619127"/>
            <a:ext cx="886752" cy="0"/>
          </a:xfrm>
          <a:prstGeom prst="line">
            <a:avLst/>
          </a:prstGeom>
          <a:ln>
            <a:solidFill>
              <a:schemeClr val="accent3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PA_直接连接符 12">
            <a:extLst>
              <a:ext uri="{FF2B5EF4-FFF2-40B4-BE49-F238E27FC236}">
                <a16:creationId xmlns:a16="http://schemas.microsoft.com/office/drawing/2014/main" id="{7DB93F4D-572F-4695-821C-5A99A1BE0D1D}"/>
              </a:ext>
            </a:extLst>
          </p:cNvPr>
          <p:cNvCxnSpPr>
            <a:cxnSpLocks/>
          </p:cNvCxnSpPr>
          <p:nvPr>
            <p:custDataLst>
              <p:tags r:id="rId4"/>
            </p:custDataLst>
          </p:nvPr>
        </p:nvCxnSpPr>
        <p:spPr>
          <a:xfrm>
            <a:off x="1040116" y="2285700"/>
            <a:ext cx="474184" cy="0"/>
          </a:xfrm>
          <a:prstGeom prst="line">
            <a:avLst/>
          </a:prstGeom>
          <a:ln>
            <a:solidFill>
              <a:schemeClr val="accent3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PA_图片 21">
            <a:extLst>
              <a:ext uri="{FF2B5EF4-FFF2-40B4-BE49-F238E27FC236}">
                <a16:creationId xmlns:a16="http://schemas.microsoft.com/office/drawing/2014/main" id="{803C7311-80FF-4021-B5B0-C5B430089618}"/>
              </a:ext>
            </a:extLst>
          </p:cNvPr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54889" y="3071262"/>
            <a:ext cx="1419317" cy="170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D5ECB37B-42E1-40A6-84DF-79F25E02F9EC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1" b="93270"/>
          <a:stretch/>
        </p:blipFill>
        <p:spPr>
          <a:xfrm>
            <a:off x="869949" y="0"/>
            <a:ext cx="7404100" cy="211190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2B2AEB10-D63E-466C-9330-A673371B5928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215"/>
          <a:stretch/>
        </p:blipFill>
        <p:spPr>
          <a:xfrm>
            <a:off x="0" y="4686299"/>
            <a:ext cx="9144000" cy="493713"/>
          </a:xfrm>
          <a:prstGeom prst="rect">
            <a:avLst/>
          </a:prstGeom>
        </p:spPr>
      </p:pic>
      <p:pic>
        <p:nvPicPr>
          <p:cNvPr id="39" name="PA_图片 20">
            <a:extLst>
              <a:ext uri="{FF2B5EF4-FFF2-40B4-BE49-F238E27FC236}">
                <a16:creationId xmlns:a16="http://schemas.microsoft.com/office/drawing/2014/main" id="{8C86A6B1-EE72-49CF-8923-75350CCB0D8C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4076" y="118330"/>
            <a:ext cx="1609244" cy="1152525"/>
          </a:xfrm>
          <a:prstGeom prst="rect">
            <a:avLst/>
          </a:prstGeom>
        </p:spPr>
      </p:pic>
      <p:cxnSp>
        <p:nvCxnSpPr>
          <p:cNvPr id="40" name="PA_直接连接符 2">
            <a:extLst>
              <a:ext uri="{FF2B5EF4-FFF2-40B4-BE49-F238E27FC236}">
                <a16:creationId xmlns:a16="http://schemas.microsoft.com/office/drawing/2014/main" id="{104874D5-DD98-4612-B37C-50605C930379}"/>
              </a:ext>
            </a:extLst>
          </p:cNvPr>
          <p:cNvCxnSpPr>
            <a:cxnSpLocks/>
          </p:cNvCxnSpPr>
          <p:nvPr>
            <p:custDataLst>
              <p:tags r:id="rId7"/>
            </p:custDataLst>
          </p:nvPr>
        </p:nvCxnSpPr>
        <p:spPr>
          <a:xfrm flipV="1">
            <a:off x="9001125" y="323850"/>
            <a:ext cx="0" cy="1657350"/>
          </a:xfrm>
          <a:prstGeom prst="line">
            <a:avLst/>
          </a:prstGeom>
          <a:ln>
            <a:solidFill>
              <a:schemeClr val="accent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A_直接连接符 2">
            <a:extLst>
              <a:ext uri="{FF2B5EF4-FFF2-40B4-BE49-F238E27FC236}">
                <a16:creationId xmlns:a16="http://schemas.microsoft.com/office/drawing/2014/main" id="{71FFF327-131C-4B7E-9C39-CD4E11A49E1D}"/>
              </a:ext>
            </a:extLst>
          </p:cNvPr>
          <p:cNvCxnSpPr>
            <a:cxnSpLocks/>
          </p:cNvCxnSpPr>
          <p:nvPr>
            <p:custDataLst>
              <p:tags r:id="rId8"/>
            </p:custDataLst>
          </p:nvPr>
        </p:nvCxnSpPr>
        <p:spPr>
          <a:xfrm>
            <a:off x="9001125" y="3162300"/>
            <a:ext cx="0" cy="1657350"/>
          </a:xfrm>
          <a:prstGeom prst="line">
            <a:avLst/>
          </a:prstGeom>
          <a:ln>
            <a:solidFill>
              <a:schemeClr val="accent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id="{7DE75971-E5C5-476B-9CC3-F566DB7179FE}"/>
              </a:ext>
            </a:extLst>
          </p:cNvPr>
          <p:cNvSpPr txBox="1"/>
          <p:nvPr/>
        </p:nvSpPr>
        <p:spPr>
          <a:xfrm>
            <a:off x="8768042" y="2147888"/>
            <a:ext cx="400110" cy="8477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14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  <a:cs typeface="方正仿郭简体" panose="03000509000000000000" pitchFamily="65" charset="-122"/>
              </a:rPr>
              <a:t>忆江南</a:t>
            </a:r>
          </a:p>
        </p:txBody>
      </p:sp>
    </p:spTree>
    <p:extLst>
      <p:ext uri="{BB962C8B-B14F-4D97-AF65-F5344CB8AC3E}">
        <p14:creationId xmlns:p14="http://schemas.microsoft.com/office/powerpoint/2010/main" val="2735504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500">
        <p14:ripple/>
      </p:transition>
    </mc:Choice>
    <mc:Fallback xmlns="">
      <p:transition spd="slow" advTm="5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300"/>
                            </p:stCondLst>
                            <p:childTnLst>
                              <p:par>
                                <p:cTn id="6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75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75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75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75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050"/>
                            </p:stCondLst>
                            <p:childTnLst>
                              <p:par>
                                <p:cTn id="1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4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树, 天空, 照片&#10;&#10;已生成高可信度的说明">
            <a:extLst>
              <a:ext uri="{FF2B5EF4-FFF2-40B4-BE49-F238E27FC236}">
                <a16:creationId xmlns:a16="http://schemas.microsoft.com/office/drawing/2014/main" id="{2CF52E21-EE76-4C3F-9B8A-59CAE881688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1"/>
          <a:stretch/>
        </p:blipFill>
        <p:spPr>
          <a:xfrm>
            <a:off x="5609270" y="2753406"/>
            <a:ext cx="3672114" cy="239996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A12920E7-4300-4BD4-9153-2B93341FCAF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1" b="93270"/>
          <a:stretch/>
        </p:blipFill>
        <p:spPr>
          <a:xfrm>
            <a:off x="869949" y="0"/>
            <a:ext cx="7404100" cy="211190"/>
          </a:xfrm>
          <a:prstGeom prst="rect">
            <a:avLst/>
          </a:prstGeom>
        </p:spPr>
      </p:pic>
      <p:pic>
        <p:nvPicPr>
          <p:cNvPr id="5" name="PA_图片 4">
            <a:extLst>
              <a:ext uri="{FF2B5EF4-FFF2-40B4-BE49-F238E27FC236}">
                <a16:creationId xmlns:a16="http://schemas.microsoft.com/office/drawing/2014/main" id="{884C9FF3-C832-4566-8A8C-AE78CCECA3D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3773" y="1110516"/>
            <a:ext cx="2685277" cy="2607557"/>
          </a:xfrm>
          <a:prstGeom prst="rect">
            <a:avLst/>
          </a:prstGeom>
        </p:spPr>
      </p:pic>
      <p:pic>
        <p:nvPicPr>
          <p:cNvPr id="9" name="PA_图片 8">
            <a:extLst>
              <a:ext uri="{FF2B5EF4-FFF2-40B4-BE49-F238E27FC236}">
                <a16:creationId xmlns:a16="http://schemas.microsoft.com/office/drawing/2014/main" id="{12234857-4977-4D6D-8108-5537D4824E35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947" y="1657100"/>
            <a:ext cx="633040" cy="411596"/>
          </a:xfrm>
          <a:prstGeom prst="rect">
            <a:avLst/>
          </a:prstGeom>
        </p:spPr>
      </p:pic>
      <p:cxnSp>
        <p:nvCxnSpPr>
          <p:cNvPr id="13" name="PA_直接连接符 12">
            <a:extLst>
              <a:ext uri="{FF2B5EF4-FFF2-40B4-BE49-F238E27FC236}">
                <a16:creationId xmlns:a16="http://schemas.microsoft.com/office/drawing/2014/main" id="{D5602FB3-6C52-4DE3-98E3-E54B5CE81F11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1904087" y="104775"/>
            <a:ext cx="0" cy="1076325"/>
          </a:xfrm>
          <a:prstGeom prst="line">
            <a:avLst/>
          </a:prstGeom>
          <a:ln>
            <a:solidFill>
              <a:schemeClr val="accent3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547EC682-B7C5-426C-9AED-9DA16A5F2B96}"/>
              </a:ext>
            </a:extLst>
          </p:cNvPr>
          <p:cNvCxnSpPr>
            <a:cxnSpLocks/>
          </p:cNvCxnSpPr>
          <p:nvPr/>
        </p:nvCxnSpPr>
        <p:spPr>
          <a:xfrm flipH="1" flipV="1">
            <a:off x="1904087" y="3857625"/>
            <a:ext cx="0" cy="1076325"/>
          </a:xfrm>
          <a:prstGeom prst="line">
            <a:avLst/>
          </a:prstGeom>
          <a:ln>
            <a:solidFill>
              <a:schemeClr val="accent3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C8F8D5C0-3DED-44A2-850B-16798A35DEA0}"/>
              </a:ext>
            </a:extLst>
          </p:cNvPr>
          <p:cNvSpPr txBox="1"/>
          <p:nvPr/>
        </p:nvSpPr>
        <p:spPr>
          <a:xfrm>
            <a:off x="1342112" y="1967241"/>
            <a:ext cx="11239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latin typeface="+mj-ea"/>
                <a:ea typeface="+mj-ea"/>
              </a:rPr>
              <a:t>肆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D4FD9B81-6855-48F9-A938-9E184DBBC97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53221" y="104775"/>
            <a:ext cx="1981631" cy="1419225"/>
          </a:xfrm>
          <a:prstGeom prst="rect">
            <a:avLst/>
          </a:prstGeom>
        </p:spPr>
      </p:pic>
      <p:sp>
        <p:nvSpPr>
          <p:cNvPr id="22" name="PA_半闭框 7">
            <a:extLst>
              <a:ext uri="{FF2B5EF4-FFF2-40B4-BE49-F238E27FC236}">
                <a16:creationId xmlns:a16="http://schemas.microsoft.com/office/drawing/2014/main" id="{ECAD8EB4-8BD8-43DA-87F8-646B1051F762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463693" y="2335671"/>
            <a:ext cx="232227" cy="232227"/>
          </a:xfrm>
          <a:prstGeom prst="halfFrame">
            <a:avLst>
              <a:gd name="adj1" fmla="val 5860"/>
              <a:gd name="adj2" fmla="val 5860"/>
            </a:avLst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PA_半闭框 7">
            <a:extLst>
              <a:ext uri="{FF2B5EF4-FFF2-40B4-BE49-F238E27FC236}">
                <a16:creationId xmlns:a16="http://schemas.microsoft.com/office/drawing/2014/main" id="{0C22DBB6-D8E0-4F40-80B2-27D9AF96BD6D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flipH="1" flipV="1">
            <a:off x="6222540" y="3146431"/>
            <a:ext cx="232227" cy="232227"/>
          </a:xfrm>
          <a:prstGeom prst="halfFrame">
            <a:avLst>
              <a:gd name="adj1" fmla="val 5860"/>
              <a:gd name="adj2" fmla="val 5860"/>
            </a:avLst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35AF0D2-4CA0-4E7F-9F9F-9DFA9898FCD8}"/>
              </a:ext>
            </a:extLst>
          </p:cNvPr>
          <p:cNvSpPr txBox="1"/>
          <p:nvPr/>
        </p:nvSpPr>
        <p:spPr>
          <a:xfrm>
            <a:off x="3695920" y="1823248"/>
            <a:ext cx="20270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点击输入标题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D56ECDA-98DE-4D1A-9B4E-AA31579EEFA4}"/>
              </a:ext>
            </a:extLst>
          </p:cNvPr>
          <p:cNvSpPr txBox="1"/>
          <p:nvPr/>
        </p:nvSpPr>
        <p:spPr>
          <a:xfrm>
            <a:off x="3553997" y="2423890"/>
            <a:ext cx="2863985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C0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200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5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分钟之内。</a:t>
            </a: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776FE62A-40B7-49CF-A03F-390F9A54846F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215"/>
          <a:stretch/>
        </p:blipFill>
        <p:spPr>
          <a:xfrm>
            <a:off x="0" y="4686299"/>
            <a:ext cx="9144000" cy="493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9141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800">
        <p15:prstTrans prst="peelOff"/>
      </p:transition>
    </mc:Choice>
    <mc:Fallback xmlns="">
      <p:transition spd="slow" advTm="48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250"/>
                            </p:stCondLst>
                            <p:childTnLst>
                              <p:par>
                                <p:cTn id="6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750"/>
                            </p:stCondLst>
                            <p:childTnLst>
                              <p:par>
                                <p:cTn id="73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 animBg="1"/>
      <p:bldP spid="23" grpId="0" animBg="1"/>
      <p:bldP spid="24" grpId="0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F998577-A3D9-4D35-8B61-8EB2BE39CBAA}"/>
              </a:ext>
            </a:extLst>
          </p:cNvPr>
          <p:cNvSpPr txBox="1"/>
          <p:nvPr/>
        </p:nvSpPr>
        <p:spPr>
          <a:xfrm>
            <a:off x="567499" y="437078"/>
            <a:ext cx="1169551" cy="18453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点击输入标题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6AFAE78-D416-45CD-A356-1506423912B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0700" y="1298176"/>
            <a:ext cx="612309" cy="398117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81F0F27D-C886-4FBA-8A60-19F669ED53DC}"/>
              </a:ext>
            </a:extLst>
          </p:cNvPr>
          <p:cNvGrpSpPr/>
          <p:nvPr/>
        </p:nvGrpSpPr>
        <p:grpSpPr>
          <a:xfrm>
            <a:off x="1966122" y="1420140"/>
            <a:ext cx="1267767" cy="1176254"/>
            <a:chOff x="1163478" y="2183807"/>
            <a:chExt cx="2206943" cy="1956986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60835D36-EC1B-43BE-B550-D49B8F168BB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163478" y="2183807"/>
              <a:ext cx="2206943" cy="1956986"/>
            </a:xfrm>
            <a:prstGeom prst="rect">
              <a:avLst/>
            </a:prstGeom>
          </p:spPr>
        </p:pic>
        <p:sp>
          <p:nvSpPr>
            <p:cNvPr id="6" name="Freeform 56">
              <a:extLst>
                <a:ext uri="{FF2B5EF4-FFF2-40B4-BE49-F238E27FC236}">
                  <a16:creationId xmlns:a16="http://schemas.microsoft.com/office/drawing/2014/main" id="{D7F696A3-ACC1-430C-BD45-5C27BD5CB1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80053" y="2773731"/>
              <a:ext cx="773792" cy="777138"/>
            </a:xfrm>
            <a:custGeom>
              <a:avLst/>
              <a:gdLst>
                <a:gd name="T0" fmla="*/ 49 w 98"/>
                <a:gd name="T1" fmla="*/ 0 h 98"/>
                <a:gd name="T2" fmla="*/ 83 w 98"/>
                <a:gd name="T3" fmla="*/ 15 h 98"/>
                <a:gd name="T4" fmla="*/ 98 w 98"/>
                <a:gd name="T5" fmla="*/ 49 h 98"/>
                <a:gd name="T6" fmla="*/ 83 w 98"/>
                <a:gd name="T7" fmla="*/ 83 h 98"/>
                <a:gd name="T8" fmla="*/ 49 w 98"/>
                <a:gd name="T9" fmla="*/ 98 h 98"/>
                <a:gd name="T10" fmla="*/ 15 w 98"/>
                <a:gd name="T11" fmla="*/ 83 h 98"/>
                <a:gd name="T12" fmla="*/ 0 w 98"/>
                <a:gd name="T13" fmla="*/ 49 h 98"/>
                <a:gd name="T14" fmla="*/ 15 w 98"/>
                <a:gd name="T15" fmla="*/ 15 h 98"/>
                <a:gd name="T16" fmla="*/ 49 w 98"/>
                <a:gd name="T17" fmla="*/ 0 h 98"/>
                <a:gd name="T18" fmla="*/ 55 w 98"/>
                <a:gd name="T19" fmla="*/ 47 h 98"/>
                <a:gd name="T20" fmla="*/ 54 w 98"/>
                <a:gd name="T21" fmla="*/ 45 h 98"/>
                <a:gd name="T22" fmla="*/ 69 w 98"/>
                <a:gd name="T23" fmla="*/ 24 h 98"/>
                <a:gd name="T24" fmla="*/ 65 w 98"/>
                <a:gd name="T25" fmla="*/ 22 h 98"/>
                <a:gd name="T26" fmla="*/ 50 w 98"/>
                <a:gd name="T27" fmla="*/ 43 h 98"/>
                <a:gd name="T28" fmla="*/ 46 w 98"/>
                <a:gd name="T29" fmla="*/ 44 h 98"/>
                <a:gd name="T30" fmla="*/ 42 w 98"/>
                <a:gd name="T31" fmla="*/ 53 h 98"/>
                <a:gd name="T32" fmla="*/ 51 w 98"/>
                <a:gd name="T33" fmla="*/ 57 h 98"/>
                <a:gd name="T34" fmla="*/ 53 w 98"/>
                <a:gd name="T35" fmla="*/ 56 h 98"/>
                <a:gd name="T36" fmla="*/ 70 w 98"/>
                <a:gd name="T37" fmla="*/ 61 h 98"/>
                <a:gd name="T38" fmla="*/ 71 w 98"/>
                <a:gd name="T39" fmla="*/ 57 h 98"/>
                <a:gd name="T40" fmla="*/ 56 w 98"/>
                <a:gd name="T41" fmla="*/ 50 h 98"/>
                <a:gd name="T42" fmla="*/ 55 w 98"/>
                <a:gd name="T43" fmla="*/ 47 h 98"/>
                <a:gd name="T44" fmla="*/ 74 w 98"/>
                <a:gd name="T45" fmla="*/ 24 h 98"/>
                <a:gd name="T46" fmla="*/ 49 w 98"/>
                <a:gd name="T47" fmla="*/ 14 h 98"/>
                <a:gd name="T48" fmla="*/ 24 w 98"/>
                <a:gd name="T49" fmla="*/ 24 h 98"/>
                <a:gd name="T50" fmla="*/ 13 w 98"/>
                <a:gd name="T51" fmla="*/ 49 h 98"/>
                <a:gd name="T52" fmla="*/ 24 w 98"/>
                <a:gd name="T53" fmla="*/ 74 h 98"/>
                <a:gd name="T54" fmla="*/ 49 w 98"/>
                <a:gd name="T55" fmla="*/ 85 h 98"/>
                <a:gd name="T56" fmla="*/ 74 w 98"/>
                <a:gd name="T57" fmla="*/ 74 h 98"/>
                <a:gd name="T58" fmla="*/ 84 w 98"/>
                <a:gd name="T59" fmla="*/ 49 h 98"/>
                <a:gd name="T60" fmla="*/ 74 w 98"/>
                <a:gd name="T61" fmla="*/ 2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" h="98">
                  <a:moveTo>
                    <a:pt x="49" y="0"/>
                  </a:moveTo>
                  <a:cubicBezTo>
                    <a:pt x="62" y="0"/>
                    <a:pt x="75" y="6"/>
                    <a:pt x="83" y="15"/>
                  </a:cubicBezTo>
                  <a:cubicBezTo>
                    <a:pt x="92" y="23"/>
                    <a:pt x="98" y="36"/>
                    <a:pt x="98" y="49"/>
                  </a:cubicBezTo>
                  <a:cubicBezTo>
                    <a:pt x="98" y="62"/>
                    <a:pt x="92" y="75"/>
                    <a:pt x="83" y="83"/>
                  </a:cubicBezTo>
                  <a:cubicBezTo>
                    <a:pt x="75" y="92"/>
                    <a:pt x="62" y="98"/>
                    <a:pt x="49" y="98"/>
                  </a:cubicBezTo>
                  <a:cubicBezTo>
                    <a:pt x="36" y="98"/>
                    <a:pt x="23" y="92"/>
                    <a:pt x="15" y="83"/>
                  </a:cubicBezTo>
                  <a:cubicBezTo>
                    <a:pt x="6" y="75"/>
                    <a:pt x="0" y="62"/>
                    <a:pt x="0" y="49"/>
                  </a:cubicBezTo>
                  <a:cubicBezTo>
                    <a:pt x="0" y="36"/>
                    <a:pt x="6" y="23"/>
                    <a:pt x="15" y="15"/>
                  </a:cubicBezTo>
                  <a:cubicBezTo>
                    <a:pt x="23" y="6"/>
                    <a:pt x="36" y="0"/>
                    <a:pt x="49" y="0"/>
                  </a:cubicBezTo>
                  <a:close/>
                  <a:moveTo>
                    <a:pt x="55" y="47"/>
                  </a:moveTo>
                  <a:cubicBezTo>
                    <a:pt x="55" y="46"/>
                    <a:pt x="54" y="46"/>
                    <a:pt x="54" y="45"/>
                  </a:cubicBezTo>
                  <a:cubicBezTo>
                    <a:pt x="59" y="39"/>
                    <a:pt x="64" y="32"/>
                    <a:pt x="69" y="24"/>
                  </a:cubicBezTo>
                  <a:cubicBezTo>
                    <a:pt x="68" y="23"/>
                    <a:pt x="67" y="22"/>
                    <a:pt x="65" y="22"/>
                  </a:cubicBezTo>
                  <a:cubicBezTo>
                    <a:pt x="59" y="28"/>
                    <a:pt x="54" y="35"/>
                    <a:pt x="50" y="43"/>
                  </a:cubicBezTo>
                  <a:cubicBezTo>
                    <a:pt x="49" y="43"/>
                    <a:pt x="47" y="43"/>
                    <a:pt x="46" y="44"/>
                  </a:cubicBezTo>
                  <a:cubicBezTo>
                    <a:pt x="42" y="45"/>
                    <a:pt x="41" y="49"/>
                    <a:pt x="42" y="53"/>
                  </a:cubicBezTo>
                  <a:cubicBezTo>
                    <a:pt x="44" y="56"/>
                    <a:pt x="48" y="58"/>
                    <a:pt x="51" y="57"/>
                  </a:cubicBezTo>
                  <a:cubicBezTo>
                    <a:pt x="52" y="56"/>
                    <a:pt x="52" y="56"/>
                    <a:pt x="53" y="56"/>
                  </a:cubicBezTo>
                  <a:cubicBezTo>
                    <a:pt x="58" y="58"/>
                    <a:pt x="64" y="60"/>
                    <a:pt x="70" y="61"/>
                  </a:cubicBezTo>
                  <a:cubicBezTo>
                    <a:pt x="70" y="60"/>
                    <a:pt x="71" y="58"/>
                    <a:pt x="71" y="57"/>
                  </a:cubicBezTo>
                  <a:cubicBezTo>
                    <a:pt x="66" y="54"/>
                    <a:pt x="61" y="52"/>
                    <a:pt x="56" y="50"/>
                  </a:cubicBezTo>
                  <a:cubicBezTo>
                    <a:pt x="56" y="49"/>
                    <a:pt x="56" y="48"/>
                    <a:pt x="55" y="47"/>
                  </a:cubicBezTo>
                  <a:close/>
                  <a:moveTo>
                    <a:pt x="74" y="24"/>
                  </a:moveTo>
                  <a:cubicBezTo>
                    <a:pt x="68" y="18"/>
                    <a:pt x="59" y="14"/>
                    <a:pt x="49" y="14"/>
                  </a:cubicBezTo>
                  <a:cubicBezTo>
                    <a:pt x="39" y="14"/>
                    <a:pt x="30" y="18"/>
                    <a:pt x="24" y="24"/>
                  </a:cubicBezTo>
                  <a:cubicBezTo>
                    <a:pt x="17" y="30"/>
                    <a:pt x="13" y="39"/>
                    <a:pt x="13" y="49"/>
                  </a:cubicBezTo>
                  <a:cubicBezTo>
                    <a:pt x="13" y="59"/>
                    <a:pt x="17" y="68"/>
                    <a:pt x="24" y="74"/>
                  </a:cubicBezTo>
                  <a:cubicBezTo>
                    <a:pt x="30" y="81"/>
                    <a:pt x="39" y="85"/>
                    <a:pt x="49" y="85"/>
                  </a:cubicBezTo>
                  <a:cubicBezTo>
                    <a:pt x="59" y="85"/>
                    <a:pt x="68" y="81"/>
                    <a:pt x="74" y="74"/>
                  </a:cubicBezTo>
                  <a:cubicBezTo>
                    <a:pt x="80" y="68"/>
                    <a:pt x="84" y="59"/>
                    <a:pt x="84" y="49"/>
                  </a:cubicBezTo>
                  <a:cubicBezTo>
                    <a:pt x="84" y="39"/>
                    <a:pt x="80" y="30"/>
                    <a:pt x="74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03200" sx="101000" sy="101000" algn="ctr" rotWithShape="0">
                <a:prstClr val="black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9F0F88CF-78AE-4108-AFA6-DC0206EE79C2}"/>
              </a:ext>
            </a:extLst>
          </p:cNvPr>
          <p:cNvGrpSpPr/>
          <p:nvPr/>
        </p:nvGrpSpPr>
        <p:grpSpPr>
          <a:xfrm>
            <a:off x="3643236" y="3279961"/>
            <a:ext cx="1267767" cy="1176254"/>
            <a:chOff x="3585935" y="2183807"/>
            <a:chExt cx="2206943" cy="1956986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011C4008-2619-4FAD-93A7-AF039C470E8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585935" y="2183807"/>
              <a:ext cx="2206943" cy="1956986"/>
            </a:xfrm>
            <a:prstGeom prst="rect">
              <a:avLst/>
            </a:prstGeom>
          </p:spPr>
        </p:pic>
        <p:sp>
          <p:nvSpPr>
            <p:cNvPr id="9" name="Freeform 88">
              <a:extLst>
                <a:ext uri="{FF2B5EF4-FFF2-40B4-BE49-F238E27FC236}">
                  <a16:creationId xmlns:a16="http://schemas.microsoft.com/office/drawing/2014/main" id="{24C2DC9F-1700-48CD-A113-4C264EF898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10717" y="2800412"/>
              <a:ext cx="757378" cy="726622"/>
            </a:xfrm>
            <a:custGeom>
              <a:avLst/>
              <a:gdLst>
                <a:gd name="T0" fmla="*/ 59 w 83"/>
                <a:gd name="T1" fmla="*/ 57 h 80"/>
                <a:gd name="T2" fmla="*/ 83 w 83"/>
                <a:gd name="T3" fmla="*/ 39 h 80"/>
                <a:gd name="T4" fmla="*/ 53 w 83"/>
                <a:gd name="T5" fmla="*/ 80 h 80"/>
                <a:gd name="T6" fmla="*/ 44 w 83"/>
                <a:gd name="T7" fmla="*/ 0 h 80"/>
                <a:gd name="T8" fmla="*/ 31 w 83"/>
                <a:gd name="T9" fmla="*/ 1 h 80"/>
                <a:gd name="T10" fmla="*/ 31 w 83"/>
                <a:gd name="T11" fmla="*/ 1 h 80"/>
                <a:gd name="T12" fmla="*/ 15 w 83"/>
                <a:gd name="T13" fmla="*/ 8 h 80"/>
                <a:gd name="T14" fmla="*/ 4 w 83"/>
                <a:gd name="T15" fmla="*/ 22 h 80"/>
                <a:gd name="T16" fmla="*/ 0 w 83"/>
                <a:gd name="T17" fmla="*/ 34 h 80"/>
                <a:gd name="T18" fmla="*/ 0 w 83"/>
                <a:gd name="T19" fmla="*/ 34 h 80"/>
                <a:gd name="T20" fmla="*/ 1 w 83"/>
                <a:gd name="T21" fmla="*/ 47 h 80"/>
                <a:gd name="T22" fmla="*/ 34 w 83"/>
                <a:gd name="T23" fmla="*/ 78 h 80"/>
                <a:gd name="T24" fmla="*/ 34 w 83"/>
                <a:gd name="T25" fmla="*/ 78 h 80"/>
                <a:gd name="T26" fmla="*/ 27 w 83"/>
                <a:gd name="T27" fmla="*/ 62 h 80"/>
                <a:gd name="T28" fmla="*/ 42 w 83"/>
                <a:gd name="T29" fmla="*/ 56 h 80"/>
                <a:gd name="T30" fmla="*/ 57 w 83"/>
                <a:gd name="T31" fmla="*/ 43 h 80"/>
                <a:gd name="T32" fmla="*/ 62 w 83"/>
                <a:gd name="T33" fmla="*/ 50 h 80"/>
                <a:gd name="T34" fmla="*/ 70 w 83"/>
                <a:gd name="T35" fmla="*/ 43 h 80"/>
                <a:gd name="T36" fmla="*/ 70 w 83"/>
                <a:gd name="T37" fmla="*/ 43 h 80"/>
                <a:gd name="T38" fmla="*/ 68 w 83"/>
                <a:gd name="T39" fmla="*/ 51 h 80"/>
                <a:gd name="T40" fmla="*/ 63 w 83"/>
                <a:gd name="T41" fmla="*/ 57 h 80"/>
                <a:gd name="T42" fmla="*/ 78 w 83"/>
                <a:gd name="T43" fmla="*/ 39 h 80"/>
                <a:gd name="T44" fmla="*/ 77 w 83"/>
                <a:gd name="T45" fmla="*/ 31 h 80"/>
                <a:gd name="T46" fmla="*/ 77 w 83"/>
                <a:gd name="T47" fmla="*/ 31 h 80"/>
                <a:gd name="T48" fmla="*/ 57 w 83"/>
                <a:gd name="T49" fmla="*/ 4 h 80"/>
                <a:gd name="T50" fmla="*/ 57 w 83"/>
                <a:gd name="T51" fmla="*/ 4 h 80"/>
                <a:gd name="T52" fmla="*/ 44 w 83"/>
                <a:gd name="T53" fmla="*/ 0 h 80"/>
                <a:gd name="T54" fmla="*/ 70 w 83"/>
                <a:gd name="T55" fmla="*/ 37 h 80"/>
                <a:gd name="T56" fmla="*/ 62 w 83"/>
                <a:gd name="T57" fmla="*/ 26 h 80"/>
                <a:gd name="T58" fmla="*/ 70 w 83"/>
                <a:gd name="T59" fmla="*/ 32 h 80"/>
                <a:gd name="T60" fmla="*/ 70 w 83"/>
                <a:gd name="T61" fmla="*/ 33 h 80"/>
                <a:gd name="T62" fmla="*/ 65 w 83"/>
                <a:gd name="T63" fmla="*/ 21 h 80"/>
                <a:gd name="T64" fmla="*/ 59 w 83"/>
                <a:gd name="T65" fmla="*/ 15 h 80"/>
                <a:gd name="T66" fmla="*/ 64 w 83"/>
                <a:gd name="T67" fmla="*/ 20 h 80"/>
                <a:gd name="T68" fmla="*/ 52 w 83"/>
                <a:gd name="T69" fmla="*/ 10 h 80"/>
                <a:gd name="T70" fmla="*/ 42 w 83"/>
                <a:gd name="T71" fmla="*/ 17 h 80"/>
                <a:gd name="T72" fmla="*/ 43 w 83"/>
                <a:gd name="T73" fmla="*/ 8 h 80"/>
                <a:gd name="T74" fmla="*/ 47 w 83"/>
                <a:gd name="T75" fmla="*/ 9 h 80"/>
                <a:gd name="T76" fmla="*/ 37 w 83"/>
                <a:gd name="T77" fmla="*/ 8 h 80"/>
                <a:gd name="T78" fmla="*/ 25 w 83"/>
                <a:gd name="T79" fmla="*/ 18 h 80"/>
                <a:gd name="T80" fmla="*/ 32 w 83"/>
                <a:gd name="T81" fmla="*/ 9 h 80"/>
                <a:gd name="T82" fmla="*/ 32 w 83"/>
                <a:gd name="T83" fmla="*/ 9 h 80"/>
                <a:gd name="T84" fmla="*/ 21 w 83"/>
                <a:gd name="T85" fmla="*/ 13 h 80"/>
                <a:gd name="T86" fmla="*/ 13 w 83"/>
                <a:gd name="T87" fmla="*/ 21 h 80"/>
                <a:gd name="T88" fmla="*/ 20 w 83"/>
                <a:gd name="T89" fmla="*/ 14 h 80"/>
                <a:gd name="T90" fmla="*/ 9 w 83"/>
                <a:gd name="T91" fmla="*/ 29 h 80"/>
                <a:gd name="T92" fmla="*/ 17 w 83"/>
                <a:gd name="T93" fmla="*/ 37 h 80"/>
                <a:gd name="T94" fmla="*/ 8 w 83"/>
                <a:gd name="T95" fmla="*/ 37 h 80"/>
                <a:gd name="T96" fmla="*/ 8 w 83"/>
                <a:gd name="T97" fmla="*/ 35 h 80"/>
                <a:gd name="T98" fmla="*/ 9 w 83"/>
                <a:gd name="T99" fmla="*/ 31 h 80"/>
                <a:gd name="T100" fmla="*/ 8 w 83"/>
                <a:gd name="T101" fmla="*/ 43 h 80"/>
                <a:gd name="T102" fmla="*/ 19 w 83"/>
                <a:gd name="T103" fmla="*/ 54 h 80"/>
                <a:gd name="T104" fmla="*/ 8 w 83"/>
                <a:gd name="T105" fmla="*/ 43 h 80"/>
                <a:gd name="T106" fmla="*/ 20 w 83"/>
                <a:gd name="T107" fmla="*/ 60 h 80"/>
                <a:gd name="T108" fmla="*/ 17 w 83"/>
                <a:gd name="T109" fmla="*/ 62 h 80"/>
                <a:gd name="T110" fmla="*/ 37 w 83"/>
                <a:gd name="T111" fmla="*/ 57 h 80"/>
                <a:gd name="T112" fmla="*/ 23 w 83"/>
                <a:gd name="T113" fmla="*/ 43 h 80"/>
                <a:gd name="T114" fmla="*/ 37 w 83"/>
                <a:gd name="T115" fmla="*/ 57 h 80"/>
                <a:gd name="T116" fmla="*/ 56 w 83"/>
                <a:gd name="T117" fmla="*/ 24 h 80"/>
                <a:gd name="T118" fmla="*/ 42 w 83"/>
                <a:gd name="T119" fmla="*/ 37 h 80"/>
                <a:gd name="T120" fmla="*/ 24 w 83"/>
                <a:gd name="T121" fmla="*/ 24 h 80"/>
                <a:gd name="T122" fmla="*/ 37 w 83"/>
                <a:gd name="T123" fmla="*/ 37 h 80"/>
                <a:gd name="T124" fmla="*/ 24 w 83"/>
                <a:gd name="T125" fmla="*/ 2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3" h="80">
                  <a:moveTo>
                    <a:pt x="36" y="63"/>
                  </a:moveTo>
                  <a:cubicBezTo>
                    <a:pt x="59" y="57"/>
                    <a:pt x="59" y="57"/>
                    <a:pt x="59" y="57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70" y="63"/>
                    <a:pt x="82" y="56"/>
                    <a:pt x="83" y="39"/>
                  </a:cubicBezTo>
                  <a:cubicBezTo>
                    <a:pt x="83" y="59"/>
                    <a:pt x="72" y="75"/>
                    <a:pt x="54" y="75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36" y="63"/>
                    <a:pt x="36" y="63"/>
                    <a:pt x="36" y="63"/>
                  </a:cubicBezTo>
                  <a:close/>
                  <a:moveTo>
                    <a:pt x="44" y="0"/>
                  </a:moveTo>
                  <a:cubicBezTo>
                    <a:pt x="40" y="0"/>
                    <a:pt x="35" y="0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25" y="2"/>
                    <a:pt x="20" y="5"/>
                    <a:pt x="15" y="8"/>
                  </a:cubicBezTo>
                  <a:cubicBezTo>
                    <a:pt x="11" y="12"/>
                    <a:pt x="7" y="16"/>
                    <a:pt x="4" y="2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6"/>
                    <a:pt x="1" y="30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9"/>
                    <a:pt x="0" y="43"/>
                    <a:pt x="0" y="47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2" y="55"/>
                    <a:pt x="6" y="62"/>
                    <a:pt x="11" y="67"/>
                  </a:cubicBezTo>
                  <a:cubicBezTo>
                    <a:pt x="17" y="73"/>
                    <a:pt x="25" y="77"/>
                    <a:pt x="34" y="78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7" y="79"/>
                    <a:pt x="40" y="79"/>
                    <a:pt x="42" y="78"/>
                  </a:cubicBezTo>
                  <a:cubicBezTo>
                    <a:pt x="27" y="62"/>
                    <a:pt x="27" y="62"/>
                    <a:pt x="27" y="62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7" y="46"/>
                    <a:pt x="57" y="49"/>
                    <a:pt x="56" y="52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2" y="48"/>
                    <a:pt x="62" y="45"/>
                    <a:pt x="63" y="43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70" y="44"/>
                    <a:pt x="70" y="46"/>
                    <a:pt x="69" y="47"/>
                  </a:cubicBezTo>
                  <a:cubicBezTo>
                    <a:pt x="69" y="49"/>
                    <a:pt x="69" y="50"/>
                    <a:pt x="68" y="51"/>
                  </a:cubicBezTo>
                  <a:cubicBezTo>
                    <a:pt x="67" y="52"/>
                    <a:pt x="65" y="52"/>
                    <a:pt x="64" y="53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9" y="56"/>
                    <a:pt x="73" y="53"/>
                    <a:pt x="75" y="48"/>
                  </a:cubicBezTo>
                  <a:cubicBezTo>
                    <a:pt x="77" y="45"/>
                    <a:pt x="77" y="42"/>
                    <a:pt x="78" y="39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78" y="34"/>
                    <a:pt x="78" y="33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6" y="25"/>
                    <a:pt x="74" y="20"/>
                    <a:pt x="70" y="15"/>
                  </a:cubicBezTo>
                  <a:cubicBezTo>
                    <a:pt x="67" y="11"/>
                    <a:pt x="62" y="7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3" y="2"/>
                    <a:pt x="49" y="1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lose/>
                  <a:moveTo>
                    <a:pt x="70" y="37"/>
                  </a:moveTo>
                  <a:cubicBezTo>
                    <a:pt x="63" y="37"/>
                    <a:pt x="63" y="37"/>
                    <a:pt x="63" y="37"/>
                  </a:cubicBezTo>
                  <a:cubicBezTo>
                    <a:pt x="63" y="34"/>
                    <a:pt x="62" y="30"/>
                    <a:pt x="62" y="26"/>
                  </a:cubicBezTo>
                  <a:cubicBezTo>
                    <a:pt x="64" y="27"/>
                    <a:pt x="66" y="27"/>
                    <a:pt x="68" y="28"/>
                  </a:cubicBezTo>
                  <a:cubicBezTo>
                    <a:pt x="69" y="29"/>
                    <a:pt x="69" y="31"/>
                    <a:pt x="70" y="32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70" y="34"/>
                    <a:pt x="70" y="36"/>
                    <a:pt x="70" y="37"/>
                  </a:cubicBezTo>
                  <a:close/>
                  <a:moveTo>
                    <a:pt x="65" y="21"/>
                  </a:moveTo>
                  <a:cubicBezTo>
                    <a:pt x="63" y="21"/>
                    <a:pt x="62" y="20"/>
                    <a:pt x="61" y="20"/>
                  </a:cubicBezTo>
                  <a:cubicBezTo>
                    <a:pt x="60" y="18"/>
                    <a:pt x="60" y="17"/>
                    <a:pt x="59" y="15"/>
                  </a:cubicBezTo>
                  <a:cubicBezTo>
                    <a:pt x="60" y="16"/>
                    <a:pt x="61" y="16"/>
                    <a:pt x="61" y="17"/>
                  </a:cubicBezTo>
                  <a:cubicBezTo>
                    <a:pt x="62" y="18"/>
                    <a:pt x="63" y="19"/>
                    <a:pt x="64" y="20"/>
                  </a:cubicBezTo>
                  <a:cubicBezTo>
                    <a:pt x="64" y="20"/>
                    <a:pt x="65" y="21"/>
                    <a:pt x="65" y="21"/>
                  </a:cubicBezTo>
                  <a:close/>
                  <a:moveTo>
                    <a:pt x="52" y="10"/>
                  </a:moveTo>
                  <a:cubicBezTo>
                    <a:pt x="53" y="13"/>
                    <a:pt x="54" y="16"/>
                    <a:pt x="55" y="19"/>
                  </a:cubicBezTo>
                  <a:cubicBezTo>
                    <a:pt x="50" y="18"/>
                    <a:pt x="46" y="17"/>
                    <a:pt x="42" y="17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4" y="8"/>
                    <a:pt x="46" y="9"/>
                    <a:pt x="47" y="9"/>
                  </a:cubicBezTo>
                  <a:cubicBezTo>
                    <a:pt x="49" y="9"/>
                    <a:pt x="50" y="10"/>
                    <a:pt x="52" y="10"/>
                  </a:cubicBezTo>
                  <a:close/>
                  <a:moveTo>
                    <a:pt x="37" y="8"/>
                  </a:moveTo>
                  <a:cubicBezTo>
                    <a:pt x="37" y="17"/>
                    <a:pt x="37" y="17"/>
                    <a:pt x="37" y="17"/>
                  </a:cubicBezTo>
                  <a:cubicBezTo>
                    <a:pt x="33" y="17"/>
                    <a:pt x="29" y="17"/>
                    <a:pt x="25" y="18"/>
                  </a:cubicBezTo>
                  <a:cubicBezTo>
                    <a:pt x="26" y="15"/>
                    <a:pt x="27" y="12"/>
                    <a:pt x="29" y="10"/>
                  </a:cubicBezTo>
                  <a:cubicBezTo>
                    <a:pt x="30" y="9"/>
                    <a:pt x="31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4" y="8"/>
                    <a:pt x="35" y="8"/>
                    <a:pt x="37" y="8"/>
                  </a:cubicBezTo>
                  <a:close/>
                  <a:moveTo>
                    <a:pt x="21" y="13"/>
                  </a:moveTo>
                  <a:cubicBezTo>
                    <a:pt x="21" y="15"/>
                    <a:pt x="20" y="17"/>
                    <a:pt x="19" y="19"/>
                  </a:cubicBezTo>
                  <a:cubicBezTo>
                    <a:pt x="17" y="20"/>
                    <a:pt x="15" y="20"/>
                    <a:pt x="13" y="21"/>
                  </a:cubicBezTo>
                  <a:cubicBezTo>
                    <a:pt x="14" y="20"/>
                    <a:pt x="16" y="18"/>
                    <a:pt x="17" y="17"/>
                  </a:cubicBezTo>
                  <a:cubicBezTo>
                    <a:pt x="18" y="16"/>
                    <a:pt x="19" y="15"/>
                    <a:pt x="20" y="14"/>
                  </a:cubicBezTo>
                  <a:cubicBezTo>
                    <a:pt x="20" y="14"/>
                    <a:pt x="21" y="14"/>
                    <a:pt x="21" y="13"/>
                  </a:cubicBezTo>
                  <a:close/>
                  <a:moveTo>
                    <a:pt x="9" y="29"/>
                  </a:moveTo>
                  <a:cubicBezTo>
                    <a:pt x="12" y="27"/>
                    <a:pt x="15" y="26"/>
                    <a:pt x="18" y="25"/>
                  </a:cubicBezTo>
                  <a:cubicBezTo>
                    <a:pt x="17" y="29"/>
                    <a:pt x="17" y="33"/>
                    <a:pt x="17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6"/>
                    <a:pt x="8" y="36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4"/>
                    <a:pt x="8" y="32"/>
                    <a:pt x="9" y="31"/>
                  </a:cubicBezTo>
                  <a:cubicBezTo>
                    <a:pt x="9" y="30"/>
                    <a:pt x="9" y="29"/>
                    <a:pt x="9" y="29"/>
                  </a:cubicBezTo>
                  <a:close/>
                  <a:moveTo>
                    <a:pt x="8" y="43"/>
                  </a:moveTo>
                  <a:cubicBezTo>
                    <a:pt x="17" y="43"/>
                    <a:pt x="17" y="43"/>
                    <a:pt x="17" y="43"/>
                  </a:cubicBezTo>
                  <a:cubicBezTo>
                    <a:pt x="18" y="47"/>
                    <a:pt x="18" y="50"/>
                    <a:pt x="19" y="54"/>
                  </a:cubicBezTo>
                  <a:cubicBezTo>
                    <a:pt x="16" y="53"/>
                    <a:pt x="13" y="52"/>
                    <a:pt x="10" y="51"/>
                  </a:cubicBezTo>
                  <a:cubicBezTo>
                    <a:pt x="9" y="48"/>
                    <a:pt x="8" y="46"/>
                    <a:pt x="8" y="43"/>
                  </a:cubicBezTo>
                  <a:close/>
                  <a:moveTo>
                    <a:pt x="14" y="59"/>
                  </a:moveTo>
                  <a:cubicBezTo>
                    <a:pt x="16" y="59"/>
                    <a:pt x="18" y="60"/>
                    <a:pt x="20" y="60"/>
                  </a:cubicBezTo>
                  <a:cubicBezTo>
                    <a:pt x="21" y="62"/>
                    <a:pt x="21" y="64"/>
                    <a:pt x="22" y="66"/>
                  </a:cubicBezTo>
                  <a:cubicBezTo>
                    <a:pt x="20" y="64"/>
                    <a:pt x="18" y="63"/>
                    <a:pt x="17" y="62"/>
                  </a:cubicBezTo>
                  <a:cubicBezTo>
                    <a:pt x="16" y="61"/>
                    <a:pt x="15" y="60"/>
                    <a:pt x="14" y="59"/>
                  </a:cubicBezTo>
                  <a:close/>
                  <a:moveTo>
                    <a:pt x="37" y="57"/>
                  </a:moveTo>
                  <a:cubicBezTo>
                    <a:pt x="37" y="43"/>
                    <a:pt x="37" y="43"/>
                    <a:pt x="37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47"/>
                    <a:pt x="24" y="51"/>
                    <a:pt x="25" y="56"/>
                  </a:cubicBezTo>
                  <a:cubicBezTo>
                    <a:pt x="29" y="57"/>
                    <a:pt x="33" y="57"/>
                    <a:pt x="37" y="57"/>
                  </a:cubicBezTo>
                  <a:close/>
                  <a:moveTo>
                    <a:pt x="42" y="22"/>
                  </a:moveTo>
                  <a:cubicBezTo>
                    <a:pt x="47" y="23"/>
                    <a:pt x="51" y="23"/>
                    <a:pt x="56" y="24"/>
                  </a:cubicBezTo>
                  <a:cubicBezTo>
                    <a:pt x="57" y="29"/>
                    <a:pt x="57" y="33"/>
                    <a:pt x="57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22"/>
                    <a:pt x="42" y="22"/>
                    <a:pt x="42" y="22"/>
                  </a:cubicBezTo>
                  <a:close/>
                  <a:moveTo>
                    <a:pt x="24" y="24"/>
                  </a:moveTo>
                  <a:cubicBezTo>
                    <a:pt x="28" y="23"/>
                    <a:pt x="32" y="22"/>
                    <a:pt x="37" y="22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3"/>
                    <a:pt x="23" y="28"/>
                    <a:pt x="24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03200" sx="101000" sy="101000" algn="ctr" rotWithShape="0">
                <a:prstClr val="black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E171477-EF9B-45AF-8D99-A46EF63B39B4}"/>
              </a:ext>
            </a:extLst>
          </p:cNvPr>
          <p:cNvGrpSpPr/>
          <p:nvPr/>
        </p:nvGrpSpPr>
        <p:grpSpPr>
          <a:xfrm>
            <a:off x="6961833" y="3139753"/>
            <a:ext cx="1267767" cy="1176254"/>
            <a:chOff x="9446169" y="2183807"/>
            <a:chExt cx="2206943" cy="1956986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68219C6D-1A2E-4528-825C-E9039D700F1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9446169" y="2183807"/>
              <a:ext cx="2206943" cy="1956986"/>
            </a:xfrm>
            <a:prstGeom prst="rect">
              <a:avLst/>
            </a:prstGeom>
          </p:spPr>
        </p:pic>
        <p:sp>
          <p:nvSpPr>
            <p:cNvPr id="12" name="Freeform 90">
              <a:extLst>
                <a:ext uri="{FF2B5EF4-FFF2-40B4-BE49-F238E27FC236}">
                  <a16:creationId xmlns:a16="http://schemas.microsoft.com/office/drawing/2014/main" id="{8FE023F4-71D7-4472-8FCA-D19D4B517A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38617" y="2979531"/>
              <a:ext cx="622046" cy="521562"/>
            </a:xfrm>
            <a:custGeom>
              <a:avLst/>
              <a:gdLst>
                <a:gd name="T0" fmla="*/ 4 w 55"/>
                <a:gd name="T1" fmla="*/ 0 h 46"/>
                <a:gd name="T2" fmla="*/ 24 w 55"/>
                <a:gd name="T3" fmla="*/ 0 h 46"/>
                <a:gd name="T4" fmla="*/ 29 w 55"/>
                <a:gd name="T5" fmla="*/ 5 h 46"/>
                <a:gd name="T6" fmla="*/ 41 w 55"/>
                <a:gd name="T7" fmla="*/ 5 h 46"/>
                <a:gd name="T8" fmla="*/ 45 w 55"/>
                <a:gd name="T9" fmla="*/ 8 h 46"/>
                <a:gd name="T10" fmla="*/ 10 w 55"/>
                <a:gd name="T11" fmla="*/ 8 h 46"/>
                <a:gd name="T12" fmla="*/ 3 w 55"/>
                <a:gd name="T13" fmla="*/ 14 h 46"/>
                <a:gd name="T14" fmla="*/ 0 w 55"/>
                <a:gd name="T15" fmla="*/ 34 h 46"/>
                <a:gd name="T16" fmla="*/ 0 w 55"/>
                <a:gd name="T17" fmla="*/ 5 h 46"/>
                <a:gd name="T18" fmla="*/ 4 w 55"/>
                <a:gd name="T19" fmla="*/ 0 h 46"/>
                <a:gd name="T20" fmla="*/ 14 w 55"/>
                <a:gd name="T21" fmla="*/ 13 h 46"/>
                <a:gd name="T22" fmla="*/ 7 w 55"/>
                <a:gd name="T23" fmla="*/ 19 h 46"/>
                <a:gd name="T24" fmla="*/ 2 w 55"/>
                <a:gd name="T25" fmla="*/ 46 h 46"/>
                <a:gd name="T26" fmla="*/ 50 w 55"/>
                <a:gd name="T27" fmla="*/ 46 h 46"/>
                <a:gd name="T28" fmla="*/ 55 w 55"/>
                <a:gd name="T29" fmla="*/ 19 h 46"/>
                <a:gd name="T30" fmla="*/ 50 w 55"/>
                <a:gd name="T31" fmla="*/ 13 h 46"/>
                <a:gd name="T32" fmla="*/ 14 w 55"/>
                <a:gd name="T33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46">
                  <a:moveTo>
                    <a:pt x="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8" y="2"/>
                    <a:pt x="29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3" y="5"/>
                    <a:pt x="45" y="6"/>
                    <a:pt x="45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7" y="8"/>
                    <a:pt x="4" y="11"/>
                    <a:pt x="3" y="1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14" y="13"/>
                  </a:moveTo>
                  <a:cubicBezTo>
                    <a:pt x="10" y="13"/>
                    <a:pt x="7" y="16"/>
                    <a:pt x="7" y="19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6"/>
                    <a:pt x="53" y="13"/>
                    <a:pt x="50" y="13"/>
                  </a:cubicBezTo>
                  <a:lnTo>
                    <a:pt x="14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03200" sx="101000" sy="101000" algn="ctr" rotWithShape="0">
                <a:prstClr val="black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C03736E-EBA7-4700-A84B-7E6BB370089E}"/>
              </a:ext>
            </a:extLst>
          </p:cNvPr>
          <p:cNvGrpSpPr/>
          <p:nvPr/>
        </p:nvGrpSpPr>
        <p:grpSpPr>
          <a:xfrm>
            <a:off x="5299889" y="1435639"/>
            <a:ext cx="1267767" cy="1176254"/>
            <a:chOff x="6470805" y="2183807"/>
            <a:chExt cx="2206943" cy="1956986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CD5C68A0-94A4-410F-A430-25E373EE79E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6470805" y="2183807"/>
              <a:ext cx="2206943" cy="1956986"/>
            </a:xfrm>
            <a:prstGeom prst="rect">
              <a:avLst/>
            </a:prstGeom>
          </p:spPr>
        </p:pic>
        <p:sp>
          <p:nvSpPr>
            <p:cNvPr id="15" name="Freeform 277">
              <a:extLst>
                <a:ext uri="{FF2B5EF4-FFF2-40B4-BE49-F238E27FC236}">
                  <a16:creationId xmlns:a16="http://schemas.microsoft.com/office/drawing/2014/main" id="{D2AE57DA-4DC4-4DB8-AB6B-6FDEF0C2C4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92964" y="2800412"/>
              <a:ext cx="762624" cy="776240"/>
            </a:xfrm>
            <a:custGeom>
              <a:avLst/>
              <a:gdLst>
                <a:gd name="T0" fmla="*/ 26 w 71"/>
                <a:gd name="T1" fmla="*/ 11 h 72"/>
                <a:gd name="T2" fmla="*/ 11 w 71"/>
                <a:gd name="T3" fmla="*/ 17 h 72"/>
                <a:gd name="T4" fmla="*/ 16 w 71"/>
                <a:gd name="T5" fmla="*/ 32 h 72"/>
                <a:gd name="T6" fmla="*/ 32 w 71"/>
                <a:gd name="T7" fmla="*/ 26 h 72"/>
                <a:gd name="T8" fmla="*/ 31 w 71"/>
                <a:gd name="T9" fmla="*/ 7 h 72"/>
                <a:gd name="T10" fmla="*/ 36 w 71"/>
                <a:gd name="T11" fmla="*/ 7 h 72"/>
                <a:gd name="T12" fmla="*/ 37 w 71"/>
                <a:gd name="T13" fmla="*/ 14 h 72"/>
                <a:gd name="T14" fmla="*/ 38 w 71"/>
                <a:gd name="T15" fmla="*/ 17 h 72"/>
                <a:gd name="T16" fmla="*/ 42 w 71"/>
                <a:gd name="T17" fmla="*/ 22 h 72"/>
                <a:gd name="T18" fmla="*/ 38 w 71"/>
                <a:gd name="T19" fmla="*/ 26 h 72"/>
                <a:gd name="T20" fmla="*/ 39 w 71"/>
                <a:gd name="T21" fmla="*/ 32 h 72"/>
                <a:gd name="T22" fmla="*/ 33 w 71"/>
                <a:gd name="T23" fmla="*/ 34 h 72"/>
                <a:gd name="T24" fmla="*/ 31 w 71"/>
                <a:gd name="T25" fmla="*/ 40 h 72"/>
                <a:gd name="T26" fmla="*/ 27 w 71"/>
                <a:gd name="T27" fmla="*/ 38 h 72"/>
                <a:gd name="T28" fmla="*/ 26 w 71"/>
                <a:gd name="T29" fmla="*/ 42 h 72"/>
                <a:gd name="T30" fmla="*/ 20 w 71"/>
                <a:gd name="T31" fmla="*/ 39 h 72"/>
                <a:gd name="T32" fmla="*/ 15 w 71"/>
                <a:gd name="T33" fmla="*/ 41 h 72"/>
                <a:gd name="T34" fmla="*/ 11 w 71"/>
                <a:gd name="T35" fmla="*/ 36 h 72"/>
                <a:gd name="T36" fmla="*/ 6 w 71"/>
                <a:gd name="T37" fmla="*/ 35 h 72"/>
                <a:gd name="T38" fmla="*/ 5 w 71"/>
                <a:gd name="T39" fmla="*/ 29 h 72"/>
                <a:gd name="T40" fmla="*/ 4 w 71"/>
                <a:gd name="T41" fmla="*/ 26 h 72"/>
                <a:gd name="T42" fmla="*/ 0 w 71"/>
                <a:gd name="T43" fmla="*/ 21 h 72"/>
                <a:gd name="T44" fmla="*/ 4 w 71"/>
                <a:gd name="T45" fmla="*/ 17 h 72"/>
                <a:gd name="T46" fmla="*/ 3 w 71"/>
                <a:gd name="T47" fmla="*/ 10 h 72"/>
                <a:gd name="T48" fmla="*/ 9 w 71"/>
                <a:gd name="T49" fmla="*/ 9 h 72"/>
                <a:gd name="T50" fmla="*/ 11 w 71"/>
                <a:gd name="T51" fmla="*/ 3 h 72"/>
                <a:gd name="T52" fmla="*/ 15 w 71"/>
                <a:gd name="T53" fmla="*/ 5 h 72"/>
                <a:gd name="T54" fmla="*/ 17 w 71"/>
                <a:gd name="T55" fmla="*/ 1 h 72"/>
                <a:gd name="T56" fmla="*/ 22 w 71"/>
                <a:gd name="T57" fmla="*/ 4 h 72"/>
                <a:gd name="T58" fmla="*/ 27 w 71"/>
                <a:gd name="T59" fmla="*/ 2 h 72"/>
                <a:gd name="T60" fmla="*/ 31 w 71"/>
                <a:gd name="T61" fmla="*/ 7 h 72"/>
                <a:gd name="T62" fmla="*/ 54 w 71"/>
                <a:gd name="T63" fmla="*/ 41 h 72"/>
                <a:gd name="T64" fmla="*/ 39 w 71"/>
                <a:gd name="T65" fmla="*/ 46 h 72"/>
                <a:gd name="T66" fmla="*/ 45 w 71"/>
                <a:gd name="T67" fmla="*/ 62 h 72"/>
                <a:gd name="T68" fmla="*/ 60 w 71"/>
                <a:gd name="T69" fmla="*/ 56 h 72"/>
                <a:gd name="T70" fmla="*/ 59 w 71"/>
                <a:gd name="T71" fmla="*/ 37 h 72"/>
                <a:gd name="T72" fmla="*/ 65 w 71"/>
                <a:gd name="T73" fmla="*/ 37 h 72"/>
                <a:gd name="T74" fmla="*/ 65 w 71"/>
                <a:gd name="T75" fmla="*/ 44 h 72"/>
                <a:gd name="T76" fmla="*/ 66 w 71"/>
                <a:gd name="T77" fmla="*/ 47 h 72"/>
                <a:gd name="T78" fmla="*/ 70 w 71"/>
                <a:gd name="T79" fmla="*/ 52 h 72"/>
                <a:gd name="T80" fmla="*/ 66 w 71"/>
                <a:gd name="T81" fmla="*/ 56 h 72"/>
                <a:gd name="T82" fmla="*/ 67 w 71"/>
                <a:gd name="T83" fmla="*/ 62 h 72"/>
                <a:gd name="T84" fmla="*/ 62 w 71"/>
                <a:gd name="T85" fmla="*/ 63 h 72"/>
                <a:gd name="T86" fmla="*/ 59 w 71"/>
                <a:gd name="T87" fmla="*/ 69 h 72"/>
                <a:gd name="T88" fmla="*/ 56 w 71"/>
                <a:gd name="T89" fmla="*/ 67 h 72"/>
                <a:gd name="T90" fmla="*/ 54 w 71"/>
                <a:gd name="T91" fmla="*/ 71 h 72"/>
                <a:gd name="T92" fmla="*/ 48 w 71"/>
                <a:gd name="T93" fmla="*/ 69 h 72"/>
                <a:gd name="T94" fmla="*/ 43 w 71"/>
                <a:gd name="T95" fmla="*/ 71 h 72"/>
                <a:gd name="T96" fmla="*/ 40 w 71"/>
                <a:gd name="T97" fmla="*/ 66 h 72"/>
                <a:gd name="T98" fmla="*/ 34 w 71"/>
                <a:gd name="T99" fmla="*/ 65 h 72"/>
                <a:gd name="T100" fmla="*/ 34 w 71"/>
                <a:gd name="T101" fmla="*/ 59 h 72"/>
                <a:gd name="T102" fmla="*/ 33 w 71"/>
                <a:gd name="T103" fmla="*/ 56 h 72"/>
                <a:gd name="T104" fmla="*/ 29 w 71"/>
                <a:gd name="T105" fmla="*/ 51 h 72"/>
                <a:gd name="T106" fmla="*/ 33 w 71"/>
                <a:gd name="T107" fmla="*/ 47 h 72"/>
                <a:gd name="T108" fmla="*/ 32 w 71"/>
                <a:gd name="T109" fmla="*/ 40 h 72"/>
                <a:gd name="T110" fmla="*/ 37 w 71"/>
                <a:gd name="T111" fmla="*/ 39 h 72"/>
                <a:gd name="T112" fmla="*/ 40 w 71"/>
                <a:gd name="T113" fmla="*/ 33 h 72"/>
                <a:gd name="T114" fmla="*/ 43 w 71"/>
                <a:gd name="T115" fmla="*/ 35 h 72"/>
                <a:gd name="T116" fmla="*/ 45 w 71"/>
                <a:gd name="T117" fmla="*/ 31 h 72"/>
                <a:gd name="T118" fmla="*/ 51 w 71"/>
                <a:gd name="T119" fmla="*/ 34 h 72"/>
                <a:gd name="T120" fmla="*/ 56 w 71"/>
                <a:gd name="T121" fmla="*/ 31 h 72"/>
                <a:gd name="T122" fmla="*/ 59 w 71"/>
                <a:gd name="T123" fmla="*/ 3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" h="72">
                  <a:moveTo>
                    <a:pt x="32" y="17"/>
                  </a:moveTo>
                  <a:cubicBezTo>
                    <a:pt x="31" y="14"/>
                    <a:pt x="29" y="12"/>
                    <a:pt x="26" y="11"/>
                  </a:cubicBezTo>
                  <a:cubicBezTo>
                    <a:pt x="23" y="10"/>
                    <a:pt x="20" y="9"/>
                    <a:pt x="17" y="11"/>
                  </a:cubicBezTo>
                  <a:cubicBezTo>
                    <a:pt x="14" y="12"/>
                    <a:pt x="12" y="14"/>
                    <a:pt x="11" y="17"/>
                  </a:cubicBezTo>
                  <a:cubicBezTo>
                    <a:pt x="9" y="19"/>
                    <a:pt x="9" y="23"/>
                    <a:pt x="10" y="25"/>
                  </a:cubicBezTo>
                  <a:cubicBezTo>
                    <a:pt x="11" y="28"/>
                    <a:pt x="13" y="30"/>
                    <a:pt x="16" y="32"/>
                  </a:cubicBezTo>
                  <a:cubicBezTo>
                    <a:pt x="19" y="33"/>
                    <a:pt x="22" y="33"/>
                    <a:pt x="25" y="32"/>
                  </a:cubicBezTo>
                  <a:cubicBezTo>
                    <a:pt x="28" y="31"/>
                    <a:pt x="30" y="29"/>
                    <a:pt x="32" y="26"/>
                  </a:cubicBezTo>
                  <a:cubicBezTo>
                    <a:pt x="33" y="23"/>
                    <a:pt x="33" y="20"/>
                    <a:pt x="32" y="17"/>
                  </a:cubicBezTo>
                  <a:close/>
                  <a:moveTo>
                    <a:pt x="31" y="7"/>
                  </a:moveTo>
                  <a:cubicBezTo>
                    <a:pt x="32" y="7"/>
                    <a:pt x="33" y="8"/>
                    <a:pt x="33" y="9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8" y="8"/>
                    <a:pt x="39" y="10"/>
                    <a:pt x="39" y="11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5"/>
                    <a:pt x="37" y="15"/>
                  </a:cubicBezTo>
                  <a:cubicBezTo>
                    <a:pt x="38" y="16"/>
                    <a:pt x="38" y="16"/>
                    <a:pt x="38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2" y="19"/>
                    <a:pt x="42" y="20"/>
                    <a:pt x="42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4"/>
                    <a:pt x="38" y="25"/>
                    <a:pt x="38" y="26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0" y="31"/>
                    <a:pt x="39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5" y="32"/>
                    <a:pt x="34" y="33"/>
                    <a:pt x="33" y="34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4" y="38"/>
                    <a:pt x="33" y="39"/>
                    <a:pt x="31" y="40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8" y="37"/>
                    <a:pt x="28" y="37"/>
                    <a:pt x="27" y="38"/>
                  </a:cubicBezTo>
                  <a:cubicBezTo>
                    <a:pt x="27" y="38"/>
                    <a:pt x="26" y="38"/>
                    <a:pt x="26" y="38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4" y="42"/>
                    <a:pt x="22" y="42"/>
                    <a:pt x="21" y="42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9" y="39"/>
                    <a:pt x="18" y="38"/>
                    <a:pt x="17" y="38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3" y="41"/>
                    <a:pt x="11" y="40"/>
                    <a:pt x="10" y="3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35"/>
                    <a:pt x="10" y="34"/>
                    <a:pt x="9" y="3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4" y="34"/>
                    <a:pt x="3" y="33"/>
                    <a:pt x="3" y="31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8"/>
                    <a:pt x="5" y="28"/>
                    <a:pt x="5" y="27"/>
                  </a:cubicBezTo>
                  <a:cubicBezTo>
                    <a:pt x="5" y="27"/>
                    <a:pt x="4" y="26"/>
                    <a:pt x="4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4"/>
                    <a:pt x="0" y="22"/>
                    <a:pt x="0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8"/>
                    <a:pt x="4" y="17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3"/>
                    <a:pt x="2" y="12"/>
                    <a:pt x="3" y="1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5"/>
                    <a:pt x="10" y="4"/>
                    <a:pt x="11" y="3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5"/>
                    <a:pt x="14" y="5"/>
                    <a:pt x="15" y="5"/>
                  </a:cubicBezTo>
                  <a:cubicBezTo>
                    <a:pt x="16" y="5"/>
                    <a:pt x="16" y="5"/>
                    <a:pt x="17" y="4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0"/>
                    <a:pt x="20" y="0"/>
                    <a:pt x="22" y="1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5" y="4"/>
                    <a:pt x="26" y="4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9" y="2"/>
                    <a:pt x="31" y="3"/>
                    <a:pt x="32" y="4"/>
                  </a:cubicBezTo>
                  <a:cubicBezTo>
                    <a:pt x="31" y="7"/>
                    <a:pt x="31" y="7"/>
                    <a:pt x="31" y="7"/>
                  </a:cubicBezTo>
                  <a:close/>
                  <a:moveTo>
                    <a:pt x="60" y="47"/>
                  </a:moveTo>
                  <a:cubicBezTo>
                    <a:pt x="59" y="44"/>
                    <a:pt x="57" y="42"/>
                    <a:pt x="54" y="41"/>
                  </a:cubicBezTo>
                  <a:cubicBezTo>
                    <a:pt x="51" y="39"/>
                    <a:pt x="48" y="39"/>
                    <a:pt x="45" y="40"/>
                  </a:cubicBezTo>
                  <a:cubicBezTo>
                    <a:pt x="43" y="41"/>
                    <a:pt x="40" y="44"/>
                    <a:pt x="39" y="46"/>
                  </a:cubicBezTo>
                  <a:cubicBezTo>
                    <a:pt x="38" y="49"/>
                    <a:pt x="38" y="52"/>
                    <a:pt x="39" y="55"/>
                  </a:cubicBezTo>
                  <a:cubicBezTo>
                    <a:pt x="40" y="58"/>
                    <a:pt x="42" y="60"/>
                    <a:pt x="45" y="62"/>
                  </a:cubicBezTo>
                  <a:cubicBezTo>
                    <a:pt x="48" y="63"/>
                    <a:pt x="51" y="63"/>
                    <a:pt x="54" y="62"/>
                  </a:cubicBezTo>
                  <a:cubicBezTo>
                    <a:pt x="56" y="61"/>
                    <a:pt x="59" y="59"/>
                    <a:pt x="60" y="56"/>
                  </a:cubicBezTo>
                  <a:cubicBezTo>
                    <a:pt x="61" y="53"/>
                    <a:pt x="61" y="50"/>
                    <a:pt x="60" y="47"/>
                  </a:cubicBezTo>
                  <a:close/>
                  <a:moveTo>
                    <a:pt x="59" y="37"/>
                  </a:moveTo>
                  <a:cubicBezTo>
                    <a:pt x="60" y="37"/>
                    <a:pt x="61" y="38"/>
                    <a:pt x="62" y="39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6" y="38"/>
                    <a:pt x="67" y="40"/>
                    <a:pt x="68" y="41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44"/>
                    <a:pt x="66" y="45"/>
                    <a:pt x="66" y="45"/>
                  </a:cubicBezTo>
                  <a:cubicBezTo>
                    <a:pt x="66" y="46"/>
                    <a:pt x="66" y="46"/>
                    <a:pt x="66" y="47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0" y="48"/>
                    <a:pt x="71" y="50"/>
                    <a:pt x="70" y="52"/>
                  </a:cubicBezTo>
                  <a:cubicBezTo>
                    <a:pt x="67" y="52"/>
                    <a:pt x="67" y="52"/>
                    <a:pt x="67" y="52"/>
                  </a:cubicBezTo>
                  <a:cubicBezTo>
                    <a:pt x="67" y="53"/>
                    <a:pt x="67" y="55"/>
                    <a:pt x="66" y="56"/>
                  </a:cubicBezTo>
                  <a:cubicBezTo>
                    <a:pt x="69" y="57"/>
                    <a:pt x="69" y="57"/>
                    <a:pt x="69" y="57"/>
                  </a:cubicBezTo>
                  <a:cubicBezTo>
                    <a:pt x="69" y="59"/>
                    <a:pt x="68" y="61"/>
                    <a:pt x="67" y="62"/>
                  </a:cubicBezTo>
                  <a:cubicBezTo>
                    <a:pt x="64" y="61"/>
                    <a:pt x="64" y="61"/>
                    <a:pt x="64" y="61"/>
                  </a:cubicBezTo>
                  <a:cubicBezTo>
                    <a:pt x="63" y="62"/>
                    <a:pt x="63" y="63"/>
                    <a:pt x="62" y="63"/>
                  </a:cubicBezTo>
                  <a:cubicBezTo>
                    <a:pt x="63" y="66"/>
                    <a:pt x="63" y="66"/>
                    <a:pt x="63" y="66"/>
                  </a:cubicBezTo>
                  <a:cubicBezTo>
                    <a:pt x="62" y="68"/>
                    <a:pt x="61" y="69"/>
                    <a:pt x="59" y="69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6" y="67"/>
                    <a:pt x="56" y="67"/>
                  </a:cubicBezTo>
                  <a:cubicBezTo>
                    <a:pt x="55" y="68"/>
                    <a:pt x="55" y="68"/>
                    <a:pt x="54" y="68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2" y="72"/>
                    <a:pt x="51" y="72"/>
                    <a:pt x="49" y="72"/>
                  </a:cubicBezTo>
                  <a:cubicBezTo>
                    <a:pt x="48" y="69"/>
                    <a:pt x="48" y="69"/>
                    <a:pt x="48" y="69"/>
                  </a:cubicBezTo>
                  <a:cubicBezTo>
                    <a:pt x="47" y="68"/>
                    <a:pt x="46" y="68"/>
                    <a:pt x="45" y="68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1" y="71"/>
                    <a:pt x="40" y="70"/>
                    <a:pt x="39" y="69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39" y="65"/>
                    <a:pt x="38" y="64"/>
                    <a:pt x="37" y="63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2" y="63"/>
                    <a:pt x="31" y="61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4" y="58"/>
                    <a:pt x="33" y="58"/>
                    <a:pt x="33" y="57"/>
                  </a:cubicBezTo>
                  <a:cubicBezTo>
                    <a:pt x="33" y="57"/>
                    <a:pt x="33" y="56"/>
                    <a:pt x="33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4"/>
                    <a:pt x="28" y="52"/>
                    <a:pt x="29" y="51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49"/>
                    <a:pt x="32" y="48"/>
                    <a:pt x="33" y="47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1" y="42"/>
                    <a:pt x="32" y="40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0"/>
                    <a:pt x="36" y="40"/>
                    <a:pt x="37" y="39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7" y="34"/>
                    <a:pt x="38" y="33"/>
                    <a:pt x="40" y="33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5"/>
                    <a:pt x="43" y="35"/>
                    <a:pt x="43" y="35"/>
                  </a:cubicBezTo>
                  <a:cubicBezTo>
                    <a:pt x="44" y="35"/>
                    <a:pt x="45" y="34"/>
                    <a:pt x="45" y="34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7" y="30"/>
                    <a:pt x="48" y="30"/>
                    <a:pt x="50" y="30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4"/>
                    <a:pt x="53" y="34"/>
                    <a:pt x="54" y="34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8" y="32"/>
                    <a:pt x="59" y="32"/>
                    <a:pt x="60" y="33"/>
                  </a:cubicBezTo>
                  <a:lnTo>
                    <a:pt x="59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03200" sx="101000" sy="101000" algn="ctr" rotWithShape="0">
                <a:prstClr val="black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25019D4E-56BD-4987-A5D4-818E7D94511B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80862" flipV="1">
            <a:off x="2813334" y="2717632"/>
            <a:ext cx="1197007" cy="704161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CE5952F5-C727-4EDD-876F-077C0020865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80862" flipV="1">
            <a:off x="6211991" y="2717632"/>
            <a:ext cx="1197007" cy="704161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7EEEB1D2-6D80-4413-822D-991E44515BB8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19138">
            <a:off x="4512663" y="2717632"/>
            <a:ext cx="1197007" cy="704161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64796C65-2A22-4763-8C80-D419FC8CBAB2}"/>
              </a:ext>
            </a:extLst>
          </p:cNvPr>
          <p:cNvGrpSpPr/>
          <p:nvPr/>
        </p:nvGrpSpPr>
        <p:grpSpPr>
          <a:xfrm>
            <a:off x="1445403" y="3439961"/>
            <a:ext cx="1663552" cy="903936"/>
            <a:chOff x="4384449" y="3093811"/>
            <a:chExt cx="1663552" cy="903936"/>
          </a:xfrm>
        </p:grpSpPr>
        <p:sp>
          <p:nvSpPr>
            <p:cNvPr id="21" name="PA_半闭框 7">
              <a:extLst>
                <a:ext uri="{FF2B5EF4-FFF2-40B4-BE49-F238E27FC236}">
                  <a16:creationId xmlns:a16="http://schemas.microsoft.com/office/drawing/2014/main" id="{F08F5D07-FD21-4646-9690-7964F5E2637B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4384449" y="3093811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2" name="PA_半闭框 7">
              <a:extLst>
                <a:ext uri="{FF2B5EF4-FFF2-40B4-BE49-F238E27FC236}">
                  <a16:creationId xmlns:a16="http://schemas.microsoft.com/office/drawing/2014/main" id="{3DED1423-62B1-4BEE-ADE5-8FEFC32305DC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 flipH="1" flipV="1">
              <a:off x="5764359" y="3711487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4DAAA90-41CF-41AA-BB32-57BDC3937760}"/>
                </a:ext>
              </a:extLst>
            </p:cNvPr>
            <p:cNvSpPr txBox="1"/>
            <p:nvPr/>
          </p:nvSpPr>
          <p:spPr>
            <a:xfrm>
              <a:off x="4500563" y="3185217"/>
              <a:ext cx="1547438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C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  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处添加详细文本描述，建议与标题相关并符合整体语言风格，语言描述尽量简洁生动。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CD7914B-9CD3-450D-9705-04DC8487FC3B}"/>
              </a:ext>
            </a:extLst>
          </p:cNvPr>
          <p:cNvGrpSpPr/>
          <p:nvPr/>
        </p:nvGrpSpPr>
        <p:grpSpPr>
          <a:xfrm>
            <a:off x="3527182" y="1640543"/>
            <a:ext cx="1663552" cy="903936"/>
            <a:chOff x="4384449" y="3093811"/>
            <a:chExt cx="1663552" cy="903936"/>
          </a:xfrm>
        </p:grpSpPr>
        <p:sp>
          <p:nvSpPr>
            <p:cNvPr id="41" name="PA_半闭框 7">
              <a:extLst>
                <a:ext uri="{FF2B5EF4-FFF2-40B4-BE49-F238E27FC236}">
                  <a16:creationId xmlns:a16="http://schemas.microsoft.com/office/drawing/2014/main" id="{B585E056-6AF7-4536-AD1F-A3A0E6F895BC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4384449" y="3093811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42" name="PA_半闭框 7">
              <a:extLst>
                <a:ext uri="{FF2B5EF4-FFF2-40B4-BE49-F238E27FC236}">
                  <a16:creationId xmlns:a16="http://schemas.microsoft.com/office/drawing/2014/main" id="{AAA5BE7C-3487-4830-88F8-E16A5BEF1692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 flipH="1" flipV="1">
              <a:off x="5764359" y="3711487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DBAABBCC-66C0-43EA-9026-E080C9B25A3C}"/>
                </a:ext>
              </a:extLst>
            </p:cNvPr>
            <p:cNvSpPr txBox="1"/>
            <p:nvPr/>
          </p:nvSpPr>
          <p:spPr>
            <a:xfrm>
              <a:off x="4500563" y="3185217"/>
              <a:ext cx="1547438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C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  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处添加详细文本描述，建议与标题相关并符合整体语言风格，语言描述尽量简洁生动。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72F786E1-5D38-47CE-ABEC-A6E98C0B980A}"/>
              </a:ext>
            </a:extLst>
          </p:cNvPr>
          <p:cNvGrpSpPr/>
          <p:nvPr/>
        </p:nvGrpSpPr>
        <p:grpSpPr>
          <a:xfrm>
            <a:off x="6774718" y="1640543"/>
            <a:ext cx="1663552" cy="903936"/>
            <a:chOff x="4384449" y="3093811"/>
            <a:chExt cx="1663552" cy="903936"/>
          </a:xfrm>
        </p:grpSpPr>
        <p:sp>
          <p:nvSpPr>
            <p:cNvPr id="49" name="PA_半闭框 7">
              <a:extLst>
                <a:ext uri="{FF2B5EF4-FFF2-40B4-BE49-F238E27FC236}">
                  <a16:creationId xmlns:a16="http://schemas.microsoft.com/office/drawing/2014/main" id="{B286C3AA-B618-4A5D-9B64-737B8AF9832C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4384449" y="3093811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50" name="PA_半闭框 7">
              <a:extLst>
                <a:ext uri="{FF2B5EF4-FFF2-40B4-BE49-F238E27FC236}">
                  <a16:creationId xmlns:a16="http://schemas.microsoft.com/office/drawing/2014/main" id="{672F194D-159D-4F3D-8C15-63022A129570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 flipH="1" flipV="1">
              <a:off x="5764359" y="3711487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314F1BC9-4DEF-4E9E-BC78-FAC76A812588}"/>
                </a:ext>
              </a:extLst>
            </p:cNvPr>
            <p:cNvSpPr txBox="1"/>
            <p:nvPr/>
          </p:nvSpPr>
          <p:spPr>
            <a:xfrm>
              <a:off x="4500563" y="3185217"/>
              <a:ext cx="1547438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C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  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处添加详细文本描述，建议与标题相关并符合整体语言风格，语言描述尽量简洁生动。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B19627BE-FFF4-4F7D-80E8-4DF201BBE294}"/>
              </a:ext>
            </a:extLst>
          </p:cNvPr>
          <p:cNvGrpSpPr/>
          <p:nvPr/>
        </p:nvGrpSpPr>
        <p:grpSpPr>
          <a:xfrm>
            <a:off x="5111166" y="3439961"/>
            <a:ext cx="1663552" cy="903936"/>
            <a:chOff x="4384449" y="3093811"/>
            <a:chExt cx="1663552" cy="903936"/>
          </a:xfrm>
        </p:grpSpPr>
        <p:sp>
          <p:nvSpPr>
            <p:cNvPr id="53" name="PA_半闭框 7">
              <a:extLst>
                <a:ext uri="{FF2B5EF4-FFF2-40B4-BE49-F238E27FC236}">
                  <a16:creationId xmlns:a16="http://schemas.microsoft.com/office/drawing/2014/main" id="{6BBC61A4-C11D-4D57-8DB8-9DCEA2C1A8C8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4384449" y="3093811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54" name="PA_半闭框 7">
              <a:extLst>
                <a:ext uri="{FF2B5EF4-FFF2-40B4-BE49-F238E27FC236}">
                  <a16:creationId xmlns:a16="http://schemas.microsoft.com/office/drawing/2014/main" id="{CD70D4AA-9E1E-4C9E-B702-4AF35D63CE53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flipH="1" flipV="1">
              <a:off x="5764359" y="3711487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A2FE453C-3218-4540-826F-B208B3A521B5}"/>
                </a:ext>
              </a:extLst>
            </p:cNvPr>
            <p:cNvSpPr txBox="1"/>
            <p:nvPr/>
          </p:nvSpPr>
          <p:spPr>
            <a:xfrm>
              <a:off x="4500563" y="3185217"/>
              <a:ext cx="1547438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C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  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处添加详细文本描述，建议与标题相关并符合整体语言风格，语言描述尽量简洁生动。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9322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500">
        <p:random/>
      </p:transition>
    </mc:Choice>
    <mc:Fallback xmlns="">
      <p:transition spd="slow" advTm="7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F998577-A3D9-4D35-8B61-8EB2BE39CBAA}"/>
              </a:ext>
            </a:extLst>
          </p:cNvPr>
          <p:cNvSpPr txBox="1"/>
          <p:nvPr/>
        </p:nvSpPr>
        <p:spPr>
          <a:xfrm>
            <a:off x="567499" y="437078"/>
            <a:ext cx="1169551" cy="18453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点击输入标题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6AFAE78-D416-45CD-A356-1506423912B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0700" y="1298176"/>
            <a:ext cx="612309" cy="39811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9D96889-2B49-44FE-9E2B-7D1E31F3FEB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2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7067" y="1266228"/>
            <a:ext cx="1376959" cy="137695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22D20F7-C849-4BDA-A041-9F24D976E2E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4499" y="2643188"/>
            <a:ext cx="1495227" cy="214285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A7659A0-7419-4C7D-8D40-CDDD30B09D3C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3450"/>
          <a:stretch/>
        </p:blipFill>
        <p:spPr>
          <a:xfrm>
            <a:off x="4066005" y="2874212"/>
            <a:ext cx="1244216" cy="81747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5D8DDB81-E39E-4D13-A75F-7E63449E877B}"/>
              </a:ext>
            </a:extLst>
          </p:cNvPr>
          <p:cNvGrpSpPr/>
          <p:nvPr/>
        </p:nvGrpSpPr>
        <p:grpSpPr>
          <a:xfrm>
            <a:off x="4572000" y="1292680"/>
            <a:ext cx="2289605" cy="1070135"/>
            <a:chOff x="4384449" y="3093811"/>
            <a:chExt cx="2289605" cy="1070135"/>
          </a:xfrm>
        </p:grpSpPr>
        <p:sp>
          <p:nvSpPr>
            <p:cNvPr id="8" name="PA_半闭框 7">
              <a:extLst>
                <a:ext uri="{FF2B5EF4-FFF2-40B4-BE49-F238E27FC236}">
                  <a16:creationId xmlns:a16="http://schemas.microsoft.com/office/drawing/2014/main" id="{99F8FA37-F6FD-49BB-A406-635BD53616A9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4384449" y="3093811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9" name="PA_半闭框 7">
              <a:extLst>
                <a:ext uri="{FF2B5EF4-FFF2-40B4-BE49-F238E27FC236}">
                  <a16:creationId xmlns:a16="http://schemas.microsoft.com/office/drawing/2014/main" id="{F8C464C7-ACFB-460B-8FFB-EADAA11337A1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 flipH="1" flipV="1">
              <a:off x="6441827" y="3913656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FACD4C0-AC6C-482A-A270-34C71CFF058B}"/>
                </a:ext>
              </a:extLst>
            </p:cNvPr>
            <p:cNvSpPr txBox="1"/>
            <p:nvPr/>
          </p:nvSpPr>
          <p:spPr>
            <a:xfrm>
              <a:off x="4500563" y="3185217"/>
              <a:ext cx="2138344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C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  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5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分钟之内。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ED373E1-0CFF-4BB8-B5C5-651FFC2D9D1D}"/>
              </a:ext>
            </a:extLst>
          </p:cNvPr>
          <p:cNvGrpSpPr/>
          <p:nvPr/>
        </p:nvGrpSpPr>
        <p:grpSpPr>
          <a:xfrm>
            <a:off x="1325602" y="3166835"/>
            <a:ext cx="2289605" cy="1070135"/>
            <a:chOff x="4384449" y="3093811"/>
            <a:chExt cx="2289605" cy="1070135"/>
          </a:xfrm>
        </p:grpSpPr>
        <p:sp>
          <p:nvSpPr>
            <p:cNvPr id="12" name="PA_半闭框 7">
              <a:extLst>
                <a:ext uri="{FF2B5EF4-FFF2-40B4-BE49-F238E27FC236}">
                  <a16:creationId xmlns:a16="http://schemas.microsoft.com/office/drawing/2014/main" id="{9B15A59D-0B8E-4AD8-B097-CDF2A4796287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4384449" y="3093811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3" name="PA_半闭框 7">
              <a:extLst>
                <a:ext uri="{FF2B5EF4-FFF2-40B4-BE49-F238E27FC236}">
                  <a16:creationId xmlns:a16="http://schemas.microsoft.com/office/drawing/2014/main" id="{8FCCC4E6-1024-460B-B3EC-64577B850020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 flipH="1" flipV="1">
              <a:off x="6441827" y="3913656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D082433-49AD-4200-A196-28209AF292CE}"/>
                </a:ext>
              </a:extLst>
            </p:cNvPr>
            <p:cNvSpPr txBox="1"/>
            <p:nvPr/>
          </p:nvSpPr>
          <p:spPr>
            <a:xfrm>
              <a:off x="4500563" y="3185217"/>
              <a:ext cx="2138344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C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  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5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分钟之内。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08EB6DC-A636-4952-9FAC-06B17AD9E159}"/>
              </a:ext>
            </a:extLst>
          </p:cNvPr>
          <p:cNvGrpSpPr/>
          <p:nvPr/>
        </p:nvGrpSpPr>
        <p:grpSpPr>
          <a:xfrm>
            <a:off x="7371573" y="3219042"/>
            <a:ext cx="1374719" cy="1112520"/>
            <a:chOff x="4384449" y="3093811"/>
            <a:chExt cx="1309626" cy="1040771"/>
          </a:xfrm>
        </p:grpSpPr>
        <p:sp>
          <p:nvSpPr>
            <p:cNvPr id="16" name="PA_半闭框 7">
              <a:extLst>
                <a:ext uri="{FF2B5EF4-FFF2-40B4-BE49-F238E27FC236}">
                  <a16:creationId xmlns:a16="http://schemas.microsoft.com/office/drawing/2014/main" id="{7B09AD3D-38FB-418E-9F25-7B987605EFB2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4384449" y="3093811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7" name="PA_半闭框 7">
              <a:extLst>
                <a:ext uri="{FF2B5EF4-FFF2-40B4-BE49-F238E27FC236}">
                  <a16:creationId xmlns:a16="http://schemas.microsoft.com/office/drawing/2014/main" id="{8CDBC498-6939-4362-9976-3279DD96C33B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flipH="1" flipV="1">
              <a:off x="5461848" y="3902355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019E3D0-F9D0-4F64-9AF6-FA338D0C7FE6}"/>
                </a:ext>
              </a:extLst>
            </p:cNvPr>
            <p:cNvSpPr txBox="1"/>
            <p:nvPr/>
          </p:nvSpPr>
          <p:spPr>
            <a:xfrm>
              <a:off x="4500564" y="3185217"/>
              <a:ext cx="1193511" cy="915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C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  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处添加详细文本描述，建议与标题相关并符合整体语言风格，语言描述尽量简洁生动。</a:t>
              </a:r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6B11E207-3E11-458A-8BDF-55167F35E886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3450"/>
          <a:stretch/>
        </p:blipFill>
        <p:spPr>
          <a:xfrm>
            <a:off x="4062155" y="3828234"/>
            <a:ext cx="1244216" cy="8174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21914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F998577-A3D9-4D35-8B61-8EB2BE39CBAA}"/>
              </a:ext>
            </a:extLst>
          </p:cNvPr>
          <p:cNvSpPr txBox="1"/>
          <p:nvPr/>
        </p:nvSpPr>
        <p:spPr>
          <a:xfrm>
            <a:off x="567499" y="437078"/>
            <a:ext cx="1169551" cy="18453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点击输入标题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6AFAE78-D416-45CD-A356-1506423912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0700" y="1298176"/>
            <a:ext cx="612309" cy="39811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68B25F6-049D-42AC-BDEE-A435C45A65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550" y="1409700"/>
            <a:ext cx="3460750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19">
            <a:extLst>
              <a:ext uri="{FF2B5EF4-FFF2-40B4-BE49-F238E27FC236}">
                <a16:creationId xmlns:a16="http://schemas.microsoft.com/office/drawing/2014/main" id="{12402988-73D4-4829-B5F3-64122859DD50}"/>
              </a:ext>
            </a:extLst>
          </p:cNvPr>
          <p:cNvGrpSpPr>
            <a:grpSpLocks/>
          </p:cNvGrpSpPr>
          <p:nvPr/>
        </p:nvGrpSpPr>
        <p:grpSpPr bwMode="auto">
          <a:xfrm>
            <a:off x="1619250" y="2360613"/>
            <a:ext cx="962025" cy="941387"/>
            <a:chOff x="2898904" y="638212"/>
            <a:chExt cx="1081361" cy="1057151"/>
          </a:xfrm>
        </p:grpSpPr>
        <p:grpSp>
          <p:nvGrpSpPr>
            <p:cNvPr id="6" name="组合 10">
              <a:extLst>
                <a:ext uri="{FF2B5EF4-FFF2-40B4-BE49-F238E27FC236}">
                  <a16:creationId xmlns:a16="http://schemas.microsoft.com/office/drawing/2014/main" id="{4E42554D-C9F6-4468-B87B-FB11E56801C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98904" y="638212"/>
              <a:ext cx="1081361" cy="1057151"/>
              <a:chOff x="2069306" y="2739231"/>
              <a:chExt cx="2127250" cy="2079625"/>
            </a:xfrm>
          </p:grpSpPr>
          <p:pic>
            <p:nvPicPr>
              <p:cNvPr id="8" name="图片 11">
                <a:extLst>
                  <a:ext uri="{FF2B5EF4-FFF2-40B4-BE49-F238E27FC236}">
                    <a16:creationId xmlns:a16="http://schemas.microsoft.com/office/drawing/2014/main" id="{BC262BC5-036A-4C20-9B3F-2BB8AB8B94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69306" y="2739231"/>
                <a:ext cx="2127250" cy="2079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" name="图片 33">
                <a:extLst>
                  <a:ext uri="{FF2B5EF4-FFF2-40B4-BE49-F238E27FC236}">
                    <a16:creationId xmlns:a16="http://schemas.microsoft.com/office/drawing/2014/main" id="{C0529ADB-5623-4BAF-A6FC-0271EF99EF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26149" y="3160719"/>
                <a:ext cx="1377950" cy="1368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66101C66-C20E-4E4D-988F-FBB303F2F18C}"/>
                </a:ext>
              </a:extLst>
            </p:cNvPr>
            <p:cNvSpPr/>
            <p:nvPr/>
          </p:nvSpPr>
          <p:spPr>
            <a:xfrm>
              <a:off x="3250436" y="984059"/>
              <a:ext cx="503208" cy="4492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85783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壹</a:t>
              </a:r>
              <a:endPara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41">
            <a:extLst>
              <a:ext uri="{FF2B5EF4-FFF2-40B4-BE49-F238E27FC236}">
                <a16:creationId xmlns:a16="http://schemas.microsoft.com/office/drawing/2014/main" id="{05CE3B6B-0899-4E91-BB90-D343B8C03615}"/>
              </a:ext>
            </a:extLst>
          </p:cNvPr>
          <p:cNvGrpSpPr>
            <a:grpSpLocks/>
          </p:cNvGrpSpPr>
          <p:nvPr/>
        </p:nvGrpSpPr>
        <p:grpSpPr bwMode="auto">
          <a:xfrm>
            <a:off x="1816100" y="3406775"/>
            <a:ext cx="739775" cy="1028700"/>
            <a:chOff x="3381839" y="2951618"/>
            <a:chExt cx="738664" cy="1027846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E176E59D-F01D-4ED7-843D-FE3FBB984878}"/>
                </a:ext>
              </a:extLst>
            </p:cNvPr>
            <p:cNvSpPr/>
            <p:nvPr/>
          </p:nvSpPr>
          <p:spPr>
            <a:xfrm>
              <a:off x="3381839" y="2951618"/>
              <a:ext cx="738664" cy="1027846"/>
            </a:xfrm>
            <a:prstGeom prst="rect">
              <a:avLst/>
            </a:prstGeom>
          </p:spPr>
          <p:txBody>
            <a:bodyPr vert="eaVert">
              <a:spAutoFit/>
            </a:bodyPr>
            <a:lstStyle/>
            <a:p>
              <a:pPr algn="ctr" defTabSz="685783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有美为鳞族，潜蟠得所从。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B8322E65-CB5C-40A4-B2F6-BC9AD5BBA2F9}"/>
                </a:ext>
              </a:extLst>
            </p:cNvPr>
            <p:cNvCxnSpPr/>
            <p:nvPr/>
          </p:nvCxnSpPr>
          <p:spPr>
            <a:xfrm>
              <a:off x="3429392" y="2964307"/>
              <a:ext cx="0" cy="93584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B97027C0-3D53-4AF4-970E-482F1D370AD0}"/>
                </a:ext>
              </a:extLst>
            </p:cNvPr>
            <p:cNvCxnSpPr/>
            <p:nvPr/>
          </p:nvCxnSpPr>
          <p:spPr>
            <a:xfrm>
              <a:off x="3722639" y="2964307"/>
              <a:ext cx="0" cy="93584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97C8AC16-45FF-41F7-9636-E2AD6BEDAF76}"/>
                </a:ext>
              </a:extLst>
            </p:cNvPr>
            <p:cNvCxnSpPr/>
            <p:nvPr/>
          </p:nvCxnSpPr>
          <p:spPr>
            <a:xfrm>
              <a:off x="4014301" y="2964307"/>
              <a:ext cx="0" cy="93584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50">
            <a:extLst>
              <a:ext uri="{FF2B5EF4-FFF2-40B4-BE49-F238E27FC236}">
                <a16:creationId xmlns:a16="http://schemas.microsoft.com/office/drawing/2014/main" id="{92749DA3-3C14-4778-B9B2-D3C19C5A46E0}"/>
              </a:ext>
            </a:extLst>
          </p:cNvPr>
          <p:cNvGrpSpPr>
            <a:grpSpLocks/>
          </p:cNvGrpSpPr>
          <p:nvPr/>
        </p:nvGrpSpPr>
        <p:grpSpPr bwMode="auto">
          <a:xfrm>
            <a:off x="3228659" y="1611609"/>
            <a:ext cx="962025" cy="939800"/>
            <a:chOff x="2898904" y="638212"/>
            <a:chExt cx="1081361" cy="1057151"/>
          </a:xfrm>
        </p:grpSpPr>
        <p:grpSp>
          <p:nvGrpSpPr>
            <p:cNvPr id="16" name="组合 56">
              <a:extLst>
                <a:ext uri="{FF2B5EF4-FFF2-40B4-BE49-F238E27FC236}">
                  <a16:creationId xmlns:a16="http://schemas.microsoft.com/office/drawing/2014/main" id="{9763D82A-D40E-4E44-B859-1D382382F25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98904" y="638212"/>
              <a:ext cx="1081361" cy="1057151"/>
              <a:chOff x="2069306" y="2739231"/>
              <a:chExt cx="2127250" cy="2079625"/>
            </a:xfrm>
          </p:grpSpPr>
          <p:pic>
            <p:nvPicPr>
              <p:cNvPr id="18" name="图片 58">
                <a:extLst>
                  <a:ext uri="{FF2B5EF4-FFF2-40B4-BE49-F238E27FC236}">
                    <a16:creationId xmlns:a16="http://schemas.microsoft.com/office/drawing/2014/main" id="{4D5C3F9E-5D29-4B70-A7C1-A5435D6A24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69306" y="2739231"/>
                <a:ext cx="2127250" cy="2079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" name="图片 33">
                <a:extLst>
                  <a:ext uri="{FF2B5EF4-FFF2-40B4-BE49-F238E27FC236}">
                    <a16:creationId xmlns:a16="http://schemas.microsoft.com/office/drawing/2014/main" id="{550FF231-AD0F-4023-90AD-7A23631CAC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26149" y="3160719"/>
                <a:ext cx="1377950" cy="1368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46BE1C57-8B1A-4862-8E8E-10A13F65B655}"/>
                </a:ext>
              </a:extLst>
            </p:cNvPr>
            <p:cNvSpPr/>
            <p:nvPr/>
          </p:nvSpPr>
          <p:spPr>
            <a:xfrm>
              <a:off x="3227238" y="984643"/>
              <a:ext cx="503208" cy="4500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85783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贰</a:t>
              </a:r>
            </a:p>
          </p:txBody>
        </p:sp>
      </p:grpSp>
      <p:grpSp>
        <p:nvGrpSpPr>
          <p:cNvPr id="20" name="组合 51">
            <a:extLst>
              <a:ext uri="{FF2B5EF4-FFF2-40B4-BE49-F238E27FC236}">
                <a16:creationId xmlns:a16="http://schemas.microsoft.com/office/drawing/2014/main" id="{42CDBDE2-6862-4DE4-AA1A-DE52BC397124}"/>
              </a:ext>
            </a:extLst>
          </p:cNvPr>
          <p:cNvGrpSpPr>
            <a:grpSpLocks/>
          </p:cNvGrpSpPr>
          <p:nvPr/>
        </p:nvGrpSpPr>
        <p:grpSpPr bwMode="auto">
          <a:xfrm>
            <a:off x="3419887" y="2741883"/>
            <a:ext cx="738187" cy="1027112"/>
            <a:chOff x="3381839" y="2951618"/>
            <a:chExt cx="738664" cy="1027846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C661FA7F-5FD9-4F3F-B3E9-6DA134D0D93C}"/>
                </a:ext>
              </a:extLst>
            </p:cNvPr>
            <p:cNvSpPr/>
            <p:nvPr/>
          </p:nvSpPr>
          <p:spPr>
            <a:xfrm>
              <a:off x="3381839" y="2951618"/>
              <a:ext cx="738664" cy="1027846"/>
            </a:xfrm>
            <a:prstGeom prst="rect">
              <a:avLst/>
            </a:prstGeom>
          </p:spPr>
          <p:txBody>
            <a:bodyPr vert="eaVert">
              <a:spAutoFit/>
            </a:bodyPr>
            <a:lstStyle/>
            <a:p>
              <a:pPr algn="ctr" defTabSz="685783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有美为鳞族，潜蟠得所从。</a:t>
              </a: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75231EA3-2BAC-4FE3-804C-C4AD4C1198FD}"/>
                </a:ext>
              </a:extLst>
            </p:cNvPr>
            <p:cNvCxnSpPr/>
            <p:nvPr/>
          </p:nvCxnSpPr>
          <p:spPr>
            <a:xfrm>
              <a:off x="3429495" y="2964327"/>
              <a:ext cx="0" cy="93570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FC044F6E-1CB4-4E4B-B7FA-A6E6964DA775}"/>
                </a:ext>
              </a:extLst>
            </p:cNvPr>
            <p:cNvCxnSpPr/>
            <p:nvPr/>
          </p:nvCxnSpPr>
          <p:spPr>
            <a:xfrm>
              <a:off x="3721784" y="2964327"/>
              <a:ext cx="0" cy="93570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676F313D-33E9-4EFD-9B31-AE476E6312D8}"/>
                </a:ext>
              </a:extLst>
            </p:cNvPr>
            <p:cNvCxnSpPr/>
            <p:nvPr/>
          </p:nvCxnSpPr>
          <p:spPr>
            <a:xfrm>
              <a:off x="4014072" y="2964327"/>
              <a:ext cx="0" cy="93570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61">
            <a:extLst>
              <a:ext uri="{FF2B5EF4-FFF2-40B4-BE49-F238E27FC236}">
                <a16:creationId xmlns:a16="http://schemas.microsoft.com/office/drawing/2014/main" id="{CAB9F93C-E47A-4735-922E-C173A9D82A70}"/>
              </a:ext>
            </a:extLst>
          </p:cNvPr>
          <p:cNvGrpSpPr>
            <a:grpSpLocks/>
          </p:cNvGrpSpPr>
          <p:nvPr/>
        </p:nvGrpSpPr>
        <p:grpSpPr bwMode="auto">
          <a:xfrm>
            <a:off x="4737238" y="889058"/>
            <a:ext cx="962025" cy="941388"/>
            <a:chOff x="2898904" y="638212"/>
            <a:chExt cx="1081361" cy="1057151"/>
          </a:xfrm>
        </p:grpSpPr>
        <p:grpSp>
          <p:nvGrpSpPr>
            <p:cNvPr id="26" name="组合 67">
              <a:extLst>
                <a:ext uri="{FF2B5EF4-FFF2-40B4-BE49-F238E27FC236}">
                  <a16:creationId xmlns:a16="http://schemas.microsoft.com/office/drawing/2014/main" id="{27B65ED3-CD93-4E17-B925-65A5ADB611D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98904" y="638212"/>
              <a:ext cx="1081361" cy="1057151"/>
              <a:chOff x="2069306" y="2739231"/>
              <a:chExt cx="2127250" cy="2079625"/>
            </a:xfrm>
          </p:grpSpPr>
          <p:pic>
            <p:nvPicPr>
              <p:cNvPr id="28" name="图片 69">
                <a:extLst>
                  <a:ext uri="{FF2B5EF4-FFF2-40B4-BE49-F238E27FC236}">
                    <a16:creationId xmlns:a16="http://schemas.microsoft.com/office/drawing/2014/main" id="{6D9C6E1F-BBE3-4B86-B7B4-D910FD1AF9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69306" y="2739231"/>
                <a:ext cx="2127250" cy="2079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9" name="图片 33">
                <a:extLst>
                  <a:ext uri="{FF2B5EF4-FFF2-40B4-BE49-F238E27FC236}">
                    <a16:creationId xmlns:a16="http://schemas.microsoft.com/office/drawing/2014/main" id="{8A0F5DA0-7AA3-4407-8384-2C380E8581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26149" y="3160719"/>
                <a:ext cx="1377950" cy="1368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EB2CA382-242E-41DB-82A7-396866A3A091}"/>
                </a:ext>
              </a:extLst>
            </p:cNvPr>
            <p:cNvSpPr/>
            <p:nvPr/>
          </p:nvSpPr>
          <p:spPr>
            <a:xfrm>
              <a:off x="3232592" y="1009017"/>
              <a:ext cx="503208" cy="4492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85783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叁</a:t>
              </a:r>
            </a:p>
          </p:txBody>
        </p:sp>
      </p:grpSp>
      <p:grpSp>
        <p:nvGrpSpPr>
          <p:cNvPr id="30" name="组合 62">
            <a:extLst>
              <a:ext uri="{FF2B5EF4-FFF2-40B4-BE49-F238E27FC236}">
                <a16:creationId xmlns:a16="http://schemas.microsoft.com/office/drawing/2014/main" id="{40E61CFE-1146-434E-8B0D-E192EF185E44}"/>
              </a:ext>
            </a:extLst>
          </p:cNvPr>
          <p:cNvGrpSpPr>
            <a:grpSpLocks/>
          </p:cNvGrpSpPr>
          <p:nvPr/>
        </p:nvGrpSpPr>
        <p:grpSpPr bwMode="auto">
          <a:xfrm>
            <a:off x="4874602" y="2109221"/>
            <a:ext cx="738187" cy="1028700"/>
            <a:chOff x="3381839" y="2951618"/>
            <a:chExt cx="738664" cy="1027846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63BC8C8E-D727-45AA-AA95-7A005224BAC4}"/>
                </a:ext>
              </a:extLst>
            </p:cNvPr>
            <p:cNvSpPr/>
            <p:nvPr/>
          </p:nvSpPr>
          <p:spPr>
            <a:xfrm>
              <a:off x="3381839" y="2951618"/>
              <a:ext cx="738664" cy="1027846"/>
            </a:xfrm>
            <a:prstGeom prst="rect">
              <a:avLst/>
            </a:prstGeom>
          </p:spPr>
          <p:txBody>
            <a:bodyPr vert="eaVert">
              <a:spAutoFit/>
            </a:bodyPr>
            <a:lstStyle/>
            <a:p>
              <a:pPr algn="ctr" defTabSz="685783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有美为鳞族，潜蟠得所从。</a:t>
              </a: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558EA6D3-B44A-427A-AAF3-3B6C82B2758A}"/>
                </a:ext>
              </a:extLst>
            </p:cNvPr>
            <p:cNvCxnSpPr/>
            <p:nvPr/>
          </p:nvCxnSpPr>
          <p:spPr>
            <a:xfrm>
              <a:off x="3429495" y="2964307"/>
              <a:ext cx="0" cy="93584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1CB48CE9-6616-49E2-BA8A-2B20072696B0}"/>
                </a:ext>
              </a:extLst>
            </p:cNvPr>
            <p:cNvCxnSpPr/>
            <p:nvPr/>
          </p:nvCxnSpPr>
          <p:spPr>
            <a:xfrm>
              <a:off x="3721784" y="2964307"/>
              <a:ext cx="0" cy="93584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0B6A6E5B-835A-482E-BF61-335588D60C73}"/>
                </a:ext>
              </a:extLst>
            </p:cNvPr>
            <p:cNvCxnSpPr/>
            <p:nvPr/>
          </p:nvCxnSpPr>
          <p:spPr>
            <a:xfrm>
              <a:off x="4014072" y="2964307"/>
              <a:ext cx="0" cy="93584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32946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800">
        <p:random/>
      </p:transition>
    </mc:Choice>
    <mc:Fallback xmlns="">
      <p:transition spd="slow" advTm="38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F998577-A3D9-4D35-8B61-8EB2BE39CBAA}"/>
              </a:ext>
            </a:extLst>
          </p:cNvPr>
          <p:cNvSpPr txBox="1"/>
          <p:nvPr/>
        </p:nvSpPr>
        <p:spPr>
          <a:xfrm>
            <a:off x="567499" y="437078"/>
            <a:ext cx="1169551" cy="18453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点击输入标题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6AFAE78-D416-45CD-A356-1506423912B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0700" y="1298176"/>
            <a:ext cx="612309" cy="398117"/>
          </a:xfrm>
          <a:prstGeom prst="rect">
            <a:avLst/>
          </a:prstGeom>
        </p:spPr>
      </p:pic>
      <p:pic>
        <p:nvPicPr>
          <p:cNvPr id="4" name="图片 1">
            <a:extLst>
              <a:ext uri="{FF2B5EF4-FFF2-40B4-BE49-F238E27FC236}">
                <a16:creationId xmlns:a16="http://schemas.microsoft.com/office/drawing/2014/main" id="{ABE61EE1-F723-4230-AAAD-2CCF1466A92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8613" y="2905125"/>
            <a:ext cx="3595687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65B19DA3-2F1D-40D0-A121-03AF2D9977BE}"/>
              </a:ext>
            </a:extLst>
          </p:cNvPr>
          <p:cNvGrpSpPr/>
          <p:nvPr/>
        </p:nvGrpSpPr>
        <p:grpSpPr>
          <a:xfrm>
            <a:off x="3897313" y="2492586"/>
            <a:ext cx="2289605" cy="1070135"/>
            <a:chOff x="4384449" y="3093811"/>
            <a:chExt cx="2289605" cy="1070135"/>
          </a:xfrm>
        </p:grpSpPr>
        <p:sp>
          <p:nvSpPr>
            <p:cNvPr id="6" name="PA_半闭框 7">
              <a:extLst>
                <a:ext uri="{FF2B5EF4-FFF2-40B4-BE49-F238E27FC236}">
                  <a16:creationId xmlns:a16="http://schemas.microsoft.com/office/drawing/2014/main" id="{E18402B6-D21B-45EA-813F-1F2489865811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4384449" y="3093811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7" name="PA_半闭框 7">
              <a:extLst>
                <a:ext uri="{FF2B5EF4-FFF2-40B4-BE49-F238E27FC236}">
                  <a16:creationId xmlns:a16="http://schemas.microsoft.com/office/drawing/2014/main" id="{5F78F7A5-5B52-4F13-B0F9-8EDDB70D19B5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 flipH="1" flipV="1">
              <a:off x="6441827" y="3913656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5949440-9249-4370-BEF1-370FD3E208D4}"/>
                </a:ext>
              </a:extLst>
            </p:cNvPr>
            <p:cNvSpPr txBox="1"/>
            <p:nvPr/>
          </p:nvSpPr>
          <p:spPr>
            <a:xfrm>
              <a:off x="4500563" y="3185217"/>
              <a:ext cx="2138344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C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  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5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分钟之内。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B4084D28-2910-49BD-A441-D9FE52E6542E}"/>
              </a:ext>
            </a:extLst>
          </p:cNvPr>
          <p:cNvGrpSpPr/>
          <p:nvPr/>
        </p:nvGrpSpPr>
        <p:grpSpPr>
          <a:xfrm>
            <a:off x="1607708" y="3330494"/>
            <a:ext cx="2289605" cy="1070135"/>
            <a:chOff x="4384449" y="3093811"/>
            <a:chExt cx="2289605" cy="1070135"/>
          </a:xfrm>
        </p:grpSpPr>
        <p:sp>
          <p:nvSpPr>
            <p:cNvPr id="10" name="PA_半闭框 7">
              <a:extLst>
                <a:ext uri="{FF2B5EF4-FFF2-40B4-BE49-F238E27FC236}">
                  <a16:creationId xmlns:a16="http://schemas.microsoft.com/office/drawing/2014/main" id="{82415662-150D-456C-9D49-A745351CB516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4384449" y="3093811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1" name="PA_半闭框 7">
              <a:extLst>
                <a:ext uri="{FF2B5EF4-FFF2-40B4-BE49-F238E27FC236}">
                  <a16:creationId xmlns:a16="http://schemas.microsoft.com/office/drawing/2014/main" id="{1ECA8401-D8BB-4481-9673-635AD542D72F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 flipH="1" flipV="1">
              <a:off x="6441827" y="3913656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45D9918-DADB-462C-AA92-70E9C256AB2B}"/>
                </a:ext>
              </a:extLst>
            </p:cNvPr>
            <p:cNvSpPr txBox="1"/>
            <p:nvPr/>
          </p:nvSpPr>
          <p:spPr>
            <a:xfrm>
              <a:off x="4500563" y="3185217"/>
              <a:ext cx="2138344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C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  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5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分钟之内。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D1F3C6E-050A-4DD7-B3D4-8290CACAD9F0}"/>
              </a:ext>
            </a:extLst>
          </p:cNvPr>
          <p:cNvGrpSpPr/>
          <p:nvPr/>
        </p:nvGrpSpPr>
        <p:grpSpPr>
          <a:xfrm>
            <a:off x="6061653" y="1359752"/>
            <a:ext cx="2289605" cy="1070135"/>
            <a:chOff x="4384449" y="3093811"/>
            <a:chExt cx="2289605" cy="1070135"/>
          </a:xfrm>
        </p:grpSpPr>
        <p:sp>
          <p:nvSpPr>
            <p:cNvPr id="14" name="PA_半闭框 7">
              <a:extLst>
                <a:ext uri="{FF2B5EF4-FFF2-40B4-BE49-F238E27FC236}">
                  <a16:creationId xmlns:a16="http://schemas.microsoft.com/office/drawing/2014/main" id="{5B9519B5-8C3F-4D17-B2D6-A49D32DE8451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4384449" y="3093811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5" name="PA_半闭框 7">
              <a:extLst>
                <a:ext uri="{FF2B5EF4-FFF2-40B4-BE49-F238E27FC236}">
                  <a16:creationId xmlns:a16="http://schemas.microsoft.com/office/drawing/2014/main" id="{3A97A7D1-EB11-4C0A-A8CC-931C35138D69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 flipH="1" flipV="1">
              <a:off x="6441827" y="3913656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D9A41C3-F3C7-4E9E-8A6D-0545C48B639E}"/>
                </a:ext>
              </a:extLst>
            </p:cNvPr>
            <p:cNvSpPr txBox="1"/>
            <p:nvPr/>
          </p:nvSpPr>
          <p:spPr>
            <a:xfrm>
              <a:off x="4500563" y="3185217"/>
              <a:ext cx="2138344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C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  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5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分钟之内。</a:t>
              </a:r>
            </a:p>
          </p:txBody>
        </p:sp>
      </p:grpSp>
      <p:pic>
        <p:nvPicPr>
          <p:cNvPr id="18" name="PA_图片 6">
            <a:extLst>
              <a:ext uri="{FF2B5EF4-FFF2-40B4-BE49-F238E27FC236}">
                <a16:creationId xmlns:a16="http://schemas.microsoft.com/office/drawing/2014/main" id="{66D8F8D4-088A-4DE5-A1E8-425F87BFE67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42" t="43468"/>
          <a:stretch/>
        </p:blipFill>
        <p:spPr>
          <a:xfrm flipH="1">
            <a:off x="5077383" y="263322"/>
            <a:ext cx="1650056" cy="1664097"/>
          </a:xfrm>
          <a:prstGeom prst="rect">
            <a:avLst/>
          </a:prstGeom>
        </p:spPr>
      </p:pic>
      <p:pic>
        <p:nvPicPr>
          <p:cNvPr id="19" name="PA_图片 6">
            <a:extLst>
              <a:ext uri="{FF2B5EF4-FFF2-40B4-BE49-F238E27FC236}">
                <a16:creationId xmlns:a16="http://schemas.microsoft.com/office/drawing/2014/main" id="{20D63E98-0A89-473E-A8E3-3735A652B1F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42" t="43468"/>
          <a:stretch/>
        </p:blipFill>
        <p:spPr>
          <a:xfrm flipH="1">
            <a:off x="3153252" y="1241028"/>
            <a:ext cx="1650056" cy="1664097"/>
          </a:xfrm>
          <a:prstGeom prst="rect">
            <a:avLst/>
          </a:prstGeom>
        </p:spPr>
      </p:pic>
      <p:pic>
        <p:nvPicPr>
          <p:cNvPr id="20" name="PA_图片 6">
            <a:extLst>
              <a:ext uri="{FF2B5EF4-FFF2-40B4-BE49-F238E27FC236}">
                <a16:creationId xmlns:a16="http://schemas.microsoft.com/office/drawing/2014/main" id="{20A251BD-6C2C-4CC6-9839-EA331490DFE8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42" t="43468"/>
          <a:stretch/>
        </p:blipFill>
        <p:spPr>
          <a:xfrm flipH="1">
            <a:off x="924206" y="2165424"/>
            <a:ext cx="1650056" cy="1664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64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800">
        <p:random/>
      </p:transition>
    </mc:Choice>
    <mc:Fallback xmlns="">
      <p:transition spd="slow" advTm="58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50"/>
                            </p:stCondLst>
                            <p:childTnLst>
                              <p:par>
                                <p:cTn id="3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50"/>
                            </p:stCondLst>
                            <p:childTnLst>
                              <p:par>
                                <p:cTn id="4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50"/>
                            </p:stCondLst>
                            <p:childTnLst>
                              <p:par>
                                <p:cTn id="4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750"/>
                            </p:stCondLst>
                            <p:childTnLst>
                              <p:par>
                                <p:cTn id="5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天空, 山, 水, 户外&#10;&#10;已生成极高可信度的说明">
            <a:extLst>
              <a:ext uri="{FF2B5EF4-FFF2-40B4-BE49-F238E27FC236}">
                <a16:creationId xmlns:a16="http://schemas.microsoft.com/office/drawing/2014/main" id="{9B24E5E5-F4CB-4EBC-90FA-EEF8060C5E4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049" y="1464917"/>
            <a:ext cx="9418224" cy="475793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DF4A294-80E7-4B16-93FC-3315A9FADC2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68029" y="1281235"/>
            <a:ext cx="612309" cy="39811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112A084-622B-4D1F-BE3E-80AF87300E8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203" y="2988383"/>
            <a:ext cx="612309" cy="39811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282DC2B9-0B5E-4092-97F0-EE908E6E6C04}"/>
              </a:ext>
            </a:extLst>
          </p:cNvPr>
          <p:cNvSpPr txBox="1"/>
          <p:nvPr/>
        </p:nvSpPr>
        <p:spPr>
          <a:xfrm>
            <a:off x="3100642" y="1171367"/>
            <a:ext cx="2942716" cy="280076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8800" dirty="0">
                <a:latin typeface="+mj-ea"/>
                <a:ea typeface="+mj-ea"/>
                <a:cs typeface="方正仿郭简体" panose="03000509000000000000" pitchFamily="65" charset="-122"/>
              </a:rPr>
              <a:t>感谢聆听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C001C6CA-C921-45DC-A02F-20ED06CF752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53221" y="104775"/>
            <a:ext cx="1981631" cy="1419225"/>
          </a:xfrm>
          <a:prstGeom prst="rect">
            <a:avLst/>
          </a:prstGeom>
        </p:spPr>
      </p:pic>
      <p:cxnSp>
        <p:nvCxnSpPr>
          <p:cNvPr id="13" name="PA_直接连接符 2">
            <a:extLst>
              <a:ext uri="{FF2B5EF4-FFF2-40B4-BE49-F238E27FC236}">
                <a16:creationId xmlns:a16="http://schemas.microsoft.com/office/drawing/2014/main" id="{F04EA576-B56A-4E09-8633-7B12536581AE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>
            <a:off x="142875" y="0"/>
            <a:ext cx="0" cy="1870075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A_直接连接符 2">
            <a:extLst>
              <a:ext uri="{FF2B5EF4-FFF2-40B4-BE49-F238E27FC236}">
                <a16:creationId xmlns:a16="http://schemas.microsoft.com/office/drawing/2014/main" id="{00AC763D-892F-475F-9715-4FD9FEF697C7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142875" y="3200400"/>
            <a:ext cx="0" cy="165735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14E84CE7-96AE-4E85-943A-ADABCD620178}"/>
              </a:ext>
            </a:extLst>
          </p:cNvPr>
          <p:cNvSpPr txBox="1"/>
          <p:nvPr/>
        </p:nvSpPr>
        <p:spPr>
          <a:xfrm>
            <a:off x="-57180" y="1993590"/>
            <a:ext cx="400110" cy="115632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14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  <a:cs typeface="方正仿郭简体" panose="03000509000000000000" pitchFamily="65" charset="-122"/>
              </a:rPr>
              <a:t>作品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9C69613C-D1BE-424D-961E-86903EAD4D4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1" b="93270"/>
          <a:stretch/>
        </p:blipFill>
        <p:spPr>
          <a:xfrm>
            <a:off x="869949" y="0"/>
            <a:ext cx="7404100" cy="21119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EEC26EE3-82DE-41C7-804A-24E4AEF3A402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215"/>
          <a:stretch/>
        </p:blipFill>
        <p:spPr>
          <a:xfrm>
            <a:off x="0" y="4686299"/>
            <a:ext cx="9144000" cy="493713"/>
          </a:xfrm>
          <a:prstGeom prst="rect">
            <a:avLst/>
          </a:prstGeom>
        </p:spPr>
      </p:pic>
      <p:pic>
        <p:nvPicPr>
          <p:cNvPr id="19" name="PA_图片 21">
            <a:extLst>
              <a:ext uri="{FF2B5EF4-FFF2-40B4-BE49-F238E27FC236}">
                <a16:creationId xmlns:a16="http://schemas.microsoft.com/office/drawing/2014/main" id="{E2159C45-E66B-48C2-8D77-5E07AE3F6AA2}"/>
              </a:ext>
            </a:extLst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3703" y="3432572"/>
            <a:ext cx="1250297" cy="1500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7378F509-FEFC-4FE2-9B3E-66002C90912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390" b="89437" l="5158" r="96007">
                        <a14:foregroundMark x1="37770" y1="22535" x2="39268" y2="28169"/>
                        <a14:foregroundMark x1="14309" y1="42723" x2="15141" y2="42723"/>
                        <a14:foregroundMark x1="9651" y1="44131" x2="35275" y2="42958"/>
                        <a14:foregroundMark x1="35275" y1="42958" x2="65557" y2="43897"/>
                        <a14:foregroundMark x1="65557" y1="43897" x2="75541" y2="47887"/>
                        <a14:foregroundMark x1="75541" y1="47887" x2="74875" y2="60329"/>
                        <a14:foregroundMark x1="74875" y1="60329" x2="51747" y2="73005"/>
                        <a14:foregroundMark x1="51747" y1="73005" x2="31947" y2="55164"/>
                        <a14:foregroundMark x1="27621" y1="11033" x2="39101" y2="27230"/>
                        <a14:foregroundMark x1="47587" y1="24883" x2="66057" y2="15023"/>
                        <a14:foregroundMark x1="85524" y1="53052" x2="96173" y2="49765"/>
                        <a14:foregroundMark x1="96173" y1="49765" x2="96173" y2="49765"/>
                        <a14:foregroundMark x1="59734" y1="18310" x2="55740" y2="31925"/>
                        <a14:foregroundMark x1="55740" y1="31925" x2="54243" y2="33803"/>
                        <a14:foregroundMark x1="15641" y1="57746" x2="30948" y2="51174"/>
                        <a14:foregroundMark x1="5158" y1="45775" x2="18303" y2="42254"/>
                        <a14:foregroundMark x1="24958" y1="54460" x2="35607" y2="57042"/>
                        <a14:foregroundMark x1="82696" y1="52347" x2="90849" y2="4929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537807" y="766539"/>
            <a:ext cx="1773158" cy="1256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562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500"/>
    </mc:Choice>
    <mc:Fallback xmlns="">
      <p:transition spd="slow" advTm="5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50"/>
                            </p:stCondLst>
                            <p:childTnLst>
                              <p:par>
                                <p:cTn id="4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25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树, 天空, 照片&#10;&#10;已生成高可信度的说明">
            <a:extLst>
              <a:ext uri="{FF2B5EF4-FFF2-40B4-BE49-F238E27FC236}">
                <a16:creationId xmlns:a16="http://schemas.microsoft.com/office/drawing/2014/main" id="{2CF52E21-EE76-4C3F-9B8A-59CAE88168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1"/>
          <a:stretch/>
        </p:blipFill>
        <p:spPr>
          <a:xfrm>
            <a:off x="5609270" y="2753406"/>
            <a:ext cx="3672114" cy="239996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A12920E7-4300-4BD4-9153-2B93341FCAF4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1" b="93270"/>
          <a:stretch/>
        </p:blipFill>
        <p:spPr>
          <a:xfrm>
            <a:off x="869949" y="0"/>
            <a:ext cx="7404100" cy="211190"/>
          </a:xfrm>
          <a:prstGeom prst="rect">
            <a:avLst/>
          </a:prstGeom>
        </p:spPr>
      </p:pic>
      <p:pic>
        <p:nvPicPr>
          <p:cNvPr id="5" name="PA_图片 4">
            <a:extLst>
              <a:ext uri="{FF2B5EF4-FFF2-40B4-BE49-F238E27FC236}">
                <a16:creationId xmlns:a16="http://schemas.microsoft.com/office/drawing/2014/main" id="{884C9FF3-C832-4566-8A8C-AE78CCECA3D3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3773" y="1110516"/>
            <a:ext cx="2685277" cy="2607557"/>
          </a:xfrm>
          <a:prstGeom prst="rect">
            <a:avLst/>
          </a:prstGeom>
        </p:spPr>
      </p:pic>
      <p:pic>
        <p:nvPicPr>
          <p:cNvPr id="9" name="PA_图片 8">
            <a:extLst>
              <a:ext uri="{FF2B5EF4-FFF2-40B4-BE49-F238E27FC236}">
                <a16:creationId xmlns:a16="http://schemas.microsoft.com/office/drawing/2014/main" id="{12234857-4977-4D6D-8108-5537D4824E35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947" y="1657100"/>
            <a:ext cx="633040" cy="411596"/>
          </a:xfrm>
          <a:prstGeom prst="rect">
            <a:avLst/>
          </a:prstGeom>
        </p:spPr>
      </p:pic>
      <p:cxnSp>
        <p:nvCxnSpPr>
          <p:cNvPr id="13" name="PA_直接连接符 12">
            <a:extLst>
              <a:ext uri="{FF2B5EF4-FFF2-40B4-BE49-F238E27FC236}">
                <a16:creationId xmlns:a16="http://schemas.microsoft.com/office/drawing/2014/main" id="{D5602FB3-6C52-4DE3-98E3-E54B5CE81F11}"/>
              </a:ext>
            </a:extLst>
          </p:cNvPr>
          <p:cNvCxnSpPr>
            <a:cxnSpLocks/>
          </p:cNvCxnSpPr>
          <p:nvPr>
            <p:custDataLst>
              <p:tags r:id="rId4"/>
            </p:custDataLst>
          </p:nvPr>
        </p:nvCxnSpPr>
        <p:spPr>
          <a:xfrm>
            <a:off x="1904087" y="104775"/>
            <a:ext cx="0" cy="1076325"/>
          </a:xfrm>
          <a:prstGeom prst="line">
            <a:avLst/>
          </a:prstGeom>
          <a:ln>
            <a:solidFill>
              <a:schemeClr val="accent3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547EC682-B7C5-426C-9AED-9DA16A5F2B96}"/>
              </a:ext>
            </a:extLst>
          </p:cNvPr>
          <p:cNvCxnSpPr>
            <a:cxnSpLocks/>
          </p:cNvCxnSpPr>
          <p:nvPr/>
        </p:nvCxnSpPr>
        <p:spPr>
          <a:xfrm flipH="1" flipV="1">
            <a:off x="1904087" y="3857625"/>
            <a:ext cx="0" cy="1076325"/>
          </a:xfrm>
          <a:prstGeom prst="line">
            <a:avLst/>
          </a:prstGeom>
          <a:ln>
            <a:solidFill>
              <a:schemeClr val="accent3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C8F8D5C0-3DED-44A2-850B-16798A35DEA0}"/>
              </a:ext>
            </a:extLst>
          </p:cNvPr>
          <p:cNvSpPr txBox="1"/>
          <p:nvPr/>
        </p:nvSpPr>
        <p:spPr>
          <a:xfrm>
            <a:off x="1342112" y="1967241"/>
            <a:ext cx="11239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latin typeface="+mj-ea"/>
                <a:ea typeface="+mj-ea"/>
              </a:rPr>
              <a:t>壹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D4FD9B81-6855-48F9-A938-9E184DBBC97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53221" y="104775"/>
            <a:ext cx="1981631" cy="1419225"/>
          </a:xfrm>
          <a:prstGeom prst="rect">
            <a:avLst/>
          </a:prstGeom>
        </p:spPr>
      </p:pic>
      <p:sp>
        <p:nvSpPr>
          <p:cNvPr id="22" name="PA_半闭框 7">
            <a:extLst>
              <a:ext uri="{FF2B5EF4-FFF2-40B4-BE49-F238E27FC236}">
                <a16:creationId xmlns:a16="http://schemas.microsoft.com/office/drawing/2014/main" id="{ECAD8EB4-8BD8-43DA-87F8-646B1051F762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463693" y="2335671"/>
            <a:ext cx="232227" cy="232227"/>
          </a:xfrm>
          <a:prstGeom prst="halfFrame">
            <a:avLst>
              <a:gd name="adj1" fmla="val 5860"/>
              <a:gd name="adj2" fmla="val 5860"/>
            </a:avLst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PA_半闭框 7">
            <a:extLst>
              <a:ext uri="{FF2B5EF4-FFF2-40B4-BE49-F238E27FC236}">
                <a16:creationId xmlns:a16="http://schemas.microsoft.com/office/drawing/2014/main" id="{0C22DBB6-D8E0-4F40-80B2-27D9AF96BD6D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flipH="1" flipV="1">
            <a:off x="6222540" y="3146431"/>
            <a:ext cx="232227" cy="232227"/>
          </a:xfrm>
          <a:prstGeom prst="halfFrame">
            <a:avLst>
              <a:gd name="adj1" fmla="val 5860"/>
              <a:gd name="adj2" fmla="val 5860"/>
            </a:avLst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35AF0D2-4CA0-4E7F-9F9F-9DFA9898FCD8}"/>
              </a:ext>
            </a:extLst>
          </p:cNvPr>
          <p:cNvSpPr txBox="1"/>
          <p:nvPr/>
        </p:nvSpPr>
        <p:spPr>
          <a:xfrm>
            <a:off x="3695920" y="1823248"/>
            <a:ext cx="20270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点击输入标题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D56ECDA-98DE-4D1A-9B4E-AA31579EEFA4}"/>
              </a:ext>
            </a:extLst>
          </p:cNvPr>
          <p:cNvSpPr txBox="1"/>
          <p:nvPr/>
        </p:nvSpPr>
        <p:spPr>
          <a:xfrm>
            <a:off x="3553997" y="2423890"/>
            <a:ext cx="2863985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C0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200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5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分钟之内。</a:t>
            </a: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776FE62A-40B7-49CF-A03F-390F9A54846F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215"/>
          <a:stretch/>
        </p:blipFill>
        <p:spPr>
          <a:xfrm>
            <a:off x="0" y="4686299"/>
            <a:ext cx="9144000" cy="493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9898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800">
        <p15:prstTrans prst="peelOff"/>
      </p:transition>
    </mc:Choice>
    <mc:Fallback xmlns="">
      <p:transition spd="slow" advTm="48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250"/>
                            </p:stCondLst>
                            <p:childTnLst>
                              <p:par>
                                <p:cTn id="6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750"/>
                            </p:stCondLst>
                            <p:childTnLst>
                              <p:par>
                                <p:cTn id="73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 animBg="1"/>
      <p:bldP spid="23" grpId="0" animBg="1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A_图片 20">
            <a:extLst>
              <a:ext uri="{FF2B5EF4-FFF2-40B4-BE49-F238E27FC236}">
                <a16:creationId xmlns:a16="http://schemas.microsoft.com/office/drawing/2014/main" id="{D4FD9B81-6855-48F9-A938-9E184DBBC975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4076" y="118330"/>
            <a:ext cx="1609244" cy="1152525"/>
          </a:xfrm>
          <a:prstGeom prst="rect">
            <a:avLst/>
          </a:prstGeom>
        </p:spPr>
      </p:pic>
      <p:cxnSp>
        <p:nvCxnSpPr>
          <p:cNvPr id="3" name="PA_直接连接符 2">
            <a:extLst>
              <a:ext uri="{FF2B5EF4-FFF2-40B4-BE49-F238E27FC236}">
                <a16:creationId xmlns:a16="http://schemas.microsoft.com/office/drawing/2014/main" id="{4F448A0B-7552-4512-8231-8DCDBBB51140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9001125" y="323850"/>
            <a:ext cx="0" cy="165735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A_直接连接符 2">
            <a:extLst>
              <a:ext uri="{FF2B5EF4-FFF2-40B4-BE49-F238E27FC236}">
                <a16:creationId xmlns:a16="http://schemas.microsoft.com/office/drawing/2014/main" id="{AF260451-C905-4758-A62B-E987A0DAF290}"/>
              </a:ext>
            </a:extLst>
          </p:cNvPr>
          <p:cNvCxnSpPr>
            <a:cxnSpLocks/>
          </p:cNvCxnSpPr>
          <p:nvPr>
            <p:custDataLst>
              <p:tags r:id="rId4"/>
            </p:custDataLst>
          </p:nvPr>
        </p:nvCxnSpPr>
        <p:spPr>
          <a:xfrm>
            <a:off x="9001125" y="3162300"/>
            <a:ext cx="0" cy="165735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69B8A2C5-D708-4EDB-86B9-279037946610}"/>
              </a:ext>
            </a:extLst>
          </p:cNvPr>
          <p:cNvSpPr txBox="1"/>
          <p:nvPr/>
        </p:nvSpPr>
        <p:spPr>
          <a:xfrm>
            <a:off x="8768042" y="2147888"/>
            <a:ext cx="400110" cy="8477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14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  <a:cs typeface="方正仿郭简体" panose="03000509000000000000" pitchFamily="65" charset="-122"/>
              </a:rPr>
              <a:t>忆江南</a:t>
            </a:r>
          </a:p>
        </p:txBody>
      </p:sp>
      <p:cxnSp>
        <p:nvCxnSpPr>
          <p:cNvPr id="19" name="PA_直接连接符 2">
            <a:extLst>
              <a:ext uri="{FF2B5EF4-FFF2-40B4-BE49-F238E27FC236}">
                <a16:creationId xmlns:a16="http://schemas.microsoft.com/office/drawing/2014/main" id="{E431A306-B923-4FDE-89E3-E082C4132ABE}"/>
              </a:ext>
            </a:extLst>
          </p:cNvPr>
          <p:cNvCxnSpPr>
            <a:cxnSpLocks/>
          </p:cNvCxnSpPr>
          <p:nvPr>
            <p:custDataLst>
              <p:tags r:id="rId5"/>
            </p:custDataLst>
          </p:nvPr>
        </p:nvCxnSpPr>
        <p:spPr>
          <a:xfrm>
            <a:off x="142875" y="0"/>
            <a:ext cx="0" cy="1971675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A_直接连接符 2">
            <a:extLst>
              <a:ext uri="{FF2B5EF4-FFF2-40B4-BE49-F238E27FC236}">
                <a16:creationId xmlns:a16="http://schemas.microsoft.com/office/drawing/2014/main" id="{80F5893B-9B99-43E2-A6F0-41F67C34099D}"/>
              </a:ext>
            </a:extLst>
          </p:cNvPr>
          <p:cNvCxnSpPr>
            <a:cxnSpLocks/>
          </p:cNvCxnSpPr>
          <p:nvPr>
            <p:custDataLst>
              <p:tags r:id="rId6"/>
            </p:custDataLst>
          </p:nvPr>
        </p:nvCxnSpPr>
        <p:spPr>
          <a:xfrm>
            <a:off x="142875" y="3162300"/>
            <a:ext cx="0" cy="165735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659E44F5-C14A-4BA3-9753-A267C78FD2D2}"/>
              </a:ext>
            </a:extLst>
          </p:cNvPr>
          <p:cNvSpPr txBox="1"/>
          <p:nvPr/>
        </p:nvSpPr>
        <p:spPr>
          <a:xfrm>
            <a:off x="-52108" y="2138363"/>
            <a:ext cx="400110" cy="8477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14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  <a:cs typeface="方正仿郭简体" panose="03000509000000000000" pitchFamily="65" charset="-122"/>
              </a:rPr>
              <a:t>忆江南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11C30AE-12D7-4E0E-8CEC-8735EE7E21D1}"/>
              </a:ext>
            </a:extLst>
          </p:cNvPr>
          <p:cNvSpPr txBox="1"/>
          <p:nvPr/>
        </p:nvSpPr>
        <p:spPr>
          <a:xfrm>
            <a:off x="567499" y="437078"/>
            <a:ext cx="1169551" cy="18453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点击输入标题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A0283A74-9156-48B6-99AE-6F0118570B8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0700" y="1298176"/>
            <a:ext cx="612309" cy="398117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A178B702-9F3B-47F5-AD4B-4A3E3E74C44C}"/>
              </a:ext>
            </a:extLst>
          </p:cNvPr>
          <p:cNvGrpSpPr/>
          <p:nvPr/>
        </p:nvGrpSpPr>
        <p:grpSpPr>
          <a:xfrm>
            <a:off x="1869867" y="2941250"/>
            <a:ext cx="2289605" cy="1070135"/>
            <a:chOff x="4384449" y="3093811"/>
            <a:chExt cx="2289605" cy="1070135"/>
          </a:xfrm>
        </p:grpSpPr>
        <p:sp>
          <p:nvSpPr>
            <p:cNvPr id="8" name="PA_半闭框 7">
              <a:extLst>
                <a:ext uri="{FF2B5EF4-FFF2-40B4-BE49-F238E27FC236}">
                  <a16:creationId xmlns:a16="http://schemas.microsoft.com/office/drawing/2014/main" id="{FA503EEC-CB4B-4159-A592-7FAB2B8F514F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4384449" y="3093811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5" name="PA_半闭框 7">
              <a:extLst>
                <a:ext uri="{FF2B5EF4-FFF2-40B4-BE49-F238E27FC236}">
                  <a16:creationId xmlns:a16="http://schemas.microsoft.com/office/drawing/2014/main" id="{AE4BB987-7E49-4691-8735-0A251FE8CF7E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 flipH="1" flipV="1">
              <a:off x="6441827" y="3913656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1E6912A-5667-4908-A95F-8DBBD2F9E705}"/>
                </a:ext>
              </a:extLst>
            </p:cNvPr>
            <p:cNvSpPr txBox="1"/>
            <p:nvPr/>
          </p:nvSpPr>
          <p:spPr>
            <a:xfrm>
              <a:off x="4500563" y="3185217"/>
              <a:ext cx="2138344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C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  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5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分钟之内。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E52AD5E8-4655-4C4B-A426-A50FD1C59454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587756" y="1156409"/>
            <a:ext cx="2073236" cy="147682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6BD6293-49B5-435E-84F3-37CD033CCE26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705233" y="2623082"/>
            <a:ext cx="2022055" cy="1403059"/>
          </a:xfrm>
          <a:prstGeom prst="rect">
            <a:avLst/>
          </a:prstGeom>
        </p:spPr>
      </p:pic>
      <p:grpSp>
        <p:nvGrpSpPr>
          <p:cNvPr id="40" name="组合 39">
            <a:extLst>
              <a:ext uri="{FF2B5EF4-FFF2-40B4-BE49-F238E27FC236}">
                <a16:creationId xmlns:a16="http://schemas.microsoft.com/office/drawing/2014/main" id="{5D7C5ADD-059F-46A6-B77B-C6EC4B5BAA99}"/>
              </a:ext>
            </a:extLst>
          </p:cNvPr>
          <p:cNvGrpSpPr/>
          <p:nvPr/>
        </p:nvGrpSpPr>
        <p:grpSpPr>
          <a:xfrm>
            <a:off x="5098842" y="1359753"/>
            <a:ext cx="2289605" cy="1070135"/>
            <a:chOff x="4384449" y="3093811"/>
            <a:chExt cx="2289605" cy="1070135"/>
          </a:xfrm>
        </p:grpSpPr>
        <p:sp>
          <p:nvSpPr>
            <p:cNvPr id="41" name="PA_半闭框 7">
              <a:extLst>
                <a:ext uri="{FF2B5EF4-FFF2-40B4-BE49-F238E27FC236}">
                  <a16:creationId xmlns:a16="http://schemas.microsoft.com/office/drawing/2014/main" id="{E9070D06-7350-47DD-AA3B-F3FB0B383BAF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4384449" y="3093811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42" name="PA_半闭框 7">
              <a:extLst>
                <a:ext uri="{FF2B5EF4-FFF2-40B4-BE49-F238E27FC236}">
                  <a16:creationId xmlns:a16="http://schemas.microsoft.com/office/drawing/2014/main" id="{DC147034-C2E0-43D5-AC24-7D09458371A8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 flipH="1" flipV="1">
              <a:off x="6441827" y="3913656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1A80E85-CF84-4F07-B684-9DFEAD78EA40}"/>
                </a:ext>
              </a:extLst>
            </p:cNvPr>
            <p:cNvSpPr txBox="1"/>
            <p:nvPr/>
          </p:nvSpPr>
          <p:spPr>
            <a:xfrm>
              <a:off x="4500563" y="3185217"/>
              <a:ext cx="2138344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C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  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5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分钟之内。</a:t>
              </a:r>
            </a:p>
          </p:txBody>
        </p:sp>
      </p:grpSp>
      <p:pic>
        <p:nvPicPr>
          <p:cNvPr id="45" name="图片 44">
            <a:extLst>
              <a:ext uri="{FF2B5EF4-FFF2-40B4-BE49-F238E27FC236}">
                <a16:creationId xmlns:a16="http://schemas.microsoft.com/office/drawing/2014/main" id="{C07C40FD-9060-4F5D-B910-443342469041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1" b="93270"/>
          <a:stretch/>
        </p:blipFill>
        <p:spPr>
          <a:xfrm>
            <a:off x="869949" y="0"/>
            <a:ext cx="7404100" cy="211190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B0B8D6AB-3B38-43CF-AE0C-8BFCF1291EC9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215"/>
          <a:stretch/>
        </p:blipFill>
        <p:spPr>
          <a:xfrm>
            <a:off x="0" y="4686299"/>
            <a:ext cx="9144000" cy="493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6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F998577-A3D9-4D35-8B61-8EB2BE39CBAA}"/>
              </a:ext>
            </a:extLst>
          </p:cNvPr>
          <p:cNvSpPr txBox="1"/>
          <p:nvPr/>
        </p:nvSpPr>
        <p:spPr>
          <a:xfrm>
            <a:off x="567499" y="437078"/>
            <a:ext cx="1169551" cy="18453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点击输入标题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6AFAE78-D416-45CD-A356-1506423912B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0700" y="1298176"/>
            <a:ext cx="612309" cy="39811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B15E239-B2C7-4F88-BE7F-00E2B96D3ED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099" y="1388912"/>
            <a:ext cx="1924447" cy="2716219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279CA2E9-2088-49CC-8D8D-3CB110632DE8}"/>
              </a:ext>
            </a:extLst>
          </p:cNvPr>
          <p:cNvGrpSpPr/>
          <p:nvPr/>
        </p:nvGrpSpPr>
        <p:grpSpPr>
          <a:xfrm>
            <a:off x="4267280" y="1501615"/>
            <a:ext cx="2289605" cy="1070135"/>
            <a:chOff x="4384449" y="3093811"/>
            <a:chExt cx="2289605" cy="1070135"/>
          </a:xfrm>
        </p:grpSpPr>
        <p:sp>
          <p:nvSpPr>
            <p:cNvPr id="6" name="PA_半闭框 7">
              <a:extLst>
                <a:ext uri="{FF2B5EF4-FFF2-40B4-BE49-F238E27FC236}">
                  <a16:creationId xmlns:a16="http://schemas.microsoft.com/office/drawing/2014/main" id="{137F35C0-8BF4-479C-82D1-D41F65E8CF93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4384449" y="3093811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7" name="PA_半闭框 7">
              <a:extLst>
                <a:ext uri="{FF2B5EF4-FFF2-40B4-BE49-F238E27FC236}">
                  <a16:creationId xmlns:a16="http://schemas.microsoft.com/office/drawing/2014/main" id="{6D8DCD46-BFFE-4C0F-856E-4BFCB8F2E5F1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 flipH="1" flipV="1">
              <a:off x="6441827" y="3913656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EA4DA39-49D4-48BD-A02D-408D21275ECF}"/>
                </a:ext>
              </a:extLst>
            </p:cNvPr>
            <p:cNvSpPr txBox="1"/>
            <p:nvPr/>
          </p:nvSpPr>
          <p:spPr>
            <a:xfrm>
              <a:off x="4500563" y="3185217"/>
              <a:ext cx="2138344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C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  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5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分钟之内。</a:t>
              </a: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3FF5E846-28CF-4154-B339-AF77CB2AAFE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661" y="3083266"/>
            <a:ext cx="2199998" cy="1143631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BD45AEBB-FD58-446C-B3ED-5E820ECE2C57}"/>
              </a:ext>
            </a:extLst>
          </p:cNvPr>
          <p:cNvGrpSpPr/>
          <p:nvPr/>
        </p:nvGrpSpPr>
        <p:grpSpPr>
          <a:xfrm>
            <a:off x="6324658" y="3156762"/>
            <a:ext cx="2289605" cy="1070135"/>
            <a:chOff x="4384449" y="3093811"/>
            <a:chExt cx="2289605" cy="1070135"/>
          </a:xfrm>
        </p:grpSpPr>
        <p:sp>
          <p:nvSpPr>
            <p:cNvPr id="11" name="PA_半闭框 7">
              <a:extLst>
                <a:ext uri="{FF2B5EF4-FFF2-40B4-BE49-F238E27FC236}">
                  <a16:creationId xmlns:a16="http://schemas.microsoft.com/office/drawing/2014/main" id="{14B9EB61-81AA-46E7-AF9C-00BF4B2195DF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4384449" y="3093811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2" name="PA_半闭框 7">
              <a:extLst>
                <a:ext uri="{FF2B5EF4-FFF2-40B4-BE49-F238E27FC236}">
                  <a16:creationId xmlns:a16="http://schemas.microsoft.com/office/drawing/2014/main" id="{81E37A05-9791-45D0-8B86-8BF5709FEF60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flipH="1" flipV="1">
              <a:off x="6441827" y="3913656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EF270D8-5CDE-43F4-9E9C-B23002ABE219}"/>
                </a:ext>
              </a:extLst>
            </p:cNvPr>
            <p:cNvSpPr txBox="1"/>
            <p:nvPr/>
          </p:nvSpPr>
          <p:spPr>
            <a:xfrm>
              <a:off x="4500563" y="3185217"/>
              <a:ext cx="2138344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C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  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5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分钟之内。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7839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F998577-A3D9-4D35-8B61-8EB2BE39CBAA}"/>
              </a:ext>
            </a:extLst>
          </p:cNvPr>
          <p:cNvSpPr txBox="1"/>
          <p:nvPr/>
        </p:nvSpPr>
        <p:spPr>
          <a:xfrm>
            <a:off x="567499" y="437078"/>
            <a:ext cx="1169551" cy="18453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点击输入标题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6AFAE78-D416-45CD-A356-1506423912B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0700" y="1298176"/>
            <a:ext cx="612309" cy="398117"/>
          </a:xfrm>
          <a:prstGeom prst="rect">
            <a:avLst/>
          </a:prstGeom>
        </p:spPr>
      </p:pic>
      <p:sp>
        <p:nvSpPr>
          <p:cNvPr id="4" name="Freeform 37">
            <a:extLst>
              <a:ext uri="{FF2B5EF4-FFF2-40B4-BE49-F238E27FC236}">
                <a16:creationId xmlns:a16="http://schemas.microsoft.com/office/drawing/2014/main" id="{6C55AFC2-5682-4C6A-A16F-727EA818EF75}"/>
              </a:ext>
            </a:extLst>
          </p:cNvPr>
          <p:cNvSpPr>
            <a:spLocks noEditPoints="1"/>
          </p:cNvSpPr>
          <p:nvPr/>
        </p:nvSpPr>
        <p:spPr bwMode="auto">
          <a:xfrm>
            <a:off x="993775" y="2071564"/>
            <a:ext cx="7613650" cy="534987"/>
          </a:xfrm>
          <a:custGeom>
            <a:avLst/>
            <a:gdLst>
              <a:gd name="T0" fmla="*/ 181 w 820"/>
              <a:gd name="T1" fmla="*/ 18 h 67"/>
              <a:gd name="T2" fmla="*/ 97 w 820"/>
              <a:gd name="T3" fmla="*/ 32 h 67"/>
              <a:gd name="T4" fmla="*/ 44 w 820"/>
              <a:gd name="T5" fmla="*/ 41 h 67"/>
              <a:gd name="T6" fmla="*/ 119 w 820"/>
              <a:gd name="T7" fmla="*/ 30 h 67"/>
              <a:gd name="T8" fmla="*/ 654 w 820"/>
              <a:gd name="T9" fmla="*/ 5 h 67"/>
              <a:gd name="T10" fmla="*/ 41 w 820"/>
              <a:gd name="T11" fmla="*/ 32 h 67"/>
              <a:gd name="T12" fmla="*/ 349 w 820"/>
              <a:gd name="T13" fmla="*/ 9 h 67"/>
              <a:gd name="T14" fmla="*/ 776 w 820"/>
              <a:gd name="T15" fmla="*/ 50 h 67"/>
              <a:gd name="T16" fmla="*/ 699 w 820"/>
              <a:gd name="T17" fmla="*/ 45 h 67"/>
              <a:gd name="T18" fmla="*/ 674 w 820"/>
              <a:gd name="T19" fmla="*/ 34 h 67"/>
              <a:gd name="T20" fmla="*/ 376 w 820"/>
              <a:gd name="T21" fmla="*/ 46 h 67"/>
              <a:gd name="T22" fmla="*/ 730 w 820"/>
              <a:gd name="T23" fmla="*/ 47 h 67"/>
              <a:gd name="T24" fmla="*/ 650 w 820"/>
              <a:gd name="T25" fmla="*/ 53 h 67"/>
              <a:gd name="T26" fmla="*/ 638 w 820"/>
              <a:gd name="T27" fmla="*/ 44 h 67"/>
              <a:gd name="T28" fmla="*/ 601 w 820"/>
              <a:gd name="T29" fmla="*/ 33 h 67"/>
              <a:gd name="T30" fmla="*/ 696 w 820"/>
              <a:gd name="T31" fmla="*/ 29 h 67"/>
              <a:gd name="T32" fmla="*/ 753 w 820"/>
              <a:gd name="T33" fmla="*/ 20 h 67"/>
              <a:gd name="T34" fmla="*/ 734 w 820"/>
              <a:gd name="T35" fmla="*/ 11 h 67"/>
              <a:gd name="T36" fmla="*/ 701 w 820"/>
              <a:gd name="T37" fmla="*/ 8 h 67"/>
              <a:gd name="T38" fmla="*/ 556 w 820"/>
              <a:gd name="T39" fmla="*/ 5 h 67"/>
              <a:gd name="T40" fmla="*/ 491 w 820"/>
              <a:gd name="T41" fmla="*/ 7 h 67"/>
              <a:gd name="T42" fmla="*/ 433 w 820"/>
              <a:gd name="T43" fmla="*/ 8 h 67"/>
              <a:gd name="T44" fmla="*/ 248 w 820"/>
              <a:gd name="T45" fmla="*/ 21 h 67"/>
              <a:gd name="T46" fmla="*/ 88 w 820"/>
              <a:gd name="T47" fmla="*/ 37 h 67"/>
              <a:gd name="T48" fmla="*/ 14 w 820"/>
              <a:gd name="T49" fmla="*/ 66 h 67"/>
              <a:gd name="T50" fmla="*/ 655 w 820"/>
              <a:gd name="T51" fmla="*/ 59 h 67"/>
              <a:gd name="T52" fmla="*/ 636 w 820"/>
              <a:gd name="T53" fmla="*/ 49 h 67"/>
              <a:gd name="T54" fmla="*/ 662 w 820"/>
              <a:gd name="T55" fmla="*/ 24 h 67"/>
              <a:gd name="T56" fmla="*/ 691 w 820"/>
              <a:gd name="T57" fmla="*/ 20 h 67"/>
              <a:gd name="T58" fmla="*/ 643 w 820"/>
              <a:gd name="T59" fmla="*/ 29 h 67"/>
              <a:gd name="T60" fmla="*/ 254 w 820"/>
              <a:gd name="T61" fmla="*/ 20 h 67"/>
              <a:gd name="T62" fmla="*/ 585 w 820"/>
              <a:gd name="T63" fmla="*/ 32 h 67"/>
              <a:gd name="T64" fmla="*/ 532 w 820"/>
              <a:gd name="T65" fmla="*/ 35 h 67"/>
              <a:gd name="T66" fmla="*/ 516 w 820"/>
              <a:gd name="T67" fmla="*/ 32 h 67"/>
              <a:gd name="T68" fmla="*/ 482 w 820"/>
              <a:gd name="T69" fmla="*/ 36 h 67"/>
              <a:gd name="T70" fmla="*/ 435 w 820"/>
              <a:gd name="T71" fmla="*/ 34 h 67"/>
              <a:gd name="T72" fmla="*/ 419 w 820"/>
              <a:gd name="T73" fmla="*/ 32 h 67"/>
              <a:gd name="T74" fmla="*/ 365 w 820"/>
              <a:gd name="T75" fmla="*/ 37 h 67"/>
              <a:gd name="T76" fmla="*/ 337 w 820"/>
              <a:gd name="T77" fmla="*/ 37 h 67"/>
              <a:gd name="T78" fmla="*/ 253 w 820"/>
              <a:gd name="T79" fmla="*/ 36 h 67"/>
              <a:gd name="T80" fmla="*/ 215 w 820"/>
              <a:gd name="T81" fmla="*/ 50 h 67"/>
              <a:gd name="T82" fmla="*/ 193 w 820"/>
              <a:gd name="T83" fmla="*/ 60 h 67"/>
              <a:gd name="T84" fmla="*/ 260 w 820"/>
              <a:gd name="T85" fmla="*/ 56 h 67"/>
              <a:gd name="T86" fmla="*/ 333 w 820"/>
              <a:gd name="T87" fmla="*/ 47 h 67"/>
              <a:gd name="T88" fmla="*/ 399 w 820"/>
              <a:gd name="T89" fmla="*/ 46 h 67"/>
              <a:gd name="T90" fmla="*/ 418 w 820"/>
              <a:gd name="T91" fmla="*/ 46 h 67"/>
              <a:gd name="T92" fmla="*/ 327 w 820"/>
              <a:gd name="T93" fmla="*/ 53 h 67"/>
              <a:gd name="T94" fmla="*/ 340 w 820"/>
              <a:gd name="T95" fmla="*/ 54 h 67"/>
              <a:gd name="T96" fmla="*/ 394 w 820"/>
              <a:gd name="T97" fmla="*/ 57 h 67"/>
              <a:gd name="T98" fmla="*/ 461 w 820"/>
              <a:gd name="T99" fmla="*/ 46 h 67"/>
              <a:gd name="T100" fmla="*/ 459 w 820"/>
              <a:gd name="T101" fmla="*/ 37 h 67"/>
              <a:gd name="T102" fmla="*/ 477 w 820"/>
              <a:gd name="T103" fmla="*/ 61 h 67"/>
              <a:gd name="T104" fmla="*/ 504 w 820"/>
              <a:gd name="T105" fmla="*/ 44 h 67"/>
              <a:gd name="T106" fmla="*/ 524 w 820"/>
              <a:gd name="T107" fmla="*/ 44 h 67"/>
              <a:gd name="T108" fmla="*/ 547 w 820"/>
              <a:gd name="T109" fmla="*/ 62 h 67"/>
              <a:gd name="T110" fmla="*/ 624 w 820"/>
              <a:gd name="T111" fmla="*/ 53 h 67"/>
              <a:gd name="T112" fmla="*/ 706 w 820"/>
              <a:gd name="T113" fmla="*/ 47 h 67"/>
              <a:gd name="T114" fmla="*/ 27 w 820"/>
              <a:gd name="T115" fmla="*/ 41 h 67"/>
              <a:gd name="T116" fmla="*/ 738 w 820"/>
              <a:gd name="T117" fmla="*/ 56 h 67"/>
              <a:gd name="T118" fmla="*/ 722 w 820"/>
              <a:gd name="T119" fmla="*/ 36 h 67"/>
              <a:gd name="T120" fmla="*/ 628 w 820"/>
              <a:gd name="T121" fmla="*/ 35 h 67"/>
              <a:gd name="T122" fmla="*/ 364 w 820"/>
              <a:gd name="T123" fmla="*/ 44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20" h="67">
                <a:moveTo>
                  <a:pt x="150" y="23"/>
                </a:moveTo>
                <a:cubicBezTo>
                  <a:pt x="145" y="23"/>
                  <a:pt x="139" y="23"/>
                  <a:pt x="134" y="24"/>
                </a:cubicBezTo>
                <a:cubicBezTo>
                  <a:pt x="139" y="25"/>
                  <a:pt x="146" y="23"/>
                  <a:pt x="150" y="23"/>
                </a:cubicBezTo>
                <a:close/>
                <a:moveTo>
                  <a:pt x="124" y="30"/>
                </a:moveTo>
                <a:cubicBezTo>
                  <a:pt x="126" y="30"/>
                  <a:pt x="128" y="30"/>
                  <a:pt x="130" y="29"/>
                </a:cubicBezTo>
                <a:cubicBezTo>
                  <a:pt x="128" y="29"/>
                  <a:pt x="125" y="29"/>
                  <a:pt x="124" y="30"/>
                </a:cubicBezTo>
                <a:close/>
                <a:moveTo>
                  <a:pt x="209" y="14"/>
                </a:moveTo>
                <a:cubicBezTo>
                  <a:pt x="207" y="15"/>
                  <a:pt x="204" y="14"/>
                  <a:pt x="203" y="15"/>
                </a:cubicBezTo>
                <a:cubicBezTo>
                  <a:pt x="204" y="15"/>
                  <a:pt x="207" y="16"/>
                  <a:pt x="209" y="14"/>
                </a:cubicBezTo>
                <a:close/>
                <a:moveTo>
                  <a:pt x="189" y="16"/>
                </a:moveTo>
                <a:cubicBezTo>
                  <a:pt x="192" y="16"/>
                  <a:pt x="196" y="15"/>
                  <a:pt x="199" y="15"/>
                </a:cubicBezTo>
                <a:cubicBezTo>
                  <a:pt x="197" y="15"/>
                  <a:pt x="190" y="15"/>
                  <a:pt x="189" y="16"/>
                </a:cubicBezTo>
                <a:close/>
                <a:moveTo>
                  <a:pt x="262" y="14"/>
                </a:moveTo>
                <a:cubicBezTo>
                  <a:pt x="263" y="14"/>
                  <a:pt x="266" y="14"/>
                  <a:pt x="264" y="13"/>
                </a:cubicBezTo>
                <a:cubicBezTo>
                  <a:pt x="262" y="13"/>
                  <a:pt x="258" y="14"/>
                  <a:pt x="257" y="14"/>
                </a:cubicBezTo>
                <a:cubicBezTo>
                  <a:pt x="259" y="14"/>
                  <a:pt x="260" y="14"/>
                  <a:pt x="262" y="14"/>
                </a:cubicBezTo>
                <a:close/>
                <a:moveTo>
                  <a:pt x="231" y="15"/>
                </a:moveTo>
                <a:cubicBezTo>
                  <a:pt x="229" y="15"/>
                  <a:pt x="227" y="15"/>
                  <a:pt x="226" y="15"/>
                </a:cubicBezTo>
                <a:cubicBezTo>
                  <a:pt x="227" y="15"/>
                  <a:pt x="230" y="16"/>
                  <a:pt x="231" y="15"/>
                </a:cubicBezTo>
                <a:close/>
                <a:moveTo>
                  <a:pt x="185" y="18"/>
                </a:moveTo>
                <a:cubicBezTo>
                  <a:pt x="183" y="18"/>
                  <a:pt x="181" y="17"/>
                  <a:pt x="181" y="18"/>
                </a:cubicBezTo>
                <a:cubicBezTo>
                  <a:pt x="181" y="18"/>
                  <a:pt x="184" y="19"/>
                  <a:pt x="185" y="18"/>
                </a:cubicBezTo>
                <a:close/>
                <a:moveTo>
                  <a:pt x="150" y="19"/>
                </a:moveTo>
                <a:cubicBezTo>
                  <a:pt x="149" y="18"/>
                  <a:pt x="148" y="19"/>
                  <a:pt x="148" y="19"/>
                </a:cubicBezTo>
                <a:cubicBezTo>
                  <a:pt x="147" y="19"/>
                  <a:pt x="144" y="19"/>
                  <a:pt x="144" y="20"/>
                </a:cubicBezTo>
                <a:cubicBezTo>
                  <a:pt x="146" y="20"/>
                  <a:pt x="149" y="20"/>
                  <a:pt x="150" y="19"/>
                </a:cubicBezTo>
                <a:close/>
                <a:moveTo>
                  <a:pt x="59" y="33"/>
                </a:moveTo>
                <a:cubicBezTo>
                  <a:pt x="55" y="34"/>
                  <a:pt x="47" y="34"/>
                  <a:pt x="43" y="35"/>
                </a:cubicBezTo>
                <a:cubicBezTo>
                  <a:pt x="44" y="36"/>
                  <a:pt x="44" y="36"/>
                  <a:pt x="44" y="36"/>
                </a:cubicBezTo>
                <a:cubicBezTo>
                  <a:pt x="41" y="37"/>
                  <a:pt x="35" y="37"/>
                  <a:pt x="33" y="38"/>
                </a:cubicBezTo>
                <a:cubicBezTo>
                  <a:pt x="36" y="39"/>
                  <a:pt x="39" y="37"/>
                  <a:pt x="43" y="38"/>
                </a:cubicBezTo>
                <a:cubicBezTo>
                  <a:pt x="42" y="38"/>
                  <a:pt x="41" y="38"/>
                  <a:pt x="41" y="39"/>
                </a:cubicBezTo>
                <a:cubicBezTo>
                  <a:pt x="43" y="39"/>
                  <a:pt x="45" y="40"/>
                  <a:pt x="47" y="38"/>
                </a:cubicBezTo>
                <a:cubicBezTo>
                  <a:pt x="46" y="37"/>
                  <a:pt x="43" y="39"/>
                  <a:pt x="43" y="38"/>
                </a:cubicBezTo>
                <a:cubicBezTo>
                  <a:pt x="49" y="38"/>
                  <a:pt x="52" y="36"/>
                  <a:pt x="59" y="36"/>
                </a:cubicBezTo>
                <a:cubicBezTo>
                  <a:pt x="59" y="37"/>
                  <a:pt x="58" y="37"/>
                  <a:pt x="57" y="37"/>
                </a:cubicBezTo>
                <a:cubicBezTo>
                  <a:pt x="58" y="39"/>
                  <a:pt x="63" y="38"/>
                  <a:pt x="64" y="37"/>
                </a:cubicBezTo>
                <a:cubicBezTo>
                  <a:pt x="64" y="36"/>
                  <a:pt x="62" y="37"/>
                  <a:pt x="61" y="36"/>
                </a:cubicBezTo>
                <a:cubicBezTo>
                  <a:pt x="64" y="36"/>
                  <a:pt x="71" y="34"/>
                  <a:pt x="72" y="36"/>
                </a:cubicBezTo>
                <a:cubicBezTo>
                  <a:pt x="73" y="36"/>
                  <a:pt x="75" y="36"/>
                  <a:pt x="76" y="35"/>
                </a:cubicBezTo>
                <a:cubicBezTo>
                  <a:pt x="75" y="35"/>
                  <a:pt x="75" y="35"/>
                  <a:pt x="74" y="34"/>
                </a:cubicBezTo>
                <a:cubicBezTo>
                  <a:pt x="83" y="34"/>
                  <a:pt x="89" y="33"/>
                  <a:pt x="97" y="32"/>
                </a:cubicBezTo>
                <a:cubicBezTo>
                  <a:pt x="95" y="32"/>
                  <a:pt x="93" y="31"/>
                  <a:pt x="91" y="32"/>
                </a:cubicBezTo>
                <a:cubicBezTo>
                  <a:pt x="91" y="32"/>
                  <a:pt x="91" y="31"/>
                  <a:pt x="91" y="31"/>
                </a:cubicBezTo>
                <a:cubicBezTo>
                  <a:pt x="90" y="31"/>
                  <a:pt x="88" y="30"/>
                  <a:pt x="88" y="31"/>
                </a:cubicBezTo>
                <a:cubicBezTo>
                  <a:pt x="89" y="32"/>
                  <a:pt x="91" y="31"/>
                  <a:pt x="90" y="32"/>
                </a:cubicBezTo>
                <a:cubicBezTo>
                  <a:pt x="84" y="32"/>
                  <a:pt x="77" y="33"/>
                  <a:pt x="71" y="34"/>
                </a:cubicBezTo>
                <a:cubicBezTo>
                  <a:pt x="71" y="33"/>
                  <a:pt x="72" y="33"/>
                  <a:pt x="72" y="32"/>
                </a:cubicBezTo>
                <a:cubicBezTo>
                  <a:pt x="68" y="32"/>
                  <a:pt x="64" y="33"/>
                  <a:pt x="61" y="33"/>
                </a:cubicBezTo>
                <a:cubicBezTo>
                  <a:pt x="62" y="32"/>
                  <a:pt x="64" y="33"/>
                  <a:pt x="64" y="32"/>
                </a:cubicBezTo>
                <a:cubicBezTo>
                  <a:pt x="63" y="32"/>
                  <a:pt x="62" y="31"/>
                  <a:pt x="61" y="31"/>
                </a:cubicBezTo>
                <a:cubicBezTo>
                  <a:pt x="63" y="30"/>
                  <a:pt x="67" y="31"/>
                  <a:pt x="67" y="29"/>
                </a:cubicBezTo>
                <a:cubicBezTo>
                  <a:pt x="64" y="30"/>
                  <a:pt x="61" y="29"/>
                  <a:pt x="58" y="30"/>
                </a:cubicBezTo>
                <a:cubicBezTo>
                  <a:pt x="59" y="30"/>
                  <a:pt x="59" y="31"/>
                  <a:pt x="59" y="31"/>
                </a:cubicBezTo>
                <a:cubicBezTo>
                  <a:pt x="58" y="32"/>
                  <a:pt x="57" y="33"/>
                  <a:pt x="55" y="32"/>
                </a:cubicBezTo>
                <a:cubicBezTo>
                  <a:pt x="56" y="34"/>
                  <a:pt x="58" y="32"/>
                  <a:pt x="59" y="33"/>
                </a:cubicBezTo>
                <a:close/>
                <a:moveTo>
                  <a:pt x="54" y="35"/>
                </a:moveTo>
                <a:cubicBezTo>
                  <a:pt x="54" y="35"/>
                  <a:pt x="56" y="34"/>
                  <a:pt x="57" y="34"/>
                </a:cubicBezTo>
                <a:cubicBezTo>
                  <a:pt x="57" y="36"/>
                  <a:pt x="55" y="35"/>
                  <a:pt x="54" y="35"/>
                </a:cubicBezTo>
                <a:close/>
                <a:moveTo>
                  <a:pt x="66" y="34"/>
                </a:moveTo>
                <a:cubicBezTo>
                  <a:pt x="67" y="35"/>
                  <a:pt x="59" y="35"/>
                  <a:pt x="58" y="35"/>
                </a:cubicBezTo>
                <a:cubicBezTo>
                  <a:pt x="61" y="34"/>
                  <a:pt x="64" y="34"/>
                  <a:pt x="66" y="34"/>
                </a:cubicBezTo>
                <a:close/>
                <a:moveTo>
                  <a:pt x="44" y="41"/>
                </a:moveTo>
                <a:cubicBezTo>
                  <a:pt x="51" y="43"/>
                  <a:pt x="58" y="40"/>
                  <a:pt x="65" y="40"/>
                </a:cubicBezTo>
                <a:cubicBezTo>
                  <a:pt x="71" y="39"/>
                  <a:pt x="75" y="41"/>
                  <a:pt x="80" y="38"/>
                </a:cubicBezTo>
                <a:cubicBezTo>
                  <a:pt x="68" y="38"/>
                  <a:pt x="57" y="40"/>
                  <a:pt x="44" y="41"/>
                </a:cubicBezTo>
                <a:cubicBezTo>
                  <a:pt x="43" y="41"/>
                  <a:pt x="44" y="42"/>
                  <a:pt x="44" y="41"/>
                </a:cubicBezTo>
                <a:close/>
                <a:moveTo>
                  <a:pt x="45" y="30"/>
                </a:moveTo>
                <a:cubicBezTo>
                  <a:pt x="42" y="30"/>
                  <a:pt x="41" y="29"/>
                  <a:pt x="37" y="29"/>
                </a:cubicBezTo>
                <a:cubicBezTo>
                  <a:pt x="38" y="30"/>
                  <a:pt x="38" y="30"/>
                  <a:pt x="37" y="31"/>
                </a:cubicBezTo>
                <a:cubicBezTo>
                  <a:pt x="39" y="31"/>
                  <a:pt x="43" y="31"/>
                  <a:pt x="45" y="30"/>
                </a:cubicBezTo>
                <a:close/>
                <a:moveTo>
                  <a:pt x="54" y="33"/>
                </a:moveTo>
                <a:cubicBezTo>
                  <a:pt x="52" y="32"/>
                  <a:pt x="50" y="33"/>
                  <a:pt x="50" y="32"/>
                </a:cubicBezTo>
                <a:cubicBezTo>
                  <a:pt x="50" y="31"/>
                  <a:pt x="52" y="32"/>
                  <a:pt x="53" y="32"/>
                </a:cubicBezTo>
                <a:cubicBezTo>
                  <a:pt x="54" y="31"/>
                  <a:pt x="53" y="31"/>
                  <a:pt x="52" y="30"/>
                </a:cubicBezTo>
                <a:cubicBezTo>
                  <a:pt x="52" y="31"/>
                  <a:pt x="52" y="31"/>
                  <a:pt x="52" y="31"/>
                </a:cubicBezTo>
                <a:cubicBezTo>
                  <a:pt x="51" y="31"/>
                  <a:pt x="50" y="31"/>
                  <a:pt x="49" y="31"/>
                </a:cubicBezTo>
                <a:cubicBezTo>
                  <a:pt x="49" y="32"/>
                  <a:pt x="49" y="32"/>
                  <a:pt x="49" y="33"/>
                </a:cubicBezTo>
                <a:cubicBezTo>
                  <a:pt x="48" y="33"/>
                  <a:pt x="48" y="31"/>
                  <a:pt x="47" y="33"/>
                </a:cubicBezTo>
                <a:cubicBezTo>
                  <a:pt x="49" y="33"/>
                  <a:pt x="53" y="34"/>
                  <a:pt x="54" y="33"/>
                </a:cubicBezTo>
                <a:close/>
                <a:moveTo>
                  <a:pt x="113" y="30"/>
                </a:moveTo>
                <a:cubicBezTo>
                  <a:pt x="111" y="30"/>
                  <a:pt x="109" y="30"/>
                  <a:pt x="108" y="30"/>
                </a:cubicBezTo>
                <a:cubicBezTo>
                  <a:pt x="107" y="31"/>
                  <a:pt x="113" y="31"/>
                  <a:pt x="113" y="30"/>
                </a:cubicBezTo>
                <a:close/>
                <a:moveTo>
                  <a:pt x="119" y="30"/>
                </a:moveTo>
                <a:cubicBezTo>
                  <a:pt x="117" y="30"/>
                  <a:pt x="115" y="30"/>
                  <a:pt x="114" y="30"/>
                </a:cubicBezTo>
                <a:cubicBezTo>
                  <a:pt x="115" y="30"/>
                  <a:pt x="119" y="30"/>
                  <a:pt x="119" y="30"/>
                </a:cubicBezTo>
                <a:close/>
                <a:moveTo>
                  <a:pt x="112" y="13"/>
                </a:moveTo>
                <a:cubicBezTo>
                  <a:pt x="110" y="14"/>
                  <a:pt x="107" y="12"/>
                  <a:pt x="106" y="14"/>
                </a:cubicBezTo>
                <a:cubicBezTo>
                  <a:pt x="109" y="14"/>
                  <a:pt x="111" y="14"/>
                  <a:pt x="112" y="13"/>
                </a:cubicBezTo>
                <a:close/>
                <a:moveTo>
                  <a:pt x="76" y="33"/>
                </a:moveTo>
                <a:cubicBezTo>
                  <a:pt x="78" y="32"/>
                  <a:pt x="81" y="32"/>
                  <a:pt x="83" y="31"/>
                </a:cubicBezTo>
                <a:cubicBezTo>
                  <a:pt x="80" y="32"/>
                  <a:pt x="77" y="31"/>
                  <a:pt x="76" y="33"/>
                </a:cubicBezTo>
                <a:close/>
                <a:moveTo>
                  <a:pt x="99" y="26"/>
                </a:moveTo>
                <a:cubicBezTo>
                  <a:pt x="100" y="26"/>
                  <a:pt x="102" y="26"/>
                  <a:pt x="103" y="26"/>
                </a:cubicBezTo>
                <a:cubicBezTo>
                  <a:pt x="101" y="26"/>
                  <a:pt x="97" y="26"/>
                  <a:pt x="99" y="26"/>
                </a:cubicBezTo>
                <a:close/>
                <a:moveTo>
                  <a:pt x="105" y="31"/>
                </a:moveTo>
                <a:cubicBezTo>
                  <a:pt x="103" y="31"/>
                  <a:pt x="100" y="30"/>
                  <a:pt x="100" y="32"/>
                </a:cubicBezTo>
                <a:cubicBezTo>
                  <a:pt x="101" y="31"/>
                  <a:pt x="103" y="31"/>
                  <a:pt x="105" y="31"/>
                </a:cubicBezTo>
                <a:close/>
                <a:moveTo>
                  <a:pt x="688" y="5"/>
                </a:moveTo>
                <a:cubicBezTo>
                  <a:pt x="690" y="5"/>
                  <a:pt x="694" y="5"/>
                  <a:pt x="695" y="4"/>
                </a:cubicBezTo>
                <a:cubicBezTo>
                  <a:pt x="693" y="5"/>
                  <a:pt x="690" y="4"/>
                  <a:pt x="688" y="5"/>
                </a:cubicBezTo>
                <a:close/>
                <a:moveTo>
                  <a:pt x="711" y="4"/>
                </a:moveTo>
                <a:cubicBezTo>
                  <a:pt x="709" y="3"/>
                  <a:pt x="705" y="4"/>
                  <a:pt x="703" y="5"/>
                </a:cubicBezTo>
                <a:cubicBezTo>
                  <a:pt x="706" y="6"/>
                  <a:pt x="709" y="3"/>
                  <a:pt x="711" y="4"/>
                </a:cubicBezTo>
                <a:close/>
                <a:moveTo>
                  <a:pt x="654" y="5"/>
                </a:moveTo>
                <a:cubicBezTo>
                  <a:pt x="651" y="5"/>
                  <a:pt x="646" y="5"/>
                  <a:pt x="644" y="5"/>
                </a:cubicBezTo>
                <a:cubicBezTo>
                  <a:pt x="645" y="6"/>
                  <a:pt x="652" y="6"/>
                  <a:pt x="654" y="5"/>
                </a:cubicBezTo>
                <a:close/>
                <a:moveTo>
                  <a:pt x="675" y="5"/>
                </a:moveTo>
                <a:cubicBezTo>
                  <a:pt x="672" y="5"/>
                  <a:pt x="668" y="4"/>
                  <a:pt x="665" y="5"/>
                </a:cubicBezTo>
                <a:cubicBezTo>
                  <a:pt x="668" y="5"/>
                  <a:pt x="673" y="6"/>
                  <a:pt x="675" y="5"/>
                </a:cubicBezTo>
                <a:close/>
                <a:moveTo>
                  <a:pt x="791" y="9"/>
                </a:moveTo>
                <a:cubicBezTo>
                  <a:pt x="788" y="9"/>
                  <a:pt x="782" y="8"/>
                  <a:pt x="779" y="9"/>
                </a:cubicBezTo>
                <a:cubicBezTo>
                  <a:pt x="784" y="9"/>
                  <a:pt x="788" y="10"/>
                  <a:pt x="791" y="9"/>
                </a:cubicBezTo>
                <a:close/>
                <a:moveTo>
                  <a:pt x="289" y="5"/>
                </a:moveTo>
                <a:cubicBezTo>
                  <a:pt x="288" y="6"/>
                  <a:pt x="286" y="5"/>
                  <a:pt x="285" y="6"/>
                </a:cubicBezTo>
                <a:cubicBezTo>
                  <a:pt x="286" y="6"/>
                  <a:pt x="289" y="6"/>
                  <a:pt x="289" y="5"/>
                </a:cubicBezTo>
                <a:close/>
                <a:moveTo>
                  <a:pt x="546" y="2"/>
                </a:moveTo>
                <a:cubicBezTo>
                  <a:pt x="546" y="2"/>
                  <a:pt x="542" y="1"/>
                  <a:pt x="542" y="2"/>
                </a:cubicBezTo>
                <a:cubicBezTo>
                  <a:pt x="543" y="2"/>
                  <a:pt x="545" y="3"/>
                  <a:pt x="546" y="2"/>
                </a:cubicBezTo>
                <a:close/>
                <a:moveTo>
                  <a:pt x="774" y="6"/>
                </a:moveTo>
                <a:cubicBezTo>
                  <a:pt x="768" y="6"/>
                  <a:pt x="762" y="6"/>
                  <a:pt x="755" y="6"/>
                </a:cubicBezTo>
                <a:cubicBezTo>
                  <a:pt x="762" y="7"/>
                  <a:pt x="772" y="7"/>
                  <a:pt x="774" y="6"/>
                </a:cubicBezTo>
                <a:close/>
                <a:moveTo>
                  <a:pt x="35" y="32"/>
                </a:moveTo>
                <a:cubicBezTo>
                  <a:pt x="35" y="31"/>
                  <a:pt x="36" y="32"/>
                  <a:pt x="36" y="31"/>
                </a:cubicBezTo>
                <a:cubicBezTo>
                  <a:pt x="33" y="32"/>
                  <a:pt x="29" y="31"/>
                  <a:pt x="27" y="33"/>
                </a:cubicBezTo>
                <a:cubicBezTo>
                  <a:pt x="31" y="33"/>
                  <a:pt x="37" y="33"/>
                  <a:pt x="41" y="32"/>
                </a:cubicBezTo>
                <a:cubicBezTo>
                  <a:pt x="39" y="31"/>
                  <a:pt x="37" y="33"/>
                  <a:pt x="35" y="32"/>
                </a:cubicBezTo>
                <a:close/>
                <a:moveTo>
                  <a:pt x="793" y="18"/>
                </a:moveTo>
                <a:cubicBezTo>
                  <a:pt x="787" y="18"/>
                  <a:pt x="783" y="17"/>
                  <a:pt x="778" y="18"/>
                </a:cubicBezTo>
                <a:cubicBezTo>
                  <a:pt x="783" y="19"/>
                  <a:pt x="788" y="19"/>
                  <a:pt x="793" y="18"/>
                </a:cubicBezTo>
                <a:close/>
                <a:moveTo>
                  <a:pt x="427" y="4"/>
                </a:moveTo>
                <a:cubicBezTo>
                  <a:pt x="426" y="4"/>
                  <a:pt x="426" y="4"/>
                  <a:pt x="425" y="4"/>
                </a:cubicBezTo>
                <a:cubicBezTo>
                  <a:pt x="420" y="4"/>
                  <a:pt x="425" y="5"/>
                  <a:pt x="427" y="4"/>
                </a:cubicBezTo>
                <a:close/>
                <a:moveTo>
                  <a:pt x="379" y="12"/>
                </a:moveTo>
                <a:cubicBezTo>
                  <a:pt x="398" y="11"/>
                  <a:pt x="419" y="12"/>
                  <a:pt x="436" y="11"/>
                </a:cubicBezTo>
                <a:cubicBezTo>
                  <a:pt x="417" y="11"/>
                  <a:pt x="400" y="11"/>
                  <a:pt x="382" y="12"/>
                </a:cubicBezTo>
                <a:cubicBezTo>
                  <a:pt x="381" y="12"/>
                  <a:pt x="379" y="11"/>
                  <a:pt x="379" y="12"/>
                </a:cubicBezTo>
                <a:close/>
                <a:moveTo>
                  <a:pt x="424" y="1"/>
                </a:moveTo>
                <a:cubicBezTo>
                  <a:pt x="426" y="1"/>
                  <a:pt x="419" y="0"/>
                  <a:pt x="419" y="1"/>
                </a:cubicBezTo>
                <a:cubicBezTo>
                  <a:pt x="421" y="1"/>
                  <a:pt x="422" y="2"/>
                  <a:pt x="424" y="1"/>
                </a:cubicBezTo>
                <a:close/>
                <a:moveTo>
                  <a:pt x="345" y="9"/>
                </a:moveTo>
                <a:cubicBezTo>
                  <a:pt x="345" y="10"/>
                  <a:pt x="343" y="9"/>
                  <a:pt x="343" y="10"/>
                </a:cubicBezTo>
                <a:cubicBezTo>
                  <a:pt x="357" y="9"/>
                  <a:pt x="373" y="9"/>
                  <a:pt x="386" y="8"/>
                </a:cubicBezTo>
                <a:cubicBezTo>
                  <a:pt x="378" y="8"/>
                  <a:pt x="367" y="9"/>
                  <a:pt x="359" y="9"/>
                </a:cubicBezTo>
                <a:cubicBezTo>
                  <a:pt x="357" y="7"/>
                  <a:pt x="353" y="8"/>
                  <a:pt x="350" y="8"/>
                </a:cubicBezTo>
                <a:cubicBezTo>
                  <a:pt x="350" y="9"/>
                  <a:pt x="352" y="9"/>
                  <a:pt x="351" y="9"/>
                </a:cubicBezTo>
                <a:cubicBezTo>
                  <a:pt x="350" y="8"/>
                  <a:pt x="349" y="8"/>
                  <a:pt x="349" y="9"/>
                </a:cubicBezTo>
                <a:cubicBezTo>
                  <a:pt x="347" y="8"/>
                  <a:pt x="342" y="9"/>
                  <a:pt x="340" y="9"/>
                </a:cubicBezTo>
                <a:cubicBezTo>
                  <a:pt x="338" y="9"/>
                  <a:pt x="345" y="9"/>
                  <a:pt x="345" y="9"/>
                </a:cubicBezTo>
                <a:close/>
                <a:moveTo>
                  <a:pt x="484" y="1"/>
                </a:moveTo>
                <a:cubicBezTo>
                  <a:pt x="482" y="1"/>
                  <a:pt x="479" y="0"/>
                  <a:pt x="478" y="1"/>
                </a:cubicBezTo>
                <a:cubicBezTo>
                  <a:pt x="479" y="1"/>
                  <a:pt x="483" y="2"/>
                  <a:pt x="484" y="1"/>
                </a:cubicBezTo>
                <a:close/>
                <a:moveTo>
                  <a:pt x="506" y="1"/>
                </a:moveTo>
                <a:cubicBezTo>
                  <a:pt x="503" y="1"/>
                  <a:pt x="500" y="0"/>
                  <a:pt x="498" y="1"/>
                </a:cubicBezTo>
                <a:cubicBezTo>
                  <a:pt x="501" y="1"/>
                  <a:pt x="503" y="2"/>
                  <a:pt x="506" y="1"/>
                </a:cubicBezTo>
                <a:close/>
                <a:moveTo>
                  <a:pt x="462" y="5"/>
                </a:moveTo>
                <a:cubicBezTo>
                  <a:pt x="463" y="4"/>
                  <a:pt x="461" y="4"/>
                  <a:pt x="462" y="4"/>
                </a:cubicBezTo>
                <a:cubicBezTo>
                  <a:pt x="452" y="3"/>
                  <a:pt x="443" y="4"/>
                  <a:pt x="436" y="5"/>
                </a:cubicBezTo>
                <a:cubicBezTo>
                  <a:pt x="446" y="4"/>
                  <a:pt x="455" y="5"/>
                  <a:pt x="462" y="5"/>
                </a:cubicBezTo>
                <a:close/>
                <a:moveTo>
                  <a:pt x="435" y="4"/>
                </a:moveTo>
                <a:cubicBezTo>
                  <a:pt x="433" y="4"/>
                  <a:pt x="429" y="4"/>
                  <a:pt x="429" y="5"/>
                </a:cubicBezTo>
                <a:cubicBezTo>
                  <a:pt x="432" y="4"/>
                  <a:pt x="433" y="5"/>
                  <a:pt x="435" y="4"/>
                </a:cubicBezTo>
                <a:close/>
                <a:moveTo>
                  <a:pt x="776" y="50"/>
                </a:moveTo>
                <a:cubicBezTo>
                  <a:pt x="781" y="50"/>
                  <a:pt x="783" y="50"/>
                  <a:pt x="787" y="50"/>
                </a:cubicBezTo>
                <a:cubicBezTo>
                  <a:pt x="786" y="49"/>
                  <a:pt x="789" y="50"/>
                  <a:pt x="789" y="50"/>
                </a:cubicBezTo>
                <a:cubicBezTo>
                  <a:pt x="791" y="50"/>
                  <a:pt x="791" y="50"/>
                  <a:pt x="792" y="49"/>
                </a:cubicBezTo>
                <a:cubicBezTo>
                  <a:pt x="794" y="49"/>
                  <a:pt x="800" y="50"/>
                  <a:pt x="800" y="48"/>
                </a:cubicBezTo>
                <a:cubicBezTo>
                  <a:pt x="792" y="48"/>
                  <a:pt x="781" y="47"/>
                  <a:pt x="776" y="50"/>
                </a:cubicBezTo>
                <a:close/>
                <a:moveTo>
                  <a:pt x="646" y="39"/>
                </a:moveTo>
                <a:cubicBezTo>
                  <a:pt x="649" y="39"/>
                  <a:pt x="652" y="39"/>
                  <a:pt x="655" y="38"/>
                </a:cubicBezTo>
                <a:cubicBezTo>
                  <a:pt x="652" y="38"/>
                  <a:pt x="648" y="37"/>
                  <a:pt x="646" y="39"/>
                </a:cubicBezTo>
                <a:close/>
                <a:moveTo>
                  <a:pt x="655" y="34"/>
                </a:moveTo>
                <a:cubicBezTo>
                  <a:pt x="653" y="34"/>
                  <a:pt x="650" y="33"/>
                  <a:pt x="648" y="34"/>
                </a:cubicBezTo>
                <a:cubicBezTo>
                  <a:pt x="650" y="34"/>
                  <a:pt x="653" y="34"/>
                  <a:pt x="655" y="34"/>
                </a:cubicBezTo>
                <a:close/>
                <a:moveTo>
                  <a:pt x="640" y="37"/>
                </a:moveTo>
                <a:cubicBezTo>
                  <a:pt x="648" y="36"/>
                  <a:pt x="653" y="38"/>
                  <a:pt x="661" y="36"/>
                </a:cubicBezTo>
                <a:cubicBezTo>
                  <a:pt x="653" y="36"/>
                  <a:pt x="648" y="36"/>
                  <a:pt x="640" y="37"/>
                </a:cubicBezTo>
                <a:close/>
                <a:moveTo>
                  <a:pt x="639" y="35"/>
                </a:moveTo>
                <a:cubicBezTo>
                  <a:pt x="644" y="35"/>
                  <a:pt x="649" y="36"/>
                  <a:pt x="654" y="35"/>
                </a:cubicBezTo>
                <a:cubicBezTo>
                  <a:pt x="650" y="35"/>
                  <a:pt x="644" y="35"/>
                  <a:pt x="639" y="35"/>
                </a:cubicBezTo>
                <a:close/>
                <a:moveTo>
                  <a:pt x="705" y="35"/>
                </a:moveTo>
                <a:cubicBezTo>
                  <a:pt x="693" y="35"/>
                  <a:pt x="684" y="34"/>
                  <a:pt x="673" y="36"/>
                </a:cubicBezTo>
                <a:cubicBezTo>
                  <a:pt x="679" y="36"/>
                  <a:pt x="684" y="37"/>
                  <a:pt x="690" y="36"/>
                </a:cubicBezTo>
                <a:cubicBezTo>
                  <a:pt x="694" y="36"/>
                  <a:pt x="697" y="37"/>
                  <a:pt x="700" y="36"/>
                </a:cubicBezTo>
                <a:cubicBezTo>
                  <a:pt x="702" y="36"/>
                  <a:pt x="705" y="36"/>
                  <a:pt x="705" y="35"/>
                </a:cubicBezTo>
                <a:close/>
                <a:moveTo>
                  <a:pt x="699" y="45"/>
                </a:moveTo>
                <a:cubicBezTo>
                  <a:pt x="704" y="44"/>
                  <a:pt x="697" y="44"/>
                  <a:pt x="696" y="45"/>
                </a:cubicBezTo>
                <a:cubicBezTo>
                  <a:pt x="697" y="45"/>
                  <a:pt x="697" y="45"/>
                  <a:pt x="697" y="45"/>
                </a:cubicBezTo>
                <a:cubicBezTo>
                  <a:pt x="698" y="45"/>
                  <a:pt x="698" y="45"/>
                  <a:pt x="699" y="45"/>
                </a:cubicBezTo>
                <a:close/>
                <a:moveTo>
                  <a:pt x="682" y="42"/>
                </a:moveTo>
                <a:cubicBezTo>
                  <a:pt x="687" y="42"/>
                  <a:pt x="695" y="43"/>
                  <a:pt x="699" y="41"/>
                </a:cubicBezTo>
                <a:cubicBezTo>
                  <a:pt x="693" y="41"/>
                  <a:pt x="687" y="41"/>
                  <a:pt x="682" y="42"/>
                </a:cubicBezTo>
                <a:close/>
                <a:moveTo>
                  <a:pt x="683" y="45"/>
                </a:moveTo>
                <a:cubicBezTo>
                  <a:pt x="682" y="45"/>
                  <a:pt x="682" y="45"/>
                  <a:pt x="683" y="45"/>
                </a:cubicBezTo>
                <a:cubicBezTo>
                  <a:pt x="687" y="45"/>
                  <a:pt x="691" y="46"/>
                  <a:pt x="694" y="45"/>
                </a:cubicBezTo>
                <a:cubicBezTo>
                  <a:pt x="694" y="45"/>
                  <a:pt x="694" y="45"/>
                  <a:pt x="693" y="45"/>
                </a:cubicBezTo>
                <a:cubicBezTo>
                  <a:pt x="690" y="45"/>
                  <a:pt x="686" y="45"/>
                  <a:pt x="683" y="45"/>
                </a:cubicBezTo>
                <a:close/>
                <a:moveTo>
                  <a:pt x="692" y="30"/>
                </a:moveTo>
                <a:cubicBezTo>
                  <a:pt x="695" y="31"/>
                  <a:pt x="698" y="29"/>
                  <a:pt x="701" y="29"/>
                </a:cubicBezTo>
                <a:cubicBezTo>
                  <a:pt x="700" y="29"/>
                  <a:pt x="701" y="29"/>
                  <a:pt x="701" y="28"/>
                </a:cubicBezTo>
                <a:cubicBezTo>
                  <a:pt x="699" y="28"/>
                  <a:pt x="698" y="27"/>
                  <a:pt x="697" y="28"/>
                </a:cubicBezTo>
                <a:cubicBezTo>
                  <a:pt x="697" y="29"/>
                  <a:pt x="699" y="28"/>
                  <a:pt x="700" y="29"/>
                </a:cubicBezTo>
                <a:cubicBezTo>
                  <a:pt x="697" y="29"/>
                  <a:pt x="691" y="29"/>
                  <a:pt x="692" y="30"/>
                </a:cubicBezTo>
                <a:close/>
                <a:moveTo>
                  <a:pt x="686" y="28"/>
                </a:moveTo>
                <a:cubicBezTo>
                  <a:pt x="686" y="28"/>
                  <a:pt x="686" y="28"/>
                  <a:pt x="685" y="28"/>
                </a:cubicBezTo>
                <a:cubicBezTo>
                  <a:pt x="680" y="28"/>
                  <a:pt x="686" y="29"/>
                  <a:pt x="687" y="28"/>
                </a:cubicBezTo>
                <a:cubicBezTo>
                  <a:pt x="687" y="29"/>
                  <a:pt x="686" y="28"/>
                  <a:pt x="686" y="28"/>
                </a:cubicBezTo>
                <a:close/>
                <a:moveTo>
                  <a:pt x="674" y="34"/>
                </a:moveTo>
                <a:cubicBezTo>
                  <a:pt x="673" y="35"/>
                  <a:pt x="670" y="34"/>
                  <a:pt x="670" y="35"/>
                </a:cubicBezTo>
                <a:cubicBezTo>
                  <a:pt x="671" y="36"/>
                  <a:pt x="674" y="35"/>
                  <a:pt x="674" y="34"/>
                </a:cubicBezTo>
                <a:close/>
                <a:moveTo>
                  <a:pt x="693" y="32"/>
                </a:moveTo>
                <a:cubicBezTo>
                  <a:pt x="700" y="32"/>
                  <a:pt x="708" y="32"/>
                  <a:pt x="714" y="32"/>
                </a:cubicBezTo>
                <a:cubicBezTo>
                  <a:pt x="708" y="31"/>
                  <a:pt x="699" y="31"/>
                  <a:pt x="693" y="32"/>
                </a:cubicBezTo>
                <a:close/>
                <a:moveTo>
                  <a:pt x="669" y="32"/>
                </a:moveTo>
                <a:cubicBezTo>
                  <a:pt x="669" y="32"/>
                  <a:pt x="666" y="32"/>
                  <a:pt x="664" y="33"/>
                </a:cubicBezTo>
                <a:cubicBezTo>
                  <a:pt x="666" y="32"/>
                  <a:pt x="667" y="33"/>
                  <a:pt x="669" y="33"/>
                </a:cubicBezTo>
                <a:cubicBezTo>
                  <a:pt x="667" y="33"/>
                  <a:pt x="672" y="32"/>
                  <a:pt x="669" y="32"/>
                </a:cubicBezTo>
                <a:close/>
                <a:moveTo>
                  <a:pt x="680" y="29"/>
                </a:moveTo>
                <a:cubicBezTo>
                  <a:pt x="678" y="27"/>
                  <a:pt x="671" y="29"/>
                  <a:pt x="664" y="29"/>
                </a:cubicBezTo>
                <a:cubicBezTo>
                  <a:pt x="669" y="30"/>
                  <a:pt x="675" y="29"/>
                  <a:pt x="680" y="29"/>
                </a:cubicBezTo>
                <a:close/>
                <a:moveTo>
                  <a:pt x="663" y="34"/>
                </a:moveTo>
                <a:cubicBezTo>
                  <a:pt x="673" y="34"/>
                  <a:pt x="673" y="34"/>
                  <a:pt x="673" y="34"/>
                </a:cubicBezTo>
                <a:cubicBezTo>
                  <a:pt x="675" y="34"/>
                  <a:pt x="674" y="33"/>
                  <a:pt x="672" y="33"/>
                </a:cubicBezTo>
                <a:cubicBezTo>
                  <a:pt x="669" y="33"/>
                  <a:pt x="662" y="34"/>
                  <a:pt x="661" y="34"/>
                </a:cubicBezTo>
                <a:cubicBezTo>
                  <a:pt x="661" y="34"/>
                  <a:pt x="662" y="34"/>
                  <a:pt x="663" y="34"/>
                </a:cubicBezTo>
                <a:close/>
                <a:moveTo>
                  <a:pt x="248" y="59"/>
                </a:moveTo>
                <a:cubicBezTo>
                  <a:pt x="249" y="59"/>
                  <a:pt x="251" y="58"/>
                  <a:pt x="251" y="59"/>
                </a:cubicBezTo>
                <a:cubicBezTo>
                  <a:pt x="254" y="57"/>
                  <a:pt x="259" y="60"/>
                  <a:pt x="262" y="57"/>
                </a:cubicBezTo>
                <a:cubicBezTo>
                  <a:pt x="258" y="58"/>
                  <a:pt x="250" y="56"/>
                  <a:pt x="248" y="59"/>
                </a:cubicBezTo>
                <a:close/>
                <a:moveTo>
                  <a:pt x="372" y="47"/>
                </a:moveTo>
                <a:cubicBezTo>
                  <a:pt x="374" y="47"/>
                  <a:pt x="379" y="47"/>
                  <a:pt x="376" y="46"/>
                </a:cubicBezTo>
                <a:cubicBezTo>
                  <a:pt x="377" y="46"/>
                  <a:pt x="378" y="46"/>
                  <a:pt x="379" y="45"/>
                </a:cubicBezTo>
                <a:cubicBezTo>
                  <a:pt x="374" y="45"/>
                  <a:pt x="368" y="44"/>
                  <a:pt x="365" y="47"/>
                </a:cubicBezTo>
                <a:cubicBezTo>
                  <a:pt x="366" y="48"/>
                  <a:pt x="369" y="47"/>
                  <a:pt x="372" y="47"/>
                </a:cubicBezTo>
                <a:close/>
                <a:moveTo>
                  <a:pt x="734" y="17"/>
                </a:moveTo>
                <a:cubicBezTo>
                  <a:pt x="732" y="17"/>
                  <a:pt x="738" y="17"/>
                  <a:pt x="738" y="16"/>
                </a:cubicBezTo>
                <a:cubicBezTo>
                  <a:pt x="736" y="17"/>
                  <a:pt x="736" y="16"/>
                  <a:pt x="734" y="17"/>
                </a:cubicBezTo>
                <a:close/>
                <a:moveTo>
                  <a:pt x="414" y="40"/>
                </a:moveTo>
                <a:cubicBezTo>
                  <a:pt x="418" y="40"/>
                  <a:pt x="425" y="40"/>
                  <a:pt x="429" y="40"/>
                </a:cubicBezTo>
                <a:cubicBezTo>
                  <a:pt x="426" y="39"/>
                  <a:pt x="418" y="40"/>
                  <a:pt x="414" y="40"/>
                </a:cubicBezTo>
                <a:close/>
                <a:moveTo>
                  <a:pt x="732" y="53"/>
                </a:moveTo>
                <a:cubicBezTo>
                  <a:pt x="732" y="53"/>
                  <a:pt x="733" y="53"/>
                  <a:pt x="733" y="53"/>
                </a:cubicBezTo>
                <a:cubicBezTo>
                  <a:pt x="729" y="52"/>
                  <a:pt x="726" y="53"/>
                  <a:pt x="723" y="52"/>
                </a:cubicBezTo>
                <a:cubicBezTo>
                  <a:pt x="726" y="52"/>
                  <a:pt x="729" y="52"/>
                  <a:pt x="731" y="51"/>
                </a:cubicBezTo>
                <a:cubicBezTo>
                  <a:pt x="728" y="51"/>
                  <a:pt x="725" y="52"/>
                  <a:pt x="722" y="51"/>
                </a:cubicBezTo>
                <a:cubicBezTo>
                  <a:pt x="727" y="51"/>
                  <a:pt x="735" y="51"/>
                  <a:pt x="740" y="50"/>
                </a:cubicBezTo>
                <a:cubicBezTo>
                  <a:pt x="739" y="50"/>
                  <a:pt x="739" y="50"/>
                  <a:pt x="739" y="49"/>
                </a:cubicBezTo>
                <a:cubicBezTo>
                  <a:pt x="741" y="49"/>
                  <a:pt x="742" y="49"/>
                  <a:pt x="744" y="49"/>
                </a:cubicBezTo>
                <a:cubicBezTo>
                  <a:pt x="747" y="50"/>
                  <a:pt x="746" y="48"/>
                  <a:pt x="748" y="48"/>
                </a:cubicBezTo>
                <a:cubicBezTo>
                  <a:pt x="747" y="48"/>
                  <a:pt x="747" y="48"/>
                  <a:pt x="746" y="48"/>
                </a:cubicBezTo>
                <a:cubicBezTo>
                  <a:pt x="733" y="48"/>
                  <a:pt x="717" y="49"/>
                  <a:pt x="708" y="48"/>
                </a:cubicBezTo>
                <a:cubicBezTo>
                  <a:pt x="714" y="47"/>
                  <a:pt x="724" y="49"/>
                  <a:pt x="730" y="47"/>
                </a:cubicBezTo>
                <a:cubicBezTo>
                  <a:pt x="727" y="47"/>
                  <a:pt x="724" y="47"/>
                  <a:pt x="723" y="46"/>
                </a:cubicBezTo>
                <a:cubicBezTo>
                  <a:pt x="723" y="45"/>
                  <a:pt x="727" y="47"/>
                  <a:pt x="728" y="45"/>
                </a:cubicBezTo>
                <a:cubicBezTo>
                  <a:pt x="720" y="46"/>
                  <a:pt x="710" y="44"/>
                  <a:pt x="704" y="47"/>
                </a:cubicBezTo>
                <a:cubicBezTo>
                  <a:pt x="704" y="47"/>
                  <a:pt x="705" y="46"/>
                  <a:pt x="705" y="47"/>
                </a:cubicBezTo>
                <a:cubicBezTo>
                  <a:pt x="699" y="48"/>
                  <a:pt x="695" y="47"/>
                  <a:pt x="690" y="48"/>
                </a:cubicBezTo>
                <a:cubicBezTo>
                  <a:pt x="690" y="48"/>
                  <a:pt x="691" y="48"/>
                  <a:pt x="690" y="48"/>
                </a:cubicBezTo>
                <a:cubicBezTo>
                  <a:pt x="690" y="49"/>
                  <a:pt x="687" y="48"/>
                  <a:pt x="686" y="48"/>
                </a:cubicBezTo>
                <a:cubicBezTo>
                  <a:pt x="686" y="48"/>
                  <a:pt x="686" y="48"/>
                  <a:pt x="686" y="48"/>
                </a:cubicBezTo>
                <a:cubicBezTo>
                  <a:pt x="683" y="49"/>
                  <a:pt x="675" y="48"/>
                  <a:pt x="672" y="49"/>
                </a:cubicBezTo>
                <a:cubicBezTo>
                  <a:pt x="673" y="51"/>
                  <a:pt x="675" y="48"/>
                  <a:pt x="677" y="50"/>
                </a:cubicBezTo>
                <a:cubicBezTo>
                  <a:pt x="678" y="49"/>
                  <a:pt x="679" y="49"/>
                  <a:pt x="680" y="49"/>
                </a:cubicBezTo>
                <a:cubicBezTo>
                  <a:pt x="688" y="50"/>
                  <a:pt x="695" y="48"/>
                  <a:pt x="701" y="49"/>
                </a:cubicBezTo>
                <a:cubicBezTo>
                  <a:pt x="697" y="50"/>
                  <a:pt x="692" y="49"/>
                  <a:pt x="688" y="50"/>
                </a:cubicBezTo>
                <a:cubicBezTo>
                  <a:pt x="691" y="51"/>
                  <a:pt x="693" y="52"/>
                  <a:pt x="697" y="51"/>
                </a:cubicBezTo>
                <a:cubicBezTo>
                  <a:pt x="697" y="51"/>
                  <a:pt x="697" y="51"/>
                  <a:pt x="697" y="51"/>
                </a:cubicBezTo>
                <a:cubicBezTo>
                  <a:pt x="700" y="51"/>
                  <a:pt x="703" y="50"/>
                  <a:pt x="705" y="52"/>
                </a:cubicBezTo>
                <a:cubicBezTo>
                  <a:pt x="690" y="52"/>
                  <a:pt x="678" y="54"/>
                  <a:pt x="665" y="53"/>
                </a:cubicBezTo>
                <a:cubicBezTo>
                  <a:pt x="664" y="53"/>
                  <a:pt x="665" y="54"/>
                  <a:pt x="664" y="54"/>
                </a:cubicBezTo>
                <a:cubicBezTo>
                  <a:pt x="661" y="53"/>
                  <a:pt x="656" y="53"/>
                  <a:pt x="653" y="53"/>
                </a:cubicBezTo>
                <a:cubicBezTo>
                  <a:pt x="647" y="53"/>
                  <a:pt x="639" y="55"/>
                  <a:pt x="635" y="53"/>
                </a:cubicBezTo>
                <a:cubicBezTo>
                  <a:pt x="640" y="53"/>
                  <a:pt x="645" y="53"/>
                  <a:pt x="650" y="53"/>
                </a:cubicBezTo>
                <a:cubicBezTo>
                  <a:pt x="651" y="53"/>
                  <a:pt x="650" y="52"/>
                  <a:pt x="651" y="52"/>
                </a:cubicBezTo>
                <a:cubicBezTo>
                  <a:pt x="659" y="51"/>
                  <a:pt x="666" y="52"/>
                  <a:pt x="672" y="51"/>
                </a:cubicBezTo>
                <a:cubicBezTo>
                  <a:pt x="670" y="51"/>
                  <a:pt x="671" y="50"/>
                  <a:pt x="672" y="49"/>
                </a:cubicBezTo>
                <a:cubicBezTo>
                  <a:pt x="662" y="49"/>
                  <a:pt x="655" y="50"/>
                  <a:pt x="645" y="49"/>
                </a:cubicBezTo>
                <a:cubicBezTo>
                  <a:pt x="658" y="48"/>
                  <a:pt x="675" y="48"/>
                  <a:pt x="688" y="47"/>
                </a:cubicBezTo>
                <a:cubicBezTo>
                  <a:pt x="689" y="47"/>
                  <a:pt x="694" y="46"/>
                  <a:pt x="691" y="46"/>
                </a:cubicBezTo>
                <a:cubicBezTo>
                  <a:pt x="673" y="46"/>
                  <a:pt x="653" y="47"/>
                  <a:pt x="636" y="47"/>
                </a:cubicBezTo>
                <a:cubicBezTo>
                  <a:pt x="649" y="46"/>
                  <a:pt x="661" y="46"/>
                  <a:pt x="674" y="46"/>
                </a:cubicBezTo>
                <a:cubicBezTo>
                  <a:pt x="675" y="46"/>
                  <a:pt x="676" y="46"/>
                  <a:pt x="675" y="45"/>
                </a:cubicBezTo>
                <a:cubicBezTo>
                  <a:pt x="669" y="45"/>
                  <a:pt x="669" y="45"/>
                  <a:pt x="669" y="45"/>
                </a:cubicBezTo>
                <a:cubicBezTo>
                  <a:pt x="667" y="44"/>
                  <a:pt x="664" y="45"/>
                  <a:pt x="662" y="45"/>
                </a:cubicBezTo>
                <a:cubicBezTo>
                  <a:pt x="662" y="45"/>
                  <a:pt x="661" y="44"/>
                  <a:pt x="660" y="45"/>
                </a:cubicBezTo>
                <a:cubicBezTo>
                  <a:pt x="661" y="45"/>
                  <a:pt x="661" y="45"/>
                  <a:pt x="660" y="45"/>
                </a:cubicBezTo>
                <a:cubicBezTo>
                  <a:pt x="660" y="45"/>
                  <a:pt x="660" y="44"/>
                  <a:pt x="660" y="44"/>
                </a:cubicBezTo>
                <a:cubicBezTo>
                  <a:pt x="658" y="44"/>
                  <a:pt x="654" y="44"/>
                  <a:pt x="652" y="43"/>
                </a:cubicBezTo>
                <a:cubicBezTo>
                  <a:pt x="653" y="43"/>
                  <a:pt x="655" y="43"/>
                  <a:pt x="655" y="42"/>
                </a:cubicBezTo>
                <a:cubicBezTo>
                  <a:pt x="654" y="43"/>
                  <a:pt x="654" y="42"/>
                  <a:pt x="653" y="41"/>
                </a:cubicBezTo>
                <a:cubicBezTo>
                  <a:pt x="648" y="42"/>
                  <a:pt x="643" y="41"/>
                  <a:pt x="640" y="43"/>
                </a:cubicBezTo>
                <a:cubicBezTo>
                  <a:pt x="642" y="44"/>
                  <a:pt x="645" y="44"/>
                  <a:pt x="647" y="45"/>
                </a:cubicBezTo>
                <a:cubicBezTo>
                  <a:pt x="637" y="46"/>
                  <a:pt x="625" y="46"/>
                  <a:pt x="616" y="46"/>
                </a:cubicBezTo>
                <a:cubicBezTo>
                  <a:pt x="623" y="44"/>
                  <a:pt x="632" y="45"/>
                  <a:pt x="638" y="44"/>
                </a:cubicBezTo>
                <a:cubicBezTo>
                  <a:pt x="623" y="44"/>
                  <a:pt x="605" y="44"/>
                  <a:pt x="592" y="43"/>
                </a:cubicBezTo>
                <a:cubicBezTo>
                  <a:pt x="593" y="43"/>
                  <a:pt x="593" y="44"/>
                  <a:pt x="592" y="44"/>
                </a:cubicBezTo>
                <a:cubicBezTo>
                  <a:pt x="591" y="44"/>
                  <a:pt x="593" y="42"/>
                  <a:pt x="591" y="42"/>
                </a:cubicBezTo>
                <a:cubicBezTo>
                  <a:pt x="590" y="44"/>
                  <a:pt x="586" y="44"/>
                  <a:pt x="585" y="43"/>
                </a:cubicBezTo>
                <a:cubicBezTo>
                  <a:pt x="587" y="43"/>
                  <a:pt x="589" y="43"/>
                  <a:pt x="589" y="42"/>
                </a:cubicBezTo>
                <a:cubicBezTo>
                  <a:pt x="608" y="42"/>
                  <a:pt x="633" y="41"/>
                  <a:pt x="650" y="41"/>
                </a:cubicBezTo>
                <a:cubicBezTo>
                  <a:pt x="649" y="39"/>
                  <a:pt x="644" y="40"/>
                  <a:pt x="642" y="40"/>
                </a:cubicBezTo>
                <a:cubicBezTo>
                  <a:pt x="642" y="39"/>
                  <a:pt x="644" y="40"/>
                  <a:pt x="643" y="39"/>
                </a:cubicBezTo>
                <a:cubicBezTo>
                  <a:pt x="627" y="40"/>
                  <a:pt x="611" y="40"/>
                  <a:pt x="592" y="40"/>
                </a:cubicBezTo>
                <a:cubicBezTo>
                  <a:pt x="592" y="39"/>
                  <a:pt x="594" y="39"/>
                  <a:pt x="592" y="39"/>
                </a:cubicBezTo>
                <a:cubicBezTo>
                  <a:pt x="583" y="39"/>
                  <a:pt x="575" y="40"/>
                  <a:pt x="565" y="39"/>
                </a:cubicBezTo>
                <a:cubicBezTo>
                  <a:pt x="576" y="38"/>
                  <a:pt x="588" y="38"/>
                  <a:pt x="599" y="38"/>
                </a:cubicBezTo>
                <a:cubicBezTo>
                  <a:pt x="602" y="38"/>
                  <a:pt x="605" y="39"/>
                  <a:pt x="607" y="37"/>
                </a:cubicBezTo>
                <a:cubicBezTo>
                  <a:pt x="604" y="36"/>
                  <a:pt x="603" y="37"/>
                  <a:pt x="602" y="36"/>
                </a:cubicBezTo>
                <a:cubicBezTo>
                  <a:pt x="602" y="36"/>
                  <a:pt x="603" y="37"/>
                  <a:pt x="603" y="35"/>
                </a:cubicBezTo>
                <a:cubicBezTo>
                  <a:pt x="595" y="35"/>
                  <a:pt x="586" y="36"/>
                  <a:pt x="579" y="35"/>
                </a:cubicBezTo>
                <a:cubicBezTo>
                  <a:pt x="582" y="34"/>
                  <a:pt x="591" y="36"/>
                  <a:pt x="593" y="34"/>
                </a:cubicBezTo>
                <a:cubicBezTo>
                  <a:pt x="594" y="33"/>
                  <a:pt x="596" y="35"/>
                  <a:pt x="597" y="34"/>
                </a:cubicBezTo>
                <a:cubicBezTo>
                  <a:pt x="595" y="34"/>
                  <a:pt x="599" y="34"/>
                  <a:pt x="598" y="33"/>
                </a:cubicBezTo>
                <a:cubicBezTo>
                  <a:pt x="596" y="33"/>
                  <a:pt x="595" y="34"/>
                  <a:pt x="594" y="33"/>
                </a:cubicBezTo>
                <a:cubicBezTo>
                  <a:pt x="596" y="33"/>
                  <a:pt x="598" y="32"/>
                  <a:pt x="601" y="33"/>
                </a:cubicBezTo>
                <a:cubicBezTo>
                  <a:pt x="601" y="33"/>
                  <a:pt x="600" y="33"/>
                  <a:pt x="599" y="34"/>
                </a:cubicBezTo>
                <a:cubicBezTo>
                  <a:pt x="600" y="34"/>
                  <a:pt x="601" y="33"/>
                  <a:pt x="601" y="34"/>
                </a:cubicBezTo>
                <a:cubicBezTo>
                  <a:pt x="600" y="34"/>
                  <a:pt x="597" y="34"/>
                  <a:pt x="598" y="34"/>
                </a:cubicBezTo>
                <a:cubicBezTo>
                  <a:pt x="604" y="34"/>
                  <a:pt x="607" y="34"/>
                  <a:pt x="611" y="34"/>
                </a:cubicBezTo>
                <a:cubicBezTo>
                  <a:pt x="627" y="34"/>
                  <a:pt x="642" y="32"/>
                  <a:pt x="657" y="32"/>
                </a:cubicBezTo>
                <a:cubicBezTo>
                  <a:pt x="656" y="31"/>
                  <a:pt x="651" y="32"/>
                  <a:pt x="650" y="31"/>
                </a:cubicBezTo>
                <a:cubicBezTo>
                  <a:pt x="650" y="31"/>
                  <a:pt x="652" y="30"/>
                  <a:pt x="650" y="30"/>
                </a:cubicBezTo>
                <a:cubicBezTo>
                  <a:pt x="649" y="30"/>
                  <a:pt x="649" y="30"/>
                  <a:pt x="649" y="30"/>
                </a:cubicBezTo>
                <a:cubicBezTo>
                  <a:pt x="648" y="31"/>
                  <a:pt x="651" y="31"/>
                  <a:pt x="650" y="31"/>
                </a:cubicBezTo>
                <a:cubicBezTo>
                  <a:pt x="647" y="30"/>
                  <a:pt x="645" y="31"/>
                  <a:pt x="643" y="29"/>
                </a:cubicBezTo>
                <a:cubicBezTo>
                  <a:pt x="645" y="28"/>
                  <a:pt x="648" y="29"/>
                  <a:pt x="650" y="29"/>
                </a:cubicBezTo>
                <a:cubicBezTo>
                  <a:pt x="649" y="29"/>
                  <a:pt x="648" y="29"/>
                  <a:pt x="648" y="30"/>
                </a:cubicBezTo>
                <a:cubicBezTo>
                  <a:pt x="649" y="29"/>
                  <a:pt x="653" y="30"/>
                  <a:pt x="652" y="29"/>
                </a:cubicBezTo>
                <a:cubicBezTo>
                  <a:pt x="654" y="30"/>
                  <a:pt x="655" y="28"/>
                  <a:pt x="658" y="29"/>
                </a:cubicBezTo>
                <a:cubicBezTo>
                  <a:pt x="658" y="30"/>
                  <a:pt x="657" y="28"/>
                  <a:pt x="657" y="29"/>
                </a:cubicBezTo>
                <a:cubicBezTo>
                  <a:pt x="664" y="27"/>
                  <a:pt x="673" y="28"/>
                  <a:pt x="682" y="28"/>
                </a:cubicBezTo>
                <a:cubicBezTo>
                  <a:pt x="682" y="29"/>
                  <a:pt x="682" y="29"/>
                  <a:pt x="682" y="29"/>
                </a:cubicBezTo>
                <a:cubicBezTo>
                  <a:pt x="683" y="28"/>
                  <a:pt x="682" y="29"/>
                  <a:pt x="682" y="28"/>
                </a:cubicBezTo>
                <a:cubicBezTo>
                  <a:pt x="686" y="28"/>
                  <a:pt x="691" y="27"/>
                  <a:pt x="693" y="28"/>
                </a:cubicBezTo>
                <a:cubicBezTo>
                  <a:pt x="692" y="28"/>
                  <a:pt x="690" y="28"/>
                  <a:pt x="690" y="29"/>
                </a:cubicBezTo>
                <a:cubicBezTo>
                  <a:pt x="693" y="29"/>
                  <a:pt x="693" y="29"/>
                  <a:pt x="696" y="29"/>
                </a:cubicBezTo>
                <a:cubicBezTo>
                  <a:pt x="696" y="27"/>
                  <a:pt x="693" y="29"/>
                  <a:pt x="693" y="27"/>
                </a:cubicBezTo>
                <a:cubicBezTo>
                  <a:pt x="699" y="27"/>
                  <a:pt x="708" y="26"/>
                  <a:pt x="716" y="26"/>
                </a:cubicBezTo>
                <a:cubicBezTo>
                  <a:pt x="709" y="24"/>
                  <a:pt x="695" y="27"/>
                  <a:pt x="686" y="25"/>
                </a:cubicBezTo>
                <a:cubicBezTo>
                  <a:pt x="694" y="25"/>
                  <a:pt x="707" y="24"/>
                  <a:pt x="716" y="24"/>
                </a:cubicBezTo>
                <a:cubicBezTo>
                  <a:pt x="719" y="24"/>
                  <a:pt x="721" y="24"/>
                  <a:pt x="720" y="23"/>
                </a:cubicBezTo>
                <a:cubicBezTo>
                  <a:pt x="716" y="23"/>
                  <a:pt x="708" y="24"/>
                  <a:pt x="706" y="23"/>
                </a:cubicBezTo>
                <a:cubicBezTo>
                  <a:pt x="701" y="22"/>
                  <a:pt x="696" y="22"/>
                  <a:pt x="692" y="24"/>
                </a:cubicBezTo>
                <a:cubicBezTo>
                  <a:pt x="691" y="22"/>
                  <a:pt x="688" y="23"/>
                  <a:pt x="687" y="24"/>
                </a:cubicBezTo>
                <a:cubicBezTo>
                  <a:pt x="683" y="23"/>
                  <a:pt x="674" y="23"/>
                  <a:pt x="668" y="24"/>
                </a:cubicBezTo>
                <a:cubicBezTo>
                  <a:pt x="673" y="24"/>
                  <a:pt x="677" y="23"/>
                  <a:pt x="682" y="24"/>
                </a:cubicBezTo>
                <a:cubicBezTo>
                  <a:pt x="681" y="24"/>
                  <a:pt x="681" y="24"/>
                  <a:pt x="682" y="25"/>
                </a:cubicBezTo>
                <a:cubicBezTo>
                  <a:pt x="676" y="25"/>
                  <a:pt x="667" y="26"/>
                  <a:pt x="664" y="25"/>
                </a:cubicBezTo>
                <a:cubicBezTo>
                  <a:pt x="664" y="24"/>
                  <a:pt x="665" y="24"/>
                  <a:pt x="665" y="24"/>
                </a:cubicBezTo>
                <a:cubicBezTo>
                  <a:pt x="656" y="23"/>
                  <a:pt x="648" y="24"/>
                  <a:pt x="639" y="23"/>
                </a:cubicBezTo>
                <a:cubicBezTo>
                  <a:pt x="671" y="22"/>
                  <a:pt x="716" y="22"/>
                  <a:pt x="747" y="20"/>
                </a:cubicBezTo>
                <a:cubicBezTo>
                  <a:pt x="746" y="20"/>
                  <a:pt x="746" y="20"/>
                  <a:pt x="746" y="19"/>
                </a:cubicBezTo>
                <a:cubicBezTo>
                  <a:pt x="747" y="18"/>
                  <a:pt x="748" y="21"/>
                  <a:pt x="749" y="20"/>
                </a:cubicBezTo>
                <a:cubicBezTo>
                  <a:pt x="749" y="20"/>
                  <a:pt x="748" y="19"/>
                  <a:pt x="749" y="19"/>
                </a:cubicBezTo>
                <a:cubicBezTo>
                  <a:pt x="750" y="20"/>
                  <a:pt x="750" y="19"/>
                  <a:pt x="751" y="20"/>
                </a:cubicBezTo>
                <a:cubicBezTo>
                  <a:pt x="752" y="20"/>
                  <a:pt x="751" y="19"/>
                  <a:pt x="752" y="19"/>
                </a:cubicBezTo>
                <a:cubicBezTo>
                  <a:pt x="753" y="19"/>
                  <a:pt x="751" y="20"/>
                  <a:pt x="753" y="20"/>
                </a:cubicBezTo>
                <a:cubicBezTo>
                  <a:pt x="757" y="20"/>
                  <a:pt x="761" y="21"/>
                  <a:pt x="762" y="19"/>
                </a:cubicBezTo>
                <a:cubicBezTo>
                  <a:pt x="756" y="18"/>
                  <a:pt x="746" y="19"/>
                  <a:pt x="738" y="19"/>
                </a:cubicBezTo>
                <a:cubicBezTo>
                  <a:pt x="737" y="19"/>
                  <a:pt x="738" y="18"/>
                  <a:pt x="737" y="18"/>
                </a:cubicBezTo>
                <a:cubicBezTo>
                  <a:pt x="736" y="18"/>
                  <a:pt x="737" y="19"/>
                  <a:pt x="736" y="19"/>
                </a:cubicBezTo>
                <a:cubicBezTo>
                  <a:pt x="734" y="17"/>
                  <a:pt x="731" y="19"/>
                  <a:pt x="729" y="19"/>
                </a:cubicBezTo>
                <a:cubicBezTo>
                  <a:pt x="729" y="19"/>
                  <a:pt x="729" y="19"/>
                  <a:pt x="729" y="19"/>
                </a:cubicBezTo>
                <a:cubicBezTo>
                  <a:pt x="721" y="20"/>
                  <a:pt x="711" y="19"/>
                  <a:pt x="700" y="20"/>
                </a:cubicBezTo>
                <a:cubicBezTo>
                  <a:pt x="700" y="19"/>
                  <a:pt x="699" y="18"/>
                  <a:pt x="699" y="19"/>
                </a:cubicBezTo>
                <a:cubicBezTo>
                  <a:pt x="701" y="20"/>
                  <a:pt x="696" y="20"/>
                  <a:pt x="696" y="19"/>
                </a:cubicBezTo>
                <a:cubicBezTo>
                  <a:pt x="697" y="19"/>
                  <a:pt x="698" y="20"/>
                  <a:pt x="698" y="19"/>
                </a:cubicBezTo>
                <a:cubicBezTo>
                  <a:pt x="697" y="19"/>
                  <a:pt x="697" y="18"/>
                  <a:pt x="697" y="18"/>
                </a:cubicBezTo>
                <a:cubicBezTo>
                  <a:pt x="708" y="18"/>
                  <a:pt x="716" y="17"/>
                  <a:pt x="726" y="17"/>
                </a:cubicBezTo>
                <a:cubicBezTo>
                  <a:pt x="727" y="17"/>
                  <a:pt x="729" y="18"/>
                  <a:pt x="729" y="17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725" y="16"/>
                  <a:pt x="724" y="17"/>
                  <a:pt x="723" y="17"/>
                </a:cubicBezTo>
                <a:cubicBezTo>
                  <a:pt x="723" y="16"/>
                  <a:pt x="724" y="16"/>
                  <a:pt x="724" y="16"/>
                </a:cubicBezTo>
                <a:cubicBezTo>
                  <a:pt x="718" y="15"/>
                  <a:pt x="711" y="16"/>
                  <a:pt x="704" y="16"/>
                </a:cubicBezTo>
                <a:cubicBezTo>
                  <a:pt x="702" y="16"/>
                  <a:pt x="698" y="16"/>
                  <a:pt x="698" y="15"/>
                </a:cubicBezTo>
                <a:cubicBezTo>
                  <a:pt x="708" y="14"/>
                  <a:pt x="722" y="14"/>
                  <a:pt x="733" y="12"/>
                </a:cubicBezTo>
                <a:cubicBezTo>
                  <a:pt x="732" y="11"/>
                  <a:pt x="730" y="13"/>
                  <a:pt x="729" y="12"/>
                </a:cubicBezTo>
                <a:cubicBezTo>
                  <a:pt x="731" y="11"/>
                  <a:pt x="732" y="11"/>
                  <a:pt x="734" y="11"/>
                </a:cubicBezTo>
                <a:cubicBezTo>
                  <a:pt x="747" y="11"/>
                  <a:pt x="760" y="10"/>
                  <a:pt x="772" y="9"/>
                </a:cubicBezTo>
                <a:cubicBezTo>
                  <a:pt x="771" y="9"/>
                  <a:pt x="769" y="9"/>
                  <a:pt x="771" y="9"/>
                </a:cubicBezTo>
                <a:cubicBezTo>
                  <a:pt x="770" y="8"/>
                  <a:pt x="769" y="9"/>
                  <a:pt x="769" y="9"/>
                </a:cubicBezTo>
                <a:cubicBezTo>
                  <a:pt x="767" y="10"/>
                  <a:pt x="764" y="8"/>
                  <a:pt x="762" y="9"/>
                </a:cubicBezTo>
                <a:cubicBezTo>
                  <a:pt x="759" y="9"/>
                  <a:pt x="756" y="10"/>
                  <a:pt x="754" y="9"/>
                </a:cubicBezTo>
                <a:cubicBezTo>
                  <a:pt x="754" y="9"/>
                  <a:pt x="754" y="9"/>
                  <a:pt x="754" y="10"/>
                </a:cubicBezTo>
                <a:cubicBezTo>
                  <a:pt x="750" y="9"/>
                  <a:pt x="742" y="10"/>
                  <a:pt x="737" y="10"/>
                </a:cubicBezTo>
                <a:cubicBezTo>
                  <a:pt x="737" y="9"/>
                  <a:pt x="739" y="8"/>
                  <a:pt x="737" y="8"/>
                </a:cubicBezTo>
                <a:cubicBezTo>
                  <a:pt x="737" y="9"/>
                  <a:pt x="737" y="9"/>
                  <a:pt x="737" y="9"/>
                </a:cubicBezTo>
                <a:cubicBezTo>
                  <a:pt x="735" y="9"/>
                  <a:pt x="737" y="9"/>
                  <a:pt x="737" y="10"/>
                </a:cubicBezTo>
                <a:cubicBezTo>
                  <a:pt x="733" y="9"/>
                  <a:pt x="727" y="10"/>
                  <a:pt x="723" y="10"/>
                </a:cubicBezTo>
                <a:cubicBezTo>
                  <a:pt x="723" y="9"/>
                  <a:pt x="725" y="9"/>
                  <a:pt x="723" y="9"/>
                </a:cubicBezTo>
                <a:cubicBezTo>
                  <a:pt x="721" y="9"/>
                  <a:pt x="723" y="9"/>
                  <a:pt x="723" y="10"/>
                </a:cubicBezTo>
                <a:cubicBezTo>
                  <a:pt x="718" y="10"/>
                  <a:pt x="715" y="9"/>
                  <a:pt x="711" y="10"/>
                </a:cubicBezTo>
                <a:cubicBezTo>
                  <a:pt x="711" y="9"/>
                  <a:pt x="710" y="9"/>
                  <a:pt x="709" y="10"/>
                </a:cubicBezTo>
                <a:cubicBezTo>
                  <a:pt x="710" y="10"/>
                  <a:pt x="711" y="10"/>
                  <a:pt x="710" y="11"/>
                </a:cubicBezTo>
                <a:cubicBezTo>
                  <a:pt x="710" y="11"/>
                  <a:pt x="709" y="10"/>
                  <a:pt x="709" y="9"/>
                </a:cubicBezTo>
                <a:cubicBezTo>
                  <a:pt x="698" y="9"/>
                  <a:pt x="684" y="10"/>
                  <a:pt x="672" y="9"/>
                </a:cubicBezTo>
                <a:cubicBezTo>
                  <a:pt x="678" y="8"/>
                  <a:pt x="685" y="8"/>
                  <a:pt x="692" y="8"/>
                </a:cubicBezTo>
                <a:cubicBezTo>
                  <a:pt x="692" y="8"/>
                  <a:pt x="692" y="7"/>
                  <a:pt x="693" y="7"/>
                </a:cubicBezTo>
                <a:cubicBezTo>
                  <a:pt x="697" y="7"/>
                  <a:pt x="698" y="7"/>
                  <a:pt x="701" y="8"/>
                </a:cubicBezTo>
                <a:cubicBezTo>
                  <a:pt x="700" y="7"/>
                  <a:pt x="703" y="7"/>
                  <a:pt x="702" y="6"/>
                </a:cubicBezTo>
                <a:cubicBezTo>
                  <a:pt x="700" y="7"/>
                  <a:pt x="692" y="5"/>
                  <a:pt x="690" y="7"/>
                </a:cubicBezTo>
                <a:cubicBezTo>
                  <a:pt x="675" y="7"/>
                  <a:pt x="662" y="8"/>
                  <a:pt x="649" y="7"/>
                </a:cubicBezTo>
                <a:cubicBezTo>
                  <a:pt x="649" y="7"/>
                  <a:pt x="650" y="7"/>
                  <a:pt x="650" y="7"/>
                </a:cubicBezTo>
                <a:cubicBezTo>
                  <a:pt x="648" y="7"/>
                  <a:pt x="645" y="6"/>
                  <a:pt x="645" y="7"/>
                </a:cubicBezTo>
                <a:cubicBezTo>
                  <a:pt x="646" y="8"/>
                  <a:pt x="647" y="7"/>
                  <a:pt x="648" y="8"/>
                </a:cubicBezTo>
                <a:cubicBezTo>
                  <a:pt x="645" y="8"/>
                  <a:pt x="641" y="8"/>
                  <a:pt x="639" y="8"/>
                </a:cubicBezTo>
                <a:cubicBezTo>
                  <a:pt x="640" y="8"/>
                  <a:pt x="643" y="7"/>
                  <a:pt x="644" y="8"/>
                </a:cubicBezTo>
                <a:cubicBezTo>
                  <a:pt x="644" y="6"/>
                  <a:pt x="640" y="8"/>
                  <a:pt x="639" y="6"/>
                </a:cubicBezTo>
                <a:cubicBezTo>
                  <a:pt x="641" y="6"/>
                  <a:pt x="642" y="5"/>
                  <a:pt x="639" y="6"/>
                </a:cubicBezTo>
                <a:cubicBezTo>
                  <a:pt x="627" y="5"/>
                  <a:pt x="612" y="5"/>
                  <a:pt x="601" y="6"/>
                </a:cubicBezTo>
                <a:cubicBezTo>
                  <a:pt x="612" y="6"/>
                  <a:pt x="625" y="6"/>
                  <a:pt x="633" y="5"/>
                </a:cubicBezTo>
                <a:cubicBezTo>
                  <a:pt x="634" y="7"/>
                  <a:pt x="635" y="6"/>
                  <a:pt x="635" y="7"/>
                </a:cubicBezTo>
                <a:cubicBezTo>
                  <a:pt x="630" y="7"/>
                  <a:pt x="624" y="6"/>
                  <a:pt x="621" y="7"/>
                </a:cubicBezTo>
                <a:cubicBezTo>
                  <a:pt x="621" y="8"/>
                  <a:pt x="624" y="7"/>
                  <a:pt x="624" y="8"/>
                </a:cubicBezTo>
                <a:cubicBezTo>
                  <a:pt x="622" y="8"/>
                  <a:pt x="619" y="8"/>
                  <a:pt x="617" y="8"/>
                </a:cubicBezTo>
                <a:cubicBezTo>
                  <a:pt x="619" y="8"/>
                  <a:pt x="619" y="8"/>
                  <a:pt x="620" y="7"/>
                </a:cubicBezTo>
                <a:cubicBezTo>
                  <a:pt x="610" y="7"/>
                  <a:pt x="597" y="8"/>
                  <a:pt x="590" y="6"/>
                </a:cubicBezTo>
                <a:cubicBezTo>
                  <a:pt x="590" y="8"/>
                  <a:pt x="589" y="7"/>
                  <a:pt x="589" y="6"/>
                </a:cubicBezTo>
                <a:cubicBezTo>
                  <a:pt x="591" y="5"/>
                  <a:pt x="596" y="6"/>
                  <a:pt x="599" y="5"/>
                </a:cubicBezTo>
                <a:cubicBezTo>
                  <a:pt x="588" y="5"/>
                  <a:pt x="570" y="5"/>
                  <a:pt x="556" y="5"/>
                </a:cubicBezTo>
                <a:cubicBezTo>
                  <a:pt x="556" y="5"/>
                  <a:pt x="557" y="4"/>
                  <a:pt x="556" y="5"/>
                </a:cubicBezTo>
                <a:cubicBezTo>
                  <a:pt x="554" y="6"/>
                  <a:pt x="552" y="4"/>
                  <a:pt x="550" y="5"/>
                </a:cubicBezTo>
                <a:cubicBezTo>
                  <a:pt x="551" y="6"/>
                  <a:pt x="552" y="5"/>
                  <a:pt x="553" y="6"/>
                </a:cubicBezTo>
                <a:cubicBezTo>
                  <a:pt x="549" y="6"/>
                  <a:pt x="547" y="7"/>
                  <a:pt x="543" y="7"/>
                </a:cubicBezTo>
                <a:cubicBezTo>
                  <a:pt x="543" y="7"/>
                  <a:pt x="542" y="7"/>
                  <a:pt x="541" y="6"/>
                </a:cubicBezTo>
                <a:cubicBezTo>
                  <a:pt x="542" y="6"/>
                  <a:pt x="542" y="6"/>
                  <a:pt x="542" y="5"/>
                </a:cubicBezTo>
                <a:cubicBezTo>
                  <a:pt x="540" y="5"/>
                  <a:pt x="537" y="4"/>
                  <a:pt x="537" y="7"/>
                </a:cubicBezTo>
                <a:cubicBezTo>
                  <a:pt x="534" y="6"/>
                  <a:pt x="533" y="7"/>
                  <a:pt x="531" y="5"/>
                </a:cubicBezTo>
                <a:cubicBezTo>
                  <a:pt x="533" y="5"/>
                  <a:pt x="532" y="4"/>
                  <a:pt x="534" y="4"/>
                </a:cubicBezTo>
                <a:cubicBezTo>
                  <a:pt x="532" y="4"/>
                  <a:pt x="531" y="3"/>
                  <a:pt x="529" y="4"/>
                </a:cubicBezTo>
                <a:cubicBezTo>
                  <a:pt x="529" y="4"/>
                  <a:pt x="530" y="5"/>
                  <a:pt x="529" y="5"/>
                </a:cubicBezTo>
                <a:cubicBezTo>
                  <a:pt x="528" y="5"/>
                  <a:pt x="529" y="3"/>
                  <a:pt x="528" y="4"/>
                </a:cubicBezTo>
                <a:cubicBezTo>
                  <a:pt x="516" y="4"/>
                  <a:pt x="508" y="3"/>
                  <a:pt x="496" y="3"/>
                </a:cubicBezTo>
                <a:cubicBezTo>
                  <a:pt x="495" y="4"/>
                  <a:pt x="499" y="4"/>
                  <a:pt x="500" y="4"/>
                </a:cubicBezTo>
                <a:cubicBezTo>
                  <a:pt x="500" y="4"/>
                  <a:pt x="501" y="6"/>
                  <a:pt x="502" y="5"/>
                </a:cubicBezTo>
                <a:cubicBezTo>
                  <a:pt x="501" y="5"/>
                  <a:pt x="501" y="5"/>
                  <a:pt x="501" y="5"/>
                </a:cubicBezTo>
                <a:cubicBezTo>
                  <a:pt x="504" y="4"/>
                  <a:pt x="506" y="4"/>
                  <a:pt x="508" y="5"/>
                </a:cubicBezTo>
                <a:cubicBezTo>
                  <a:pt x="509" y="5"/>
                  <a:pt x="513" y="5"/>
                  <a:pt x="514" y="6"/>
                </a:cubicBezTo>
                <a:cubicBezTo>
                  <a:pt x="512" y="7"/>
                  <a:pt x="507" y="6"/>
                  <a:pt x="504" y="6"/>
                </a:cubicBezTo>
                <a:cubicBezTo>
                  <a:pt x="499" y="6"/>
                  <a:pt x="494" y="7"/>
                  <a:pt x="491" y="6"/>
                </a:cubicBezTo>
                <a:cubicBezTo>
                  <a:pt x="490" y="7"/>
                  <a:pt x="492" y="7"/>
                  <a:pt x="491" y="7"/>
                </a:cubicBezTo>
                <a:cubicBezTo>
                  <a:pt x="485" y="7"/>
                  <a:pt x="480" y="7"/>
                  <a:pt x="475" y="7"/>
                </a:cubicBezTo>
                <a:cubicBezTo>
                  <a:pt x="476" y="6"/>
                  <a:pt x="475" y="6"/>
                  <a:pt x="474" y="6"/>
                </a:cubicBezTo>
                <a:cubicBezTo>
                  <a:pt x="474" y="7"/>
                  <a:pt x="475" y="6"/>
                  <a:pt x="475" y="7"/>
                </a:cubicBezTo>
                <a:cubicBezTo>
                  <a:pt x="473" y="6"/>
                  <a:pt x="472" y="8"/>
                  <a:pt x="470" y="7"/>
                </a:cubicBezTo>
                <a:cubicBezTo>
                  <a:pt x="471" y="6"/>
                  <a:pt x="473" y="7"/>
                  <a:pt x="473" y="6"/>
                </a:cubicBezTo>
                <a:cubicBezTo>
                  <a:pt x="471" y="6"/>
                  <a:pt x="468" y="5"/>
                  <a:pt x="466" y="5"/>
                </a:cubicBezTo>
                <a:cubicBezTo>
                  <a:pt x="465" y="6"/>
                  <a:pt x="468" y="6"/>
                  <a:pt x="466" y="7"/>
                </a:cubicBezTo>
                <a:cubicBezTo>
                  <a:pt x="464" y="6"/>
                  <a:pt x="462" y="7"/>
                  <a:pt x="460" y="7"/>
                </a:cubicBezTo>
                <a:cubicBezTo>
                  <a:pt x="457" y="7"/>
                  <a:pt x="454" y="6"/>
                  <a:pt x="452" y="6"/>
                </a:cubicBezTo>
                <a:cubicBezTo>
                  <a:pt x="440" y="5"/>
                  <a:pt x="430" y="6"/>
                  <a:pt x="417" y="6"/>
                </a:cubicBezTo>
                <a:cubicBezTo>
                  <a:pt x="416" y="6"/>
                  <a:pt x="417" y="8"/>
                  <a:pt x="416" y="7"/>
                </a:cubicBezTo>
                <a:cubicBezTo>
                  <a:pt x="414" y="7"/>
                  <a:pt x="416" y="6"/>
                  <a:pt x="415" y="6"/>
                </a:cubicBezTo>
                <a:cubicBezTo>
                  <a:pt x="410" y="5"/>
                  <a:pt x="404" y="8"/>
                  <a:pt x="399" y="7"/>
                </a:cubicBezTo>
                <a:cubicBezTo>
                  <a:pt x="400" y="6"/>
                  <a:pt x="401" y="7"/>
                  <a:pt x="401" y="6"/>
                </a:cubicBezTo>
                <a:cubicBezTo>
                  <a:pt x="400" y="6"/>
                  <a:pt x="396" y="5"/>
                  <a:pt x="396" y="7"/>
                </a:cubicBezTo>
                <a:cubicBezTo>
                  <a:pt x="397" y="7"/>
                  <a:pt x="398" y="6"/>
                  <a:pt x="399" y="7"/>
                </a:cubicBezTo>
                <a:cubicBezTo>
                  <a:pt x="396" y="7"/>
                  <a:pt x="395" y="8"/>
                  <a:pt x="394" y="6"/>
                </a:cubicBezTo>
                <a:cubicBezTo>
                  <a:pt x="392" y="8"/>
                  <a:pt x="389" y="7"/>
                  <a:pt x="387" y="8"/>
                </a:cubicBezTo>
                <a:cubicBezTo>
                  <a:pt x="393" y="8"/>
                  <a:pt x="399" y="9"/>
                  <a:pt x="406" y="9"/>
                </a:cubicBezTo>
                <a:cubicBezTo>
                  <a:pt x="405" y="9"/>
                  <a:pt x="404" y="8"/>
                  <a:pt x="405" y="8"/>
                </a:cubicBezTo>
                <a:cubicBezTo>
                  <a:pt x="413" y="8"/>
                  <a:pt x="424" y="8"/>
                  <a:pt x="433" y="8"/>
                </a:cubicBezTo>
                <a:cubicBezTo>
                  <a:pt x="432" y="9"/>
                  <a:pt x="433" y="10"/>
                  <a:pt x="434" y="9"/>
                </a:cubicBezTo>
                <a:cubicBezTo>
                  <a:pt x="433" y="9"/>
                  <a:pt x="433" y="9"/>
                  <a:pt x="433" y="8"/>
                </a:cubicBezTo>
                <a:cubicBezTo>
                  <a:pt x="434" y="9"/>
                  <a:pt x="435" y="9"/>
                  <a:pt x="437" y="9"/>
                </a:cubicBezTo>
                <a:cubicBezTo>
                  <a:pt x="437" y="9"/>
                  <a:pt x="438" y="8"/>
                  <a:pt x="438" y="8"/>
                </a:cubicBezTo>
                <a:cubicBezTo>
                  <a:pt x="445" y="8"/>
                  <a:pt x="448" y="7"/>
                  <a:pt x="453" y="9"/>
                </a:cubicBezTo>
                <a:cubicBezTo>
                  <a:pt x="452" y="9"/>
                  <a:pt x="451" y="9"/>
                  <a:pt x="451" y="9"/>
                </a:cubicBezTo>
                <a:cubicBezTo>
                  <a:pt x="466" y="11"/>
                  <a:pt x="480" y="8"/>
                  <a:pt x="492" y="11"/>
                </a:cubicBezTo>
                <a:cubicBezTo>
                  <a:pt x="477" y="11"/>
                  <a:pt x="461" y="11"/>
                  <a:pt x="445" y="11"/>
                </a:cubicBezTo>
                <a:cubicBezTo>
                  <a:pt x="447" y="11"/>
                  <a:pt x="448" y="11"/>
                  <a:pt x="449" y="12"/>
                </a:cubicBezTo>
                <a:cubicBezTo>
                  <a:pt x="420" y="12"/>
                  <a:pt x="391" y="13"/>
                  <a:pt x="361" y="14"/>
                </a:cubicBezTo>
                <a:cubicBezTo>
                  <a:pt x="302" y="17"/>
                  <a:pt x="249" y="19"/>
                  <a:pt x="191" y="22"/>
                </a:cubicBezTo>
                <a:cubicBezTo>
                  <a:pt x="187" y="22"/>
                  <a:pt x="179" y="22"/>
                  <a:pt x="179" y="25"/>
                </a:cubicBezTo>
                <a:cubicBezTo>
                  <a:pt x="190" y="25"/>
                  <a:pt x="200" y="22"/>
                  <a:pt x="215" y="22"/>
                </a:cubicBezTo>
                <a:cubicBezTo>
                  <a:pt x="215" y="22"/>
                  <a:pt x="214" y="24"/>
                  <a:pt x="216" y="23"/>
                </a:cubicBezTo>
                <a:cubicBezTo>
                  <a:pt x="218" y="23"/>
                  <a:pt x="219" y="23"/>
                  <a:pt x="221" y="23"/>
                </a:cubicBezTo>
                <a:cubicBezTo>
                  <a:pt x="222" y="23"/>
                  <a:pt x="221" y="22"/>
                  <a:pt x="222" y="22"/>
                </a:cubicBezTo>
                <a:cubicBezTo>
                  <a:pt x="223" y="22"/>
                  <a:pt x="226" y="21"/>
                  <a:pt x="227" y="22"/>
                </a:cubicBezTo>
                <a:cubicBezTo>
                  <a:pt x="228" y="22"/>
                  <a:pt x="227" y="23"/>
                  <a:pt x="228" y="22"/>
                </a:cubicBezTo>
                <a:cubicBezTo>
                  <a:pt x="232" y="21"/>
                  <a:pt x="239" y="21"/>
                  <a:pt x="244" y="21"/>
                </a:cubicBezTo>
                <a:cubicBezTo>
                  <a:pt x="243" y="22"/>
                  <a:pt x="240" y="21"/>
                  <a:pt x="239" y="22"/>
                </a:cubicBezTo>
                <a:cubicBezTo>
                  <a:pt x="241" y="22"/>
                  <a:pt x="247" y="23"/>
                  <a:pt x="248" y="21"/>
                </a:cubicBezTo>
                <a:cubicBezTo>
                  <a:pt x="249" y="23"/>
                  <a:pt x="252" y="19"/>
                  <a:pt x="253" y="21"/>
                </a:cubicBezTo>
                <a:cubicBezTo>
                  <a:pt x="253" y="22"/>
                  <a:pt x="251" y="21"/>
                  <a:pt x="251" y="22"/>
                </a:cubicBezTo>
                <a:cubicBezTo>
                  <a:pt x="255" y="23"/>
                  <a:pt x="262" y="21"/>
                  <a:pt x="266" y="22"/>
                </a:cubicBezTo>
                <a:cubicBezTo>
                  <a:pt x="242" y="24"/>
                  <a:pt x="217" y="24"/>
                  <a:pt x="195" y="26"/>
                </a:cubicBezTo>
                <a:cubicBezTo>
                  <a:pt x="190" y="28"/>
                  <a:pt x="180" y="27"/>
                  <a:pt x="174" y="27"/>
                </a:cubicBezTo>
                <a:cubicBezTo>
                  <a:pt x="173" y="28"/>
                  <a:pt x="172" y="28"/>
                  <a:pt x="171" y="29"/>
                </a:cubicBezTo>
                <a:cubicBezTo>
                  <a:pt x="165" y="30"/>
                  <a:pt x="159" y="27"/>
                  <a:pt x="153" y="29"/>
                </a:cubicBezTo>
                <a:cubicBezTo>
                  <a:pt x="151" y="30"/>
                  <a:pt x="149" y="31"/>
                  <a:pt x="147" y="30"/>
                </a:cubicBezTo>
                <a:cubicBezTo>
                  <a:pt x="147" y="30"/>
                  <a:pt x="148" y="29"/>
                  <a:pt x="148" y="28"/>
                </a:cubicBezTo>
                <a:cubicBezTo>
                  <a:pt x="146" y="28"/>
                  <a:pt x="144" y="29"/>
                  <a:pt x="144" y="28"/>
                </a:cubicBezTo>
                <a:cubicBezTo>
                  <a:pt x="146" y="28"/>
                  <a:pt x="145" y="27"/>
                  <a:pt x="146" y="27"/>
                </a:cubicBezTo>
                <a:cubicBezTo>
                  <a:pt x="155" y="26"/>
                  <a:pt x="161" y="26"/>
                  <a:pt x="169" y="24"/>
                </a:cubicBezTo>
                <a:cubicBezTo>
                  <a:pt x="156" y="24"/>
                  <a:pt x="140" y="25"/>
                  <a:pt x="126" y="26"/>
                </a:cubicBezTo>
                <a:cubicBezTo>
                  <a:pt x="130" y="27"/>
                  <a:pt x="133" y="26"/>
                  <a:pt x="136" y="27"/>
                </a:cubicBezTo>
                <a:cubicBezTo>
                  <a:pt x="138" y="26"/>
                  <a:pt x="140" y="25"/>
                  <a:pt x="142" y="26"/>
                </a:cubicBezTo>
                <a:cubicBezTo>
                  <a:pt x="140" y="27"/>
                  <a:pt x="139" y="26"/>
                  <a:pt x="138" y="27"/>
                </a:cubicBezTo>
                <a:cubicBezTo>
                  <a:pt x="139" y="28"/>
                  <a:pt x="138" y="29"/>
                  <a:pt x="138" y="29"/>
                </a:cubicBezTo>
                <a:cubicBezTo>
                  <a:pt x="139" y="30"/>
                  <a:pt x="144" y="29"/>
                  <a:pt x="146" y="30"/>
                </a:cubicBezTo>
                <a:cubicBezTo>
                  <a:pt x="140" y="31"/>
                  <a:pt x="132" y="32"/>
                  <a:pt x="127" y="33"/>
                </a:cubicBezTo>
                <a:cubicBezTo>
                  <a:pt x="118" y="34"/>
                  <a:pt x="105" y="33"/>
                  <a:pt x="98" y="36"/>
                </a:cubicBezTo>
                <a:cubicBezTo>
                  <a:pt x="95" y="36"/>
                  <a:pt x="90" y="35"/>
                  <a:pt x="88" y="37"/>
                </a:cubicBezTo>
                <a:cubicBezTo>
                  <a:pt x="91" y="37"/>
                  <a:pt x="94" y="36"/>
                  <a:pt x="95" y="38"/>
                </a:cubicBezTo>
                <a:cubicBezTo>
                  <a:pt x="82" y="41"/>
                  <a:pt x="67" y="44"/>
                  <a:pt x="53" y="44"/>
                </a:cubicBezTo>
                <a:cubicBezTo>
                  <a:pt x="53" y="45"/>
                  <a:pt x="51" y="45"/>
                  <a:pt x="51" y="46"/>
                </a:cubicBezTo>
                <a:cubicBezTo>
                  <a:pt x="48" y="45"/>
                  <a:pt x="43" y="45"/>
                  <a:pt x="42" y="46"/>
                </a:cubicBezTo>
                <a:cubicBezTo>
                  <a:pt x="43" y="48"/>
                  <a:pt x="46" y="46"/>
                  <a:pt x="49" y="46"/>
                </a:cubicBezTo>
                <a:cubicBezTo>
                  <a:pt x="52" y="46"/>
                  <a:pt x="55" y="46"/>
                  <a:pt x="56" y="47"/>
                </a:cubicBezTo>
                <a:cubicBezTo>
                  <a:pt x="51" y="48"/>
                  <a:pt x="42" y="50"/>
                  <a:pt x="37" y="49"/>
                </a:cubicBezTo>
                <a:cubicBezTo>
                  <a:pt x="36" y="49"/>
                  <a:pt x="37" y="51"/>
                  <a:pt x="36" y="50"/>
                </a:cubicBezTo>
                <a:cubicBezTo>
                  <a:pt x="31" y="50"/>
                  <a:pt x="27" y="50"/>
                  <a:pt x="24" y="52"/>
                </a:cubicBezTo>
                <a:cubicBezTo>
                  <a:pt x="26" y="54"/>
                  <a:pt x="29" y="51"/>
                  <a:pt x="32" y="52"/>
                </a:cubicBezTo>
                <a:cubicBezTo>
                  <a:pt x="36" y="51"/>
                  <a:pt x="39" y="50"/>
                  <a:pt x="43" y="51"/>
                </a:cubicBezTo>
                <a:cubicBezTo>
                  <a:pt x="42" y="52"/>
                  <a:pt x="41" y="52"/>
                  <a:pt x="40" y="52"/>
                </a:cubicBezTo>
                <a:cubicBezTo>
                  <a:pt x="39" y="53"/>
                  <a:pt x="40" y="53"/>
                  <a:pt x="39" y="54"/>
                </a:cubicBezTo>
                <a:cubicBezTo>
                  <a:pt x="35" y="54"/>
                  <a:pt x="27" y="54"/>
                  <a:pt x="24" y="57"/>
                </a:cubicBezTo>
                <a:cubicBezTo>
                  <a:pt x="28" y="58"/>
                  <a:pt x="31" y="55"/>
                  <a:pt x="34" y="56"/>
                </a:cubicBezTo>
                <a:cubicBezTo>
                  <a:pt x="30" y="59"/>
                  <a:pt x="25" y="59"/>
                  <a:pt x="20" y="60"/>
                </a:cubicBezTo>
                <a:cubicBezTo>
                  <a:pt x="24" y="61"/>
                  <a:pt x="28" y="58"/>
                  <a:pt x="31" y="60"/>
                </a:cubicBezTo>
                <a:cubicBezTo>
                  <a:pt x="29" y="61"/>
                  <a:pt x="27" y="60"/>
                  <a:pt x="25" y="61"/>
                </a:cubicBezTo>
                <a:cubicBezTo>
                  <a:pt x="27" y="62"/>
                  <a:pt x="30" y="61"/>
                  <a:pt x="31" y="62"/>
                </a:cubicBezTo>
                <a:cubicBezTo>
                  <a:pt x="26" y="64"/>
                  <a:pt x="17" y="65"/>
                  <a:pt x="12" y="64"/>
                </a:cubicBezTo>
                <a:cubicBezTo>
                  <a:pt x="13" y="65"/>
                  <a:pt x="14" y="65"/>
                  <a:pt x="14" y="66"/>
                </a:cubicBezTo>
                <a:cubicBezTo>
                  <a:pt x="64" y="66"/>
                  <a:pt x="121" y="65"/>
                  <a:pt x="174" y="65"/>
                </a:cubicBezTo>
                <a:cubicBezTo>
                  <a:pt x="180" y="65"/>
                  <a:pt x="187" y="65"/>
                  <a:pt x="191" y="65"/>
                </a:cubicBezTo>
                <a:cubicBezTo>
                  <a:pt x="218" y="64"/>
                  <a:pt x="247" y="64"/>
                  <a:pt x="276" y="64"/>
                </a:cubicBezTo>
                <a:cubicBezTo>
                  <a:pt x="297" y="64"/>
                  <a:pt x="318" y="63"/>
                  <a:pt x="338" y="63"/>
                </a:cubicBezTo>
                <a:cubicBezTo>
                  <a:pt x="349" y="64"/>
                  <a:pt x="361" y="63"/>
                  <a:pt x="371" y="63"/>
                </a:cubicBezTo>
                <a:cubicBezTo>
                  <a:pt x="371" y="63"/>
                  <a:pt x="371" y="61"/>
                  <a:pt x="372" y="61"/>
                </a:cubicBezTo>
                <a:cubicBezTo>
                  <a:pt x="377" y="59"/>
                  <a:pt x="385" y="60"/>
                  <a:pt x="392" y="59"/>
                </a:cubicBezTo>
                <a:cubicBezTo>
                  <a:pt x="395" y="60"/>
                  <a:pt x="401" y="59"/>
                  <a:pt x="406" y="59"/>
                </a:cubicBezTo>
                <a:cubicBezTo>
                  <a:pt x="411" y="59"/>
                  <a:pt x="414" y="58"/>
                  <a:pt x="417" y="59"/>
                </a:cubicBezTo>
                <a:cubicBezTo>
                  <a:pt x="405" y="60"/>
                  <a:pt x="394" y="61"/>
                  <a:pt x="383" y="61"/>
                </a:cubicBezTo>
                <a:cubicBezTo>
                  <a:pt x="382" y="62"/>
                  <a:pt x="380" y="62"/>
                  <a:pt x="379" y="63"/>
                </a:cubicBezTo>
                <a:cubicBezTo>
                  <a:pt x="411" y="63"/>
                  <a:pt x="449" y="63"/>
                  <a:pt x="480" y="63"/>
                </a:cubicBezTo>
                <a:cubicBezTo>
                  <a:pt x="499" y="63"/>
                  <a:pt x="516" y="62"/>
                  <a:pt x="533" y="64"/>
                </a:cubicBezTo>
                <a:cubicBezTo>
                  <a:pt x="535" y="62"/>
                  <a:pt x="537" y="63"/>
                  <a:pt x="540" y="63"/>
                </a:cubicBezTo>
                <a:cubicBezTo>
                  <a:pt x="555" y="63"/>
                  <a:pt x="572" y="63"/>
                  <a:pt x="588" y="63"/>
                </a:cubicBezTo>
                <a:cubicBezTo>
                  <a:pt x="598" y="62"/>
                  <a:pt x="608" y="64"/>
                  <a:pt x="617" y="62"/>
                </a:cubicBezTo>
                <a:cubicBezTo>
                  <a:pt x="619" y="63"/>
                  <a:pt x="623" y="62"/>
                  <a:pt x="626" y="62"/>
                </a:cubicBezTo>
                <a:cubicBezTo>
                  <a:pt x="630" y="62"/>
                  <a:pt x="634" y="62"/>
                  <a:pt x="638" y="61"/>
                </a:cubicBezTo>
                <a:cubicBezTo>
                  <a:pt x="630" y="61"/>
                  <a:pt x="618" y="62"/>
                  <a:pt x="610" y="61"/>
                </a:cubicBezTo>
                <a:cubicBezTo>
                  <a:pt x="614" y="60"/>
                  <a:pt x="619" y="60"/>
                  <a:pt x="624" y="59"/>
                </a:cubicBezTo>
                <a:cubicBezTo>
                  <a:pt x="632" y="62"/>
                  <a:pt x="646" y="59"/>
                  <a:pt x="655" y="59"/>
                </a:cubicBezTo>
                <a:cubicBezTo>
                  <a:pt x="659" y="59"/>
                  <a:pt x="665" y="60"/>
                  <a:pt x="663" y="58"/>
                </a:cubicBezTo>
                <a:cubicBezTo>
                  <a:pt x="667" y="61"/>
                  <a:pt x="677" y="58"/>
                  <a:pt x="681" y="60"/>
                </a:cubicBezTo>
                <a:cubicBezTo>
                  <a:pt x="681" y="60"/>
                  <a:pt x="680" y="59"/>
                  <a:pt x="680" y="60"/>
                </a:cubicBezTo>
                <a:cubicBezTo>
                  <a:pt x="685" y="62"/>
                  <a:pt x="690" y="60"/>
                  <a:pt x="697" y="61"/>
                </a:cubicBezTo>
                <a:cubicBezTo>
                  <a:pt x="698" y="61"/>
                  <a:pt x="697" y="59"/>
                  <a:pt x="698" y="60"/>
                </a:cubicBezTo>
                <a:cubicBezTo>
                  <a:pt x="698" y="60"/>
                  <a:pt x="698" y="60"/>
                  <a:pt x="698" y="61"/>
                </a:cubicBezTo>
                <a:cubicBezTo>
                  <a:pt x="702" y="60"/>
                  <a:pt x="707" y="60"/>
                  <a:pt x="711" y="60"/>
                </a:cubicBezTo>
                <a:cubicBezTo>
                  <a:pt x="707" y="58"/>
                  <a:pt x="692" y="61"/>
                  <a:pt x="688" y="59"/>
                </a:cubicBezTo>
                <a:cubicBezTo>
                  <a:pt x="693" y="60"/>
                  <a:pt x="699" y="56"/>
                  <a:pt x="705" y="58"/>
                </a:cubicBezTo>
                <a:cubicBezTo>
                  <a:pt x="712" y="55"/>
                  <a:pt x="723" y="57"/>
                  <a:pt x="732" y="55"/>
                </a:cubicBezTo>
                <a:cubicBezTo>
                  <a:pt x="730" y="55"/>
                  <a:pt x="728" y="55"/>
                  <a:pt x="728" y="54"/>
                </a:cubicBezTo>
                <a:cubicBezTo>
                  <a:pt x="730" y="54"/>
                  <a:pt x="732" y="55"/>
                  <a:pt x="735" y="54"/>
                </a:cubicBezTo>
                <a:cubicBezTo>
                  <a:pt x="734" y="53"/>
                  <a:pt x="732" y="54"/>
                  <a:pt x="732" y="53"/>
                </a:cubicBezTo>
                <a:close/>
                <a:moveTo>
                  <a:pt x="670" y="50"/>
                </a:moveTo>
                <a:cubicBezTo>
                  <a:pt x="668" y="51"/>
                  <a:pt x="660" y="51"/>
                  <a:pt x="656" y="50"/>
                </a:cubicBezTo>
                <a:cubicBezTo>
                  <a:pt x="661" y="50"/>
                  <a:pt x="665" y="49"/>
                  <a:pt x="670" y="50"/>
                </a:cubicBezTo>
                <a:close/>
                <a:moveTo>
                  <a:pt x="653" y="51"/>
                </a:moveTo>
                <a:cubicBezTo>
                  <a:pt x="652" y="51"/>
                  <a:pt x="652" y="51"/>
                  <a:pt x="652" y="51"/>
                </a:cubicBezTo>
                <a:cubicBezTo>
                  <a:pt x="655" y="50"/>
                  <a:pt x="656" y="51"/>
                  <a:pt x="653" y="51"/>
                </a:cubicBezTo>
                <a:close/>
                <a:moveTo>
                  <a:pt x="644" y="49"/>
                </a:moveTo>
                <a:cubicBezTo>
                  <a:pt x="643" y="50"/>
                  <a:pt x="639" y="49"/>
                  <a:pt x="636" y="49"/>
                </a:cubicBezTo>
                <a:cubicBezTo>
                  <a:pt x="638" y="49"/>
                  <a:pt x="642" y="48"/>
                  <a:pt x="644" y="49"/>
                </a:cubicBezTo>
                <a:close/>
                <a:moveTo>
                  <a:pt x="592" y="40"/>
                </a:moveTo>
                <a:cubicBezTo>
                  <a:pt x="592" y="41"/>
                  <a:pt x="590" y="40"/>
                  <a:pt x="589" y="40"/>
                </a:cubicBezTo>
                <a:cubicBezTo>
                  <a:pt x="589" y="39"/>
                  <a:pt x="590" y="40"/>
                  <a:pt x="592" y="40"/>
                </a:cubicBezTo>
                <a:close/>
                <a:moveTo>
                  <a:pt x="602" y="36"/>
                </a:moveTo>
                <a:cubicBezTo>
                  <a:pt x="601" y="37"/>
                  <a:pt x="600" y="36"/>
                  <a:pt x="599" y="37"/>
                </a:cubicBezTo>
                <a:cubicBezTo>
                  <a:pt x="599" y="36"/>
                  <a:pt x="601" y="36"/>
                  <a:pt x="602" y="36"/>
                </a:cubicBezTo>
                <a:close/>
                <a:moveTo>
                  <a:pt x="599" y="36"/>
                </a:moveTo>
                <a:cubicBezTo>
                  <a:pt x="597" y="38"/>
                  <a:pt x="594" y="37"/>
                  <a:pt x="591" y="37"/>
                </a:cubicBezTo>
                <a:cubicBezTo>
                  <a:pt x="592" y="36"/>
                  <a:pt x="596" y="37"/>
                  <a:pt x="599" y="36"/>
                </a:cubicBezTo>
                <a:close/>
                <a:moveTo>
                  <a:pt x="663" y="24"/>
                </a:moveTo>
                <a:cubicBezTo>
                  <a:pt x="663" y="24"/>
                  <a:pt x="663" y="24"/>
                  <a:pt x="663" y="24"/>
                </a:cubicBezTo>
                <a:cubicBezTo>
                  <a:pt x="663" y="24"/>
                  <a:pt x="663" y="24"/>
                  <a:pt x="664" y="24"/>
                </a:cubicBezTo>
                <a:cubicBezTo>
                  <a:pt x="664" y="24"/>
                  <a:pt x="663" y="24"/>
                  <a:pt x="663" y="24"/>
                </a:cubicBezTo>
                <a:cubicBezTo>
                  <a:pt x="663" y="25"/>
                  <a:pt x="663" y="25"/>
                  <a:pt x="663" y="26"/>
                </a:cubicBezTo>
                <a:cubicBezTo>
                  <a:pt x="662" y="26"/>
                  <a:pt x="663" y="25"/>
                  <a:pt x="663" y="24"/>
                </a:cubicBezTo>
                <a:close/>
                <a:moveTo>
                  <a:pt x="662" y="24"/>
                </a:moveTo>
                <a:cubicBezTo>
                  <a:pt x="658" y="24"/>
                  <a:pt x="655" y="26"/>
                  <a:pt x="652" y="25"/>
                </a:cubicBezTo>
                <a:cubicBezTo>
                  <a:pt x="652" y="25"/>
                  <a:pt x="652" y="25"/>
                  <a:pt x="652" y="26"/>
                </a:cubicBezTo>
                <a:cubicBezTo>
                  <a:pt x="651" y="25"/>
                  <a:pt x="651" y="25"/>
                  <a:pt x="650" y="25"/>
                </a:cubicBezTo>
                <a:cubicBezTo>
                  <a:pt x="654" y="24"/>
                  <a:pt x="658" y="24"/>
                  <a:pt x="662" y="24"/>
                </a:cubicBezTo>
                <a:close/>
                <a:moveTo>
                  <a:pt x="755" y="19"/>
                </a:moveTo>
                <a:cubicBezTo>
                  <a:pt x="755" y="20"/>
                  <a:pt x="753" y="20"/>
                  <a:pt x="753" y="20"/>
                </a:cubicBezTo>
                <a:cubicBezTo>
                  <a:pt x="753" y="19"/>
                  <a:pt x="754" y="19"/>
                  <a:pt x="755" y="19"/>
                </a:cubicBezTo>
                <a:close/>
                <a:moveTo>
                  <a:pt x="721" y="17"/>
                </a:moveTo>
                <a:cubicBezTo>
                  <a:pt x="721" y="17"/>
                  <a:pt x="719" y="17"/>
                  <a:pt x="718" y="17"/>
                </a:cubicBezTo>
                <a:cubicBezTo>
                  <a:pt x="718" y="16"/>
                  <a:pt x="720" y="17"/>
                  <a:pt x="721" y="17"/>
                </a:cubicBezTo>
                <a:close/>
                <a:moveTo>
                  <a:pt x="702" y="10"/>
                </a:moveTo>
                <a:cubicBezTo>
                  <a:pt x="702" y="11"/>
                  <a:pt x="700" y="11"/>
                  <a:pt x="700" y="10"/>
                </a:cubicBezTo>
                <a:cubicBezTo>
                  <a:pt x="700" y="10"/>
                  <a:pt x="702" y="9"/>
                  <a:pt x="702" y="10"/>
                </a:cubicBezTo>
                <a:close/>
                <a:moveTo>
                  <a:pt x="699" y="10"/>
                </a:moveTo>
                <a:cubicBezTo>
                  <a:pt x="699" y="11"/>
                  <a:pt x="698" y="10"/>
                  <a:pt x="697" y="11"/>
                </a:cubicBezTo>
                <a:cubicBezTo>
                  <a:pt x="697" y="10"/>
                  <a:pt x="699" y="10"/>
                  <a:pt x="699" y="10"/>
                </a:cubicBezTo>
                <a:close/>
                <a:moveTo>
                  <a:pt x="697" y="16"/>
                </a:moveTo>
                <a:cubicBezTo>
                  <a:pt x="696" y="16"/>
                  <a:pt x="693" y="16"/>
                  <a:pt x="692" y="16"/>
                </a:cubicBezTo>
                <a:cubicBezTo>
                  <a:pt x="693" y="14"/>
                  <a:pt x="696" y="15"/>
                  <a:pt x="697" y="16"/>
                </a:cubicBezTo>
                <a:close/>
                <a:moveTo>
                  <a:pt x="691" y="16"/>
                </a:moveTo>
                <a:cubicBezTo>
                  <a:pt x="690" y="16"/>
                  <a:pt x="690" y="16"/>
                  <a:pt x="689" y="16"/>
                </a:cubicBezTo>
                <a:cubicBezTo>
                  <a:pt x="689" y="15"/>
                  <a:pt x="691" y="15"/>
                  <a:pt x="691" y="16"/>
                </a:cubicBezTo>
                <a:close/>
                <a:moveTo>
                  <a:pt x="694" y="19"/>
                </a:moveTo>
                <a:cubicBezTo>
                  <a:pt x="692" y="18"/>
                  <a:pt x="691" y="19"/>
                  <a:pt x="690" y="19"/>
                </a:cubicBezTo>
                <a:cubicBezTo>
                  <a:pt x="689" y="20"/>
                  <a:pt x="691" y="18"/>
                  <a:pt x="691" y="20"/>
                </a:cubicBezTo>
                <a:cubicBezTo>
                  <a:pt x="684" y="20"/>
                  <a:pt x="679" y="21"/>
                  <a:pt x="673" y="20"/>
                </a:cubicBezTo>
                <a:cubicBezTo>
                  <a:pt x="674" y="19"/>
                  <a:pt x="679" y="20"/>
                  <a:pt x="680" y="19"/>
                </a:cubicBezTo>
                <a:cubicBezTo>
                  <a:pt x="680" y="19"/>
                  <a:pt x="679" y="19"/>
                  <a:pt x="679" y="19"/>
                </a:cubicBezTo>
                <a:cubicBezTo>
                  <a:pt x="682" y="18"/>
                  <a:pt x="690" y="18"/>
                  <a:pt x="694" y="19"/>
                </a:cubicBezTo>
                <a:close/>
                <a:moveTo>
                  <a:pt x="688" y="15"/>
                </a:moveTo>
                <a:cubicBezTo>
                  <a:pt x="684" y="17"/>
                  <a:pt x="676" y="16"/>
                  <a:pt x="672" y="16"/>
                </a:cubicBezTo>
                <a:cubicBezTo>
                  <a:pt x="675" y="15"/>
                  <a:pt x="683" y="16"/>
                  <a:pt x="688" y="15"/>
                </a:cubicBezTo>
                <a:close/>
                <a:moveTo>
                  <a:pt x="672" y="20"/>
                </a:moveTo>
                <a:cubicBezTo>
                  <a:pt x="672" y="21"/>
                  <a:pt x="667" y="22"/>
                  <a:pt x="666" y="20"/>
                </a:cubicBezTo>
                <a:cubicBezTo>
                  <a:pt x="669" y="20"/>
                  <a:pt x="671" y="20"/>
                  <a:pt x="672" y="20"/>
                </a:cubicBezTo>
                <a:close/>
                <a:moveTo>
                  <a:pt x="659" y="19"/>
                </a:moveTo>
                <a:cubicBezTo>
                  <a:pt x="661" y="21"/>
                  <a:pt x="664" y="19"/>
                  <a:pt x="666" y="20"/>
                </a:cubicBezTo>
                <a:cubicBezTo>
                  <a:pt x="664" y="21"/>
                  <a:pt x="662" y="20"/>
                  <a:pt x="659" y="21"/>
                </a:cubicBezTo>
                <a:cubicBezTo>
                  <a:pt x="659" y="20"/>
                  <a:pt x="659" y="20"/>
                  <a:pt x="659" y="19"/>
                </a:cubicBezTo>
                <a:close/>
                <a:moveTo>
                  <a:pt x="643" y="25"/>
                </a:moveTo>
                <a:cubicBezTo>
                  <a:pt x="639" y="25"/>
                  <a:pt x="639" y="25"/>
                  <a:pt x="639" y="25"/>
                </a:cubicBezTo>
                <a:cubicBezTo>
                  <a:pt x="639" y="24"/>
                  <a:pt x="643" y="23"/>
                  <a:pt x="643" y="25"/>
                </a:cubicBezTo>
                <a:close/>
                <a:moveTo>
                  <a:pt x="643" y="29"/>
                </a:moveTo>
                <a:cubicBezTo>
                  <a:pt x="642" y="30"/>
                  <a:pt x="642" y="29"/>
                  <a:pt x="642" y="30"/>
                </a:cubicBezTo>
                <a:cubicBezTo>
                  <a:pt x="641" y="30"/>
                  <a:pt x="641" y="29"/>
                  <a:pt x="641" y="29"/>
                </a:cubicBezTo>
                <a:cubicBezTo>
                  <a:pt x="642" y="28"/>
                  <a:pt x="642" y="29"/>
                  <a:pt x="643" y="29"/>
                </a:cubicBezTo>
                <a:close/>
                <a:moveTo>
                  <a:pt x="642" y="20"/>
                </a:moveTo>
                <a:cubicBezTo>
                  <a:pt x="641" y="22"/>
                  <a:pt x="640" y="20"/>
                  <a:pt x="638" y="21"/>
                </a:cubicBezTo>
                <a:cubicBezTo>
                  <a:pt x="638" y="20"/>
                  <a:pt x="641" y="21"/>
                  <a:pt x="642" y="20"/>
                </a:cubicBezTo>
                <a:close/>
                <a:moveTo>
                  <a:pt x="635" y="24"/>
                </a:moveTo>
                <a:cubicBezTo>
                  <a:pt x="635" y="25"/>
                  <a:pt x="636" y="24"/>
                  <a:pt x="636" y="24"/>
                </a:cubicBezTo>
                <a:cubicBezTo>
                  <a:pt x="636" y="25"/>
                  <a:pt x="635" y="25"/>
                  <a:pt x="635" y="25"/>
                </a:cubicBezTo>
                <a:cubicBezTo>
                  <a:pt x="635" y="25"/>
                  <a:pt x="635" y="24"/>
                  <a:pt x="635" y="24"/>
                </a:cubicBezTo>
                <a:close/>
                <a:moveTo>
                  <a:pt x="630" y="8"/>
                </a:moveTo>
                <a:cubicBezTo>
                  <a:pt x="628" y="9"/>
                  <a:pt x="626" y="8"/>
                  <a:pt x="625" y="8"/>
                </a:cubicBezTo>
                <a:cubicBezTo>
                  <a:pt x="627" y="7"/>
                  <a:pt x="628" y="7"/>
                  <a:pt x="630" y="8"/>
                </a:cubicBezTo>
                <a:close/>
                <a:moveTo>
                  <a:pt x="614" y="32"/>
                </a:moveTo>
                <a:cubicBezTo>
                  <a:pt x="614" y="32"/>
                  <a:pt x="611" y="32"/>
                  <a:pt x="610" y="32"/>
                </a:cubicBezTo>
                <a:cubicBezTo>
                  <a:pt x="619" y="30"/>
                  <a:pt x="635" y="30"/>
                  <a:pt x="643" y="31"/>
                </a:cubicBezTo>
                <a:cubicBezTo>
                  <a:pt x="636" y="32"/>
                  <a:pt x="624" y="33"/>
                  <a:pt x="619" y="32"/>
                </a:cubicBezTo>
                <a:cubicBezTo>
                  <a:pt x="613" y="34"/>
                  <a:pt x="607" y="33"/>
                  <a:pt x="601" y="33"/>
                </a:cubicBezTo>
                <a:cubicBezTo>
                  <a:pt x="605" y="32"/>
                  <a:pt x="609" y="32"/>
                  <a:pt x="614" y="32"/>
                </a:cubicBezTo>
                <a:close/>
                <a:moveTo>
                  <a:pt x="404" y="9"/>
                </a:moveTo>
                <a:cubicBezTo>
                  <a:pt x="403" y="8"/>
                  <a:pt x="402" y="9"/>
                  <a:pt x="402" y="8"/>
                </a:cubicBezTo>
                <a:cubicBezTo>
                  <a:pt x="403" y="8"/>
                  <a:pt x="404" y="8"/>
                  <a:pt x="404" y="9"/>
                </a:cubicBezTo>
                <a:close/>
                <a:moveTo>
                  <a:pt x="256" y="21"/>
                </a:moveTo>
                <a:cubicBezTo>
                  <a:pt x="256" y="21"/>
                  <a:pt x="254" y="22"/>
                  <a:pt x="254" y="20"/>
                </a:cubicBezTo>
                <a:cubicBezTo>
                  <a:pt x="254" y="20"/>
                  <a:pt x="255" y="20"/>
                  <a:pt x="256" y="20"/>
                </a:cubicBezTo>
                <a:cubicBezTo>
                  <a:pt x="256" y="21"/>
                  <a:pt x="256" y="21"/>
                  <a:pt x="256" y="21"/>
                </a:cubicBezTo>
                <a:close/>
                <a:moveTo>
                  <a:pt x="139" y="27"/>
                </a:moveTo>
                <a:cubicBezTo>
                  <a:pt x="140" y="27"/>
                  <a:pt x="141" y="27"/>
                  <a:pt x="141" y="28"/>
                </a:cubicBezTo>
                <a:cubicBezTo>
                  <a:pt x="140" y="28"/>
                  <a:pt x="139" y="29"/>
                  <a:pt x="139" y="27"/>
                </a:cubicBezTo>
                <a:close/>
                <a:moveTo>
                  <a:pt x="24" y="65"/>
                </a:moveTo>
                <a:cubicBezTo>
                  <a:pt x="25" y="65"/>
                  <a:pt x="26" y="64"/>
                  <a:pt x="28" y="64"/>
                </a:cubicBezTo>
                <a:cubicBezTo>
                  <a:pt x="27" y="65"/>
                  <a:pt x="25" y="65"/>
                  <a:pt x="24" y="65"/>
                </a:cubicBezTo>
                <a:close/>
                <a:moveTo>
                  <a:pt x="125" y="56"/>
                </a:moveTo>
                <a:cubicBezTo>
                  <a:pt x="126" y="55"/>
                  <a:pt x="128" y="55"/>
                  <a:pt x="130" y="55"/>
                </a:cubicBezTo>
                <a:cubicBezTo>
                  <a:pt x="129" y="56"/>
                  <a:pt x="127" y="56"/>
                  <a:pt x="125" y="56"/>
                </a:cubicBezTo>
                <a:close/>
                <a:moveTo>
                  <a:pt x="385" y="61"/>
                </a:moveTo>
                <a:cubicBezTo>
                  <a:pt x="388" y="62"/>
                  <a:pt x="391" y="60"/>
                  <a:pt x="394" y="61"/>
                </a:cubicBezTo>
                <a:cubicBezTo>
                  <a:pt x="392" y="62"/>
                  <a:pt x="387" y="62"/>
                  <a:pt x="385" y="61"/>
                </a:cubicBezTo>
                <a:close/>
                <a:moveTo>
                  <a:pt x="584" y="6"/>
                </a:moveTo>
                <a:cubicBezTo>
                  <a:pt x="582" y="7"/>
                  <a:pt x="577" y="6"/>
                  <a:pt x="575" y="7"/>
                </a:cubicBezTo>
                <a:cubicBezTo>
                  <a:pt x="575" y="7"/>
                  <a:pt x="575" y="6"/>
                  <a:pt x="574" y="6"/>
                </a:cubicBezTo>
                <a:cubicBezTo>
                  <a:pt x="576" y="5"/>
                  <a:pt x="582" y="6"/>
                  <a:pt x="584" y="6"/>
                </a:cubicBezTo>
                <a:close/>
                <a:moveTo>
                  <a:pt x="585" y="32"/>
                </a:moveTo>
                <a:cubicBezTo>
                  <a:pt x="580" y="32"/>
                  <a:pt x="576" y="33"/>
                  <a:pt x="570" y="32"/>
                </a:cubicBezTo>
                <a:cubicBezTo>
                  <a:pt x="575" y="31"/>
                  <a:pt x="582" y="31"/>
                  <a:pt x="585" y="32"/>
                </a:cubicBezTo>
                <a:close/>
                <a:moveTo>
                  <a:pt x="569" y="6"/>
                </a:moveTo>
                <a:cubicBezTo>
                  <a:pt x="568" y="8"/>
                  <a:pt x="566" y="6"/>
                  <a:pt x="564" y="6"/>
                </a:cubicBezTo>
                <a:cubicBezTo>
                  <a:pt x="565" y="6"/>
                  <a:pt x="568" y="6"/>
                  <a:pt x="569" y="6"/>
                </a:cubicBezTo>
                <a:close/>
                <a:moveTo>
                  <a:pt x="559" y="6"/>
                </a:moveTo>
                <a:cubicBezTo>
                  <a:pt x="559" y="7"/>
                  <a:pt x="556" y="7"/>
                  <a:pt x="556" y="5"/>
                </a:cubicBezTo>
                <a:cubicBezTo>
                  <a:pt x="557" y="6"/>
                  <a:pt x="559" y="5"/>
                  <a:pt x="559" y="6"/>
                </a:cubicBezTo>
                <a:close/>
                <a:moveTo>
                  <a:pt x="564" y="33"/>
                </a:moveTo>
                <a:cubicBezTo>
                  <a:pt x="560" y="32"/>
                  <a:pt x="554" y="33"/>
                  <a:pt x="551" y="32"/>
                </a:cubicBezTo>
                <a:cubicBezTo>
                  <a:pt x="555" y="32"/>
                  <a:pt x="561" y="31"/>
                  <a:pt x="564" y="33"/>
                </a:cubicBezTo>
                <a:close/>
                <a:moveTo>
                  <a:pt x="561" y="39"/>
                </a:moveTo>
                <a:cubicBezTo>
                  <a:pt x="560" y="40"/>
                  <a:pt x="557" y="39"/>
                  <a:pt x="555" y="39"/>
                </a:cubicBezTo>
                <a:cubicBezTo>
                  <a:pt x="556" y="38"/>
                  <a:pt x="558" y="39"/>
                  <a:pt x="561" y="39"/>
                </a:cubicBezTo>
                <a:close/>
                <a:moveTo>
                  <a:pt x="552" y="36"/>
                </a:moveTo>
                <a:cubicBezTo>
                  <a:pt x="554" y="35"/>
                  <a:pt x="557" y="35"/>
                  <a:pt x="559" y="35"/>
                </a:cubicBezTo>
                <a:cubicBezTo>
                  <a:pt x="557" y="36"/>
                  <a:pt x="554" y="36"/>
                  <a:pt x="552" y="36"/>
                </a:cubicBezTo>
                <a:close/>
                <a:moveTo>
                  <a:pt x="552" y="35"/>
                </a:moveTo>
                <a:cubicBezTo>
                  <a:pt x="551" y="36"/>
                  <a:pt x="550" y="36"/>
                  <a:pt x="549" y="36"/>
                </a:cubicBezTo>
                <a:cubicBezTo>
                  <a:pt x="549" y="35"/>
                  <a:pt x="551" y="35"/>
                  <a:pt x="552" y="35"/>
                </a:cubicBezTo>
                <a:close/>
                <a:moveTo>
                  <a:pt x="540" y="35"/>
                </a:moveTo>
                <a:cubicBezTo>
                  <a:pt x="536" y="37"/>
                  <a:pt x="528" y="36"/>
                  <a:pt x="524" y="35"/>
                </a:cubicBezTo>
                <a:cubicBezTo>
                  <a:pt x="526" y="35"/>
                  <a:pt x="529" y="35"/>
                  <a:pt x="532" y="35"/>
                </a:cubicBezTo>
                <a:cubicBezTo>
                  <a:pt x="532" y="34"/>
                  <a:pt x="530" y="36"/>
                  <a:pt x="530" y="34"/>
                </a:cubicBezTo>
                <a:cubicBezTo>
                  <a:pt x="533" y="35"/>
                  <a:pt x="535" y="34"/>
                  <a:pt x="537" y="34"/>
                </a:cubicBezTo>
                <a:cubicBezTo>
                  <a:pt x="537" y="35"/>
                  <a:pt x="536" y="35"/>
                  <a:pt x="536" y="35"/>
                </a:cubicBezTo>
                <a:cubicBezTo>
                  <a:pt x="537" y="36"/>
                  <a:pt x="538" y="35"/>
                  <a:pt x="540" y="35"/>
                </a:cubicBezTo>
                <a:close/>
                <a:moveTo>
                  <a:pt x="536" y="32"/>
                </a:moveTo>
                <a:cubicBezTo>
                  <a:pt x="536" y="32"/>
                  <a:pt x="533" y="33"/>
                  <a:pt x="533" y="32"/>
                </a:cubicBezTo>
                <a:cubicBezTo>
                  <a:pt x="534" y="32"/>
                  <a:pt x="535" y="31"/>
                  <a:pt x="536" y="32"/>
                </a:cubicBezTo>
                <a:close/>
                <a:moveTo>
                  <a:pt x="531" y="30"/>
                </a:moveTo>
                <a:cubicBezTo>
                  <a:pt x="529" y="30"/>
                  <a:pt x="526" y="30"/>
                  <a:pt x="524" y="30"/>
                </a:cubicBezTo>
                <a:cubicBezTo>
                  <a:pt x="525" y="29"/>
                  <a:pt x="529" y="29"/>
                  <a:pt x="531" y="30"/>
                </a:cubicBezTo>
                <a:close/>
                <a:moveTo>
                  <a:pt x="525" y="5"/>
                </a:moveTo>
                <a:cubicBezTo>
                  <a:pt x="524" y="6"/>
                  <a:pt x="523" y="4"/>
                  <a:pt x="522" y="5"/>
                </a:cubicBezTo>
                <a:cubicBezTo>
                  <a:pt x="523" y="5"/>
                  <a:pt x="522" y="5"/>
                  <a:pt x="522" y="5"/>
                </a:cubicBezTo>
                <a:cubicBezTo>
                  <a:pt x="522" y="3"/>
                  <a:pt x="524" y="5"/>
                  <a:pt x="525" y="5"/>
                </a:cubicBezTo>
                <a:close/>
                <a:moveTo>
                  <a:pt x="521" y="29"/>
                </a:moveTo>
                <a:cubicBezTo>
                  <a:pt x="521" y="31"/>
                  <a:pt x="519" y="30"/>
                  <a:pt x="519" y="30"/>
                </a:cubicBezTo>
                <a:cubicBezTo>
                  <a:pt x="519" y="30"/>
                  <a:pt x="520" y="30"/>
                  <a:pt x="521" y="29"/>
                </a:cubicBezTo>
                <a:close/>
                <a:moveTo>
                  <a:pt x="516" y="32"/>
                </a:moveTo>
                <a:cubicBezTo>
                  <a:pt x="521" y="31"/>
                  <a:pt x="527" y="31"/>
                  <a:pt x="533" y="32"/>
                </a:cubicBezTo>
                <a:cubicBezTo>
                  <a:pt x="527" y="31"/>
                  <a:pt x="519" y="33"/>
                  <a:pt x="516" y="32"/>
                </a:cubicBezTo>
                <a:cubicBezTo>
                  <a:pt x="516" y="32"/>
                  <a:pt x="516" y="32"/>
                  <a:pt x="516" y="32"/>
                </a:cubicBezTo>
                <a:close/>
                <a:moveTo>
                  <a:pt x="523" y="35"/>
                </a:moveTo>
                <a:cubicBezTo>
                  <a:pt x="523" y="36"/>
                  <a:pt x="522" y="36"/>
                  <a:pt x="520" y="36"/>
                </a:cubicBezTo>
                <a:cubicBezTo>
                  <a:pt x="520" y="34"/>
                  <a:pt x="522" y="35"/>
                  <a:pt x="523" y="35"/>
                </a:cubicBezTo>
                <a:close/>
                <a:moveTo>
                  <a:pt x="515" y="32"/>
                </a:moveTo>
                <a:cubicBezTo>
                  <a:pt x="515" y="33"/>
                  <a:pt x="514" y="31"/>
                  <a:pt x="512" y="32"/>
                </a:cubicBezTo>
                <a:cubicBezTo>
                  <a:pt x="512" y="31"/>
                  <a:pt x="515" y="32"/>
                  <a:pt x="515" y="32"/>
                </a:cubicBezTo>
                <a:close/>
                <a:moveTo>
                  <a:pt x="511" y="32"/>
                </a:moveTo>
                <a:cubicBezTo>
                  <a:pt x="512" y="32"/>
                  <a:pt x="509" y="32"/>
                  <a:pt x="509" y="32"/>
                </a:cubicBezTo>
                <a:cubicBezTo>
                  <a:pt x="509" y="31"/>
                  <a:pt x="510" y="32"/>
                  <a:pt x="511" y="32"/>
                </a:cubicBezTo>
                <a:close/>
                <a:moveTo>
                  <a:pt x="499" y="10"/>
                </a:moveTo>
                <a:cubicBezTo>
                  <a:pt x="501" y="10"/>
                  <a:pt x="501" y="10"/>
                  <a:pt x="501" y="10"/>
                </a:cubicBezTo>
                <a:cubicBezTo>
                  <a:pt x="502" y="11"/>
                  <a:pt x="497" y="11"/>
                  <a:pt x="497" y="11"/>
                </a:cubicBezTo>
                <a:cubicBezTo>
                  <a:pt x="497" y="10"/>
                  <a:pt x="499" y="10"/>
                  <a:pt x="499" y="10"/>
                </a:cubicBezTo>
                <a:close/>
                <a:moveTo>
                  <a:pt x="497" y="10"/>
                </a:moveTo>
                <a:cubicBezTo>
                  <a:pt x="496" y="11"/>
                  <a:pt x="494" y="11"/>
                  <a:pt x="494" y="10"/>
                </a:cubicBezTo>
                <a:cubicBezTo>
                  <a:pt x="495" y="10"/>
                  <a:pt x="496" y="10"/>
                  <a:pt x="497" y="10"/>
                </a:cubicBezTo>
                <a:close/>
                <a:moveTo>
                  <a:pt x="507" y="32"/>
                </a:moveTo>
                <a:cubicBezTo>
                  <a:pt x="498" y="33"/>
                  <a:pt x="490" y="32"/>
                  <a:pt x="482" y="31"/>
                </a:cubicBezTo>
                <a:cubicBezTo>
                  <a:pt x="490" y="31"/>
                  <a:pt x="498" y="32"/>
                  <a:pt x="507" y="32"/>
                </a:cubicBezTo>
                <a:close/>
                <a:moveTo>
                  <a:pt x="494" y="35"/>
                </a:moveTo>
                <a:cubicBezTo>
                  <a:pt x="488" y="37"/>
                  <a:pt x="487" y="35"/>
                  <a:pt x="482" y="36"/>
                </a:cubicBezTo>
                <a:cubicBezTo>
                  <a:pt x="484" y="34"/>
                  <a:pt x="491" y="35"/>
                  <a:pt x="494" y="35"/>
                </a:cubicBezTo>
                <a:close/>
                <a:moveTo>
                  <a:pt x="495" y="39"/>
                </a:moveTo>
                <a:cubicBezTo>
                  <a:pt x="495" y="40"/>
                  <a:pt x="493" y="39"/>
                  <a:pt x="493" y="40"/>
                </a:cubicBezTo>
                <a:cubicBezTo>
                  <a:pt x="493" y="40"/>
                  <a:pt x="492" y="40"/>
                  <a:pt x="492" y="39"/>
                </a:cubicBezTo>
                <a:lnTo>
                  <a:pt x="495" y="39"/>
                </a:lnTo>
                <a:close/>
                <a:moveTo>
                  <a:pt x="456" y="32"/>
                </a:moveTo>
                <a:cubicBezTo>
                  <a:pt x="461" y="33"/>
                  <a:pt x="469" y="31"/>
                  <a:pt x="473" y="33"/>
                </a:cubicBezTo>
                <a:cubicBezTo>
                  <a:pt x="460" y="34"/>
                  <a:pt x="452" y="33"/>
                  <a:pt x="440" y="34"/>
                </a:cubicBezTo>
                <a:cubicBezTo>
                  <a:pt x="444" y="32"/>
                  <a:pt x="451" y="34"/>
                  <a:pt x="456" y="32"/>
                </a:cubicBezTo>
                <a:close/>
                <a:moveTo>
                  <a:pt x="464" y="37"/>
                </a:moveTo>
                <a:cubicBezTo>
                  <a:pt x="463" y="38"/>
                  <a:pt x="461" y="37"/>
                  <a:pt x="459" y="37"/>
                </a:cubicBezTo>
                <a:cubicBezTo>
                  <a:pt x="459" y="37"/>
                  <a:pt x="460" y="37"/>
                  <a:pt x="460" y="36"/>
                </a:cubicBezTo>
                <a:cubicBezTo>
                  <a:pt x="459" y="36"/>
                  <a:pt x="458" y="36"/>
                  <a:pt x="457" y="36"/>
                </a:cubicBezTo>
                <a:cubicBezTo>
                  <a:pt x="459" y="34"/>
                  <a:pt x="462" y="35"/>
                  <a:pt x="465" y="35"/>
                </a:cubicBezTo>
                <a:cubicBezTo>
                  <a:pt x="465" y="37"/>
                  <a:pt x="461" y="34"/>
                  <a:pt x="461" y="36"/>
                </a:cubicBezTo>
                <a:cubicBezTo>
                  <a:pt x="461" y="38"/>
                  <a:pt x="463" y="36"/>
                  <a:pt x="464" y="37"/>
                </a:cubicBezTo>
                <a:close/>
                <a:moveTo>
                  <a:pt x="435" y="33"/>
                </a:moveTo>
                <a:cubicBezTo>
                  <a:pt x="435" y="32"/>
                  <a:pt x="436" y="32"/>
                  <a:pt x="436" y="32"/>
                </a:cubicBezTo>
                <a:cubicBezTo>
                  <a:pt x="436" y="33"/>
                  <a:pt x="436" y="33"/>
                  <a:pt x="435" y="33"/>
                </a:cubicBezTo>
                <a:close/>
                <a:moveTo>
                  <a:pt x="438" y="34"/>
                </a:moveTo>
                <a:cubicBezTo>
                  <a:pt x="438" y="34"/>
                  <a:pt x="436" y="34"/>
                  <a:pt x="435" y="34"/>
                </a:cubicBezTo>
                <a:cubicBezTo>
                  <a:pt x="436" y="34"/>
                  <a:pt x="437" y="32"/>
                  <a:pt x="438" y="34"/>
                </a:cubicBezTo>
                <a:close/>
                <a:moveTo>
                  <a:pt x="439" y="35"/>
                </a:moveTo>
                <a:cubicBezTo>
                  <a:pt x="439" y="37"/>
                  <a:pt x="435" y="35"/>
                  <a:pt x="434" y="36"/>
                </a:cubicBezTo>
                <a:cubicBezTo>
                  <a:pt x="435" y="35"/>
                  <a:pt x="437" y="35"/>
                  <a:pt x="439" y="35"/>
                </a:cubicBezTo>
                <a:close/>
                <a:moveTo>
                  <a:pt x="442" y="35"/>
                </a:moveTo>
                <a:cubicBezTo>
                  <a:pt x="442" y="36"/>
                  <a:pt x="440" y="36"/>
                  <a:pt x="439" y="36"/>
                </a:cubicBezTo>
                <a:cubicBezTo>
                  <a:pt x="440" y="34"/>
                  <a:pt x="441" y="35"/>
                  <a:pt x="442" y="35"/>
                </a:cubicBezTo>
                <a:close/>
                <a:moveTo>
                  <a:pt x="444" y="31"/>
                </a:moveTo>
                <a:cubicBezTo>
                  <a:pt x="442" y="32"/>
                  <a:pt x="439" y="32"/>
                  <a:pt x="437" y="31"/>
                </a:cubicBezTo>
                <a:cubicBezTo>
                  <a:pt x="439" y="31"/>
                  <a:pt x="441" y="31"/>
                  <a:pt x="444" y="31"/>
                </a:cubicBezTo>
                <a:close/>
                <a:moveTo>
                  <a:pt x="437" y="31"/>
                </a:moveTo>
                <a:cubicBezTo>
                  <a:pt x="436" y="32"/>
                  <a:pt x="434" y="31"/>
                  <a:pt x="433" y="33"/>
                </a:cubicBezTo>
                <a:cubicBezTo>
                  <a:pt x="434" y="31"/>
                  <a:pt x="432" y="32"/>
                  <a:pt x="431" y="32"/>
                </a:cubicBezTo>
                <a:cubicBezTo>
                  <a:pt x="432" y="31"/>
                  <a:pt x="434" y="31"/>
                  <a:pt x="437" y="31"/>
                </a:cubicBezTo>
                <a:close/>
                <a:moveTo>
                  <a:pt x="432" y="33"/>
                </a:moveTo>
                <a:cubicBezTo>
                  <a:pt x="432" y="34"/>
                  <a:pt x="431" y="34"/>
                  <a:pt x="430" y="34"/>
                </a:cubicBezTo>
                <a:cubicBezTo>
                  <a:pt x="430" y="33"/>
                  <a:pt x="431" y="33"/>
                  <a:pt x="432" y="33"/>
                </a:cubicBezTo>
                <a:close/>
                <a:moveTo>
                  <a:pt x="426" y="31"/>
                </a:moveTo>
                <a:cubicBezTo>
                  <a:pt x="429" y="31"/>
                  <a:pt x="431" y="32"/>
                  <a:pt x="426" y="32"/>
                </a:cubicBezTo>
                <a:cubicBezTo>
                  <a:pt x="426" y="31"/>
                  <a:pt x="426" y="32"/>
                  <a:pt x="426" y="31"/>
                </a:cubicBezTo>
                <a:close/>
                <a:moveTo>
                  <a:pt x="419" y="32"/>
                </a:moveTo>
                <a:cubicBezTo>
                  <a:pt x="419" y="33"/>
                  <a:pt x="416" y="33"/>
                  <a:pt x="415" y="33"/>
                </a:cubicBezTo>
                <a:cubicBezTo>
                  <a:pt x="416" y="32"/>
                  <a:pt x="418" y="32"/>
                  <a:pt x="419" y="32"/>
                </a:cubicBezTo>
                <a:close/>
                <a:moveTo>
                  <a:pt x="416" y="35"/>
                </a:moveTo>
                <a:cubicBezTo>
                  <a:pt x="415" y="37"/>
                  <a:pt x="413" y="36"/>
                  <a:pt x="411" y="36"/>
                </a:cubicBezTo>
                <a:cubicBezTo>
                  <a:pt x="409" y="36"/>
                  <a:pt x="405" y="39"/>
                  <a:pt x="404" y="37"/>
                </a:cubicBezTo>
                <a:cubicBezTo>
                  <a:pt x="399" y="37"/>
                  <a:pt x="389" y="37"/>
                  <a:pt x="381" y="37"/>
                </a:cubicBezTo>
                <a:cubicBezTo>
                  <a:pt x="392" y="36"/>
                  <a:pt x="404" y="35"/>
                  <a:pt x="416" y="35"/>
                </a:cubicBezTo>
                <a:close/>
                <a:moveTo>
                  <a:pt x="384" y="32"/>
                </a:moveTo>
                <a:cubicBezTo>
                  <a:pt x="386" y="32"/>
                  <a:pt x="386" y="33"/>
                  <a:pt x="384" y="33"/>
                </a:cubicBezTo>
                <a:cubicBezTo>
                  <a:pt x="383" y="33"/>
                  <a:pt x="381" y="33"/>
                  <a:pt x="380" y="33"/>
                </a:cubicBezTo>
                <a:cubicBezTo>
                  <a:pt x="381" y="32"/>
                  <a:pt x="382" y="33"/>
                  <a:pt x="384" y="32"/>
                </a:cubicBezTo>
                <a:close/>
                <a:moveTo>
                  <a:pt x="383" y="31"/>
                </a:moveTo>
                <a:cubicBezTo>
                  <a:pt x="383" y="32"/>
                  <a:pt x="379" y="31"/>
                  <a:pt x="379" y="31"/>
                </a:cubicBezTo>
                <a:cubicBezTo>
                  <a:pt x="379" y="30"/>
                  <a:pt x="381" y="31"/>
                  <a:pt x="383" y="31"/>
                </a:cubicBezTo>
                <a:close/>
                <a:moveTo>
                  <a:pt x="380" y="33"/>
                </a:moveTo>
                <a:cubicBezTo>
                  <a:pt x="377" y="33"/>
                  <a:pt x="377" y="33"/>
                  <a:pt x="377" y="33"/>
                </a:cubicBezTo>
                <a:cubicBezTo>
                  <a:pt x="377" y="32"/>
                  <a:pt x="380" y="32"/>
                  <a:pt x="380" y="33"/>
                </a:cubicBezTo>
                <a:close/>
                <a:moveTo>
                  <a:pt x="366" y="34"/>
                </a:moveTo>
                <a:cubicBezTo>
                  <a:pt x="358" y="36"/>
                  <a:pt x="349" y="36"/>
                  <a:pt x="340" y="36"/>
                </a:cubicBezTo>
                <a:cubicBezTo>
                  <a:pt x="347" y="34"/>
                  <a:pt x="358" y="35"/>
                  <a:pt x="366" y="34"/>
                </a:cubicBezTo>
                <a:close/>
                <a:moveTo>
                  <a:pt x="365" y="37"/>
                </a:moveTo>
                <a:cubicBezTo>
                  <a:pt x="364" y="38"/>
                  <a:pt x="361" y="38"/>
                  <a:pt x="359" y="38"/>
                </a:cubicBezTo>
                <a:cubicBezTo>
                  <a:pt x="360" y="37"/>
                  <a:pt x="363" y="37"/>
                  <a:pt x="365" y="37"/>
                </a:cubicBezTo>
                <a:close/>
                <a:moveTo>
                  <a:pt x="351" y="16"/>
                </a:moveTo>
                <a:cubicBezTo>
                  <a:pt x="347" y="18"/>
                  <a:pt x="342" y="17"/>
                  <a:pt x="337" y="17"/>
                </a:cubicBezTo>
                <a:cubicBezTo>
                  <a:pt x="340" y="15"/>
                  <a:pt x="346" y="17"/>
                  <a:pt x="351" y="16"/>
                </a:cubicBezTo>
                <a:close/>
                <a:moveTo>
                  <a:pt x="337" y="17"/>
                </a:moveTo>
                <a:cubicBezTo>
                  <a:pt x="336" y="18"/>
                  <a:pt x="334" y="17"/>
                  <a:pt x="333" y="18"/>
                </a:cubicBezTo>
                <a:cubicBezTo>
                  <a:pt x="333" y="16"/>
                  <a:pt x="335" y="17"/>
                  <a:pt x="337" y="17"/>
                </a:cubicBezTo>
                <a:close/>
                <a:moveTo>
                  <a:pt x="329" y="32"/>
                </a:moveTo>
                <a:cubicBezTo>
                  <a:pt x="323" y="34"/>
                  <a:pt x="318" y="33"/>
                  <a:pt x="311" y="34"/>
                </a:cubicBezTo>
                <a:cubicBezTo>
                  <a:pt x="317" y="32"/>
                  <a:pt x="322" y="32"/>
                  <a:pt x="329" y="32"/>
                </a:cubicBezTo>
                <a:close/>
                <a:moveTo>
                  <a:pt x="332" y="36"/>
                </a:moveTo>
                <a:cubicBezTo>
                  <a:pt x="328" y="36"/>
                  <a:pt x="325" y="37"/>
                  <a:pt x="321" y="37"/>
                </a:cubicBezTo>
                <a:cubicBezTo>
                  <a:pt x="325" y="36"/>
                  <a:pt x="329" y="35"/>
                  <a:pt x="332" y="36"/>
                </a:cubicBezTo>
                <a:close/>
                <a:moveTo>
                  <a:pt x="313" y="38"/>
                </a:moveTo>
                <a:cubicBezTo>
                  <a:pt x="313" y="37"/>
                  <a:pt x="312" y="37"/>
                  <a:pt x="312" y="37"/>
                </a:cubicBezTo>
                <a:cubicBezTo>
                  <a:pt x="312" y="37"/>
                  <a:pt x="312" y="37"/>
                  <a:pt x="312" y="37"/>
                </a:cubicBezTo>
                <a:cubicBezTo>
                  <a:pt x="313" y="37"/>
                  <a:pt x="315" y="37"/>
                  <a:pt x="317" y="37"/>
                </a:cubicBezTo>
                <a:cubicBezTo>
                  <a:pt x="320" y="37"/>
                  <a:pt x="317" y="37"/>
                  <a:pt x="315" y="37"/>
                </a:cubicBezTo>
                <a:cubicBezTo>
                  <a:pt x="315" y="37"/>
                  <a:pt x="314" y="37"/>
                  <a:pt x="313" y="37"/>
                </a:cubicBezTo>
                <a:cubicBezTo>
                  <a:pt x="321" y="38"/>
                  <a:pt x="330" y="37"/>
                  <a:pt x="337" y="37"/>
                </a:cubicBezTo>
                <a:cubicBezTo>
                  <a:pt x="334" y="38"/>
                  <a:pt x="331" y="37"/>
                  <a:pt x="328" y="38"/>
                </a:cubicBezTo>
                <a:cubicBezTo>
                  <a:pt x="338" y="39"/>
                  <a:pt x="348" y="38"/>
                  <a:pt x="358" y="38"/>
                </a:cubicBezTo>
                <a:cubicBezTo>
                  <a:pt x="349" y="39"/>
                  <a:pt x="338" y="40"/>
                  <a:pt x="330" y="39"/>
                </a:cubicBezTo>
                <a:cubicBezTo>
                  <a:pt x="326" y="41"/>
                  <a:pt x="321" y="40"/>
                  <a:pt x="317" y="40"/>
                </a:cubicBezTo>
                <a:cubicBezTo>
                  <a:pt x="313" y="40"/>
                  <a:pt x="309" y="41"/>
                  <a:pt x="307" y="39"/>
                </a:cubicBezTo>
                <a:cubicBezTo>
                  <a:pt x="309" y="38"/>
                  <a:pt x="311" y="38"/>
                  <a:pt x="313" y="38"/>
                </a:cubicBezTo>
                <a:close/>
                <a:moveTo>
                  <a:pt x="304" y="19"/>
                </a:moveTo>
                <a:cubicBezTo>
                  <a:pt x="302" y="19"/>
                  <a:pt x="302" y="19"/>
                  <a:pt x="302" y="19"/>
                </a:cubicBezTo>
                <a:cubicBezTo>
                  <a:pt x="302" y="18"/>
                  <a:pt x="304" y="18"/>
                  <a:pt x="304" y="19"/>
                </a:cubicBezTo>
                <a:close/>
                <a:moveTo>
                  <a:pt x="263" y="39"/>
                </a:moveTo>
                <a:cubicBezTo>
                  <a:pt x="262" y="41"/>
                  <a:pt x="264" y="39"/>
                  <a:pt x="264" y="40"/>
                </a:cubicBezTo>
                <a:cubicBezTo>
                  <a:pt x="265" y="40"/>
                  <a:pt x="264" y="39"/>
                  <a:pt x="264" y="39"/>
                </a:cubicBezTo>
                <a:cubicBezTo>
                  <a:pt x="270" y="39"/>
                  <a:pt x="272" y="39"/>
                  <a:pt x="278" y="39"/>
                </a:cubicBezTo>
                <a:cubicBezTo>
                  <a:pt x="278" y="39"/>
                  <a:pt x="279" y="39"/>
                  <a:pt x="279" y="40"/>
                </a:cubicBezTo>
                <a:cubicBezTo>
                  <a:pt x="276" y="40"/>
                  <a:pt x="272" y="40"/>
                  <a:pt x="270" y="41"/>
                </a:cubicBezTo>
                <a:cubicBezTo>
                  <a:pt x="271" y="41"/>
                  <a:pt x="273" y="41"/>
                  <a:pt x="274" y="41"/>
                </a:cubicBezTo>
                <a:cubicBezTo>
                  <a:pt x="275" y="41"/>
                  <a:pt x="275" y="41"/>
                  <a:pt x="274" y="41"/>
                </a:cubicBezTo>
                <a:cubicBezTo>
                  <a:pt x="271" y="42"/>
                  <a:pt x="264" y="42"/>
                  <a:pt x="260" y="41"/>
                </a:cubicBezTo>
                <a:cubicBezTo>
                  <a:pt x="260" y="40"/>
                  <a:pt x="262" y="40"/>
                  <a:pt x="263" y="39"/>
                </a:cubicBezTo>
                <a:close/>
                <a:moveTo>
                  <a:pt x="251" y="36"/>
                </a:moveTo>
                <a:cubicBezTo>
                  <a:pt x="252" y="36"/>
                  <a:pt x="252" y="35"/>
                  <a:pt x="253" y="36"/>
                </a:cubicBezTo>
                <a:cubicBezTo>
                  <a:pt x="250" y="37"/>
                  <a:pt x="248" y="36"/>
                  <a:pt x="251" y="36"/>
                </a:cubicBezTo>
                <a:close/>
                <a:moveTo>
                  <a:pt x="261" y="44"/>
                </a:moveTo>
                <a:cubicBezTo>
                  <a:pt x="261" y="44"/>
                  <a:pt x="261" y="44"/>
                  <a:pt x="261" y="44"/>
                </a:cubicBezTo>
                <a:cubicBezTo>
                  <a:pt x="263" y="44"/>
                  <a:pt x="267" y="45"/>
                  <a:pt x="270" y="45"/>
                </a:cubicBezTo>
                <a:cubicBezTo>
                  <a:pt x="267" y="46"/>
                  <a:pt x="264" y="46"/>
                  <a:pt x="261" y="46"/>
                </a:cubicBezTo>
                <a:cubicBezTo>
                  <a:pt x="263" y="47"/>
                  <a:pt x="265" y="46"/>
                  <a:pt x="267" y="46"/>
                </a:cubicBezTo>
                <a:cubicBezTo>
                  <a:pt x="267" y="47"/>
                  <a:pt x="268" y="47"/>
                  <a:pt x="270" y="48"/>
                </a:cubicBezTo>
                <a:cubicBezTo>
                  <a:pt x="265" y="49"/>
                  <a:pt x="257" y="48"/>
                  <a:pt x="251" y="48"/>
                </a:cubicBezTo>
                <a:cubicBezTo>
                  <a:pt x="253" y="47"/>
                  <a:pt x="257" y="47"/>
                  <a:pt x="260" y="47"/>
                </a:cubicBezTo>
                <a:cubicBezTo>
                  <a:pt x="257" y="46"/>
                  <a:pt x="251" y="47"/>
                  <a:pt x="248" y="46"/>
                </a:cubicBezTo>
                <a:cubicBezTo>
                  <a:pt x="252" y="44"/>
                  <a:pt x="257" y="46"/>
                  <a:pt x="261" y="44"/>
                </a:cubicBezTo>
                <a:close/>
                <a:moveTo>
                  <a:pt x="235" y="42"/>
                </a:moveTo>
                <a:cubicBezTo>
                  <a:pt x="235" y="43"/>
                  <a:pt x="234" y="43"/>
                  <a:pt x="233" y="43"/>
                </a:cubicBezTo>
                <a:cubicBezTo>
                  <a:pt x="232" y="42"/>
                  <a:pt x="234" y="42"/>
                  <a:pt x="235" y="42"/>
                </a:cubicBezTo>
                <a:close/>
                <a:moveTo>
                  <a:pt x="234" y="51"/>
                </a:moveTo>
                <a:cubicBezTo>
                  <a:pt x="234" y="53"/>
                  <a:pt x="233" y="51"/>
                  <a:pt x="232" y="52"/>
                </a:cubicBezTo>
                <a:cubicBezTo>
                  <a:pt x="232" y="51"/>
                  <a:pt x="234" y="52"/>
                  <a:pt x="234" y="51"/>
                </a:cubicBezTo>
                <a:close/>
                <a:moveTo>
                  <a:pt x="215" y="50"/>
                </a:moveTo>
                <a:cubicBezTo>
                  <a:pt x="218" y="49"/>
                  <a:pt x="223" y="48"/>
                  <a:pt x="225" y="49"/>
                </a:cubicBezTo>
                <a:cubicBezTo>
                  <a:pt x="222" y="50"/>
                  <a:pt x="219" y="50"/>
                  <a:pt x="215" y="50"/>
                </a:cubicBezTo>
                <a:cubicBezTo>
                  <a:pt x="213" y="50"/>
                  <a:pt x="215" y="50"/>
                  <a:pt x="215" y="50"/>
                </a:cubicBezTo>
                <a:close/>
                <a:moveTo>
                  <a:pt x="209" y="49"/>
                </a:moveTo>
                <a:cubicBezTo>
                  <a:pt x="207" y="52"/>
                  <a:pt x="203" y="50"/>
                  <a:pt x="201" y="50"/>
                </a:cubicBezTo>
                <a:cubicBezTo>
                  <a:pt x="200" y="50"/>
                  <a:pt x="199" y="51"/>
                  <a:pt x="198" y="51"/>
                </a:cubicBezTo>
                <a:cubicBezTo>
                  <a:pt x="193" y="52"/>
                  <a:pt x="188" y="51"/>
                  <a:pt x="183" y="52"/>
                </a:cubicBezTo>
                <a:cubicBezTo>
                  <a:pt x="190" y="49"/>
                  <a:pt x="199" y="50"/>
                  <a:pt x="209" y="49"/>
                </a:cubicBezTo>
                <a:close/>
                <a:moveTo>
                  <a:pt x="182" y="51"/>
                </a:moveTo>
                <a:cubicBezTo>
                  <a:pt x="178" y="54"/>
                  <a:pt x="173" y="52"/>
                  <a:pt x="168" y="53"/>
                </a:cubicBezTo>
                <a:cubicBezTo>
                  <a:pt x="173" y="52"/>
                  <a:pt x="178" y="50"/>
                  <a:pt x="182" y="51"/>
                </a:cubicBezTo>
                <a:close/>
                <a:moveTo>
                  <a:pt x="170" y="55"/>
                </a:moveTo>
                <a:cubicBezTo>
                  <a:pt x="174" y="55"/>
                  <a:pt x="177" y="54"/>
                  <a:pt x="181" y="54"/>
                </a:cubicBezTo>
                <a:cubicBezTo>
                  <a:pt x="179" y="56"/>
                  <a:pt x="172" y="56"/>
                  <a:pt x="170" y="55"/>
                </a:cubicBezTo>
                <a:close/>
                <a:moveTo>
                  <a:pt x="173" y="57"/>
                </a:moveTo>
                <a:cubicBezTo>
                  <a:pt x="172" y="57"/>
                  <a:pt x="170" y="57"/>
                  <a:pt x="170" y="57"/>
                </a:cubicBezTo>
                <a:cubicBezTo>
                  <a:pt x="170" y="56"/>
                  <a:pt x="171" y="56"/>
                  <a:pt x="173" y="57"/>
                </a:cubicBezTo>
                <a:close/>
                <a:moveTo>
                  <a:pt x="172" y="60"/>
                </a:moveTo>
                <a:cubicBezTo>
                  <a:pt x="172" y="59"/>
                  <a:pt x="172" y="59"/>
                  <a:pt x="172" y="59"/>
                </a:cubicBezTo>
                <a:cubicBezTo>
                  <a:pt x="170" y="59"/>
                  <a:pt x="170" y="59"/>
                  <a:pt x="169" y="59"/>
                </a:cubicBezTo>
                <a:cubicBezTo>
                  <a:pt x="171" y="58"/>
                  <a:pt x="173" y="59"/>
                  <a:pt x="175" y="59"/>
                </a:cubicBezTo>
                <a:cubicBezTo>
                  <a:pt x="175" y="60"/>
                  <a:pt x="173" y="60"/>
                  <a:pt x="172" y="60"/>
                </a:cubicBezTo>
                <a:close/>
                <a:moveTo>
                  <a:pt x="173" y="63"/>
                </a:moveTo>
                <a:cubicBezTo>
                  <a:pt x="178" y="61"/>
                  <a:pt x="186" y="61"/>
                  <a:pt x="193" y="60"/>
                </a:cubicBezTo>
                <a:cubicBezTo>
                  <a:pt x="187" y="62"/>
                  <a:pt x="181" y="62"/>
                  <a:pt x="173" y="63"/>
                </a:cubicBezTo>
                <a:close/>
                <a:moveTo>
                  <a:pt x="196" y="57"/>
                </a:moveTo>
                <a:cubicBezTo>
                  <a:pt x="199" y="58"/>
                  <a:pt x="202" y="56"/>
                  <a:pt x="205" y="56"/>
                </a:cubicBezTo>
                <a:cubicBezTo>
                  <a:pt x="204" y="58"/>
                  <a:pt x="198" y="58"/>
                  <a:pt x="196" y="57"/>
                </a:cubicBezTo>
                <a:close/>
                <a:moveTo>
                  <a:pt x="219" y="56"/>
                </a:moveTo>
                <a:cubicBezTo>
                  <a:pt x="222" y="55"/>
                  <a:pt x="226" y="55"/>
                  <a:pt x="228" y="55"/>
                </a:cubicBezTo>
                <a:cubicBezTo>
                  <a:pt x="227" y="57"/>
                  <a:pt x="222" y="57"/>
                  <a:pt x="219" y="56"/>
                </a:cubicBezTo>
                <a:close/>
                <a:moveTo>
                  <a:pt x="199" y="55"/>
                </a:moveTo>
                <a:cubicBezTo>
                  <a:pt x="199" y="53"/>
                  <a:pt x="201" y="53"/>
                  <a:pt x="202" y="53"/>
                </a:cubicBezTo>
                <a:cubicBezTo>
                  <a:pt x="211" y="52"/>
                  <a:pt x="222" y="53"/>
                  <a:pt x="231" y="52"/>
                </a:cubicBezTo>
                <a:cubicBezTo>
                  <a:pt x="221" y="53"/>
                  <a:pt x="207" y="53"/>
                  <a:pt x="199" y="55"/>
                </a:cubicBezTo>
                <a:close/>
                <a:moveTo>
                  <a:pt x="237" y="63"/>
                </a:moveTo>
                <a:cubicBezTo>
                  <a:pt x="236" y="62"/>
                  <a:pt x="234" y="64"/>
                  <a:pt x="232" y="63"/>
                </a:cubicBezTo>
                <a:cubicBezTo>
                  <a:pt x="233" y="62"/>
                  <a:pt x="234" y="62"/>
                  <a:pt x="235" y="62"/>
                </a:cubicBezTo>
                <a:cubicBezTo>
                  <a:pt x="235" y="61"/>
                  <a:pt x="235" y="61"/>
                  <a:pt x="235" y="61"/>
                </a:cubicBezTo>
                <a:cubicBezTo>
                  <a:pt x="238" y="61"/>
                  <a:pt x="238" y="61"/>
                  <a:pt x="238" y="61"/>
                </a:cubicBezTo>
                <a:cubicBezTo>
                  <a:pt x="238" y="62"/>
                  <a:pt x="237" y="62"/>
                  <a:pt x="237" y="63"/>
                </a:cubicBezTo>
                <a:close/>
                <a:moveTo>
                  <a:pt x="245" y="61"/>
                </a:moveTo>
                <a:cubicBezTo>
                  <a:pt x="244" y="59"/>
                  <a:pt x="247" y="60"/>
                  <a:pt x="248" y="60"/>
                </a:cubicBezTo>
                <a:cubicBezTo>
                  <a:pt x="247" y="58"/>
                  <a:pt x="246" y="58"/>
                  <a:pt x="244" y="58"/>
                </a:cubicBezTo>
                <a:cubicBezTo>
                  <a:pt x="249" y="57"/>
                  <a:pt x="255" y="57"/>
                  <a:pt x="260" y="56"/>
                </a:cubicBezTo>
                <a:cubicBezTo>
                  <a:pt x="264" y="55"/>
                  <a:pt x="269" y="55"/>
                  <a:pt x="273" y="55"/>
                </a:cubicBezTo>
                <a:cubicBezTo>
                  <a:pt x="272" y="55"/>
                  <a:pt x="272" y="56"/>
                  <a:pt x="271" y="56"/>
                </a:cubicBezTo>
                <a:cubicBezTo>
                  <a:pt x="271" y="57"/>
                  <a:pt x="272" y="56"/>
                  <a:pt x="272" y="57"/>
                </a:cubicBezTo>
                <a:cubicBezTo>
                  <a:pt x="270" y="57"/>
                  <a:pt x="268" y="57"/>
                  <a:pt x="267" y="58"/>
                </a:cubicBezTo>
                <a:cubicBezTo>
                  <a:pt x="269" y="59"/>
                  <a:pt x="271" y="58"/>
                  <a:pt x="274" y="58"/>
                </a:cubicBezTo>
                <a:cubicBezTo>
                  <a:pt x="266" y="60"/>
                  <a:pt x="255" y="62"/>
                  <a:pt x="245" y="61"/>
                </a:cubicBezTo>
                <a:close/>
                <a:moveTo>
                  <a:pt x="267" y="54"/>
                </a:moveTo>
                <a:cubicBezTo>
                  <a:pt x="266" y="54"/>
                  <a:pt x="266" y="54"/>
                  <a:pt x="266" y="53"/>
                </a:cubicBezTo>
                <a:cubicBezTo>
                  <a:pt x="262" y="55"/>
                  <a:pt x="253" y="55"/>
                  <a:pt x="247" y="55"/>
                </a:cubicBezTo>
                <a:cubicBezTo>
                  <a:pt x="257" y="53"/>
                  <a:pt x="269" y="52"/>
                  <a:pt x="278" y="52"/>
                </a:cubicBezTo>
                <a:cubicBezTo>
                  <a:pt x="275" y="54"/>
                  <a:pt x="270" y="54"/>
                  <a:pt x="267" y="54"/>
                </a:cubicBezTo>
                <a:close/>
                <a:moveTo>
                  <a:pt x="263" y="51"/>
                </a:moveTo>
                <a:cubicBezTo>
                  <a:pt x="255" y="51"/>
                  <a:pt x="247" y="52"/>
                  <a:pt x="240" y="51"/>
                </a:cubicBezTo>
                <a:cubicBezTo>
                  <a:pt x="254" y="50"/>
                  <a:pt x="267" y="50"/>
                  <a:pt x="282" y="49"/>
                </a:cubicBezTo>
                <a:cubicBezTo>
                  <a:pt x="276" y="50"/>
                  <a:pt x="270" y="51"/>
                  <a:pt x="263" y="51"/>
                </a:cubicBezTo>
                <a:close/>
                <a:moveTo>
                  <a:pt x="295" y="21"/>
                </a:moveTo>
                <a:cubicBezTo>
                  <a:pt x="296" y="20"/>
                  <a:pt x="300" y="20"/>
                  <a:pt x="303" y="20"/>
                </a:cubicBezTo>
                <a:cubicBezTo>
                  <a:pt x="301" y="21"/>
                  <a:pt x="297" y="21"/>
                  <a:pt x="295" y="21"/>
                </a:cubicBezTo>
                <a:close/>
                <a:moveTo>
                  <a:pt x="299" y="50"/>
                </a:moveTo>
                <a:cubicBezTo>
                  <a:pt x="305" y="47"/>
                  <a:pt x="312" y="49"/>
                  <a:pt x="320" y="47"/>
                </a:cubicBezTo>
                <a:cubicBezTo>
                  <a:pt x="324" y="49"/>
                  <a:pt x="330" y="44"/>
                  <a:pt x="333" y="47"/>
                </a:cubicBezTo>
                <a:cubicBezTo>
                  <a:pt x="338" y="45"/>
                  <a:pt x="342" y="47"/>
                  <a:pt x="347" y="45"/>
                </a:cubicBezTo>
                <a:cubicBezTo>
                  <a:pt x="349" y="44"/>
                  <a:pt x="348" y="46"/>
                  <a:pt x="349" y="46"/>
                </a:cubicBezTo>
                <a:cubicBezTo>
                  <a:pt x="350" y="46"/>
                  <a:pt x="349" y="45"/>
                  <a:pt x="350" y="45"/>
                </a:cubicBezTo>
                <a:cubicBezTo>
                  <a:pt x="352" y="46"/>
                  <a:pt x="354" y="44"/>
                  <a:pt x="358" y="44"/>
                </a:cubicBezTo>
                <a:cubicBezTo>
                  <a:pt x="339" y="43"/>
                  <a:pt x="320" y="45"/>
                  <a:pt x="308" y="44"/>
                </a:cubicBezTo>
                <a:cubicBezTo>
                  <a:pt x="313" y="43"/>
                  <a:pt x="319" y="44"/>
                  <a:pt x="323" y="42"/>
                </a:cubicBezTo>
                <a:cubicBezTo>
                  <a:pt x="319" y="42"/>
                  <a:pt x="314" y="43"/>
                  <a:pt x="310" y="43"/>
                </a:cubicBezTo>
                <a:cubicBezTo>
                  <a:pt x="315" y="41"/>
                  <a:pt x="326" y="42"/>
                  <a:pt x="332" y="40"/>
                </a:cubicBezTo>
                <a:cubicBezTo>
                  <a:pt x="332" y="40"/>
                  <a:pt x="333" y="40"/>
                  <a:pt x="333" y="41"/>
                </a:cubicBezTo>
                <a:cubicBezTo>
                  <a:pt x="339" y="39"/>
                  <a:pt x="347" y="40"/>
                  <a:pt x="355" y="39"/>
                </a:cubicBezTo>
                <a:cubicBezTo>
                  <a:pt x="356" y="39"/>
                  <a:pt x="356" y="40"/>
                  <a:pt x="355" y="40"/>
                </a:cubicBezTo>
                <a:cubicBezTo>
                  <a:pt x="351" y="40"/>
                  <a:pt x="347" y="40"/>
                  <a:pt x="343" y="41"/>
                </a:cubicBezTo>
                <a:cubicBezTo>
                  <a:pt x="350" y="41"/>
                  <a:pt x="359" y="40"/>
                  <a:pt x="366" y="41"/>
                </a:cubicBezTo>
                <a:cubicBezTo>
                  <a:pt x="364" y="42"/>
                  <a:pt x="358" y="40"/>
                  <a:pt x="356" y="42"/>
                </a:cubicBezTo>
                <a:cubicBezTo>
                  <a:pt x="358" y="43"/>
                  <a:pt x="365" y="40"/>
                  <a:pt x="367" y="42"/>
                </a:cubicBezTo>
                <a:cubicBezTo>
                  <a:pt x="366" y="44"/>
                  <a:pt x="365" y="43"/>
                  <a:pt x="363" y="43"/>
                </a:cubicBezTo>
                <a:cubicBezTo>
                  <a:pt x="364" y="44"/>
                  <a:pt x="364" y="44"/>
                  <a:pt x="364" y="44"/>
                </a:cubicBezTo>
                <a:cubicBezTo>
                  <a:pt x="379" y="45"/>
                  <a:pt x="395" y="42"/>
                  <a:pt x="413" y="44"/>
                </a:cubicBezTo>
                <a:cubicBezTo>
                  <a:pt x="411" y="46"/>
                  <a:pt x="408" y="45"/>
                  <a:pt x="405" y="45"/>
                </a:cubicBezTo>
                <a:cubicBezTo>
                  <a:pt x="400" y="45"/>
                  <a:pt x="395" y="46"/>
                  <a:pt x="391" y="46"/>
                </a:cubicBezTo>
                <a:cubicBezTo>
                  <a:pt x="393" y="46"/>
                  <a:pt x="396" y="46"/>
                  <a:pt x="399" y="46"/>
                </a:cubicBezTo>
                <a:cubicBezTo>
                  <a:pt x="399" y="47"/>
                  <a:pt x="398" y="47"/>
                  <a:pt x="397" y="47"/>
                </a:cubicBezTo>
                <a:cubicBezTo>
                  <a:pt x="401" y="47"/>
                  <a:pt x="403" y="47"/>
                  <a:pt x="407" y="46"/>
                </a:cubicBezTo>
                <a:cubicBezTo>
                  <a:pt x="407" y="47"/>
                  <a:pt x="406" y="46"/>
                  <a:pt x="406" y="47"/>
                </a:cubicBezTo>
                <a:cubicBezTo>
                  <a:pt x="409" y="47"/>
                  <a:pt x="414" y="47"/>
                  <a:pt x="419" y="47"/>
                </a:cubicBezTo>
                <a:cubicBezTo>
                  <a:pt x="405" y="49"/>
                  <a:pt x="388" y="48"/>
                  <a:pt x="373" y="49"/>
                </a:cubicBezTo>
                <a:cubicBezTo>
                  <a:pt x="372" y="49"/>
                  <a:pt x="372" y="48"/>
                  <a:pt x="372" y="48"/>
                </a:cubicBezTo>
                <a:cubicBezTo>
                  <a:pt x="369" y="48"/>
                  <a:pt x="362" y="48"/>
                  <a:pt x="359" y="49"/>
                </a:cubicBezTo>
                <a:cubicBezTo>
                  <a:pt x="359" y="50"/>
                  <a:pt x="360" y="49"/>
                  <a:pt x="360" y="50"/>
                </a:cubicBezTo>
                <a:cubicBezTo>
                  <a:pt x="356" y="49"/>
                  <a:pt x="354" y="50"/>
                  <a:pt x="350" y="50"/>
                </a:cubicBezTo>
                <a:cubicBezTo>
                  <a:pt x="353" y="52"/>
                  <a:pt x="356" y="50"/>
                  <a:pt x="359" y="51"/>
                </a:cubicBezTo>
                <a:cubicBezTo>
                  <a:pt x="352" y="52"/>
                  <a:pt x="341" y="53"/>
                  <a:pt x="333" y="53"/>
                </a:cubicBezTo>
                <a:cubicBezTo>
                  <a:pt x="332" y="53"/>
                  <a:pt x="328" y="52"/>
                  <a:pt x="328" y="53"/>
                </a:cubicBezTo>
                <a:cubicBezTo>
                  <a:pt x="327" y="53"/>
                  <a:pt x="328" y="52"/>
                  <a:pt x="327" y="52"/>
                </a:cubicBezTo>
                <a:cubicBezTo>
                  <a:pt x="328" y="52"/>
                  <a:pt x="331" y="50"/>
                  <a:pt x="332" y="52"/>
                </a:cubicBezTo>
                <a:cubicBezTo>
                  <a:pt x="334" y="50"/>
                  <a:pt x="340" y="51"/>
                  <a:pt x="343" y="50"/>
                </a:cubicBezTo>
                <a:cubicBezTo>
                  <a:pt x="333" y="49"/>
                  <a:pt x="320" y="51"/>
                  <a:pt x="306" y="51"/>
                </a:cubicBezTo>
                <a:cubicBezTo>
                  <a:pt x="308" y="50"/>
                  <a:pt x="311" y="50"/>
                  <a:pt x="314" y="50"/>
                </a:cubicBezTo>
                <a:cubicBezTo>
                  <a:pt x="309" y="49"/>
                  <a:pt x="305" y="50"/>
                  <a:pt x="299" y="50"/>
                </a:cubicBezTo>
                <a:close/>
                <a:moveTo>
                  <a:pt x="418" y="46"/>
                </a:moveTo>
                <a:cubicBezTo>
                  <a:pt x="415" y="46"/>
                  <a:pt x="410" y="47"/>
                  <a:pt x="408" y="46"/>
                </a:cubicBezTo>
                <a:cubicBezTo>
                  <a:pt x="411" y="46"/>
                  <a:pt x="414" y="45"/>
                  <a:pt x="418" y="46"/>
                </a:cubicBezTo>
                <a:close/>
                <a:moveTo>
                  <a:pt x="398" y="53"/>
                </a:moveTo>
                <a:cubicBezTo>
                  <a:pt x="397" y="54"/>
                  <a:pt x="396" y="53"/>
                  <a:pt x="395" y="54"/>
                </a:cubicBezTo>
                <a:cubicBezTo>
                  <a:pt x="395" y="55"/>
                  <a:pt x="396" y="54"/>
                  <a:pt x="397" y="55"/>
                </a:cubicBezTo>
                <a:cubicBezTo>
                  <a:pt x="396" y="55"/>
                  <a:pt x="395" y="55"/>
                  <a:pt x="394" y="55"/>
                </a:cubicBezTo>
                <a:cubicBezTo>
                  <a:pt x="394" y="54"/>
                  <a:pt x="394" y="54"/>
                  <a:pt x="394" y="54"/>
                </a:cubicBezTo>
                <a:cubicBezTo>
                  <a:pt x="390" y="54"/>
                  <a:pt x="383" y="54"/>
                  <a:pt x="378" y="54"/>
                </a:cubicBezTo>
                <a:cubicBezTo>
                  <a:pt x="378" y="53"/>
                  <a:pt x="380" y="53"/>
                  <a:pt x="380" y="53"/>
                </a:cubicBezTo>
                <a:cubicBezTo>
                  <a:pt x="380" y="53"/>
                  <a:pt x="380" y="53"/>
                  <a:pt x="379" y="53"/>
                </a:cubicBezTo>
                <a:cubicBezTo>
                  <a:pt x="386" y="52"/>
                  <a:pt x="394" y="51"/>
                  <a:pt x="400" y="52"/>
                </a:cubicBezTo>
                <a:cubicBezTo>
                  <a:pt x="398" y="53"/>
                  <a:pt x="393" y="52"/>
                  <a:pt x="391" y="53"/>
                </a:cubicBezTo>
                <a:cubicBezTo>
                  <a:pt x="392" y="54"/>
                  <a:pt x="396" y="52"/>
                  <a:pt x="398" y="53"/>
                </a:cubicBezTo>
                <a:close/>
                <a:moveTo>
                  <a:pt x="393" y="56"/>
                </a:moveTo>
                <a:cubicBezTo>
                  <a:pt x="393" y="57"/>
                  <a:pt x="390" y="57"/>
                  <a:pt x="389" y="57"/>
                </a:cubicBezTo>
                <a:cubicBezTo>
                  <a:pt x="389" y="56"/>
                  <a:pt x="392" y="56"/>
                  <a:pt x="393" y="56"/>
                </a:cubicBezTo>
                <a:close/>
                <a:moveTo>
                  <a:pt x="382" y="50"/>
                </a:moveTo>
                <a:cubicBezTo>
                  <a:pt x="386" y="49"/>
                  <a:pt x="391" y="49"/>
                  <a:pt x="395" y="49"/>
                </a:cubicBezTo>
                <a:cubicBezTo>
                  <a:pt x="391" y="51"/>
                  <a:pt x="386" y="50"/>
                  <a:pt x="382" y="50"/>
                </a:cubicBezTo>
                <a:close/>
                <a:moveTo>
                  <a:pt x="327" y="53"/>
                </a:moveTo>
                <a:cubicBezTo>
                  <a:pt x="325" y="53"/>
                  <a:pt x="325" y="53"/>
                  <a:pt x="325" y="53"/>
                </a:cubicBezTo>
                <a:cubicBezTo>
                  <a:pt x="325" y="53"/>
                  <a:pt x="326" y="52"/>
                  <a:pt x="326" y="52"/>
                </a:cubicBezTo>
                <a:cubicBezTo>
                  <a:pt x="326" y="52"/>
                  <a:pt x="327" y="52"/>
                  <a:pt x="327" y="53"/>
                </a:cubicBezTo>
                <a:close/>
                <a:moveTo>
                  <a:pt x="317" y="58"/>
                </a:moveTo>
                <a:cubicBezTo>
                  <a:pt x="317" y="59"/>
                  <a:pt x="315" y="58"/>
                  <a:pt x="314" y="59"/>
                </a:cubicBezTo>
                <a:cubicBezTo>
                  <a:pt x="314" y="58"/>
                  <a:pt x="316" y="58"/>
                  <a:pt x="317" y="58"/>
                </a:cubicBezTo>
                <a:close/>
                <a:moveTo>
                  <a:pt x="345" y="60"/>
                </a:moveTo>
                <a:cubicBezTo>
                  <a:pt x="344" y="61"/>
                  <a:pt x="345" y="60"/>
                  <a:pt x="345" y="62"/>
                </a:cubicBezTo>
                <a:cubicBezTo>
                  <a:pt x="341" y="61"/>
                  <a:pt x="338" y="62"/>
                  <a:pt x="334" y="62"/>
                </a:cubicBezTo>
                <a:cubicBezTo>
                  <a:pt x="335" y="60"/>
                  <a:pt x="338" y="60"/>
                  <a:pt x="338" y="61"/>
                </a:cubicBezTo>
                <a:cubicBezTo>
                  <a:pt x="339" y="60"/>
                  <a:pt x="341" y="60"/>
                  <a:pt x="343" y="60"/>
                </a:cubicBezTo>
                <a:cubicBezTo>
                  <a:pt x="334" y="60"/>
                  <a:pt x="326" y="60"/>
                  <a:pt x="318" y="60"/>
                </a:cubicBezTo>
                <a:cubicBezTo>
                  <a:pt x="317" y="60"/>
                  <a:pt x="319" y="61"/>
                  <a:pt x="318" y="61"/>
                </a:cubicBezTo>
                <a:cubicBezTo>
                  <a:pt x="316" y="61"/>
                  <a:pt x="314" y="61"/>
                  <a:pt x="313" y="62"/>
                </a:cubicBezTo>
                <a:cubicBezTo>
                  <a:pt x="312" y="61"/>
                  <a:pt x="314" y="60"/>
                  <a:pt x="315" y="60"/>
                </a:cubicBezTo>
                <a:cubicBezTo>
                  <a:pt x="315" y="60"/>
                  <a:pt x="314" y="61"/>
                  <a:pt x="315" y="61"/>
                </a:cubicBezTo>
                <a:cubicBezTo>
                  <a:pt x="317" y="61"/>
                  <a:pt x="315" y="60"/>
                  <a:pt x="316" y="60"/>
                </a:cubicBezTo>
                <a:cubicBezTo>
                  <a:pt x="322" y="59"/>
                  <a:pt x="328" y="58"/>
                  <a:pt x="334" y="58"/>
                </a:cubicBezTo>
                <a:cubicBezTo>
                  <a:pt x="329" y="57"/>
                  <a:pt x="323" y="59"/>
                  <a:pt x="317" y="59"/>
                </a:cubicBezTo>
                <a:cubicBezTo>
                  <a:pt x="327" y="56"/>
                  <a:pt x="339" y="57"/>
                  <a:pt x="349" y="56"/>
                </a:cubicBezTo>
                <a:cubicBezTo>
                  <a:pt x="350" y="57"/>
                  <a:pt x="350" y="57"/>
                  <a:pt x="351" y="58"/>
                </a:cubicBezTo>
                <a:cubicBezTo>
                  <a:pt x="350" y="60"/>
                  <a:pt x="346" y="59"/>
                  <a:pt x="345" y="60"/>
                </a:cubicBezTo>
                <a:close/>
                <a:moveTo>
                  <a:pt x="320" y="56"/>
                </a:moveTo>
                <a:cubicBezTo>
                  <a:pt x="326" y="54"/>
                  <a:pt x="333" y="54"/>
                  <a:pt x="340" y="54"/>
                </a:cubicBezTo>
                <a:cubicBezTo>
                  <a:pt x="341" y="54"/>
                  <a:pt x="340" y="55"/>
                  <a:pt x="341" y="55"/>
                </a:cubicBezTo>
                <a:cubicBezTo>
                  <a:pt x="342" y="56"/>
                  <a:pt x="344" y="54"/>
                  <a:pt x="344" y="54"/>
                </a:cubicBezTo>
                <a:cubicBezTo>
                  <a:pt x="346" y="54"/>
                  <a:pt x="346" y="55"/>
                  <a:pt x="348" y="54"/>
                </a:cubicBezTo>
                <a:cubicBezTo>
                  <a:pt x="350" y="53"/>
                  <a:pt x="359" y="52"/>
                  <a:pt x="364" y="54"/>
                </a:cubicBezTo>
                <a:cubicBezTo>
                  <a:pt x="351" y="55"/>
                  <a:pt x="332" y="56"/>
                  <a:pt x="320" y="56"/>
                </a:cubicBezTo>
                <a:close/>
                <a:moveTo>
                  <a:pt x="359" y="51"/>
                </a:moveTo>
                <a:cubicBezTo>
                  <a:pt x="360" y="50"/>
                  <a:pt x="363" y="51"/>
                  <a:pt x="364" y="50"/>
                </a:cubicBezTo>
                <a:cubicBezTo>
                  <a:pt x="363" y="51"/>
                  <a:pt x="361" y="51"/>
                  <a:pt x="359" y="51"/>
                </a:cubicBezTo>
                <a:close/>
                <a:moveTo>
                  <a:pt x="363" y="49"/>
                </a:moveTo>
                <a:cubicBezTo>
                  <a:pt x="363" y="49"/>
                  <a:pt x="365" y="49"/>
                  <a:pt x="365" y="49"/>
                </a:cubicBezTo>
                <a:cubicBezTo>
                  <a:pt x="365" y="50"/>
                  <a:pt x="364" y="49"/>
                  <a:pt x="363" y="49"/>
                </a:cubicBezTo>
                <a:close/>
                <a:moveTo>
                  <a:pt x="397" y="58"/>
                </a:moveTo>
                <a:cubicBezTo>
                  <a:pt x="385" y="59"/>
                  <a:pt x="376" y="59"/>
                  <a:pt x="365" y="59"/>
                </a:cubicBezTo>
                <a:cubicBezTo>
                  <a:pt x="367" y="57"/>
                  <a:pt x="371" y="58"/>
                  <a:pt x="374" y="58"/>
                </a:cubicBezTo>
                <a:cubicBezTo>
                  <a:pt x="376" y="58"/>
                  <a:pt x="379" y="57"/>
                  <a:pt x="381" y="57"/>
                </a:cubicBezTo>
                <a:cubicBezTo>
                  <a:pt x="381" y="58"/>
                  <a:pt x="385" y="57"/>
                  <a:pt x="386" y="56"/>
                </a:cubicBezTo>
                <a:cubicBezTo>
                  <a:pt x="389" y="58"/>
                  <a:pt x="394" y="57"/>
                  <a:pt x="397" y="57"/>
                </a:cubicBezTo>
                <a:cubicBezTo>
                  <a:pt x="398" y="57"/>
                  <a:pt x="397" y="58"/>
                  <a:pt x="397" y="58"/>
                </a:cubicBezTo>
                <a:close/>
                <a:moveTo>
                  <a:pt x="394" y="57"/>
                </a:moveTo>
                <a:cubicBezTo>
                  <a:pt x="395" y="55"/>
                  <a:pt x="399" y="56"/>
                  <a:pt x="401" y="56"/>
                </a:cubicBezTo>
                <a:cubicBezTo>
                  <a:pt x="399" y="57"/>
                  <a:pt x="396" y="56"/>
                  <a:pt x="394" y="57"/>
                </a:cubicBezTo>
                <a:close/>
                <a:moveTo>
                  <a:pt x="403" y="52"/>
                </a:moveTo>
                <a:cubicBezTo>
                  <a:pt x="406" y="51"/>
                  <a:pt x="413" y="51"/>
                  <a:pt x="419" y="51"/>
                </a:cubicBezTo>
                <a:cubicBezTo>
                  <a:pt x="414" y="52"/>
                  <a:pt x="407" y="52"/>
                  <a:pt x="403" y="52"/>
                </a:cubicBezTo>
                <a:close/>
                <a:moveTo>
                  <a:pt x="418" y="59"/>
                </a:moveTo>
                <a:cubicBezTo>
                  <a:pt x="420" y="58"/>
                  <a:pt x="421" y="59"/>
                  <a:pt x="424" y="59"/>
                </a:cubicBezTo>
                <a:cubicBezTo>
                  <a:pt x="423" y="60"/>
                  <a:pt x="420" y="59"/>
                  <a:pt x="418" y="59"/>
                </a:cubicBezTo>
                <a:close/>
                <a:moveTo>
                  <a:pt x="421" y="46"/>
                </a:moveTo>
                <a:cubicBezTo>
                  <a:pt x="421" y="45"/>
                  <a:pt x="422" y="46"/>
                  <a:pt x="423" y="46"/>
                </a:cubicBezTo>
                <a:cubicBezTo>
                  <a:pt x="423" y="47"/>
                  <a:pt x="421" y="46"/>
                  <a:pt x="421" y="46"/>
                </a:cubicBezTo>
                <a:close/>
                <a:moveTo>
                  <a:pt x="446" y="62"/>
                </a:moveTo>
                <a:cubicBezTo>
                  <a:pt x="448" y="60"/>
                  <a:pt x="452" y="61"/>
                  <a:pt x="455" y="61"/>
                </a:cubicBezTo>
                <a:cubicBezTo>
                  <a:pt x="453" y="62"/>
                  <a:pt x="449" y="62"/>
                  <a:pt x="446" y="62"/>
                </a:cubicBezTo>
                <a:close/>
                <a:moveTo>
                  <a:pt x="438" y="47"/>
                </a:moveTo>
                <a:cubicBezTo>
                  <a:pt x="438" y="45"/>
                  <a:pt x="445" y="47"/>
                  <a:pt x="447" y="46"/>
                </a:cubicBezTo>
                <a:cubicBezTo>
                  <a:pt x="445" y="47"/>
                  <a:pt x="440" y="46"/>
                  <a:pt x="438" y="47"/>
                </a:cubicBezTo>
                <a:close/>
                <a:moveTo>
                  <a:pt x="447" y="59"/>
                </a:moveTo>
                <a:cubicBezTo>
                  <a:pt x="449" y="59"/>
                  <a:pt x="451" y="59"/>
                  <a:pt x="453" y="58"/>
                </a:cubicBezTo>
                <a:cubicBezTo>
                  <a:pt x="453" y="59"/>
                  <a:pt x="454" y="59"/>
                  <a:pt x="454" y="59"/>
                </a:cubicBezTo>
                <a:cubicBezTo>
                  <a:pt x="454" y="59"/>
                  <a:pt x="454" y="58"/>
                  <a:pt x="455" y="59"/>
                </a:cubicBezTo>
                <a:cubicBezTo>
                  <a:pt x="454" y="61"/>
                  <a:pt x="449" y="60"/>
                  <a:pt x="447" y="59"/>
                </a:cubicBezTo>
                <a:close/>
                <a:moveTo>
                  <a:pt x="461" y="46"/>
                </a:moveTo>
                <a:cubicBezTo>
                  <a:pt x="456" y="46"/>
                  <a:pt x="454" y="46"/>
                  <a:pt x="450" y="46"/>
                </a:cubicBezTo>
                <a:cubicBezTo>
                  <a:pt x="449" y="47"/>
                  <a:pt x="448" y="48"/>
                  <a:pt x="447" y="47"/>
                </a:cubicBezTo>
                <a:cubicBezTo>
                  <a:pt x="448" y="46"/>
                  <a:pt x="449" y="45"/>
                  <a:pt x="451" y="45"/>
                </a:cubicBezTo>
                <a:cubicBezTo>
                  <a:pt x="440" y="44"/>
                  <a:pt x="426" y="44"/>
                  <a:pt x="415" y="44"/>
                </a:cubicBezTo>
                <a:cubicBezTo>
                  <a:pt x="421" y="41"/>
                  <a:pt x="435" y="43"/>
                  <a:pt x="441" y="42"/>
                </a:cubicBezTo>
                <a:cubicBezTo>
                  <a:pt x="425" y="42"/>
                  <a:pt x="406" y="40"/>
                  <a:pt x="388" y="41"/>
                </a:cubicBezTo>
                <a:cubicBezTo>
                  <a:pt x="388" y="40"/>
                  <a:pt x="390" y="41"/>
                  <a:pt x="391" y="41"/>
                </a:cubicBezTo>
                <a:cubicBezTo>
                  <a:pt x="389" y="40"/>
                  <a:pt x="386" y="41"/>
                  <a:pt x="385" y="40"/>
                </a:cubicBezTo>
                <a:cubicBezTo>
                  <a:pt x="392" y="38"/>
                  <a:pt x="401" y="38"/>
                  <a:pt x="410" y="38"/>
                </a:cubicBezTo>
                <a:cubicBezTo>
                  <a:pt x="410" y="37"/>
                  <a:pt x="409" y="38"/>
                  <a:pt x="408" y="38"/>
                </a:cubicBezTo>
                <a:cubicBezTo>
                  <a:pt x="409" y="37"/>
                  <a:pt x="411" y="38"/>
                  <a:pt x="412" y="37"/>
                </a:cubicBezTo>
                <a:cubicBezTo>
                  <a:pt x="412" y="38"/>
                  <a:pt x="411" y="38"/>
                  <a:pt x="410" y="38"/>
                </a:cubicBezTo>
                <a:cubicBezTo>
                  <a:pt x="419" y="40"/>
                  <a:pt x="431" y="39"/>
                  <a:pt x="440" y="39"/>
                </a:cubicBezTo>
                <a:cubicBezTo>
                  <a:pt x="441" y="39"/>
                  <a:pt x="441" y="39"/>
                  <a:pt x="441" y="40"/>
                </a:cubicBezTo>
                <a:cubicBezTo>
                  <a:pt x="445" y="40"/>
                  <a:pt x="449" y="40"/>
                  <a:pt x="453" y="40"/>
                </a:cubicBezTo>
                <a:cubicBezTo>
                  <a:pt x="448" y="38"/>
                  <a:pt x="445" y="40"/>
                  <a:pt x="441" y="39"/>
                </a:cubicBezTo>
                <a:cubicBezTo>
                  <a:pt x="445" y="38"/>
                  <a:pt x="450" y="39"/>
                  <a:pt x="453" y="37"/>
                </a:cubicBezTo>
                <a:cubicBezTo>
                  <a:pt x="452" y="35"/>
                  <a:pt x="452" y="36"/>
                  <a:pt x="449" y="35"/>
                </a:cubicBezTo>
                <a:cubicBezTo>
                  <a:pt x="451" y="35"/>
                  <a:pt x="453" y="35"/>
                  <a:pt x="455" y="35"/>
                </a:cubicBezTo>
                <a:cubicBezTo>
                  <a:pt x="455" y="37"/>
                  <a:pt x="454" y="34"/>
                  <a:pt x="453" y="36"/>
                </a:cubicBezTo>
                <a:cubicBezTo>
                  <a:pt x="453" y="38"/>
                  <a:pt x="457" y="37"/>
                  <a:pt x="459" y="37"/>
                </a:cubicBezTo>
                <a:cubicBezTo>
                  <a:pt x="458" y="38"/>
                  <a:pt x="456" y="38"/>
                  <a:pt x="454" y="38"/>
                </a:cubicBezTo>
                <a:cubicBezTo>
                  <a:pt x="459" y="39"/>
                  <a:pt x="463" y="38"/>
                  <a:pt x="467" y="39"/>
                </a:cubicBezTo>
                <a:cubicBezTo>
                  <a:pt x="468" y="38"/>
                  <a:pt x="469" y="39"/>
                  <a:pt x="467" y="39"/>
                </a:cubicBezTo>
                <a:cubicBezTo>
                  <a:pt x="465" y="39"/>
                  <a:pt x="465" y="39"/>
                  <a:pt x="465" y="39"/>
                </a:cubicBezTo>
                <a:cubicBezTo>
                  <a:pt x="461" y="40"/>
                  <a:pt x="458" y="39"/>
                  <a:pt x="453" y="40"/>
                </a:cubicBezTo>
                <a:cubicBezTo>
                  <a:pt x="455" y="40"/>
                  <a:pt x="459" y="39"/>
                  <a:pt x="461" y="40"/>
                </a:cubicBezTo>
                <a:cubicBezTo>
                  <a:pt x="457" y="40"/>
                  <a:pt x="455" y="40"/>
                  <a:pt x="450" y="41"/>
                </a:cubicBezTo>
                <a:cubicBezTo>
                  <a:pt x="452" y="41"/>
                  <a:pt x="454" y="41"/>
                  <a:pt x="455" y="41"/>
                </a:cubicBezTo>
                <a:cubicBezTo>
                  <a:pt x="453" y="42"/>
                  <a:pt x="449" y="41"/>
                  <a:pt x="447" y="42"/>
                </a:cubicBezTo>
                <a:cubicBezTo>
                  <a:pt x="452" y="43"/>
                  <a:pt x="460" y="41"/>
                  <a:pt x="465" y="43"/>
                </a:cubicBezTo>
                <a:cubicBezTo>
                  <a:pt x="465" y="45"/>
                  <a:pt x="462" y="43"/>
                  <a:pt x="462" y="45"/>
                </a:cubicBezTo>
                <a:cubicBezTo>
                  <a:pt x="463" y="46"/>
                  <a:pt x="463" y="44"/>
                  <a:pt x="464" y="44"/>
                </a:cubicBezTo>
                <a:cubicBezTo>
                  <a:pt x="464" y="47"/>
                  <a:pt x="467" y="46"/>
                  <a:pt x="471" y="46"/>
                </a:cubicBezTo>
                <a:cubicBezTo>
                  <a:pt x="469" y="47"/>
                  <a:pt x="464" y="45"/>
                  <a:pt x="462" y="47"/>
                </a:cubicBezTo>
                <a:cubicBezTo>
                  <a:pt x="462" y="46"/>
                  <a:pt x="461" y="46"/>
                  <a:pt x="461" y="46"/>
                </a:cubicBezTo>
                <a:close/>
                <a:moveTo>
                  <a:pt x="462" y="51"/>
                </a:moveTo>
                <a:cubicBezTo>
                  <a:pt x="465" y="50"/>
                  <a:pt x="472" y="49"/>
                  <a:pt x="475" y="51"/>
                </a:cubicBezTo>
                <a:cubicBezTo>
                  <a:pt x="471" y="51"/>
                  <a:pt x="467" y="51"/>
                  <a:pt x="462" y="51"/>
                </a:cubicBezTo>
                <a:close/>
                <a:moveTo>
                  <a:pt x="477" y="61"/>
                </a:moveTo>
                <a:cubicBezTo>
                  <a:pt x="481" y="61"/>
                  <a:pt x="483" y="61"/>
                  <a:pt x="486" y="61"/>
                </a:cubicBezTo>
                <a:cubicBezTo>
                  <a:pt x="485" y="62"/>
                  <a:pt x="479" y="62"/>
                  <a:pt x="477" y="61"/>
                </a:cubicBezTo>
                <a:close/>
                <a:moveTo>
                  <a:pt x="475" y="45"/>
                </a:moveTo>
                <a:cubicBezTo>
                  <a:pt x="478" y="42"/>
                  <a:pt x="482" y="44"/>
                  <a:pt x="487" y="44"/>
                </a:cubicBezTo>
                <a:cubicBezTo>
                  <a:pt x="483" y="45"/>
                  <a:pt x="479" y="45"/>
                  <a:pt x="475" y="45"/>
                </a:cubicBezTo>
                <a:close/>
                <a:moveTo>
                  <a:pt x="481" y="40"/>
                </a:moveTo>
                <a:cubicBezTo>
                  <a:pt x="482" y="39"/>
                  <a:pt x="478" y="40"/>
                  <a:pt x="476" y="39"/>
                </a:cubicBezTo>
                <a:cubicBezTo>
                  <a:pt x="475" y="39"/>
                  <a:pt x="477" y="40"/>
                  <a:pt x="476" y="40"/>
                </a:cubicBezTo>
                <a:cubicBezTo>
                  <a:pt x="474" y="39"/>
                  <a:pt x="472" y="41"/>
                  <a:pt x="471" y="40"/>
                </a:cubicBezTo>
                <a:cubicBezTo>
                  <a:pt x="471" y="39"/>
                  <a:pt x="472" y="40"/>
                  <a:pt x="474" y="40"/>
                </a:cubicBezTo>
                <a:cubicBezTo>
                  <a:pt x="473" y="39"/>
                  <a:pt x="473" y="39"/>
                  <a:pt x="472" y="39"/>
                </a:cubicBezTo>
                <a:cubicBezTo>
                  <a:pt x="477" y="39"/>
                  <a:pt x="486" y="38"/>
                  <a:pt x="492" y="39"/>
                </a:cubicBezTo>
                <a:cubicBezTo>
                  <a:pt x="492" y="39"/>
                  <a:pt x="491" y="39"/>
                  <a:pt x="491" y="40"/>
                </a:cubicBezTo>
                <a:cubicBezTo>
                  <a:pt x="488" y="39"/>
                  <a:pt x="486" y="40"/>
                  <a:pt x="481" y="40"/>
                </a:cubicBezTo>
                <a:close/>
                <a:moveTo>
                  <a:pt x="490" y="45"/>
                </a:moveTo>
                <a:cubicBezTo>
                  <a:pt x="489" y="44"/>
                  <a:pt x="491" y="44"/>
                  <a:pt x="491" y="44"/>
                </a:cubicBezTo>
                <a:cubicBezTo>
                  <a:pt x="491" y="45"/>
                  <a:pt x="490" y="45"/>
                  <a:pt x="490" y="45"/>
                </a:cubicBezTo>
                <a:close/>
                <a:moveTo>
                  <a:pt x="492" y="46"/>
                </a:moveTo>
                <a:cubicBezTo>
                  <a:pt x="491" y="46"/>
                  <a:pt x="492" y="45"/>
                  <a:pt x="491" y="44"/>
                </a:cubicBezTo>
                <a:cubicBezTo>
                  <a:pt x="492" y="44"/>
                  <a:pt x="494" y="43"/>
                  <a:pt x="494" y="45"/>
                </a:cubicBezTo>
                <a:cubicBezTo>
                  <a:pt x="492" y="44"/>
                  <a:pt x="492" y="45"/>
                  <a:pt x="492" y="46"/>
                </a:cubicBezTo>
                <a:close/>
                <a:moveTo>
                  <a:pt x="494" y="44"/>
                </a:moveTo>
                <a:cubicBezTo>
                  <a:pt x="497" y="44"/>
                  <a:pt x="501" y="43"/>
                  <a:pt x="504" y="44"/>
                </a:cubicBezTo>
                <a:cubicBezTo>
                  <a:pt x="501" y="45"/>
                  <a:pt x="497" y="45"/>
                  <a:pt x="494" y="44"/>
                </a:cubicBezTo>
                <a:close/>
                <a:moveTo>
                  <a:pt x="515" y="39"/>
                </a:moveTo>
                <a:cubicBezTo>
                  <a:pt x="513" y="39"/>
                  <a:pt x="513" y="39"/>
                  <a:pt x="513" y="39"/>
                </a:cubicBezTo>
                <a:cubicBezTo>
                  <a:pt x="513" y="39"/>
                  <a:pt x="513" y="39"/>
                  <a:pt x="513" y="38"/>
                </a:cubicBezTo>
                <a:cubicBezTo>
                  <a:pt x="512" y="38"/>
                  <a:pt x="513" y="38"/>
                  <a:pt x="513" y="39"/>
                </a:cubicBezTo>
                <a:cubicBezTo>
                  <a:pt x="510" y="39"/>
                  <a:pt x="508" y="39"/>
                  <a:pt x="506" y="39"/>
                </a:cubicBezTo>
                <a:cubicBezTo>
                  <a:pt x="505" y="38"/>
                  <a:pt x="511" y="39"/>
                  <a:pt x="512" y="37"/>
                </a:cubicBezTo>
                <a:cubicBezTo>
                  <a:pt x="513" y="37"/>
                  <a:pt x="514" y="38"/>
                  <a:pt x="515" y="37"/>
                </a:cubicBezTo>
                <a:cubicBezTo>
                  <a:pt x="516" y="37"/>
                  <a:pt x="515" y="38"/>
                  <a:pt x="515" y="39"/>
                </a:cubicBezTo>
                <a:close/>
                <a:moveTo>
                  <a:pt x="509" y="36"/>
                </a:moveTo>
                <a:cubicBezTo>
                  <a:pt x="510" y="35"/>
                  <a:pt x="514" y="35"/>
                  <a:pt x="516" y="35"/>
                </a:cubicBezTo>
                <a:cubicBezTo>
                  <a:pt x="515" y="36"/>
                  <a:pt x="511" y="35"/>
                  <a:pt x="509" y="36"/>
                </a:cubicBezTo>
                <a:close/>
                <a:moveTo>
                  <a:pt x="519" y="35"/>
                </a:moveTo>
                <a:cubicBezTo>
                  <a:pt x="519" y="36"/>
                  <a:pt x="517" y="36"/>
                  <a:pt x="516" y="35"/>
                </a:cubicBezTo>
                <a:cubicBezTo>
                  <a:pt x="517" y="35"/>
                  <a:pt x="518" y="35"/>
                  <a:pt x="519" y="35"/>
                </a:cubicBezTo>
                <a:close/>
                <a:moveTo>
                  <a:pt x="521" y="44"/>
                </a:moveTo>
                <a:cubicBezTo>
                  <a:pt x="522" y="44"/>
                  <a:pt x="523" y="44"/>
                  <a:pt x="523" y="44"/>
                </a:cubicBezTo>
                <a:cubicBezTo>
                  <a:pt x="523" y="45"/>
                  <a:pt x="520" y="45"/>
                  <a:pt x="521" y="44"/>
                </a:cubicBezTo>
                <a:close/>
                <a:moveTo>
                  <a:pt x="524" y="44"/>
                </a:moveTo>
                <a:cubicBezTo>
                  <a:pt x="524" y="43"/>
                  <a:pt x="525" y="44"/>
                  <a:pt x="526" y="44"/>
                </a:cubicBezTo>
                <a:cubicBezTo>
                  <a:pt x="526" y="45"/>
                  <a:pt x="525" y="45"/>
                  <a:pt x="524" y="44"/>
                </a:cubicBezTo>
                <a:close/>
                <a:moveTo>
                  <a:pt x="518" y="38"/>
                </a:moveTo>
                <a:cubicBezTo>
                  <a:pt x="520" y="37"/>
                  <a:pt x="525" y="38"/>
                  <a:pt x="529" y="37"/>
                </a:cubicBezTo>
                <a:cubicBezTo>
                  <a:pt x="527" y="39"/>
                  <a:pt x="521" y="39"/>
                  <a:pt x="518" y="38"/>
                </a:cubicBezTo>
                <a:close/>
                <a:moveTo>
                  <a:pt x="530" y="38"/>
                </a:moveTo>
                <a:cubicBezTo>
                  <a:pt x="533" y="37"/>
                  <a:pt x="536" y="38"/>
                  <a:pt x="539" y="37"/>
                </a:cubicBezTo>
                <a:cubicBezTo>
                  <a:pt x="537" y="39"/>
                  <a:pt x="533" y="38"/>
                  <a:pt x="530" y="38"/>
                </a:cubicBezTo>
                <a:close/>
                <a:moveTo>
                  <a:pt x="539" y="39"/>
                </a:moveTo>
                <a:cubicBezTo>
                  <a:pt x="540" y="39"/>
                  <a:pt x="540" y="38"/>
                  <a:pt x="542" y="39"/>
                </a:cubicBezTo>
                <a:cubicBezTo>
                  <a:pt x="542" y="38"/>
                  <a:pt x="542" y="38"/>
                  <a:pt x="542" y="38"/>
                </a:cubicBezTo>
                <a:cubicBezTo>
                  <a:pt x="541" y="37"/>
                  <a:pt x="539" y="39"/>
                  <a:pt x="539" y="37"/>
                </a:cubicBezTo>
                <a:cubicBezTo>
                  <a:pt x="542" y="38"/>
                  <a:pt x="544" y="37"/>
                  <a:pt x="545" y="39"/>
                </a:cubicBezTo>
                <a:cubicBezTo>
                  <a:pt x="544" y="39"/>
                  <a:pt x="537" y="39"/>
                  <a:pt x="539" y="39"/>
                </a:cubicBezTo>
                <a:close/>
                <a:moveTo>
                  <a:pt x="542" y="32"/>
                </a:moveTo>
                <a:cubicBezTo>
                  <a:pt x="542" y="32"/>
                  <a:pt x="544" y="32"/>
                  <a:pt x="546" y="32"/>
                </a:cubicBezTo>
                <a:cubicBezTo>
                  <a:pt x="545" y="33"/>
                  <a:pt x="543" y="32"/>
                  <a:pt x="542" y="32"/>
                </a:cubicBezTo>
                <a:close/>
                <a:moveTo>
                  <a:pt x="548" y="39"/>
                </a:moveTo>
                <a:cubicBezTo>
                  <a:pt x="549" y="39"/>
                  <a:pt x="549" y="39"/>
                  <a:pt x="550" y="39"/>
                </a:cubicBezTo>
                <a:cubicBezTo>
                  <a:pt x="548" y="40"/>
                  <a:pt x="543" y="39"/>
                  <a:pt x="548" y="39"/>
                </a:cubicBezTo>
                <a:close/>
                <a:moveTo>
                  <a:pt x="547" y="62"/>
                </a:moveTo>
                <a:cubicBezTo>
                  <a:pt x="546" y="60"/>
                  <a:pt x="548" y="61"/>
                  <a:pt x="549" y="61"/>
                </a:cubicBezTo>
                <a:cubicBezTo>
                  <a:pt x="549" y="62"/>
                  <a:pt x="548" y="61"/>
                  <a:pt x="547" y="62"/>
                </a:cubicBezTo>
                <a:close/>
                <a:moveTo>
                  <a:pt x="546" y="45"/>
                </a:moveTo>
                <a:cubicBezTo>
                  <a:pt x="547" y="44"/>
                  <a:pt x="549" y="43"/>
                  <a:pt x="549" y="45"/>
                </a:cubicBezTo>
                <a:cubicBezTo>
                  <a:pt x="548" y="45"/>
                  <a:pt x="547" y="45"/>
                  <a:pt x="546" y="45"/>
                </a:cubicBezTo>
                <a:close/>
                <a:moveTo>
                  <a:pt x="571" y="45"/>
                </a:moveTo>
                <a:cubicBezTo>
                  <a:pt x="564" y="45"/>
                  <a:pt x="558" y="45"/>
                  <a:pt x="550" y="44"/>
                </a:cubicBezTo>
                <a:cubicBezTo>
                  <a:pt x="555" y="43"/>
                  <a:pt x="562" y="45"/>
                  <a:pt x="564" y="42"/>
                </a:cubicBezTo>
                <a:cubicBezTo>
                  <a:pt x="568" y="43"/>
                  <a:pt x="571" y="42"/>
                  <a:pt x="575" y="42"/>
                </a:cubicBezTo>
                <a:cubicBezTo>
                  <a:pt x="575" y="43"/>
                  <a:pt x="570" y="42"/>
                  <a:pt x="571" y="45"/>
                </a:cubicBezTo>
                <a:close/>
                <a:moveTo>
                  <a:pt x="584" y="50"/>
                </a:moveTo>
                <a:cubicBezTo>
                  <a:pt x="585" y="50"/>
                  <a:pt x="586" y="49"/>
                  <a:pt x="587" y="50"/>
                </a:cubicBezTo>
                <a:cubicBezTo>
                  <a:pt x="587" y="50"/>
                  <a:pt x="585" y="50"/>
                  <a:pt x="584" y="50"/>
                </a:cubicBezTo>
                <a:close/>
                <a:moveTo>
                  <a:pt x="632" y="50"/>
                </a:moveTo>
                <a:cubicBezTo>
                  <a:pt x="630" y="50"/>
                  <a:pt x="630" y="50"/>
                  <a:pt x="630" y="50"/>
                </a:cubicBezTo>
                <a:cubicBezTo>
                  <a:pt x="630" y="49"/>
                  <a:pt x="632" y="49"/>
                  <a:pt x="632" y="50"/>
                </a:cubicBezTo>
                <a:close/>
                <a:moveTo>
                  <a:pt x="630" y="49"/>
                </a:moveTo>
                <a:cubicBezTo>
                  <a:pt x="628" y="51"/>
                  <a:pt x="622" y="49"/>
                  <a:pt x="619" y="50"/>
                </a:cubicBezTo>
                <a:cubicBezTo>
                  <a:pt x="622" y="49"/>
                  <a:pt x="627" y="49"/>
                  <a:pt x="630" y="49"/>
                </a:cubicBezTo>
                <a:close/>
                <a:moveTo>
                  <a:pt x="629" y="53"/>
                </a:moveTo>
                <a:cubicBezTo>
                  <a:pt x="629" y="54"/>
                  <a:pt x="628" y="54"/>
                  <a:pt x="627" y="54"/>
                </a:cubicBezTo>
                <a:cubicBezTo>
                  <a:pt x="627" y="53"/>
                  <a:pt x="628" y="53"/>
                  <a:pt x="629" y="53"/>
                </a:cubicBezTo>
                <a:close/>
                <a:moveTo>
                  <a:pt x="624" y="53"/>
                </a:moveTo>
                <a:cubicBezTo>
                  <a:pt x="624" y="54"/>
                  <a:pt x="622" y="55"/>
                  <a:pt x="621" y="54"/>
                </a:cubicBezTo>
                <a:cubicBezTo>
                  <a:pt x="621" y="53"/>
                  <a:pt x="623" y="54"/>
                  <a:pt x="624" y="53"/>
                </a:cubicBezTo>
                <a:close/>
                <a:moveTo>
                  <a:pt x="617" y="58"/>
                </a:moveTo>
                <a:cubicBezTo>
                  <a:pt x="619" y="57"/>
                  <a:pt x="623" y="57"/>
                  <a:pt x="626" y="57"/>
                </a:cubicBezTo>
                <a:cubicBezTo>
                  <a:pt x="629" y="57"/>
                  <a:pt x="632" y="56"/>
                  <a:pt x="634" y="57"/>
                </a:cubicBezTo>
                <a:cubicBezTo>
                  <a:pt x="628" y="58"/>
                  <a:pt x="623" y="58"/>
                  <a:pt x="617" y="58"/>
                </a:cubicBezTo>
                <a:close/>
                <a:moveTo>
                  <a:pt x="657" y="57"/>
                </a:moveTo>
                <a:cubicBezTo>
                  <a:pt x="656" y="57"/>
                  <a:pt x="655" y="57"/>
                  <a:pt x="654" y="57"/>
                </a:cubicBezTo>
                <a:cubicBezTo>
                  <a:pt x="654" y="56"/>
                  <a:pt x="656" y="57"/>
                  <a:pt x="657" y="56"/>
                </a:cubicBezTo>
                <a:cubicBezTo>
                  <a:pt x="657" y="56"/>
                  <a:pt x="657" y="57"/>
                  <a:pt x="657" y="57"/>
                </a:cubicBezTo>
                <a:close/>
                <a:moveTo>
                  <a:pt x="657" y="56"/>
                </a:moveTo>
                <a:cubicBezTo>
                  <a:pt x="658" y="55"/>
                  <a:pt x="662" y="56"/>
                  <a:pt x="664" y="56"/>
                </a:cubicBezTo>
                <a:cubicBezTo>
                  <a:pt x="663" y="57"/>
                  <a:pt x="659" y="57"/>
                  <a:pt x="657" y="56"/>
                </a:cubicBezTo>
                <a:close/>
                <a:moveTo>
                  <a:pt x="672" y="56"/>
                </a:moveTo>
                <a:cubicBezTo>
                  <a:pt x="674" y="56"/>
                  <a:pt x="678" y="55"/>
                  <a:pt x="678" y="56"/>
                </a:cubicBezTo>
                <a:lnTo>
                  <a:pt x="672" y="56"/>
                </a:lnTo>
                <a:close/>
                <a:moveTo>
                  <a:pt x="697" y="55"/>
                </a:moveTo>
                <a:cubicBezTo>
                  <a:pt x="699" y="55"/>
                  <a:pt x="702" y="54"/>
                  <a:pt x="702" y="56"/>
                </a:cubicBezTo>
                <a:cubicBezTo>
                  <a:pt x="701" y="55"/>
                  <a:pt x="698" y="56"/>
                  <a:pt x="697" y="55"/>
                </a:cubicBezTo>
                <a:close/>
                <a:moveTo>
                  <a:pt x="709" y="47"/>
                </a:moveTo>
                <a:cubicBezTo>
                  <a:pt x="708" y="47"/>
                  <a:pt x="707" y="47"/>
                  <a:pt x="706" y="47"/>
                </a:cubicBezTo>
                <a:cubicBezTo>
                  <a:pt x="706" y="46"/>
                  <a:pt x="708" y="47"/>
                  <a:pt x="709" y="47"/>
                </a:cubicBezTo>
                <a:close/>
                <a:moveTo>
                  <a:pt x="709" y="54"/>
                </a:moveTo>
                <a:cubicBezTo>
                  <a:pt x="710" y="53"/>
                  <a:pt x="713" y="53"/>
                  <a:pt x="714" y="54"/>
                </a:cubicBezTo>
                <a:cubicBezTo>
                  <a:pt x="713" y="54"/>
                  <a:pt x="711" y="54"/>
                  <a:pt x="709" y="54"/>
                </a:cubicBezTo>
                <a:close/>
                <a:moveTo>
                  <a:pt x="718" y="52"/>
                </a:moveTo>
                <a:cubicBezTo>
                  <a:pt x="718" y="50"/>
                  <a:pt x="720" y="51"/>
                  <a:pt x="722" y="51"/>
                </a:cubicBezTo>
                <a:cubicBezTo>
                  <a:pt x="721" y="52"/>
                  <a:pt x="719" y="51"/>
                  <a:pt x="718" y="52"/>
                </a:cubicBezTo>
                <a:close/>
                <a:moveTo>
                  <a:pt x="806" y="17"/>
                </a:moveTo>
                <a:cubicBezTo>
                  <a:pt x="800" y="17"/>
                  <a:pt x="800" y="17"/>
                  <a:pt x="800" y="17"/>
                </a:cubicBezTo>
                <a:cubicBezTo>
                  <a:pt x="801" y="19"/>
                  <a:pt x="804" y="18"/>
                  <a:pt x="806" y="17"/>
                </a:cubicBezTo>
                <a:close/>
                <a:moveTo>
                  <a:pt x="816" y="8"/>
                </a:moveTo>
                <a:cubicBezTo>
                  <a:pt x="817" y="8"/>
                  <a:pt x="819" y="9"/>
                  <a:pt x="820" y="8"/>
                </a:cubicBezTo>
                <a:cubicBezTo>
                  <a:pt x="819" y="8"/>
                  <a:pt x="817" y="8"/>
                  <a:pt x="816" y="8"/>
                </a:cubicBezTo>
                <a:close/>
                <a:moveTo>
                  <a:pt x="722" y="58"/>
                </a:moveTo>
                <a:cubicBezTo>
                  <a:pt x="725" y="58"/>
                  <a:pt x="730" y="57"/>
                  <a:pt x="734" y="56"/>
                </a:cubicBezTo>
                <a:cubicBezTo>
                  <a:pt x="730" y="56"/>
                  <a:pt x="726" y="56"/>
                  <a:pt x="722" y="58"/>
                </a:cubicBezTo>
                <a:close/>
                <a:moveTo>
                  <a:pt x="715" y="60"/>
                </a:moveTo>
                <a:cubicBezTo>
                  <a:pt x="718" y="60"/>
                  <a:pt x="722" y="61"/>
                  <a:pt x="724" y="59"/>
                </a:cubicBezTo>
                <a:cubicBezTo>
                  <a:pt x="721" y="60"/>
                  <a:pt x="718" y="59"/>
                  <a:pt x="715" y="60"/>
                </a:cubicBezTo>
                <a:close/>
                <a:moveTo>
                  <a:pt x="32" y="41"/>
                </a:moveTo>
                <a:cubicBezTo>
                  <a:pt x="31" y="40"/>
                  <a:pt x="28" y="40"/>
                  <a:pt x="27" y="41"/>
                </a:cubicBezTo>
                <a:cubicBezTo>
                  <a:pt x="28" y="41"/>
                  <a:pt x="31" y="42"/>
                  <a:pt x="32" y="41"/>
                </a:cubicBezTo>
                <a:close/>
                <a:moveTo>
                  <a:pt x="769" y="19"/>
                </a:moveTo>
                <a:cubicBezTo>
                  <a:pt x="770" y="18"/>
                  <a:pt x="774" y="19"/>
                  <a:pt x="776" y="18"/>
                </a:cubicBezTo>
                <a:cubicBezTo>
                  <a:pt x="774" y="18"/>
                  <a:pt x="770" y="18"/>
                  <a:pt x="769" y="19"/>
                </a:cubicBezTo>
                <a:close/>
                <a:moveTo>
                  <a:pt x="318" y="39"/>
                </a:moveTo>
                <a:cubicBezTo>
                  <a:pt x="316" y="39"/>
                  <a:pt x="312" y="39"/>
                  <a:pt x="312" y="39"/>
                </a:cubicBezTo>
                <a:cubicBezTo>
                  <a:pt x="314" y="39"/>
                  <a:pt x="318" y="39"/>
                  <a:pt x="318" y="39"/>
                </a:cubicBezTo>
                <a:close/>
                <a:moveTo>
                  <a:pt x="671" y="60"/>
                </a:moveTo>
                <a:cubicBezTo>
                  <a:pt x="672" y="60"/>
                  <a:pt x="675" y="61"/>
                  <a:pt x="676" y="60"/>
                </a:cubicBezTo>
                <a:cubicBezTo>
                  <a:pt x="674" y="60"/>
                  <a:pt x="673" y="60"/>
                  <a:pt x="671" y="60"/>
                </a:cubicBezTo>
                <a:close/>
                <a:moveTo>
                  <a:pt x="2" y="66"/>
                </a:moveTo>
                <a:cubicBezTo>
                  <a:pt x="0" y="66"/>
                  <a:pt x="9" y="67"/>
                  <a:pt x="9" y="65"/>
                </a:cubicBezTo>
                <a:cubicBezTo>
                  <a:pt x="7" y="65"/>
                  <a:pt x="5" y="65"/>
                  <a:pt x="2" y="66"/>
                </a:cubicBezTo>
                <a:close/>
                <a:moveTo>
                  <a:pt x="22" y="44"/>
                </a:moveTo>
                <a:cubicBezTo>
                  <a:pt x="21" y="45"/>
                  <a:pt x="18" y="44"/>
                  <a:pt x="18" y="45"/>
                </a:cubicBezTo>
                <a:cubicBezTo>
                  <a:pt x="20" y="45"/>
                  <a:pt x="23" y="45"/>
                  <a:pt x="22" y="44"/>
                </a:cubicBezTo>
                <a:close/>
                <a:moveTo>
                  <a:pt x="750" y="57"/>
                </a:moveTo>
                <a:cubicBezTo>
                  <a:pt x="751" y="56"/>
                  <a:pt x="749" y="57"/>
                  <a:pt x="749" y="56"/>
                </a:cubicBezTo>
                <a:cubicBezTo>
                  <a:pt x="750" y="55"/>
                  <a:pt x="751" y="56"/>
                  <a:pt x="751" y="55"/>
                </a:cubicBezTo>
                <a:cubicBezTo>
                  <a:pt x="748" y="54"/>
                  <a:pt x="745" y="56"/>
                  <a:pt x="744" y="54"/>
                </a:cubicBezTo>
                <a:cubicBezTo>
                  <a:pt x="742" y="56"/>
                  <a:pt x="740" y="55"/>
                  <a:pt x="738" y="56"/>
                </a:cubicBezTo>
                <a:cubicBezTo>
                  <a:pt x="740" y="57"/>
                  <a:pt x="742" y="56"/>
                  <a:pt x="743" y="57"/>
                </a:cubicBezTo>
                <a:cubicBezTo>
                  <a:pt x="743" y="57"/>
                  <a:pt x="742" y="56"/>
                  <a:pt x="741" y="57"/>
                </a:cubicBezTo>
                <a:cubicBezTo>
                  <a:pt x="742" y="57"/>
                  <a:pt x="744" y="57"/>
                  <a:pt x="744" y="58"/>
                </a:cubicBezTo>
                <a:cubicBezTo>
                  <a:pt x="741" y="59"/>
                  <a:pt x="739" y="59"/>
                  <a:pt x="737" y="59"/>
                </a:cubicBezTo>
                <a:cubicBezTo>
                  <a:pt x="737" y="61"/>
                  <a:pt x="740" y="60"/>
                  <a:pt x="741" y="60"/>
                </a:cubicBezTo>
                <a:cubicBezTo>
                  <a:pt x="750" y="60"/>
                  <a:pt x="760" y="59"/>
                  <a:pt x="768" y="58"/>
                </a:cubicBezTo>
                <a:cubicBezTo>
                  <a:pt x="767" y="58"/>
                  <a:pt x="766" y="58"/>
                  <a:pt x="766" y="58"/>
                </a:cubicBezTo>
                <a:cubicBezTo>
                  <a:pt x="769" y="57"/>
                  <a:pt x="772" y="57"/>
                  <a:pt x="774" y="56"/>
                </a:cubicBezTo>
                <a:cubicBezTo>
                  <a:pt x="764" y="56"/>
                  <a:pt x="758" y="57"/>
                  <a:pt x="750" y="57"/>
                </a:cubicBezTo>
                <a:close/>
                <a:moveTo>
                  <a:pt x="765" y="58"/>
                </a:moveTo>
                <a:cubicBezTo>
                  <a:pt x="764" y="58"/>
                  <a:pt x="763" y="58"/>
                  <a:pt x="763" y="58"/>
                </a:cubicBezTo>
                <a:cubicBezTo>
                  <a:pt x="763" y="57"/>
                  <a:pt x="765" y="57"/>
                  <a:pt x="765" y="58"/>
                </a:cubicBezTo>
                <a:close/>
                <a:moveTo>
                  <a:pt x="730" y="44"/>
                </a:moveTo>
                <a:cubicBezTo>
                  <a:pt x="722" y="44"/>
                  <a:pt x="713" y="44"/>
                  <a:pt x="705" y="45"/>
                </a:cubicBezTo>
                <a:cubicBezTo>
                  <a:pt x="714" y="44"/>
                  <a:pt x="721" y="45"/>
                  <a:pt x="730" y="44"/>
                </a:cubicBezTo>
                <a:close/>
                <a:moveTo>
                  <a:pt x="728" y="25"/>
                </a:moveTo>
                <a:cubicBezTo>
                  <a:pt x="724" y="25"/>
                  <a:pt x="720" y="25"/>
                  <a:pt x="717" y="26"/>
                </a:cubicBezTo>
                <a:cubicBezTo>
                  <a:pt x="722" y="26"/>
                  <a:pt x="726" y="26"/>
                  <a:pt x="731" y="26"/>
                </a:cubicBezTo>
                <a:cubicBezTo>
                  <a:pt x="730" y="25"/>
                  <a:pt x="729" y="25"/>
                  <a:pt x="728" y="25"/>
                </a:cubicBezTo>
                <a:close/>
                <a:moveTo>
                  <a:pt x="717" y="36"/>
                </a:moveTo>
                <a:cubicBezTo>
                  <a:pt x="718" y="36"/>
                  <a:pt x="720" y="37"/>
                  <a:pt x="722" y="36"/>
                </a:cubicBezTo>
                <a:cubicBezTo>
                  <a:pt x="720" y="36"/>
                  <a:pt x="716" y="35"/>
                  <a:pt x="717" y="36"/>
                </a:cubicBezTo>
                <a:close/>
                <a:moveTo>
                  <a:pt x="707" y="43"/>
                </a:moveTo>
                <a:cubicBezTo>
                  <a:pt x="709" y="43"/>
                  <a:pt x="710" y="44"/>
                  <a:pt x="711" y="43"/>
                </a:cubicBezTo>
                <a:cubicBezTo>
                  <a:pt x="710" y="43"/>
                  <a:pt x="707" y="43"/>
                  <a:pt x="707" y="43"/>
                </a:cubicBezTo>
                <a:close/>
                <a:moveTo>
                  <a:pt x="725" y="27"/>
                </a:moveTo>
                <a:cubicBezTo>
                  <a:pt x="724" y="28"/>
                  <a:pt x="720" y="27"/>
                  <a:pt x="721" y="28"/>
                </a:cubicBezTo>
                <a:cubicBezTo>
                  <a:pt x="723" y="28"/>
                  <a:pt x="724" y="28"/>
                  <a:pt x="725" y="27"/>
                </a:cubicBezTo>
                <a:close/>
                <a:moveTo>
                  <a:pt x="723" y="41"/>
                </a:moveTo>
                <a:cubicBezTo>
                  <a:pt x="722" y="41"/>
                  <a:pt x="720" y="42"/>
                  <a:pt x="719" y="41"/>
                </a:cubicBezTo>
                <a:cubicBezTo>
                  <a:pt x="719" y="40"/>
                  <a:pt x="720" y="40"/>
                  <a:pt x="722" y="40"/>
                </a:cubicBezTo>
                <a:cubicBezTo>
                  <a:pt x="722" y="40"/>
                  <a:pt x="725" y="40"/>
                  <a:pt x="723" y="40"/>
                </a:cubicBezTo>
                <a:cubicBezTo>
                  <a:pt x="716" y="40"/>
                  <a:pt x="716" y="40"/>
                  <a:pt x="716" y="40"/>
                </a:cubicBezTo>
                <a:cubicBezTo>
                  <a:pt x="713" y="42"/>
                  <a:pt x="707" y="40"/>
                  <a:pt x="704" y="42"/>
                </a:cubicBezTo>
                <a:cubicBezTo>
                  <a:pt x="711" y="42"/>
                  <a:pt x="717" y="43"/>
                  <a:pt x="723" y="41"/>
                </a:cubicBezTo>
                <a:close/>
                <a:moveTo>
                  <a:pt x="636" y="36"/>
                </a:moveTo>
                <a:cubicBezTo>
                  <a:pt x="631" y="36"/>
                  <a:pt x="625" y="36"/>
                  <a:pt x="622" y="37"/>
                </a:cubicBezTo>
                <a:cubicBezTo>
                  <a:pt x="626" y="37"/>
                  <a:pt x="633" y="38"/>
                  <a:pt x="636" y="36"/>
                </a:cubicBezTo>
                <a:close/>
                <a:moveTo>
                  <a:pt x="745" y="53"/>
                </a:moveTo>
                <a:cubicBezTo>
                  <a:pt x="742" y="53"/>
                  <a:pt x="738" y="53"/>
                  <a:pt x="736" y="54"/>
                </a:cubicBezTo>
                <a:cubicBezTo>
                  <a:pt x="737" y="54"/>
                  <a:pt x="744" y="54"/>
                  <a:pt x="745" y="53"/>
                </a:cubicBezTo>
                <a:close/>
                <a:moveTo>
                  <a:pt x="628" y="35"/>
                </a:moveTo>
                <a:cubicBezTo>
                  <a:pt x="626" y="35"/>
                  <a:pt x="624" y="35"/>
                  <a:pt x="623" y="35"/>
                </a:cubicBezTo>
                <a:cubicBezTo>
                  <a:pt x="624" y="35"/>
                  <a:pt x="627" y="36"/>
                  <a:pt x="628" y="35"/>
                </a:cubicBezTo>
                <a:close/>
                <a:moveTo>
                  <a:pt x="603" y="36"/>
                </a:moveTo>
                <a:cubicBezTo>
                  <a:pt x="604" y="36"/>
                  <a:pt x="606" y="36"/>
                  <a:pt x="607" y="36"/>
                </a:cubicBezTo>
                <a:cubicBezTo>
                  <a:pt x="608" y="36"/>
                  <a:pt x="614" y="36"/>
                  <a:pt x="611" y="35"/>
                </a:cubicBezTo>
                <a:cubicBezTo>
                  <a:pt x="609" y="36"/>
                  <a:pt x="604" y="35"/>
                  <a:pt x="603" y="36"/>
                </a:cubicBezTo>
                <a:close/>
                <a:moveTo>
                  <a:pt x="485" y="1"/>
                </a:moveTo>
                <a:cubicBezTo>
                  <a:pt x="489" y="2"/>
                  <a:pt x="486" y="0"/>
                  <a:pt x="485" y="1"/>
                </a:cubicBezTo>
                <a:close/>
                <a:moveTo>
                  <a:pt x="280" y="13"/>
                </a:moveTo>
                <a:cubicBezTo>
                  <a:pt x="275" y="12"/>
                  <a:pt x="276" y="14"/>
                  <a:pt x="280" y="13"/>
                </a:cubicBezTo>
                <a:close/>
                <a:moveTo>
                  <a:pt x="715" y="28"/>
                </a:moveTo>
                <a:cubicBezTo>
                  <a:pt x="711" y="27"/>
                  <a:pt x="712" y="29"/>
                  <a:pt x="715" y="28"/>
                </a:cubicBezTo>
                <a:close/>
                <a:moveTo>
                  <a:pt x="661" y="34"/>
                </a:moveTo>
                <a:cubicBezTo>
                  <a:pt x="657" y="34"/>
                  <a:pt x="658" y="35"/>
                  <a:pt x="661" y="34"/>
                </a:cubicBezTo>
                <a:close/>
                <a:moveTo>
                  <a:pt x="445" y="42"/>
                </a:moveTo>
                <a:cubicBezTo>
                  <a:pt x="441" y="42"/>
                  <a:pt x="443" y="43"/>
                  <a:pt x="445" y="42"/>
                </a:cubicBezTo>
                <a:close/>
                <a:moveTo>
                  <a:pt x="772" y="58"/>
                </a:moveTo>
                <a:cubicBezTo>
                  <a:pt x="769" y="57"/>
                  <a:pt x="769" y="59"/>
                  <a:pt x="772" y="58"/>
                </a:cubicBezTo>
                <a:close/>
                <a:moveTo>
                  <a:pt x="364" y="44"/>
                </a:moveTo>
                <a:cubicBezTo>
                  <a:pt x="363" y="44"/>
                  <a:pt x="363" y="44"/>
                  <a:pt x="363" y="44"/>
                </a:cubicBezTo>
                <a:cubicBezTo>
                  <a:pt x="363" y="44"/>
                  <a:pt x="363" y="44"/>
                  <a:pt x="364" y="44"/>
                </a:cubicBezTo>
                <a:close/>
                <a:moveTo>
                  <a:pt x="686" y="48"/>
                </a:moveTo>
                <a:cubicBezTo>
                  <a:pt x="686" y="48"/>
                  <a:pt x="686" y="48"/>
                  <a:pt x="687" y="48"/>
                </a:cubicBezTo>
                <a:cubicBezTo>
                  <a:pt x="686" y="48"/>
                  <a:pt x="686" y="48"/>
                  <a:pt x="686" y="48"/>
                </a:cubicBezTo>
                <a:close/>
                <a:moveTo>
                  <a:pt x="687" y="48"/>
                </a:moveTo>
                <a:cubicBezTo>
                  <a:pt x="687" y="48"/>
                  <a:pt x="687" y="48"/>
                  <a:pt x="687" y="48"/>
                </a:cubicBezTo>
                <a:cubicBezTo>
                  <a:pt x="687" y="48"/>
                  <a:pt x="687" y="48"/>
                  <a:pt x="687" y="48"/>
                </a:cubicBezTo>
                <a:close/>
                <a:moveTo>
                  <a:pt x="406" y="9"/>
                </a:moveTo>
                <a:cubicBezTo>
                  <a:pt x="406" y="9"/>
                  <a:pt x="406" y="9"/>
                  <a:pt x="406" y="9"/>
                </a:cubicBezTo>
                <a:cubicBezTo>
                  <a:pt x="406" y="9"/>
                  <a:pt x="406" y="9"/>
                  <a:pt x="406" y="9"/>
                </a:cubicBezTo>
                <a:close/>
                <a:moveTo>
                  <a:pt x="454" y="44"/>
                </a:moveTo>
                <a:cubicBezTo>
                  <a:pt x="458" y="44"/>
                  <a:pt x="456" y="43"/>
                  <a:pt x="454" y="44"/>
                </a:cubicBezTo>
                <a:close/>
              </a:path>
            </a:pathLst>
          </a:custGeom>
          <a:solidFill>
            <a:srgbClr val="202223"/>
          </a:solidFill>
          <a:ln>
            <a:noFill/>
          </a:ln>
          <a:extLst/>
        </p:spPr>
        <p:txBody>
          <a:bodyPr/>
          <a:lstStyle/>
          <a:p>
            <a:pPr defTabSz="68578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black"/>
              </a:solidFill>
              <a:latin typeface="+mn-lt"/>
              <a:ea typeface="+mn-ea"/>
            </a:endParaRPr>
          </a:p>
        </p:txBody>
      </p:sp>
      <p:grpSp>
        <p:nvGrpSpPr>
          <p:cNvPr id="5" name="组合 13">
            <a:extLst>
              <a:ext uri="{FF2B5EF4-FFF2-40B4-BE49-F238E27FC236}">
                <a16:creationId xmlns:a16="http://schemas.microsoft.com/office/drawing/2014/main" id="{24A3D36B-8ADC-4856-B1F7-F1DBC483BC3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108450" y="1582614"/>
            <a:ext cx="1608138" cy="1512887"/>
            <a:chOff x="6441700" y="1694260"/>
            <a:chExt cx="1969350" cy="1850452"/>
          </a:xfrm>
        </p:grpSpPr>
        <p:sp>
          <p:nvSpPr>
            <p:cNvPr id="6" name="Freeform 45">
              <a:extLst>
                <a:ext uri="{FF2B5EF4-FFF2-40B4-BE49-F238E27FC236}">
                  <a16:creationId xmlns:a16="http://schemas.microsoft.com/office/drawing/2014/main" id="{938FBDEF-AF96-44FD-A6D4-7D98B0AFA3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41700" y="1694260"/>
              <a:ext cx="1969350" cy="1850452"/>
            </a:xfrm>
            <a:custGeom>
              <a:avLst/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solidFill>
              <a:srgbClr val="202223"/>
            </a:solidFill>
            <a:ln>
              <a:noFill/>
            </a:ln>
            <a:extLst/>
          </p:spPr>
          <p:txBody>
            <a:bodyPr/>
            <a:lstStyle/>
            <a:p>
              <a:pPr defTabSz="685783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3DC39AE2-357D-4811-B141-1E92EDE5817C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10" cstate="print">
              <a:extLst/>
            </a:blip>
            <a:srcRect l="6046" t="6242" r="6415" b="6219"/>
            <a:stretch/>
          </p:blipFill>
          <p:spPr>
            <a:xfrm>
              <a:off x="6600196" y="1928775"/>
              <a:ext cx="1404000" cy="1404000"/>
            </a:xfrm>
            <a:prstGeom prst="ellipse">
              <a:avLst/>
            </a:prstGeom>
          </p:spPr>
        </p:pic>
      </p:grpSp>
      <p:grpSp>
        <p:nvGrpSpPr>
          <p:cNvPr id="8" name="组合 11">
            <a:extLst>
              <a:ext uri="{FF2B5EF4-FFF2-40B4-BE49-F238E27FC236}">
                <a16:creationId xmlns:a16="http://schemas.microsoft.com/office/drawing/2014/main" id="{5E8AFABA-3B81-464F-A621-125BC54971D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703388" y="1582614"/>
            <a:ext cx="1609725" cy="1512887"/>
            <a:chOff x="1207913" y="1694260"/>
            <a:chExt cx="1969350" cy="1850452"/>
          </a:xfrm>
        </p:grpSpPr>
        <p:sp>
          <p:nvSpPr>
            <p:cNvPr id="9" name="Freeform 45">
              <a:extLst>
                <a:ext uri="{FF2B5EF4-FFF2-40B4-BE49-F238E27FC236}">
                  <a16:creationId xmlns:a16="http://schemas.microsoft.com/office/drawing/2014/main" id="{54EFCE95-E298-41D1-BA50-EC0DEC1E1D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07913" y="1694260"/>
              <a:ext cx="1969350" cy="1850452"/>
            </a:xfrm>
            <a:custGeom>
              <a:avLst/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solidFill>
              <a:srgbClr val="202223"/>
            </a:solidFill>
            <a:ln>
              <a:noFill/>
            </a:ln>
            <a:extLst/>
          </p:spPr>
          <p:txBody>
            <a:bodyPr/>
            <a:lstStyle/>
            <a:p>
              <a:pPr defTabSz="685783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61F6CACD-D5A9-431A-B5FB-7A12AB382D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/>
            </a:blip>
            <a:srcRect l="6518" t="5458" r="4718" b="5508"/>
            <a:stretch/>
          </p:blipFill>
          <p:spPr>
            <a:xfrm>
              <a:off x="1331317" y="1928775"/>
              <a:ext cx="1404000" cy="1404000"/>
            </a:xfrm>
            <a:prstGeom prst="ellipse">
              <a:avLst/>
            </a:prstGeom>
          </p:spPr>
        </p:pic>
      </p:grpSp>
      <p:grpSp>
        <p:nvGrpSpPr>
          <p:cNvPr id="11" name="组合 12">
            <a:extLst>
              <a:ext uri="{FF2B5EF4-FFF2-40B4-BE49-F238E27FC236}">
                <a16:creationId xmlns:a16="http://schemas.microsoft.com/office/drawing/2014/main" id="{63A90559-87EB-4FE0-AA4D-14DA7398181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511925" y="1582614"/>
            <a:ext cx="1609725" cy="1512887"/>
            <a:chOff x="3824806" y="1694260"/>
            <a:chExt cx="1969350" cy="1850452"/>
          </a:xfrm>
        </p:grpSpPr>
        <p:sp>
          <p:nvSpPr>
            <p:cNvPr id="12" name="Freeform 45">
              <a:extLst>
                <a:ext uri="{FF2B5EF4-FFF2-40B4-BE49-F238E27FC236}">
                  <a16:creationId xmlns:a16="http://schemas.microsoft.com/office/drawing/2014/main" id="{E9017EEE-C759-4775-ADA9-5B094975FE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24806" y="1694260"/>
              <a:ext cx="1969350" cy="1850452"/>
            </a:xfrm>
            <a:custGeom>
              <a:avLst/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solidFill>
              <a:srgbClr val="202223"/>
            </a:solidFill>
            <a:ln>
              <a:noFill/>
            </a:ln>
            <a:extLst/>
          </p:spPr>
          <p:txBody>
            <a:bodyPr/>
            <a:lstStyle/>
            <a:p>
              <a:pPr defTabSz="685783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34C637F2-3653-4373-8E66-A02FF98CF215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12" cstate="print">
              <a:extLst/>
            </a:blip>
            <a:srcRect l="4232" t="3624" r="4115" b="3975"/>
            <a:stretch/>
          </p:blipFill>
          <p:spPr>
            <a:xfrm>
              <a:off x="3965757" y="1928775"/>
              <a:ext cx="1404000" cy="1404000"/>
            </a:xfrm>
            <a:prstGeom prst="ellipse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0950AF9-1193-4419-9775-5DA0C80CDBD1}"/>
              </a:ext>
            </a:extLst>
          </p:cNvPr>
          <p:cNvGrpSpPr/>
          <p:nvPr/>
        </p:nvGrpSpPr>
        <p:grpSpPr>
          <a:xfrm>
            <a:off x="1546288" y="3223454"/>
            <a:ext cx="1663552" cy="903936"/>
            <a:chOff x="4384449" y="3093811"/>
            <a:chExt cx="1663552" cy="903936"/>
          </a:xfrm>
        </p:grpSpPr>
        <p:sp>
          <p:nvSpPr>
            <p:cNvPr id="15" name="PA_半闭框 7">
              <a:extLst>
                <a:ext uri="{FF2B5EF4-FFF2-40B4-BE49-F238E27FC236}">
                  <a16:creationId xmlns:a16="http://schemas.microsoft.com/office/drawing/2014/main" id="{A693D6AF-966F-44D6-AE6B-B3953FC0EDD3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4384449" y="3093811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6" name="PA_半闭框 7">
              <a:extLst>
                <a:ext uri="{FF2B5EF4-FFF2-40B4-BE49-F238E27FC236}">
                  <a16:creationId xmlns:a16="http://schemas.microsoft.com/office/drawing/2014/main" id="{4E1F3BF9-A8D7-4745-A0C8-E7A2A39B10FE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 flipH="1" flipV="1">
              <a:off x="5764359" y="3711487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AF3EB77-BC15-4307-AF3F-A195A34E3053}"/>
                </a:ext>
              </a:extLst>
            </p:cNvPr>
            <p:cNvSpPr txBox="1"/>
            <p:nvPr/>
          </p:nvSpPr>
          <p:spPr>
            <a:xfrm>
              <a:off x="4500563" y="3185217"/>
              <a:ext cx="1547438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C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  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处添加详细文本描述，建议与标题相关并符合整体语言风格，语言描述尽量简洁生动。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390B47B-C038-424A-9130-F93F1462DE41}"/>
              </a:ext>
            </a:extLst>
          </p:cNvPr>
          <p:cNvGrpSpPr/>
          <p:nvPr/>
        </p:nvGrpSpPr>
        <p:grpSpPr>
          <a:xfrm>
            <a:off x="3968824" y="3223454"/>
            <a:ext cx="1663552" cy="903936"/>
            <a:chOff x="4384449" y="3093811"/>
            <a:chExt cx="1663552" cy="903936"/>
          </a:xfrm>
        </p:grpSpPr>
        <p:sp>
          <p:nvSpPr>
            <p:cNvPr id="19" name="PA_半闭框 7">
              <a:extLst>
                <a:ext uri="{FF2B5EF4-FFF2-40B4-BE49-F238E27FC236}">
                  <a16:creationId xmlns:a16="http://schemas.microsoft.com/office/drawing/2014/main" id="{B5BA05B6-9D67-4221-8439-DC76D44F1D82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4384449" y="3093811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0" name="PA_半闭框 7">
              <a:extLst>
                <a:ext uri="{FF2B5EF4-FFF2-40B4-BE49-F238E27FC236}">
                  <a16:creationId xmlns:a16="http://schemas.microsoft.com/office/drawing/2014/main" id="{14395C28-F36D-4E0B-88F6-93D44E3F3518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 flipH="1" flipV="1">
              <a:off x="5764359" y="3711487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C5290C6-CB59-4BA6-8379-1F3E3E7081B0}"/>
                </a:ext>
              </a:extLst>
            </p:cNvPr>
            <p:cNvSpPr txBox="1"/>
            <p:nvPr/>
          </p:nvSpPr>
          <p:spPr>
            <a:xfrm>
              <a:off x="4500563" y="3185217"/>
              <a:ext cx="1547438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C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  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处添加详细文本描述，建议与标题相关并符合整体语言风格，语言描述尽量简洁生动。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23FAB8A-BC33-4B1A-8AA3-3DAEE33B98D7}"/>
              </a:ext>
            </a:extLst>
          </p:cNvPr>
          <p:cNvGrpSpPr/>
          <p:nvPr/>
        </p:nvGrpSpPr>
        <p:grpSpPr>
          <a:xfrm>
            <a:off x="6369168" y="3223454"/>
            <a:ext cx="1663552" cy="903936"/>
            <a:chOff x="4384449" y="3093811"/>
            <a:chExt cx="1663552" cy="903936"/>
          </a:xfrm>
        </p:grpSpPr>
        <p:sp>
          <p:nvSpPr>
            <p:cNvPr id="23" name="PA_半闭框 7">
              <a:extLst>
                <a:ext uri="{FF2B5EF4-FFF2-40B4-BE49-F238E27FC236}">
                  <a16:creationId xmlns:a16="http://schemas.microsoft.com/office/drawing/2014/main" id="{B119F9DF-E855-47B0-9DC3-0D4FE87C280E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4384449" y="3093811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4" name="PA_半闭框 7">
              <a:extLst>
                <a:ext uri="{FF2B5EF4-FFF2-40B4-BE49-F238E27FC236}">
                  <a16:creationId xmlns:a16="http://schemas.microsoft.com/office/drawing/2014/main" id="{251D16AE-9CB1-4F20-9270-D47290D79276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flipH="1" flipV="1">
              <a:off x="5764359" y="3711487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2222578-D0F5-4545-8B67-3B73D578BB7E}"/>
                </a:ext>
              </a:extLst>
            </p:cNvPr>
            <p:cNvSpPr txBox="1"/>
            <p:nvPr/>
          </p:nvSpPr>
          <p:spPr>
            <a:xfrm>
              <a:off x="4500563" y="3185217"/>
              <a:ext cx="1547438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C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  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处添加详细文本描述，建议与标题相关并符合整体语言风格，语言描述尽量简洁生动。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38773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500">
        <p:random/>
      </p:transition>
    </mc:Choice>
    <mc:Fallback xmlns="">
      <p:transition spd="slow" advTm="3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C78D51A2-22D4-45B1-893C-3A7AE8F3C040}"/>
              </a:ext>
            </a:extLst>
          </p:cNvPr>
          <p:cNvGrpSpPr/>
          <p:nvPr/>
        </p:nvGrpSpPr>
        <p:grpSpPr>
          <a:xfrm>
            <a:off x="4617879" y="1208173"/>
            <a:ext cx="3072208" cy="3198463"/>
            <a:chOff x="4334712" y="1820298"/>
            <a:chExt cx="3523146" cy="3667932"/>
          </a:xfrm>
        </p:grpSpPr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094B5472-4875-4405-A512-4FF5DBB43A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159" t="17415" r="18334" b="13346"/>
            <a:stretch/>
          </p:blipFill>
          <p:spPr>
            <a:xfrm>
              <a:off x="4334712" y="1820298"/>
              <a:ext cx="3523146" cy="3667932"/>
            </a:xfrm>
            <a:prstGeom prst="rect">
              <a:avLst/>
            </a:prstGeom>
          </p:spPr>
        </p:pic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7067BC0F-2C65-4190-B48A-BADDED7FCC34}"/>
                </a:ext>
              </a:extLst>
            </p:cNvPr>
            <p:cNvGrpSpPr/>
            <p:nvPr/>
          </p:nvGrpSpPr>
          <p:grpSpPr>
            <a:xfrm>
              <a:off x="5372734" y="3165566"/>
              <a:ext cx="1447103" cy="1008317"/>
              <a:chOff x="5482591" y="3100099"/>
              <a:chExt cx="1447103" cy="1008317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13BB7695-8994-4720-A565-EAEF3C21DA4B}"/>
                  </a:ext>
                </a:extLst>
              </p:cNvPr>
              <p:cNvSpPr txBox="1"/>
              <p:nvPr/>
            </p:nvSpPr>
            <p:spPr>
              <a:xfrm>
                <a:off x="5482591" y="3100099"/>
                <a:ext cx="1447103" cy="6000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关键字</a:t>
                </a: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458A4ABD-8A93-4567-998F-9B0B29E802A2}"/>
                  </a:ext>
                </a:extLst>
              </p:cNvPr>
              <p:cNvSpPr txBox="1"/>
              <p:nvPr/>
            </p:nvSpPr>
            <p:spPr>
              <a:xfrm>
                <a:off x="5581674" y="3684874"/>
                <a:ext cx="1248936" cy="423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Key Word</a:t>
                </a:r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4F998577-A3D9-4D35-8B61-8EB2BE39CBAA}"/>
              </a:ext>
            </a:extLst>
          </p:cNvPr>
          <p:cNvSpPr txBox="1"/>
          <p:nvPr/>
        </p:nvSpPr>
        <p:spPr>
          <a:xfrm>
            <a:off x="567499" y="437078"/>
            <a:ext cx="1169551" cy="18453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点击输入标题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6AFAE78-D416-45CD-A356-1506423912B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0700" y="1298176"/>
            <a:ext cx="612309" cy="398117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B10F2CAD-A8A7-4599-BDF2-6CF881C09CE0}"/>
              </a:ext>
            </a:extLst>
          </p:cNvPr>
          <p:cNvGrpSpPr/>
          <p:nvPr/>
        </p:nvGrpSpPr>
        <p:grpSpPr>
          <a:xfrm>
            <a:off x="4540944" y="637194"/>
            <a:ext cx="1545293" cy="1545293"/>
            <a:chOff x="1162764" y="5171202"/>
            <a:chExt cx="1772110" cy="1772110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05DD7830-DCB4-48E5-8FA1-E02628B777A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2764" y="5171202"/>
              <a:ext cx="1772110" cy="177211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10B41D3B-544B-492B-A20F-B057DA9E4F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8613" y="5779734"/>
              <a:ext cx="340206" cy="537706"/>
            </a:xfrm>
            <a:custGeom>
              <a:avLst/>
              <a:gdLst>
                <a:gd name="T0" fmla="*/ 107 w 126"/>
                <a:gd name="T1" fmla="*/ 19 h 199"/>
                <a:gd name="T2" fmla="*/ 117 w 126"/>
                <a:gd name="T3" fmla="*/ 95 h 199"/>
                <a:gd name="T4" fmla="*/ 97 w 126"/>
                <a:gd name="T5" fmla="*/ 123 h 199"/>
                <a:gd name="T6" fmla="*/ 104 w 126"/>
                <a:gd name="T7" fmla="*/ 122 h 199"/>
                <a:gd name="T8" fmla="*/ 108 w 126"/>
                <a:gd name="T9" fmla="*/ 137 h 199"/>
                <a:gd name="T10" fmla="*/ 105 w 126"/>
                <a:gd name="T11" fmla="*/ 149 h 199"/>
                <a:gd name="T12" fmla="*/ 108 w 126"/>
                <a:gd name="T13" fmla="*/ 161 h 199"/>
                <a:gd name="T14" fmla="*/ 104 w 126"/>
                <a:gd name="T15" fmla="*/ 175 h 199"/>
                <a:gd name="T16" fmla="*/ 29 w 126"/>
                <a:gd name="T17" fmla="*/ 181 h 199"/>
                <a:gd name="T18" fmla="*/ 22 w 126"/>
                <a:gd name="T19" fmla="*/ 177 h 199"/>
                <a:gd name="T20" fmla="*/ 22 w 126"/>
                <a:gd name="T21" fmla="*/ 156 h 199"/>
                <a:gd name="T22" fmla="*/ 22 w 126"/>
                <a:gd name="T23" fmla="*/ 153 h 199"/>
                <a:gd name="T24" fmla="*/ 22 w 126"/>
                <a:gd name="T25" fmla="*/ 132 h 199"/>
                <a:gd name="T26" fmla="*/ 28 w 126"/>
                <a:gd name="T27" fmla="*/ 129 h 199"/>
                <a:gd name="T28" fmla="*/ 31 w 126"/>
                <a:gd name="T29" fmla="*/ 117 h 199"/>
                <a:gd name="T30" fmla="*/ 0 w 126"/>
                <a:gd name="T31" fmla="*/ 63 h 199"/>
                <a:gd name="T32" fmla="*/ 63 w 126"/>
                <a:gd name="T33" fmla="*/ 0 h 199"/>
                <a:gd name="T34" fmla="*/ 52 w 126"/>
                <a:gd name="T35" fmla="*/ 76 h 199"/>
                <a:gd name="T36" fmla="*/ 57 w 126"/>
                <a:gd name="T37" fmla="*/ 73 h 199"/>
                <a:gd name="T38" fmla="*/ 63 w 126"/>
                <a:gd name="T39" fmla="*/ 76 h 199"/>
                <a:gd name="T40" fmla="*/ 68 w 126"/>
                <a:gd name="T41" fmla="*/ 73 h 199"/>
                <a:gd name="T42" fmla="*/ 74 w 126"/>
                <a:gd name="T43" fmla="*/ 76 h 199"/>
                <a:gd name="T44" fmla="*/ 81 w 126"/>
                <a:gd name="T45" fmla="*/ 71 h 199"/>
                <a:gd name="T46" fmla="*/ 73 w 126"/>
                <a:gd name="T47" fmla="*/ 96 h 199"/>
                <a:gd name="T48" fmla="*/ 84 w 126"/>
                <a:gd name="T49" fmla="*/ 124 h 199"/>
                <a:gd name="T50" fmla="*/ 84 w 126"/>
                <a:gd name="T51" fmla="*/ 109 h 199"/>
                <a:gd name="T52" fmla="*/ 106 w 126"/>
                <a:gd name="T53" fmla="*/ 88 h 199"/>
                <a:gd name="T54" fmla="*/ 98 w 126"/>
                <a:gd name="T55" fmla="*/ 28 h 199"/>
                <a:gd name="T56" fmla="*/ 28 w 126"/>
                <a:gd name="T57" fmla="*/ 28 h 199"/>
                <a:gd name="T58" fmla="*/ 20 w 126"/>
                <a:gd name="T59" fmla="*/ 89 h 199"/>
                <a:gd name="T60" fmla="*/ 44 w 126"/>
                <a:gd name="T61" fmla="*/ 109 h 199"/>
                <a:gd name="T62" fmla="*/ 44 w 126"/>
                <a:gd name="T63" fmla="*/ 125 h 199"/>
                <a:gd name="T64" fmla="*/ 55 w 126"/>
                <a:gd name="T65" fmla="*/ 96 h 199"/>
                <a:gd name="T66" fmla="*/ 47 w 126"/>
                <a:gd name="T67" fmla="*/ 71 h 199"/>
                <a:gd name="T68" fmla="*/ 76 w 126"/>
                <a:gd name="T69" fmla="*/ 79 h 199"/>
                <a:gd name="T70" fmla="*/ 68 w 126"/>
                <a:gd name="T71" fmla="*/ 78 h 199"/>
                <a:gd name="T72" fmla="*/ 57 w 126"/>
                <a:gd name="T73" fmla="*/ 78 h 199"/>
                <a:gd name="T74" fmla="*/ 52 w 126"/>
                <a:gd name="T75" fmla="*/ 79 h 199"/>
                <a:gd name="T76" fmla="*/ 61 w 126"/>
                <a:gd name="T77" fmla="*/ 94 h 199"/>
                <a:gd name="T78" fmla="*/ 61 w 126"/>
                <a:gd name="T79" fmla="*/ 125 h 199"/>
                <a:gd name="T80" fmla="*/ 66 w 126"/>
                <a:gd name="T81" fmla="*/ 95 h 199"/>
                <a:gd name="T82" fmla="*/ 67 w 126"/>
                <a:gd name="T83" fmla="*/ 93 h 199"/>
                <a:gd name="T84" fmla="*/ 82 w 126"/>
                <a:gd name="T85" fmla="*/ 180 h 199"/>
                <a:gd name="T86" fmla="*/ 64 w 126"/>
                <a:gd name="T87" fmla="*/ 199 h 199"/>
                <a:gd name="T88" fmla="*/ 82 w 126"/>
                <a:gd name="T89" fmla="*/ 180 h 199"/>
                <a:gd name="T90" fmla="*/ 33 w 126"/>
                <a:gd name="T91" fmla="*/ 165 h 199"/>
                <a:gd name="T92" fmla="*/ 33 w 126"/>
                <a:gd name="T93" fmla="*/ 168 h 199"/>
                <a:gd name="T94" fmla="*/ 95 w 126"/>
                <a:gd name="T95" fmla="*/ 161 h 199"/>
                <a:gd name="T96" fmla="*/ 95 w 126"/>
                <a:gd name="T97" fmla="*/ 136 h 199"/>
                <a:gd name="T98" fmla="*/ 33 w 126"/>
                <a:gd name="T99" fmla="*/ 143 h 199"/>
                <a:gd name="T100" fmla="*/ 95 w 126"/>
                <a:gd name="T101" fmla="*/ 139 h 199"/>
                <a:gd name="T102" fmla="*/ 95 w 126"/>
                <a:gd name="T103" fmla="*/ 136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6" h="199">
                  <a:moveTo>
                    <a:pt x="63" y="0"/>
                  </a:moveTo>
                  <a:cubicBezTo>
                    <a:pt x="80" y="0"/>
                    <a:pt x="96" y="7"/>
                    <a:pt x="107" y="19"/>
                  </a:cubicBezTo>
                  <a:cubicBezTo>
                    <a:pt x="119" y="30"/>
                    <a:pt x="126" y="46"/>
                    <a:pt x="126" y="63"/>
                  </a:cubicBezTo>
                  <a:cubicBezTo>
                    <a:pt x="126" y="75"/>
                    <a:pt x="123" y="86"/>
                    <a:pt x="117" y="95"/>
                  </a:cubicBezTo>
                  <a:cubicBezTo>
                    <a:pt x="112" y="104"/>
                    <a:pt x="105" y="111"/>
                    <a:pt x="97" y="116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6" y="126"/>
                    <a:pt x="106" y="126"/>
                    <a:pt x="106" y="126"/>
                  </a:cubicBezTo>
                  <a:cubicBezTo>
                    <a:pt x="107" y="130"/>
                    <a:pt x="108" y="134"/>
                    <a:pt x="108" y="137"/>
                  </a:cubicBezTo>
                  <a:cubicBezTo>
                    <a:pt x="108" y="141"/>
                    <a:pt x="107" y="144"/>
                    <a:pt x="106" y="148"/>
                  </a:cubicBezTo>
                  <a:cubicBezTo>
                    <a:pt x="105" y="149"/>
                    <a:pt x="105" y="149"/>
                    <a:pt x="105" y="149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7" y="154"/>
                    <a:pt x="108" y="157"/>
                    <a:pt x="108" y="161"/>
                  </a:cubicBezTo>
                  <a:cubicBezTo>
                    <a:pt x="108" y="164"/>
                    <a:pt x="107" y="168"/>
                    <a:pt x="106" y="171"/>
                  </a:cubicBezTo>
                  <a:cubicBezTo>
                    <a:pt x="104" y="175"/>
                    <a:pt x="104" y="175"/>
                    <a:pt x="104" y="175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2" y="177"/>
                    <a:pt x="22" y="177"/>
                    <a:pt x="22" y="177"/>
                  </a:cubicBezTo>
                  <a:cubicBezTo>
                    <a:pt x="21" y="174"/>
                    <a:pt x="20" y="171"/>
                    <a:pt x="20" y="167"/>
                  </a:cubicBezTo>
                  <a:cubicBezTo>
                    <a:pt x="20" y="164"/>
                    <a:pt x="21" y="160"/>
                    <a:pt x="22" y="156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2" y="153"/>
                    <a:pt x="22" y="153"/>
                    <a:pt x="22" y="153"/>
                  </a:cubicBezTo>
                  <a:cubicBezTo>
                    <a:pt x="21" y="150"/>
                    <a:pt x="20" y="147"/>
                    <a:pt x="20" y="144"/>
                  </a:cubicBezTo>
                  <a:cubicBezTo>
                    <a:pt x="20" y="140"/>
                    <a:pt x="21" y="136"/>
                    <a:pt x="22" y="132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31" y="129"/>
                    <a:pt x="31" y="129"/>
                    <a:pt x="31" y="129"/>
                  </a:cubicBezTo>
                  <a:cubicBezTo>
                    <a:pt x="31" y="117"/>
                    <a:pt x="31" y="117"/>
                    <a:pt x="31" y="117"/>
                  </a:cubicBezTo>
                  <a:cubicBezTo>
                    <a:pt x="22" y="112"/>
                    <a:pt x="15" y="104"/>
                    <a:pt x="9" y="96"/>
                  </a:cubicBezTo>
                  <a:cubicBezTo>
                    <a:pt x="3" y="86"/>
                    <a:pt x="0" y="75"/>
                    <a:pt x="0" y="63"/>
                  </a:cubicBezTo>
                  <a:cubicBezTo>
                    <a:pt x="0" y="46"/>
                    <a:pt x="7" y="30"/>
                    <a:pt x="19" y="19"/>
                  </a:cubicBezTo>
                  <a:cubicBezTo>
                    <a:pt x="30" y="7"/>
                    <a:pt x="46" y="0"/>
                    <a:pt x="63" y="0"/>
                  </a:cubicBezTo>
                  <a:close/>
                  <a:moveTo>
                    <a:pt x="49" y="75"/>
                  </a:moveTo>
                  <a:cubicBezTo>
                    <a:pt x="50" y="76"/>
                    <a:pt x="51" y="76"/>
                    <a:pt x="52" y="76"/>
                  </a:cubicBezTo>
                  <a:cubicBezTo>
                    <a:pt x="54" y="76"/>
                    <a:pt x="55" y="75"/>
                    <a:pt x="56" y="74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60" y="76"/>
                    <a:pt x="61" y="76"/>
                    <a:pt x="63" y="76"/>
                  </a:cubicBezTo>
                  <a:cubicBezTo>
                    <a:pt x="64" y="76"/>
                    <a:pt x="65" y="76"/>
                    <a:pt x="67" y="74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71" y="76"/>
                    <a:pt x="72" y="76"/>
                    <a:pt x="74" y="76"/>
                  </a:cubicBezTo>
                  <a:cubicBezTo>
                    <a:pt x="76" y="76"/>
                    <a:pt x="77" y="75"/>
                    <a:pt x="79" y="75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7" y="74"/>
                    <a:pt x="87" y="74"/>
                    <a:pt x="87" y="74"/>
                  </a:cubicBezTo>
                  <a:cubicBezTo>
                    <a:pt x="73" y="96"/>
                    <a:pt x="73" y="96"/>
                    <a:pt x="73" y="96"/>
                  </a:cubicBezTo>
                  <a:cubicBezTo>
                    <a:pt x="73" y="125"/>
                    <a:pt x="73" y="125"/>
                    <a:pt x="73" y="125"/>
                  </a:cubicBezTo>
                  <a:cubicBezTo>
                    <a:pt x="84" y="124"/>
                    <a:pt x="84" y="124"/>
                    <a:pt x="84" y="124"/>
                  </a:cubicBezTo>
                  <a:cubicBezTo>
                    <a:pt x="84" y="112"/>
                    <a:pt x="84" y="112"/>
                    <a:pt x="84" y="112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95" y="102"/>
                    <a:pt x="101" y="96"/>
                    <a:pt x="106" y="88"/>
                  </a:cubicBezTo>
                  <a:cubicBezTo>
                    <a:pt x="110" y="81"/>
                    <a:pt x="113" y="72"/>
                    <a:pt x="113" y="63"/>
                  </a:cubicBezTo>
                  <a:cubicBezTo>
                    <a:pt x="113" y="49"/>
                    <a:pt x="107" y="37"/>
                    <a:pt x="98" y="28"/>
                  </a:cubicBezTo>
                  <a:cubicBezTo>
                    <a:pt x="89" y="19"/>
                    <a:pt x="77" y="13"/>
                    <a:pt x="63" y="13"/>
                  </a:cubicBezTo>
                  <a:cubicBezTo>
                    <a:pt x="49" y="13"/>
                    <a:pt x="37" y="19"/>
                    <a:pt x="28" y="28"/>
                  </a:cubicBezTo>
                  <a:cubicBezTo>
                    <a:pt x="19" y="37"/>
                    <a:pt x="13" y="49"/>
                    <a:pt x="13" y="63"/>
                  </a:cubicBezTo>
                  <a:cubicBezTo>
                    <a:pt x="13" y="73"/>
                    <a:pt x="16" y="81"/>
                    <a:pt x="20" y="89"/>
                  </a:cubicBezTo>
                  <a:cubicBezTo>
                    <a:pt x="25" y="97"/>
                    <a:pt x="32" y="103"/>
                    <a:pt x="40" y="107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44" y="125"/>
                    <a:pt x="44" y="125"/>
                    <a:pt x="44" y="125"/>
                  </a:cubicBezTo>
                  <a:cubicBezTo>
                    <a:pt x="55" y="125"/>
                    <a:pt x="55" y="125"/>
                    <a:pt x="55" y="125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9" y="75"/>
                    <a:pt x="49" y="75"/>
                    <a:pt x="49" y="75"/>
                  </a:cubicBezTo>
                  <a:close/>
                  <a:moveTo>
                    <a:pt x="76" y="79"/>
                  </a:moveTo>
                  <a:cubicBezTo>
                    <a:pt x="75" y="79"/>
                    <a:pt x="75" y="79"/>
                    <a:pt x="74" y="79"/>
                  </a:cubicBezTo>
                  <a:cubicBezTo>
                    <a:pt x="72" y="80"/>
                    <a:pt x="70" y="79"/>
                    <a:pt x="68" y="78"/>
                  </a:cubicBezTo>
                  <a:cubicBezTo>
                    <a:pt x="66" y="79"/>
                    <a:pt x="65" y="80"/>
                    <a:pt x="63" y="80"/>
                  </a:cubicBezTo>
                  <a:cubicBezTo>
                    <a:pt x="61" y="80"/>
                    <a:pt x="59" y="79"/>
                    <a:pt x="57" y="78"/>
                  </a:cubicBezTo>
                  <a:cubicBezTo>
                    <a:pt x="56" y="79"/>
                    <a:pt x="54" y="79"/>
                    <a:pt x="52" y="79"/>
                  </a:cubicBezTo>
                  <a:cubicBezTo>
                    <a:pt x="52" y="79"/>
                    <a:pt x="52" y="79"/>
                    <a:pt x="52" y="79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61" y="94"/>
                    <a:pt x="61" y="94"/>
                    <a:pt x="61" y="94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6" y="125"/>
                    <a:pt x="66" y="125"/>
                    <a:pt x="66" y="12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4"/>
                    <a:pt x="66" y="94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76" y="79"/>
                    <a:pt x="76" y="79"/>
                    <a:pt x="76" y="79"/>
                  </a:cubicBezTo>
                  <a:close/>
                  <a:moveTo>
                    <a:pt x="82" y="180"/>
                  </a:moveTo>
                  <a:cubicBezTo>
                    <a:pt x="46" y="184"/>
                    <a:pt x="46" y="184"/>
                    <a:pt x="46" y="184"/>
                  </a:cubicBezTo>
                  <a:cubicBezTo>
                    <a:pt x="47" y="192"/>
                    <a:pt x="54" y="199"/>
                    <a:pt x="64" y="199"/>
                  </a:cubicBezTo>
                  <a:cubicBezTo>
                    <a:pt x="74" y="199"/>
                    <a:pt x="82" y="191"/>
                    <a:pt x="82" y="181"/>
                  </a:cubicBezTo>
                  <a:cubicBezTo>
                    <a:pt x="82" y="181"/>
                    <a:pt x="82" y="181"/>
                    <a:pt x="82" y="180"/>
                  </a:cubicBezTo>
                  <a:close/>
                  <a:moveTo>
                    <a:pt x="95" y="159"/>
                  </a:move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7"/>
                  </a:cubicBezTo>
                  <a:cubicBezTo>
                    <a:pt x="33" y="167"/>
                    <a:pt x="33" y="167"/>
                    <a:pt x="33" y="168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2"/>
                    <a:pt x="95" y="161"/>
                    <a:pt x="95" y="161"/>
                  </a:cubicBezTo>
                  <a:cubicBezTo>
                    <a:pt x="95" y="160"/>
                    <a:pt x="95" y="160"/>
                    <a:pt x="95" y="159"/>
                  </a:cubicBezTo>
                  <a:close/>
                  <a:moveTo>
                    <a:pt x="95" y="136"/>
                  </a:moveTo>
                  <a:cubicBezTo>
                    <a:pt x="33" y="141"/>
                    <a:pt x="33" y="141"/>
                    <a:pt x="33" y="141"/>
                  </a:cubicBezTo>
                  <a:cubicBezTo>
                    <a:pt x="33" y="142"/>
                    <a:pt x="33" y="143"/>
                    <a:pt x="33" y="143"/>
                  </a:cubicBezTo>
                  <a:cubicBezTo>
                    <a:pt x="33" y="144"/>
                    <a:pt x="33" y="144"/>
                    <a:pt x="33" y="144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5" y="138"/>
                    <a:pt x="95" y="138"/>
                    <a:pt x="95" y="137"/>
                  </a:cubicBezTo>
                  <a:cubicBezTo>
                    <a:pt x="95" y="137"/>
                    <a:pt x="95" y="136"/>
                    <a:pt x="95" y="1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2D223B0C-1495-4E1D-AC7E-692E3D272B2B}"/>
              </a:ext>
            </a:extLst>
          </p:cNvPr>
          <p:cNvGrpSpPr/>
          <p:nvPr/>
        </p:nvGrpSpPr>
        <p:grpSpPr>
          <a:xfrm>
            <a:off x="3678314" y="2064862"/>
            <a:ext cx="1545293" cy="1545293"/>
            <a:chOff x="5269392" y="5171202"/>
            <a:chExt cx="1772110" cy="177211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00CCE6D8-CD55-4981-9933-88DD13B12EA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69392" y="5171202"/>
              <a:ext cx="1772110" cy="177211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" name="Freeform 28">
              <a:extLst>
                <a:ext uri="{FF2B5EF4-FFF2-40B4-BE49-F238E27FC236}">
                  <a16:creationId xmlns:a16="http://schemas.microsoft.com/office/drawing/2014/main" id="{412067F3-5C3A-478F-BE30-E0ACB9CBE0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59348" y="5847769"/>
              <a:ext cx="563964" cy="418976"/>
            </a:xfrm>
            <a:custGeom>
              <a:avLst/>
              <a:gdLst>
                <a:gd name="T0" fmla="*/ 44 w 209"/>
                <a:gd name="T1" fmla="*/ 99 h 155"/>
                <a:gd name="T2" fmla="*/ 24 w 209"/>
                <a:gd name="T3" fmla="*/ 87 h 155"/>
                <a:gd name="T4" fmla="*/ 28 w 209"/>
                <a:gd name="T5" fmla="*/ 4 h 155"/>
                <a:gd name="T6" fmla="*/ 179 w 209"/>
                <a:gd name="T7" fmla="*/ 4 h 155"/>
                <a:gd name="T8" fmla="*/ 182 w 209"/>
                <a:gd name="T9" fmla="*/ 87 h 155"/>
                <a:gd name="T10" fmla="*/ 161 w 209"/>
                <a:gd name="T11" fmla="*/ 99 h 155"/>
                <a:gd name="T12" fmla="*/ 209 w 209"/>
                <a:gd name="T13" fmla="*/ 141 h 155"/>
                <a:gd name="T14" fmla="*/ 7 w 209"/>
                <a:gd name="T15" fmla="*/ 155 h 155"/>
                <a:gd name="T16" fmla="*/ 63 w 209"/>
                <a:gd name="T17" fmla="*/ 102 h 155"/>
                <a:gd name="T18" fmla="*/ 63 w 209"/>
                <a:gd name="T19" fmla="*/ 99 h 155"/>
                <a:gd name="T20" fmla="*/ 36 w 209"/>
                <a:gd name="T21" fmla="*/ 12 h 155"/>
                <a:gd name="T22" fmla="*/ 36 w 209"/>
                <a:gd name="T23" fmla="*/ 12 h 155"/>
                <a:gd name="T24" fmla="*/ 36 w 209"/>
                <a:gd name="T25" fmla="*/ 87 h 155"/>
                <a:gd name="T26" fmla="*/ 170 w 209"/>
                <a:gd name="T27" fmla="*/ 87 h 155"/>
                <a:gd name="T28" fmla="*/ 170 w 209"/>
                <a:gd name="T29" fmla="*/ 12 h 155"/>
                <a:gd name="T30" fmla="*/ 27 w 209"/>
                <a:gd name="T31" fmla="*/ 133 h 155"/>
                <a:gd name="T32" fmla="*/ 31 w 209"/>
                <a:gd name="T33" fmla="*/ 126 h 155"/>
                <a:gd name="T34" fmla="*/ 61 w 209"/>
                <a:gd name="T35" fmla="*/ 115 h 155"/>
                <a:gd name="T36" fmla="*/ 157 w 209"/>
                <a:gd name="T37" fmla="*/ 110 h 155"/>
                <a:gd name="T38" fmla="*/ 170 w 209"/>
                <a:gd name="T39" fmla="*/ 110 h 155"/>
                <a:gd name="T40" fmla="*/ 140 w 209"/>
                <a:gd name="T41" fmla="*/ 115 h 155"/>
                <a:gd name="T42" fmla="*/ 139 w 209"/>
                <a:gd name="T43" fmla="*/ 110 h 155"/>
                <a:gd name="T44" fmla="*/ 136 w 209"/>
                <a:gd name="T45" fmla="*/ 115 h 155"/>
                <a:gd name="T46" fmla="*/ 103 w 209"/>
                <a:gd name="T47" fmla="*/ 110 h 155"/>
                <a:gd name="T48" fmla="*/ 117 w 209"/>
                <a:gd name="T49" fmla="*/ 110 h 155"/>
                <a:gd name="T50" fmla="*/ 84 w 209"/>
                <a:gd name="T51" fmla="*/ 115 h 155"/>
                <a:gd name="T52" fmla="*/ 85 w 209"/>
                <a:gd name="T53" fmla="*/ 110 h 155"/>
                <a:gd name="T54" fmla="*/ 80 w 209"/>
                <a:gd name="T55" fmla="*/ 115 h 155"/>
                <a:gd name="T56" fmla="*/ 152 w 209"/>
                <a:gd name="T57" fmla="*/ 117 h 155"/>
                <a:gd name="T58" fmla="*/ 175 w 209"/>
                <a:gd name="T59" fmla="*/ 117 h 155"/>
                <a:gd name="T60" fmla="*/ 134 w 209"/>
                <a:gd name="T61" fmla="*/ 123 h 155"/>
                <a:gd name="T62" fmla="*/ 132 w 209"/>
                <a:gd name="T63" fmla="*/ 117 h 155"/>
                <a:gd name="T64" fmla="*/ 129 w 209"/>
                <a:gd name="T65" fmla="*/ 123 h 155"/>
                <a:gd name="T66" fmla="*/ 94 w 209"/>
                <a:gd name="T67" fmla="*/ 117 h 155"/>
                <a:gd name="T68" fmla="*/ 109 w 209"/>
                <a:gd name="T69" fmla="*/ 117 h 155"/>
                <a:gd name="T70" fmla="*/ 73 w 209"/>
                <a:gd name="T71" fmla="*/ 123 h 155"/>
                <a:gd name="T72" fmla="*/ 75 w 209"/>
                <a:gd name="T73" fmla="*/ 117 h 155"/>
                <a:gd name="T74" fmla="*/ 68 w 209"/>
                <a:gd name="T75" fmla="*/ 123 h 155"/>
                <a:gd name="T76" fmla="*/ 37 w 209"/>
                <a:gd name="T77" fmla="*/ 117 h 155"/>
                <a:gd name="T78" fmla="*/ 51 w 209"/>
                <a:gd name="T79" fmla="*/ 117 h 155"/>
                <a:gd name="T80" fmla="*/ 163 w 209"/>
                <a:gd name="T81" fmla="*/ 133 h 155"/>
                <a:gd name="T82" fmla="*/ 160 w 209"/>
                <a:gd name="T83" fmla="*/ 126 h 155"/>
                <a:gd name="T84" fmla="*/ 158 w 209"/>
                <a:gd name="T85" fmla="*/ 133 h 155"/>
                <a:gd name="T86" fmla="*/ 119 w 209"/>
                <a:gd name="T87" fmla="*/ 126 h 155"/>
                <a:gd name="T88" fmla="*/ 135 w 209"/>
                <a:gd name="T89" fmla="*/ 126 h 155"/>
                <a:gd name="T90" fmla="*/ 98 w 209"/>
                <a:gd name="T91" fmla="*/ 133 h 155"/>
                <a:gd name="T92" fmla="*/ 98 w 209"/>
                <a:gd name="T93" fmla="*/ 126 h 155"/>
                <a:gd name="T94" fmla="*/ 92 w 209"/>
                <a:gd name="T95" fmla="*/ 133 h 155"/>
                <a:gd name="T96" fmla="*/ 57 w 209"/>
                <a:gd name="T97" fmla="*/ 126 h 155"/>
                <a:gd name="T98" fmla="*/ 73 w 209"/>
                <a:gd name="T99" fmla="*/ 126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9" h="155">
                  <a:moveTo>
                    <a:pt x="27" y="102"/>
                  </a:moveTo>
                  <a:cubicBezTo>
                    <a:pt x="44" y="102"/>
                    <a:pt x="44" y="102"/>
                    <a:pt x="44" y="102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36" y="99"/>
                    <a:pt x="36" y="99"/>
                    <a:pt x="36" y="99"/>
                  </a:cubicBezTo>
                  <a:cubicBezTo>
                    <a:pt x="33" y="99"/>
                    <a:pt x="30" y="98"/>
                    <a:pt x="28" y="96"/>
                  </a:cubicBezTo>
                  <a:cubicBezTo>
                    <a:pt x="25" y="93"/>
                    <a:pt x="24" y="90"/>
                    <a:pt x="24" y="87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9"/>
                    <a:pt x="25" y="6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30" y="1"/>
                    <a:pt x="33" y="0"/>
                    <a:pt x="36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3" y="0"/>
                    <a:pt x="177" y="1"/>
                    <a:pt x="179" y="4"/>
                  </a:cubicBezTo>
                  <a:cubicBezTo>
                    <a:pt x="179" y="4"/>
                    <a:pt x="179" y="4"/>
                    <a:pt x="179" y="4"/>
                  </a:cubicBezTo>
                  <a:cubicBezTo>
                    <a:pt x="181" y="6"/>
                    <a:pt x="182" y="9"/>
                    <a:pt x="182" y="12"/>
                  </a:cubicBezTo>
                  <a:cubicBezTo>
                    <a:pt x="182" y="87"/>
                    <a:pt x="182" y="87"/>
                    <a:pt x="182" y="87"/>
                  </a:cubicBezTo>
                  <a:cubicBezTo>
                    <a:pt x="182" y="90"/>
                    <a:pt x="181" y="93"/>
                    <a:pt x="179" y="96"/>
                  </a:cubicBezTo>
                  <a:cubicBezTo>
                    <a:pt x="177" y="98"/>
                    <a:pt x="173" y="99"/>
                    <a:pt x="170" y="99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209" y="141"/>
                    <a:pt x="209" y="141"/>
                    <a:pt x="209" y="141"/>
                  </a:cubicBezTo>
                  <a:cubicBezTo>
                    <a:pt x="209" y="141"/>
                    <a:pt x="209" y="141"/>
                    <a:pt x="209" y="141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27" y="102"/>
                    <a:pt x="27" y="102"/>
                    <a:pt x="27" y="102"/>
                  </a:cubicBezTo>
                  <a:close/>
                  <a:moveTo>
                    <a:pt x="63" y="102"/>
                  </a:moveTo>
                  <a:cubicBezTo>
                    <a:pt x="143" y="102"/>
                    <a:pt x="143" y="102"/>
                    <a:pt x="143" y="102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102"/>
                    <a:pt x="63" y="102"/>
                    <a:pt x="63" y="102"/>
                  </a:cubicBezTo>
                  <a:close/>
                  <a:moveTo>
                    <a:pt x="170" y="12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lose/>
                  <a:moveTo>
                    <a:pt x="31" y="126"/>
                  </a:moveTo>
                  <a:cubicBezTo>
                    <a:pt x="30" y="128"/>
                    <a:pt x="28" y="131"/>
                    <a:pt x="27" y="133"/>
                  </a:cubicBezTo>
                  <a:cubicBezTo>
                    <a:pt x="34" y="133"/>
                    <a:pt x="41" y="133"/>
                    <a:pt x="48" y="133"/>
                  </a:cubicBezTo>
                  <a:cubicBezTo>
                    <a:pt x="49" y="131"/>
                    <a:pt x="50" y="128"/>
                    <a:pt x="51" y="126"/>
                  </a:cubicBezTo>
                  <a:cubicBezTo>
                    <a:pt x="44" y="126"/>
                    <a:pt x="38" y="126"/>
                    <a:pt x="31" y="126"/>
                  </a:cubicBezTo>
                  <a:close/>
                  <a:moveTo>
                    <a:pt x="41" y="110"/>
                  </a:moveTo>
                  <a:cubicBezTo>
                    <a:pt x="40" y="111"/>
                    <a:pt x="39" y="113"/>
                    <a:pt x="38" y="115"/>
                  </a:cubicBezTo>
                  <a:cubicBezTo>
                    <a:pt x="46" y="115"/>
                    <a:pt x="53" y="115"/>
                    <a:pt x="61" y="115"/>
                  </a:cubicBezTo>
                  <a:cubicBezTo>
                    <a:pt x="62" y="113"/>
                    <a:pt x="62" y="111"/>
                    <a:pt x="63" y="110"/>
                  </a:cubicBezTo>
                  <a:cubicBezTo>
                    <a:pt x="56" y="110"/>
                    <a:pt x="49" y="110"/>
                    <a:pt x="41" y="110"/>
                  </a:cubicBezTo>
                  <a:close/>
                  <a:moveTo>
                    <a:pt x="157" y="110"/>
                  </a:moveTo>
                  <a:cubicBezTo>
                    <a:pt x="157" y="111"/>
                    <a:pt x="158" y="113"/>
                    <a:pt x="159" y="115"/>
                  </a:cubicBezTo>
                  <a:cubicBezTo>
                    <a:pt x="164" y="115"/>
                    <a:pt x="169" y="115"/>
                    <a:pt x="173" y="115"/>
                  </a:cubicBezTo>
                  <a:cubicBezTo>
                    <a:pt x="172" y="113"/>
                    <a:pt x="171" y="111"/>
                    <a:pt x="170" y="110"/>
                  </a:cubicBezTo>
                  <a:cubicBezTo>
                    <a:pt x="166" y="110"/>
                    <a:pt x="161" y="110"/>
                    <a:pt x="157" y="110"/>
                  </a:cubicBezTo>
                  <a:close/>
                  <a:moveTo>
                    <a:pt x="139" y="110"/>
                  </a:moveTo>
                  <a:cubicBezTo>
                    <a:pt x="139" y="111"/>
                    <a:pt x="140" y="113"/>
                    <a:pt x="140" y="115"/>
                  </a:cubicBezTo>
                  <a:cubicBezTo>
                    <a:pt x="145" y="115"/>
                    <a:pt x="150" y="115"/>
                    <a:pt x="155" y="115"/>
                  </a:cubicBezTo>
                  <a:cubicBezTo>
                    <a:pt x="154" y="113"/>
                    <a:pt x="153" y="111"/>
                    <a:pt x="152" y="110"/>
                  </a:cubicBezTo>
                  <a:cubicBezTo>
                    <a:pt x="148" y="110"/>
                    <a:pt x="143" y="110"/>
                    <a:pt x="139" y="110"/>
                  </a:cubicBezTo>
                  <a:close/>
                  <a:moveTo>
                    <a:pt x="121" y="110"/>
                  </a:moveTo>
                  <a:cubicBezTo>
                    <a:pt x="121" y="111"/>
                    <a:pt x="121" y="113"/>
                    <a:pt x="122" y="115"/>
                  </a:cubicBezTo>
                  <a:cubicBezTo>
                    <a:pt x="126" y="115"/>
                    <a:pt x="131" y="115"/>
                    <a:pt x="136" y="115"/>
                  </a:cubicBezTo>
                  <a:cubicBezTo>
                    <a:pt x="135" y="113"/>
                    <a:pt x="135" y="111"/>
                    <a:pt x="134" y="110"/>
                  </a:cubicBezTo>
                  <a:cubicBezTo>
                    <a:pt x="130" y="110"/>
                    <a:pt x="125" y="110"/>
                    <a:pt x="121" y="110"/>
                  </a:cubicBezTo>
                  <a:close/>
                  <a:moveTo>
                    <a:pt x="103" y="110"/>
                  </a:moveTo>
                  <a:cubicBezTo>
                    <a:pt x="103" y="111"/>
                    <a:pt x="103" y="113"/>
                    <a:pt x="103" y="115"/>
                  </a:cubicBezTo>
                  <a:cubicBezTo>
                    <a:pt x="108" y="115"/>
                    <a:pt x="113" y="115"/>
                    <a:pt x="117" y="115"/>
                  </a:cubicBezTo>
                  <a:cubicBezTo>
                    <a:pt x="117" y="113"/>
                    <a:pt x="117" y="111"/>
                    <a:pt x="117" y="110"/>
                  </a:cubicBezTo>
                  <a:cubicBezTo>
                    <a:pt x="112" y="110"/>
                    <a:pt x="108" y="110"/>
                    <a:pt x="103" y="110"/>
                  </a:cubicBezTo>
                  <a:close/>
                  <a:moveTo>
                    <a:pt x="85" y="110"/>
                  </a:moveTo>
                  <a:cubicBezTo>
                    <a:pt x="85" y="111"/>
                    <a:pt x="85" y="113"/>
                    <a:pt x="84" y="115"/>
                  </a:cubicBezTo>
                  <a:cubicBezTo>
                    <a:pt x="89" y="115"/>
                    <a:pt x="94" y="115"/>
                    <a:pt x="98" y="115"/>
                  </a:cubicBezTo>
                  <a:cubicBezTo>
                    <a:pt x="99" y="113"/>
                    <a:pt x="99" y="111"/>
                    <a:pt x="99" y="110"/>
                  </a:cubicBezTo>
                  <a:cubicBezTo>
                    <a:pt x="94" y="110"/>
                    <a:pt x="90" y="110"/>
                    <a:pt x="85" y="110"/>
                  </a:cubicBezTo>
                  <a:close/>
                  <a:moveTo>
                    <a:pt x="67" y="110"/>
                  </a:moveTo>
                  <a:cubicBezTo>
                    <a:pt x="67" y="111"/>
                    <a:pt x="66" y="113"/>
                    <a:pt x="66" y="115"/>
                  </a:cubicBezTo>
                  <a:cubicBezTo>
                    <a:pt x="70" y="115"/>
                    <a:pt x="75" y="115"/>
                    <a:pt x="80" y="115"/>
                  </a:cubicBezTo>
                  <a:cubicBezTo>
                    <a:pt x="80" y="113"/>
                    <a:pt x="81" y="111"/>
                    <a:pt x="81" y="110"/>
                  </a:cubicBezTo>
                  <a:cubicBezTo>
                    <a:pt x="77" y="110"/>
                    <a:pt x="72" y="110"/>
                    <a:pt x="67" y="110"/>
                  </a:cubicBezTo>
                  <a:close/>
                  <a:moveTo>
                    <a:pt x="152" y="117"/>
                  </a:moveTo>
                  <a:cubicBezTo>
                    <a:pt x="153" y="119"/>
                    <a:pt x="153" y="121"/>
                    <a:pt x="154" y="123"/>
                  </a:cubicBezTo>
                  <a:cubicBezTo>
                    <a:pt x="162" y="123"/>
                    <a:pt x="170" y="123"/>
                    <a:pt x="178" y="123"/>
                  </a:cubicBezTo>
                  <a:cubicBezTo>
                    <a:pt x="177" y="121"/>
                    <a:pt x="176" y="119"/>
                    <a:pt x="175" y="117"/>
                  </a:cubicBezTo>
                  <a:cubicBezTo>
                    <a:pt x="167" y="117"/>
                    <a:pt x="160" y="117"/>
                    <a:pt x="152" y="117"/>
                  </a:cubicBezTo>
                  <a:close/>
                  <a:moveTo>
                    <a:pt x="132" y="117"/>
                  </a:moveTo>
                  <a:cubicBezTo>
                    <a:pt x="133" y="119"/>
                    <a:pt x="133" y="121"/>
                    <a:pt x="134" y="123"/>
                  </a:cubicBezTo>
                  <a:cubicBezTo>
                    <a:pt x="139" y="123"/>
                    <a:pt x="144" y="123"/>
                    <a:pt x="149" y="123"/>
                  </a:cubicBezTo>
                  <a:cubicBezTo>
                    <a:pt x="148" y="121"/>
                    <a:pt x="148" y="119"/>
                    <a:pt x="147" y="117"/>
                  </a:cubicBezTo>
                  <a:cubicBezTo>
                    <a:pt x="142" y="117"/>
                    <a:pt x="137" y="117"/>
                    <a:pt x="132" y="117"/>
                  </a:cubicBezTo>
                  <a:close/>
                  <a:moveTo>
                    <a:pt x="113" y="117"/>
                  </a:moveTo>
                  <a:cubicBezTo>
                    <a:pt x="113" y="119"/>
                    <a:pt x="114" y="121"/>
                    <a:pt x="114" y="123"/>
                  </a:cubicBezTo>
                  <a:cubicBezTo>
                    <a:pt x="119" y="123"/>
                    <a:pt x="124" y="123"/>
                    <a:pt x="129" y="123"/>
                  </a:cubicBezTo>
                  <a:cubicBezTo>
                    <a:pt x="129" y="121"/>
                    <a:pt x="128" y="119"/>
                    <a:pt x="128" y="117"/>
                  </a:cubicBezTo>
                  <a:cubicBezTo>
                    <a:pt x="123" y="117"/>
                    <a:pt x="118" y="117"/>
                    <a:pt x="113" y="117"/>
                  </a:cubicBezTo>
                  <a:close/>
                  <a:moveTo>
                    <a:pt x="94" y="117"/>
                  </a:moveTo>
                  <a:cubicBezTo>
                    <a:pt x="94" y="119"/>
                    <a:pt x="94" y="121"/>
                    <a:pt x="93" y="123"/>
                  </a:cubicBezTo>
                  <a:cubicBezTo>
                    <a:pt x="99" y="123"/>
                    <a:pt x="104" y="123"/>
                    <a:pt x="109" y="123"/>
                  </a:cubicBezTo>
                  <a:cubicBezTo>
                    <a:pt x="109" y="121"/>
                    <a:pt x="109" y="119"/>
                    <a:pt x="109" y="117"/>
                  </a:cubicBezTo>
                  <a:cubicBezTo>
                    <a:pt x="104" y="117"/>
                    <a:pt x="99" y="117"/>
                    <a:pt x="94" y="117"/>
                  </a:cubicBezTo>
                  <a:close/>
                  <a:moveTo>
                    <a:pt x="75" y="117"/>
                  </a:moveTo>
                  <a:cubicBezTo>
                    <a:pt x="74" y="119"/>
                    <a:pt x="74" y="121"/>
                    <a:pt x="73" y="123"/>
                  </a:cubicBezTo>
                  <a:cubicBezTo>
                    <a:pt x="79" y="123"/>
                    <a:pt x="84" y="123"/>
                    <a:pt x="89" y="123"/>
                  </a:cubicBezTo>
                  <a:cubicBezTo>
                    <a:pt x="89" y="121"/>
                    <a:pt x="89" y="119"/>
                    <a:pt x="90" y="117"/>
                  </a:cubicBezTo>
                  <a:cubicBezTo>
                    <a:pt x="85" y="117"/>
                    <a:pt x="80" y="117"/>
                    <a:pt x="75" y="117"/>
                  </a:cubicBezTo>
                  <a:close/>
                  <a:moveTo>
                    <a:pt x="56" y="117"/>
                  </a:moveTo>
                  <a:cubicBezTo>
                    <a:pt x="55" y="119"/>
                    <a:pt x="54" y="121"/>
                    <a:pt x="53" y="123"/>
                  </a:cubicBezTo>
                  <a:cubicBezTo>
                    <a:pt x="58" y="123"/>
                    <a:pt x="63" y="123"/>
                    <a:pt x="68" y="123"/>
                  </a:cubicBezTo>
                  <a:cubicBezTo>
                    <a:pt x="69" y="121"/>
                    <a:pt x="70" y="119"/>
                    <a:pt x="70" y="117"/>
                  </a:cubicBezTo>
                  <a:cubicBezTo>
                    <a:pt x="65" y="117"/>
                    <a:pt x="60" y="117"/>
                    <a:pt x="56" y="117"/>
                  </a:cubicBezTo>
                  <a:close/>
                  <a:moveTo>
                    <a:pt x="37" y="117"/>
                  </a:moveTo>
                  <a:cubicBezTo>
                    <a:pt x="35" y="119"/>
                    <a:pt x="34" y="121"/>
                    <a:pt x="33" y="123"/>
                  </a:cubicBezTo>
                  <a:cubicBezTo>
                    <a:pt x="38" y="123"/>
                    <a:pt x="43" y="123"/>
                    <a:pt x="48" y="123"/>
                  </a:cubicBezTo>
                  <a:cubicBezTo>
                    <a:pt x="49" y="121"/>
                    <a:pt x="50" y="119"/>
                    <a:pt x="51" y="117"/>
                  </a:cubicBezTo>
                  <a:cubicBezTo>
                    <a:pt x="46" y="117"/>
                    <a:pt x="41" y="117"/>
                    <a:pt x="37" y="117"/>
                  </a:cubicBezTo>
                  <a:close/>
                  <a:moveTo>
                    <a:pt x="160" y="126"/>
                  </a:moveTo>
                  <a:cubicBezTo>
                    <a:pt x="161" y="128"/>
                    <a:pt x="162" y="131"/>
                    <a:pt x="163" y="133"/>
                  </a:cubicBezTo>
                  <a:cubicBezTo>
                    <a:pt x="170" y="133"/>
                    <a:pt x="177" y="133"/>
                    <a:pt x="184" y="133"/>
                  </a:cubicBezTo>
                  <a:cubicBezTo>
                    <a:pt x="183" y="131"/>
                    <a:pt x="182" y="128"/>
                    <a:pt x="180" y="126"/>
                  </a:cubicBezTo>
                  <a:cubicBezTo>
                    <a:pt x="174" y="126"/>
                    <a:pt x="167" y="126"/>
                    <a:pt x="160" y="126"/>
                  </a:cubicBezTo>
                  <a:close/>
                  <a:moveTo>
                    <a:pt x="139" y="126"/>
                  </a:moveTo>
                  <a:cubicBezTo>
                    <a:pt x="140" y="128"/>
                    <a:pt x="141" y="131"/>
                    <a:pt x="141" y="133"/>
                  </a:cubicBezTo>
                  <a:cubicBezTo>
                    <a:pt x="147" y="133"/>
                    <a:pt x="152" y="133"/>
                    <a:pt x="158" y="133"/>
                  </a:cubicBezTo>
                  <a:cubicBezTo>
                    <a:pt x="157" y="131"/>
                    <a:pt x="156" y="128"/>
                    <a:pt x="155" y="126"/>
                  </a:cubicBezTo>
                  <a:cubicBezTo>
                    <a:pt x="150" y="126"/>
                    <a:pt x="145" y="126"/>
                    <a:pt x="139" y="126"/>
                  </a:cubicBezTo>
                  <a:close/>
                  <a:moveTo>
                    <a:pt x="119" y="126"/>
                  </a:moveTo>
                  <a:cubicBezTo>
                    <a:pt x="119" y="128"/>
                    <a:pt x="119" y="131"/>
                    <a:pt x="119" y="133"/>
                  </a:cubicBezTo>
                  <a:cubicBezTo>
                    <a:pt x="125" y="133"/>
                    <a:pt x="131" y="133"/>
                    <a:pt x="136" y="133"/>
                  </a:cubicBezTo>
                  <a:cubicBezTo>
                    <a:pt x="136" y="131"/>
                    <a:pt x="135" y="128"/>
                    <a:pt x="135" y="126"/>
                  </a:cubicBezTo>
                  <a:cubicBezTo>
                    <a:pt x="129" y="126"/>
                    <a:pt x="124" y="126"/>
                    <a:pt x="119" y="126"/>
                  </a:cubicBezTo>
                  <a:close/>
                  <a:moveTo>
                    <a:pt x="98" y="126"/>
                  </a:moveTo>
                  <a:cubicBezTo>
                    <a:pt x="98" y="128"/>
                    <a:pt x="98" y="131"/>
                    <a:pt x="98" y="133"/>
                  </a:cubicBezTo>
                  <a:cubicBezTo>
                    <a:pt x="103" y="133"/>
                    <a:pt x="109" y="133"/>
                    <a:pt x="115" y="133"/>
                  </a:cubicBezTo>
                  <a:cubicBezTo>
                    <a:pt x="114" y="131"/>
                    <a:pt x="114" y="128"/>
                    <a:pt x="114" y="126"/>
                  </a:cubicBezTo>
                  <a:cubicBezTo>
                    <a:pt x="109" y="126"/>
                    <a:pt x="103" y="126"/>
                    <a:pt x="98" y="126"/>
                  </a:cubicBezTo>
                  <a:close/>
                  <a:moveTo>
                    <a:pt x="77" y="126"/>
                  </a:moveTo>
                  <a:cubicBezTo>
                    <a:pt x="77" y="128"/>
                    <a:pt x="76" y="131"/>
                    <a:pt x="76" y="133"/>
                  </a:cubicBezTo>
                  <a:cubicBezTo>
                    <a:pt x="81" y="133"/>
                    <a:pt x="87" y="133"/>
                    <a:pt x="92" y="133"/>
                  </a:cubicBezTo>
                  <a:cubicBezTo>
                    <a:pt x="93" y="131"/>
                    <a:pt x="93" y="128"/>
                    <a:pt x="93" y="126"/>
                  </a:cubicBezTo>
                  <a:cubicBezTo>
                    <a:pt x="88" y="126"/>
                    <a:pt x="83" y="126"/>
                    <a:pt x="77" y="126"/>
                  </a:cubicBezTo>
                  <a:close/>
                  <a:moveTo>
                    <a:pt x="57" y="126"/>
                  </a:moveTo>
                  <a:cubicBezTo>
                    <a:pt x="56" y="128"/>
                    <a:pt x="55" y="131"/>
                    <a:pt x="54" y="133"/>
                  </a:cubicBezTo>
                  <a:cubicBezTo>
                    <a:pt x="60" y="133"/>
                    <a:pt x="65" y="133"/>
                    <a:pt x="71" y="133"/>
                  </a:cubicBezTo>
                  <a:cubicBezTo>
                    <a:pt x="71" y="131"/>
                    <a:pt x="72" y="128"/>
                    <a:pt x="73" y="126"/>
                  </a:cubicBezTo>
                  <a:cubicBezTo>
                    <a:pt x="67" y="126"/>
                    <a:pt x="62" y="126"/>
                    <a:pt x="57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A34B14E-A0EA-42B9-9764-2CE9C23323B7}"/>
              </a:ext>
            </a:extLst>
          </p:cNvPr>
          <p:cNvGrpSpPr/>
          <p:nvPr/>
        </p:nvGrpSpPr>
        <p:grpSpPr>
          <a:xfrm>
            <a:off x="4540944" y="3509307"/>
            <a:ext cx="1545293" cy="1545293"/>
            <a:chOff x="9376020" y="5171202"/>
            <a:chExt cx="1772110" cy="1772110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5CA15BFB-F488-4AE6-AB0A-241D0FD64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76020" y="5171202"/>
              <a:ext cx="1772110" cy="177211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" name="Freeform 29">
              <a:extLst>
                <a:ext uri="{FF2B5EF4-FFF2-40B4-BE49-F238E27FC236}">
                  <a16:creationId xmlns:a16="http://schemas.microsoft.com/office/drawing/2014/main" id="{7C045F59-EB1B-44EF-BB77-65B9852930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72381" y="5815798"/>
              <a:ext cx="322926" cy="482918"/>
            </a:xfrm>
            <a:custGeom>
              <a:avLst/>
              <a:gdLst>
                <a:gd name="T0" fmla="*/ 14 w 139"/>
                <a:gd name="T1" fmla="*/ 21 h 208"/>
                <a:gd name="T2" fmla="*/ 126 w 139"/>
                <a:gd name="T3" fmla="*/ 21 h 208"/>
                <a:gd name="T4" fmla="*/ 126 w 139"/>
                <a:gd name="T5" fmla="*/ 187 h 208"/>
                <a:gd name="T6" fmla="*/ 14 w 139"/>
                <a:gd name="T7" fmla="*/ 187 h 208"/>
                <a:gd name="T8" fmla="*/ 14 w 139"/>
                <a:gd name="T9" fmla="*/ 21 h 208"/>
                <a:gd name="T10" fmla="*/ 55 w 139"/>
                <a:gd name="T11" fmla="*/ 193 h 208"/>
                <a:gd name="T12" fmla="*/ 83 w 139"/>
                <a:gd name="T13" fmla="*/ 193 h 208"/>
                <a:gd name="T14" fmla="*/ 83 w 139"/>
                <a:gd name="T15" fmla="*/ 203 h 208"/>
                <a:gd name="T16" fmla="*/ 55 w 139"/>
                <a:gd name="T17" fmla="*/ 203 h 208"/>
                <a:gd name="T18" fmla="*/ 55 w 139"/>
                <a:gd name="T19" fmla="*/ 193 h 208"/>
                <a:gd name="T20" fmla="*/ 52 w 139"/>
                <a:gd name="T21" fmla="*/ 9 h 208"/>
                <a:gd name="T22" fmla="*/ 90 w 139"/>
                <a:gd name="T23" fmla="*/ 9 h 208"/>
                <a:gd name="T24" fmla="*/ 90 w 139"/>
                <a:gd name="T25" fmla="*/ 14 h 208"/>
                <a:gd name="T26" fmla="*/ 52 w 139"/>
                <a:gd name="T27" fmla="*/ 14 h 208"/>
                <a:gd name="T28" fmla="*/ 52 w 139"/>
                <a:gd name="T29" fmla="*/ 9 h 208"/>
                <a:gd name="T30" fmla="*/ 13 w 139"/>
                <a:gd name="T31" fmla="*/ 0 h 208"/>
                <a:gd name="T32" fmla="*/ 0 w 139"/>
                <a:gd name="T33" fmla="*/ 13 h 208"/>
                <a:gd name="T34" fmla="*/ 0 w 139"/>
                <a:gd name="T35" fmla="*/ 195 h 208"/>
                <a:gd name="T36" fmla="*/ 13 w 139"/>
                <a:gd name="T37" fmla="*/ 208 h 208"/>
                <a:gd name="T38" fmla="*/ 127 w 139"/>
                <a:gd name="T39" fmla="*/ 208 h 208"/>
                <a:gd name="T40" fmla="*/ 139 w 139"/>
                <a:gd name="T41" fmla="*/ 195 h 208"/>
                <a:gd name="T42" fmla="*/ 139 w 139"/>
                <a:gd name="T43" fmla="*/ 13 h 208"/>
                <a:gd name="T44" fmla="*/ 127 w 139"/>
                <a:gd name="T45" fmla="*/ 0 h 208"/>
                <a:gd name="T46" fmla="*/ 13 w 139"/>
                <a:gd name="T47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9" h="208">
                  <a:moveTo>
                    <a:pt x="14" y="21"/>
                  </a:moveTo>
                  <a:cubicBezTo>
                    <a:pt x="126" y="21"/>
                    <a:pt x="126" y="21"/>
                    <a:pt x="126" y="21"/>
                  </a:cubicBezTo>
                  <a:cubicBezTo>
                    <a:pt x="126" y="187"/>
                    <a:pt x="126" y="187"/>
                    <a:pt x="126" y="187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14" y="21"/>
                    <a:pt x="14" y="21"/>
                    <a:pt x="14" y="21"/>
                  </a:cubicBezTo>
                  <a:close/>
                  <a:moveTo>
                    <a:pt x="55" y="193"/>
                  </a:moveTo>
                  <a:cubicBezTo>
                    <a:pt x="83" y="193"/>
                    <a:pt x="83" y="193"/>
                    <a:pt x="83" y="193"/>
                  </a:cubicBezTo>
                  <a:cubicBezTo>
                    <a:pt x="83" y="203"/>
                    <a:pt x="83" y="203"/>
                    <a:pt x="83" y="203"/>
                  </a:cubicBezTo>
                  <a:cubicBezTo>
                    <a:pt x="55" y="203"/>
                    <a:pt x="55" y="203"/>
                    <a:pt x="55" y="203"/>
                  </a:cubicBezTo>
                  <a:cubicBezTo>
                    <a:pt x="55" y="193"/>
                    <a:pt x="55" y="193"/>
                    <a:pt x="55" y="193"/>
                  </a:cubicBezTo>
                  <a:close/>
                  <a:moveTo>
                    <a:pt x="52" y="9"/>
                  </a:moveTo>
                  <a:cubicBezTo>
                    <a:pt x="90" y="9"/>
                    <a:pt x="90" y="9"/>
                    <a:pt x="90" y="9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9"/>
                    <a:pt x="52" y="9"/>
                    <a:pt x="52" y="9"/>
                  </a:cubicBezTo>
                  <a:close/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202"/>
                    <a:pt x="6" y="208"/>
                    <a:pt x="13" y="208"/>
                  </a:cubicBezTo>
                  <a:cubicBezTo>
                    <a:pt x="127" y="208"/>
                    <a:pt x="127" y="208"/>
                    <a:pt x="127" y="208"/>
                  </a:cubicBezTo>
                  <a:cubicBezTo>
                    <a:pt x="134" y="208"/>
                    <a:pt x="139" y="202"/>
                    <a:pt x="139" y="195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6"/>
                    <a:pt x="134" y="0"/>
                    <a:pt x="127" y="0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4AA2357-637B-4520-87C2-47CE1C3FD7AA}"/>
              </a:ext>
            </a:extLst>
          </p:cNvPr>
          <p:cNvGrpSpPr/>
          <p:nvPr/>
        </p:nvGrpSpPr>
        <p:grpSpPr>
          <a:xfrm>
            <a:off x="6394555" y="637194"/>
            <a:ext cx="1545293" cy="1545293"/>
            <a:chOff x="6371883" y="869213"/>
            <a:chExt cx="1772110" cy="1772110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8421548D-CC48-45BE-9DC0-C55BF66BFDB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71883" y="869213"/>
              <a:ext cx="1772110" cy="177211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Freeform 25">
              <a:extLst>
                <a:ext uri="{FF2B5EF4-FFF2-40B4-BE49-F238E27FC236}">
                  <a16:creationId xmlns:a16="http://schemas.microsoft.com/office/drawing/2014/main" id="{3A9D46B3-DA43-460A-BB68-68194DB61D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80830" y="1519712"/>
              <a:ext cx="530530" cy="397376"/>
            </a:xfrm>
            <a:custGeom>
              <a:avLst/>
              <a:gdLst>
                <a:gd name="T0" fmla="*/ 3 w 108"/>
                <a:gd name="T1" fmla="*/ 54 h 81"/>
                <a:gd name="T2" fmla="*/ 21 w 108"/>
                <a:gd name="T3" fmla="*/ 47 h 81"/>
                <a:gd name="T4" fmla="*/ 25 w 108"/>
                <a:gd name="T5" fmla="*/ 44 h 81"/>
                <a:gd name="T6" fmla="*/ 35 w 108"/>
                <a:gd name="T7" fmla="*/ 62 h 81"/>
                <a:gd name="T8" fmla="*/ 43 w 108"/>
                <a:gd name="T9" fmla="*/ 44 h 81"/>
                <a:gd name="T10" fmla="*/ 48 w 108"/>
                <a:gd name="T11" fmla="*/ 47 h 81"/>
                <a:gd name="T12" fmla="*/ 60 w 108"/>
                <a:gd name="T13" fmla="*/ 52 h 81"/>
                <a:gd name="T14" fmla="*/ 60 w 108"/>
                <a:gd name="T15" fmla="*/ 51 h 81"/>
                <a:gd name="T16" fmla="*/ 72 w 108"/>
                <a:gd name="T17" fmla="*/ 47 h 81"/>
                <a:gd name="T18" fmla="*/ 83 w 108"/>
                <a:gd name="T19" fmla="*/ 61 h 81"/>
                <a:gd name="T20" fmla="*/ 96 w 108"/>
                <a:gd name="T21" fmla="*/ 47 h 81"/>
                <a:gd name="T22" fmla="*/ 105 w 108"/>
                <a:gd name="T23" fmla="*/ 49 h 81"/>
                <a:gd name="T24" fmla="*/ 108 w 108"/>
                <a:gd name="T25" fmla="*/ 72 h 81"/>
                <a:gd name="T26" fmla="*/ 69 w 108"/>
                <a:gd name="T27" fmla="*/ 72 h 81"/>
                <a:gd name="T28" fmla="*/ 69 w 108"/>
                <a:gd name="T29" fmla="*/ 81 h 81"/>
                <a:gd name="T30" fmla="*/ 0 w 108"/>
                <a:gd name="T31" fmla="*/ 81 h 81"/>
                <a:gd name="T32" fmla="*/ 3 w 108"/>
                <a:gd name="T33" fmla="*/ 54 h 81"/>
                <a:gd name="T34" fmla="*/ 73 w 108"/>
                <a:gd name="T35" fmla="*/ 27 h 81"/>
                <a:gd name="T36" fmla="*/ 93 w 108"/>
                <a:gd name="T37" fmla="*/ 25 h 81"/>
                <a:gd name="T38" fmla="*/ 92 w 108"/>
                <a:gd name="T39" fmla="*/ 37 h 81"/>
                <a:gd name="T40" fmla="*/ 88 w 108"/>
                <a:gd name="T41" fmla="*/ 42 h 81"/>
                <a:gd name="T42" fmla="*/ 99 w 108"/>
                <a:gd name="T43" fmla="*/ 42 h 81"/>
                <a:gd name="T44" fmla="*/ 98 w 108"/>
                <a:gd name="T45" fmla="*/ 32 h 81"/>
                <a:gd name="T46" fmla="*/ 69 w 108"/>
                <a:gd name="T47" fmla="*/ 32 h 81"/>
                <a:gd name="T48" fmla="*/ 68 w 108"/>
                <a:gd name="T49" fmla="*/ 42 h 81"/>
                <a:gd name="T50" fmla="*/ 78 w 108"/>
                <a:gd name="T51" fmla="*/ 42 h 81"/>
                <a:gd name="T52" fmla="*/ 75 w 108"/>
                <a:gd name="T53" fmla="*/ 37 h 81"/>
                <a:gd name="T54" fmla="*/ 73 w 108"/>
                <a:gd name="T55" fmla="*/ 27 h 81"/>
                <a:gd name="T56" fmla="*/ 73 w 108"/>
                <a:gd name="T57" fmla="*/ 27 h 81"/>
                <a:gd name="T58" fmla="*/ 21 w 108"/>
                <a:gd name="T59" fmla="*/ 31 h 81"/>
                <a:gd name="T60" fmla="*/ 22 w 108"/>
                <a:gd name="T61" fmla="*/ 16 h 81"/>
                <a:gd name="T62" fmla="*/ 46 w 108"/>
                <a:gd name="T63" fmla="*/ 16 h 81"/>
                <a:gd name="T64" fmla="*/ 47 w 108"/>
                <a:gd name="T65" fmla="*/ 31 h 81"/>
                <a:gd name="T66" fmla="*/ 52 w 108"/>
                <a:gd name="T67" fmla="*/ 25 h 81"/>
                <a:gd name="T68" fmla="*/ 50 w 108"/>
                <a:gd name="T69" fmla="*/ 8 h 81"/>
                <a:gd name="T70" fmla="*/ 19 w 108"/>
                <a:gd name="T71" fmla="*/ 7 h 81"/>
                <a:gd name="T72" fmla="*/ 18 w 108"/>
                <a:gd name="T73" fmla="*/ 28 h 81"/>
                <a:gd name="T74" fmla="*/ 21 w 108"/>
                <a:gd name="T75" fmla="*/ 3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8" h="81">
                  <a:moveTo>
                    <a:pt x="3" y="54"/>
                  </a:moveTo>
                  <a:cubicBezTo>
                    <a:pt x="9" y="52"/>
                    <a:pt x="15" y="49"/>
                    <a:pt x="21" y="47"/>
                  </a:cubicBezTo>
                  <a:cubicBezTo>
                    <a:pt x="22" y="46"/>
                    <a:pt x="24" y="45"/>
                    <a:pt x="25" y="44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5" y="45"/>
                    <a:pt x="46" y="46"/>
                    <a:pt x="48" y="47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5" y="49"/>
                    <a:pt x="69" y="47"/>
                    <a:pt x="72" y="47"/>
                  </a:cubicBezTo>
                  <a:cubicBezTo>
                    <a:pt x="74" y="53"/>
                    <a:pt x="78" y="57"/>
                    <a:pt x="83" y="61"/>
                  </a:cubicBezTo>
                  <a:cubicBezTo>
                    <a:pt x="89" y="57"/>
                    <a:pt x="93" y="52"/>
                    <a:pt x="96" y="47"/>
                  </a:cubicBezTo>
                  <a:cubicBezTo>
                    <a:pt x="98" y="47"/>
                    <a:pt x="102" y="48"/>
                    <a:pt x="105" y="49"/>
                  </a:cubicBezTo>
                  <a:cubicBezTo>
                    <a:pt x="108" y="54"/>
                    <a:pt x="108" y="65"/>
                    <a:pt x="108" y="72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70" y="75"/>
                    <a:pt x="70" y="78"/>
                    <a:pt x="69" y="81"/>
                  </a:cubicBezTo>
                  <a:cubicBezTo>
                    <a:pt x="46" y="81"/>
                    <a:pt x="23" y="81"/>
                    <a:pt x="0" y="81"/>
                  </a:cubicBezTo>
                  <a:cubicBezTo>
                    <a:pt x="0" y="68"/>
                    <a:pt x="0" y="59"/>
                    <a:pt x="3" y="54"/>
                  </a:cubicBezTo>
                  <a:close/>
                  <a:moveTo>
                    <a:pt x="73" y="27"/>
                  </a:moveTo>
                  <a:cubicBezTo>
                    <a:pt x="79" y="28"/>
                    <a:pt x="89" y="27"/>
                    <a:pt x="93" y="25"/>
                  </a:cubicBezTo>
                  <a:cubicBezTo>
                    <a:pt x="93" y="27"/>
                    <a:pt x="93" y="33"/>
                    <a:pt x="92" y="37"/>
                  </a:cubicBezTo>
                  <a:cubicBezTo>
                    <a:pt x="91" y="39"/>
                    <a:pt x="90" y="41"/>
                    <a:pt x="88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98" y="34"/>
                    <a:pt x="98" y="32"/>
                  </a:cubicBezTo>
                  <a:cubicBezTo>
                    <a:pt x="102" y="3"/>
                    <a:pt x="64" y="3"/>
                    <a:pt x="69" y="32"/>
                  </a:cubicBezTo>
                  <a:cubicBezTo>
                    <a:pt x="69" y="34"/>
                    <a:pt x="68" y="42"/>
                    <a:pt x="68" y="42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77" y="41"/>
                    <a:pt x="76" y="39"/>
                    <a:pt x="75" y="37"/>
                  </a:cubicBezTo>
                  <a:cubicBezTo>
                    <a:pt x="73" y="34"/>
                    <a:pt x="73" y="30"/>
                    <a:pt x="73" y="27"/>
                  </a:cubicBezTo>
                  <a:cubicBezTo>
                    <a:pt x="73" y="27"/>
                    <a:pt x="73" y="27"/>
                    <a:pt x="73" y="27"/>
                  </a:cubicBezTo>
                  <a:close/>
                  <a:moveTo>
                    <a:pt x="21" y="31"/>
                  </a:moveTo>
                  <a:cubicBezTo>
                    <a:pt x="21" y="25"/>
                    <a:pt x="21" y="21"/>
                    <a:pt x="22" y="16"/>
                  </a:cubicBezTo>
                  <a:cubicBezTo>
                    <a:pt x="29" y="12"/>
                    <a:pt x="37" y="18"/>
                    <a:pt x="46" y="16"/>
                  </a:cubicBezTo>
                  <a:cubicBezTo>
                    <a:pt x="47" y="20"/>
                    <a:pt x="48" y="25"/>
                    <a:pt x="47" y="31"/>
                  </a:cubicBezTo>
                  <a:cubicBezTo>
                    <a:pt x="47" y="31"/>
                    <a:pt x="51" y="28"/>
                    <a:pt x="52" y="25"/>
                  </a:cubicBezTo>
                  <a:cubicBezTo>
                    <a:pt x="52" y="22"/>
                    <a:pt x="51" y="10"/>
                    <a:pt x="50" y="8"/>
                  </a:cubicBezTo>
                  <a:cubicBezTo>
                    <a:pt x="45" y="0"/>
                    <a:pt x="25" y="0"/>
                    <a:pt x="19" y="7"/>
                  </a:cubicBezTo>
                  <a:cubicBezTo>
                    <a:pt x="18" y="9"/>
                    <a:pt x="16" y="25"/>
                    <a:pt x="18" y="28"/>
                  </a:cubicBezTo>
                  <a:cubicBezTo>
                    <a:pt x="19" y="30"/>
                    <a:pt x="21" y="31"/>
                    <a:pt x="21" y="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20A077E-CC8D-4749-BC67-D2F3266C7C99}"/>
              </a:ext>
            </a:extLst>
          </p:cNvPr>
          <p:cNvGrpSpPr/>
          <p:nvPr/>
        </p:nvGrpSpPr>
        <p:grpSpPr>
          <a:xfrm>
            <a:off x="7163440" y="2064862"/>
            <a:ext cx="1545293" cy="1545293"/>
            <a:chOff x="7459890" y="2506433"/>
            <a:chExt cx="1772110" cy="1772110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BDC3E1DF-A1CC-40D0-808B-C32413EA6CD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59890" y="2506433"/>
              <a:ext cx="1772110" cy="177211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" name="Freeform 92">
              <a:extLst>
                <a:ext uri="{FF2B5EF4-FFF2-40B4-BE49-F238E27FC236}">
                  <a16:creationId xmlns:a16="http://schemas.microsoft.com/office/drawing/2014/main" id="{455A137D-74F9-48DB-AA43-01D857413E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35710" y="3183000"/>
              <a:ext cx="553412" cy="380730"/>
            </a:xfrm>
            <a:custGeom>
              <a:avLst/>
              <a:gdLst>
                <a:gd name="T0" fmla="*/ 56 w 112"/>
                <a:gd name="T1" fmla="*/ 20 h 77"/>
                <a:gd name="T2" fmla="*/ 15 w 112"/>
                <a:gd name="T3" fmla="*/ 49 h 77"/>
                <a:gd name="T4" fmla="*/ 10 w 112"/>
                <a:gd name="T5" fmla="*/ 52 h 77"/>
                <a:gd name="T6" fmla="*/ 4 w 112"/>
                <a:gd name="T7" fmla="*/ 66 h 77"/>
                <a:gd name="T8" fmla="*/ 4 w 112"/>
                <a:gd name="T9" fmla="*/ 37 h 77"/>
                <a:gd name="T10" fmla="*/ 0 w 112"/>
                <a:gd name="T11" fmla="*/ 46 h 77"/>
                <a:gd name="T12" fmla="*/ 13 w 112"/>
                <a:gd name="T13" fmla="*/ 29 h 77"/>
                <a:gd name="T14" fmla="*/ 15 w 112"/>
                <a:gd name="T15" fmla="*/ 49 h 77"/>
                <a:gd name="T16" fmla="*/ 15 w 112"/>
                <a:gd name="T17" fmla="*/ 25 h 77"/>
                <a:gd name="T18" fmla="*/ 3 w 112"/>
                <a:gd name="T19" fmla="*/ 22 h 77"/>
                <a:gd name="T20" fmla="*/ 96 w 112"/>
                <a:gd name="T21" fmla="*/ 66 h 77"/>
                <a:gd name="T22" fmla="*/ 102 w 112"/>
                <a:gd name="T23" fmla="*/ 52 h 77"/>
                <a:gd name="T24" fmla="*/ 107 w 112"/>
                <a:gd name="T25" fmla="*/ 49 h 77"/>
                <a:gd name="T26" fmla="*/ 107 w 112"/>
                <a:gd name="T27" fmla="*/ 37 h 77"/>
                <a:gd name="T28" fmla="*/ 112 w 112"/>
                <a:gd name="T29" fmla="*/ 33 h 77"/>
                <a:gd name="T30" fmla="*/ 98 w 112"/>
                <a:gd name="T31" fmla="*/ 31 h 77"/>
                <a:gd name="T32" fmla="*/ 101 w 112"/>
                <a:gd name="T33" fmla="*/ 15 h 77"/>
                <a:gd name="T34" fmla="*/ 97 w 112"/>
                <a:gd name="T35" fmla="*/ 26 h 77"/>
                <a:gd name="T36" fmla="*/ 101 w 112"/>
                <a:gd name="T37" fmla="*/ 15 h 77"/>
                <a:gd name="T38" fmla="*/ 80 w 112"/>
                <a:gd name="T39" fmla="*/ 72 h 77"/>
                <a:gd name="T40" fmla="*/ 82 w 112"/>
                <a:gd name="T41" fmla="*/ 72 h 77"/>
                <a:gd name="T42" fmla="*/ 87 w 112"/>
                <a:gd name="T43" fmla="*/ 47 h 77"/>
                <a:gd name="T44" fmla="*/ 88 w 112"/>
                <a:gd name="T45" fmla="*/ 47 h 77"/>
                <a:gd name="T46" fmla="*/ 88 w 112"/>
                <a:gd name="T47" fmla="*/ 26 h 77"/>
                <a:gd name="T48" fmla="*/ 77 w 112"/>
                <a:gd name="T49" fmla="*/ 51 h 77"/>
                <a:gd name="T50" fmla="*/ 65 w 112"/>
                <a:gd name="T51" fmla="*/ 32 h 77"/>
                <a:gd name="T52" fmla="*/ 64 w 112"/>
                <a:gd name="T53" fmla="*/ 50 h 77"/>
                <a:gd name="T54" fmla="*/ 57 w 112"/>
                <a:gd name="T55" fmla="*/ 55 h 77"/>
                <a:gd name="T56" fmla="*/ 48 w 112"/>
                <a:gd name="T57" fmla="*/ 77 h 77"/>
                <a:gd name="T58" fmla="*/ 48 w 112"/>
                <a:gd name="T59" fmla="*/ 32 h 77"/>
                <a:gd name="T60" fmla="*/ 41 w 112"/>
                <a:gd name="T61" fmla="*/ 47 h 77"/>
                <a:gd name="T62" fmla="*/ 65 w 112"/>
                <a:gd name="T63" fmla="*/ 21 h 77"/>
                <a:gd name="T64" fmla="*/ 65 w 112"/>
                <a:gd name="T65" fmla="*/ 47 h 77"/>
                <a:gd name="T66" fmla="*/ 31 w 112"/>
                <a:gd name="T67" fmla="*/ 72 h 77"/>
                <a:gd name="T68" fmla="*/ 30 w 112"/>
                <a:gd name="T69" fmla="*/ 72 h 77"/>
                <a:gd name="T70" fmla="*/ 24 w 112"/>
                <a:gd name="T71" fmla="*/ 47 h 77"/>
                <a:gd name="T72" fmla="*/ 23 w 112"/>
                <a:gd name="T73" fmla="*/ 47 h 77"/>
                <a:gd name="T74" fmla="*/ 23 w 112"/>
                <a:gd name="T75" fmla="*/ 26 h 77"/>
                <a:gd name="T76" fmla="*/ 35 w 112"/>
                <a:gd name="T77" fmla="*/ 51 h 77"/>
                <a:gd name="T78" fmla="*/ 39 w 112"/>
                <a:gd name="T79" fmla="*/ 17 h 77"/>
                <a:gd name="T80" fmla="*/ 31 w 112"/>
                <a:gd name="T81" fmla="*/ 25 h 77"/>
                <a:gd name="T82" fmla="*/ 81 w 112"/>
                <a:gd name="T83" fmla="*/ 9 h 77"/>
                <a:gd name="T84" fmla="*/ 75 w 112"/>
                <a:gd name="T85" fmla="*/ 23 h 77"/>
                <a:gd name="T86" fmla="*/ 81 w 112"/>
                <a:gd name="T87" fmla="*/ 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4BC7605-173F-4405-A0BE-2B06C0B72D7F}"/>
              </a:ext>
            </a:extLst>
          </p:cNvPr>
          <p:cNvGrpSpPr/>
          <p:nvPr/>
        </p:nvGrpSpPr>
        <p:grpSpPr>
          <a:xfrm>
            <a:off x="6394555" y="3509307"/>
            <a:ext cx="1545293" cy="1545293"/>
            <a:chOff x="6506227" y="4162894"/>
            <a:chExt cx="1772110" cy="1772110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C5F439F3-005D-4C37-8C94-6AB2A3D5C36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06227" y="4162894"/>
              <a:ext cx="1772110" cy="177211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" name="Freeform 96">
              <a:extLst>
                <a:ext uri="{FF2B5EF4-FFF2-40B4-BE49-F238E27FC236}">
                  <a16:creationId xmlns:a16="http://schemas.microsoft.com/office/drawing/2014/main" id="{8EB9079C-3F36-484E-8228-69DB71F37D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16403" y="4850058"/>
              <a:ext cx="518046" cy="461870"/>
            </a:xfrm>
            <a:custGeom>
              <a:avLst/>
              <a:gdLst>
                <a:gd name="T0" fmla="*/ 52 w 105"/>
                <a:gd name="T1" fmla="*/ 17 h 94"/>
                <a:gd name="T2" fmla="*/ 45 w 105"/>
                <a:gd name="T3" fmla="*/ 24 h 94"/>
                <a:gd name="T4" fmla="*/ 52 w 105"/>
                <a:gd name="T5" fmla="*/ 31 h 94"/>
                <a:gd name="T6" fmla="*/ 59 w 105"/>
                <a:gd name="T7" fmla="*/ 24 h 94"/>
                <a:gd name="T8" fmla="*/ 52 w 105"/>
                <a:gd name="T9" fmla="*/ 17 h 94"/>
                <a:gd name="T10" fmla="*/ 11 w 105"/>
                <a:gd name="T11" fmla="*/ 37 h 94"/>
                <a:gd name="T12" fmla="*/ 5 w 105"/>
                <a:gd name="T13" fmla="*/ 49 h 94"/>
                <a:gd name="T14" fmla="*/ 0 w 105"/>
                <a:gd name="T15" fmla="*/ 60 h 94"/>
                <a:gd name="T16" fmla="*/ 7 w 105"/>
                <a:gd name="T17" fmla="*/ 60 h 94"/>
                <a:gd name="T18" fmla="*/ 18 w 105"/>
                <a:gd name="T19" fmla="*/ 80 h 94"/>
                <a:gd name="T20" fmla="*/ 52 w 105"/>
                <a:gd name="T21" fmla="*/ 94 h 94"/>
                <a:gd name="T22" fmla="*/ 85 w 105"/>
                <a:gd name="T23" fmla="*/ 80 h 94"/>
                <a:gd name="T24" fmla="*/ 91 w 105"/>
                <a:gd name="T25" fmla="*/ 73 h 94"/>
                <a:gd name="T26" fmla="*/ 79 w 105"/>
                <a:gd name="T27" fmla="*/ 73 h 94"/>
                <a:gd name="T28" fmla="*/ 78 w 105"/>
                <a:gd name="T29" fmla="*/ 74 h 94"/>
                <a:gd name="T30" fmla="*/ 52 w 105"/>
                <a:gd name="T31" fmla="*/ 85 h 94"/>
                <a:gd name="T32" fmla="*/ 25 w 105"/>
                <a:gd name="T33" fmla="*/ 74 h 94"/>
                <a:gd name="T34" fmla="*/ 17 w 105"/>
                <a:gd name="T35" fmla="*/ 60 h 94"/>
                <a:gd name="T36" fmla="*/ 22 w 105"/>
                <a:gd name="T37" fmla="*/ 60 h 94"/>
                <a:gd name="T38" fmla="*/ 16 w 105"/>
                <a:gd name="T39" fmla="*/ 49 h 94"/>
                <a:gd name="T40" fmla="*/ 11 w 105"/>
                <a:gd name="T41" fmla="*/ 37 h 94"/>
                <a:gd name="T42" fmla="*/ 93 w 105"/>
                <a:gd name="T43" fmla="*/ 63 h 94"/>
                <a:gd name="T44" fmla="*/ 88 w 105"/>
                <a:gd name="T45" fmla="*/ 52 h 94"/>
                <a:gd name="T46" fmla="*/ 82 w 105"/>
                <a:gd name="T47" fmla="*/ 40 h 94"/>
                <a:gd name="T48" fmla="*/ 88 w 105"/>
                <a:gd name="T49" fmla="*/ 40 h 94"/>
                <a:gd name="T50" fmla="*/ 78 w 105"/>
                <a:gd name="T51" fmla="*/ 21 h 94"/>
                <a:gd name="T52" fmla="*/ 52 w 105"/>
                <a:gd name="T53" fmla="*/ 10 h 94"/>
                <a:gd name="T54" fmla="*/ 25 w 105"/>
                <a:gd name="T55" fmla="*/ 21 h 94"/>
                <a:gd name="T56" fmla="*/ 22 w 105"/>
                <a:gd name="T57" fmla="*/ 25 h 94"/>
                <a:gd name="T58" fmla="*/ 10 w 105"/>
                <a:gd name="T59" fmla="*/ 25 h 94"/>
                <a:gd name="T60" fmla="*/ 18 w 105"/>
                <a:gd name="T61" fmla="*/ 14 h 94"/>
                <a:gd name="T62" fmla="*/ 52 w 105"/>
                <a:gd name="T63" fmla="*/ 0 h 94"/>
                <a:gd name="T64" fmla="*/ 85 w 105"/>
                <a:gd name="T65" fmla="*/ 14 h 94"/>
                <a:gd name="T66" fmla="*/ 98 w 105"/>
                <a:gd name="T67" fmla="*/ 40 h 94"/>
                <a:gd name="T68" fmla="*/ 105 w 105"/>
                <a:gd name="T69" fmla="*/ 40 h 94"/>
                <a:gd name="T70" fmla="*/ 99 w 105"/>
                <a:gd name="T71" fmla="*/ 52 h 94"/>
                <a:gd name="T72" fmla="*/ 93 w 105"/>
                <a:gd name="T73" fmla="*/ 63 h 94"/>
                <a:gd name="T74" fmla="*/ 40 w 105"/>
                <a:gd name="T75" fmla="*/ 50 h 94"/>
                <a:gd name="T76" fmla="*/ 43 w 105"/>
                <a:gd name="T77" fmla="*/ 33 h 94"/>
                <a:gd name="T78" fmla="*/ 60 w 105"/>
                <a:gd name="T79" fmla="*/ 33 h 94"/>
                <a:gd name="T80" fmla="*/ 64 w 105"/>
                <a:gd name="T81" fmla="*/ 51 h 94"/>
                <a:gd name="T82" fmla="*/ 59 w 105"/>
                <a:gd name="T83" fmla="*/ 54 h 94"/>
                <a:gd name="T84" fmla="*/ 60 w 105"/>
                <a:gd name="T85" fmla="*/ 78 h 94"/>
                <a:gd name="T86" fmla="*/ 54 w 105"/>
                <a:gd name="T87" fmla="*/ 78 h 94"/>
                <a:gd name="T88" fmla="*/ 53 w 105"/>
                <a:gd name="T89" fmla="*/ 57 h 94"/>
                <a:gd name="T90" fmla="*/ 50 w 105"/>
                <a:gd name="T91" fmla="*/ 57 h 94"/>
                <a:gd name="T92" fmla="*/ 49 w 105"/>
                <a:gd name="T93" fmla="*/ 78 h 94"/>
                <a:gd name="T94" fmla="*/ 43 w 105"/>
                <a:gd name="T95" fmla="*/ 78 h 94"/>
                <a:gd name="T96" fmla="*/ 44 w 105"/>
                <a:gd name="T97" fmla="*/ 54 h 94"/>
                <a:gd name="T98" fmla="*/ 40 w 105"/>
                <a:gd name="T99" fmla="*/ 5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5" h="94">
                  <a:moveTo>
                    <a:pt x="52" y="17"/>
                  </a:moveTo>
                  <a:cubicBezTo>
                    <a:pt x="48" y="17"/>
                    <a:pt x="45" y="20"/>
                    <a:pt x="45" y="24"/>
                  </a:cubicBezTo>
                  <a:cubicBezTo>
                    <a:pt x="45" y="28"/>
                    <a:pt x="48" y="31"/>
                    <a:pt x="52" y="31"/>
                  </a:cubicBezTo>
                  <a:cubicBezTo>
                    <a:pt x="56" y="31"/>
                    <a:pt x="59" y="28"/>
                    <a:pt x="59" y="24"/>
                  </a:cubicBezTo>
                  <a:cubicBezTo>
                    <a:pt x="59" y="20"/>
                    <a:pt x="56" y="17"/>
                    <a:pt x="52" y="17"/>
                  </a:cubicBezTo>
                  <a:close/>
                  <a:moveTo>
                    <a:pt x="11" y="37"/>
                  </a:moveTo>
                  <a:cubicBezTo>
                    <a:pt x="5" y="49"/>
                    <a:pt x="5" y="49"/>
                    <a:pt x="5" y="49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9" y="68"/>
                    <a:pt x="13" y="75"/>
                    <a:pt x="18" y="80"/>
                  </a:cubicBezTo>
                  <a:cubicBezTo>
                    <a:pt x="27" y="89"/>
                    <a:pt x="39" y="94"/>
                    <a:pt x="52" y="94"/>
                  </a:cubicBezTo>
                  <a:cubicBezTo>
                    <a:pt x="65" y="94"/>
                    <a:pt x="76" y="89"/>
                    <a:pt x="85" y="80"/>
                  </a:cubicBezTo>
                  <a:cubicBezTo>
                    <a:pt x="87" y="78"/>
                    <a:pt x="89" y="75"/>
                    <a:pt x="91" y="73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79" y="73"/>
                    <a:pt x="78" y="73"/>
                    <a:pt x="78" y="74"/>
                  </a:cubicBezTo>
                  <a:cubicBezTo>
                    <a:pt x="71" y="80"/>
                    <a:pt x="62" y="85"/>
                    <a:pt x="52" y="85"/>
                  </a:cubicBezTo>
                  <a:cubicBezTo>
                    <a:pt x="41" y="85"/>
                    <a:pt x="32" y="80"/>
                    <a:pt x="25" y="74"/>
                  </a:cubicBezTo>
                  <a:cubicBezTo>
                    <a:pt x="21" y="70"/>
                    <a:pt x="18" y="65"/>
                    <a:pt x="17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1" y="37"/>
                    <a:pt x="11" y="37"/>
                    <a:pt x="11" y="37"/>
                  </a:cubicBezTo>
                  <a:close/>
                  <a:moveTo>
                    <a:pt x="93" y="63"/>
                  </a:moveTo>
                  <a:cubicBezTo>
                    <a:pt x="88" y="52"/>
                    <a:pt x="88" y="52"/>
                    <a:pt x="88" y="52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7" y="33"/>
                    <a:pt x="83" y="26"/>
                    <a:pt x="78" y="21"/>
                  </a:cubicBezTo>
                  <a:cubicBezTo>
                    <a:pt x="71" y="14"/>
                    <a:pt x="62" y="10"/>
                    <a:pt x="52" y="10"/>
                  </a:cubicBezTo>
                  <a:cubicBezTo>
                    <a:pt x="41" y="10"/>
                    <a:pt x="32" y="14"/>
                    <a:pt x="25" y="21"/>
                  </a:cubicBezTo>
                  <a:cubicBezTo>
                    <a:pt x="24" y="22"/>
                    <a:pt x="23" y="23"/>
                    <a:pt x="22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3" y="21"/>
                    <a:pt x="15" y="17"/>
                    <a:pt x="18" y="14"/>
                  </a:cubicBezTo>
                  <a:cubicBezTo>
                    <a:pt x="27" y="6"/>
                    <a:pt x="39" y="0"/>
                    <a:pt x="52" y="0"/>
                  </a:cubicBezTo>
                  <a:cubicBezTo>
                    <a:pt x="65" y="0"/>
                    <a:pt x="76" y="6"/>
                    <a:pt x="85" y="14"/>
                  </a:cubicBezTo>
                  <a:cubicBezTo>
                    <a:pt x="92" y="21"/>
                    <a:pt x="96" y="30"/>
                    <a:pt x="98" y="40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93" y="63"/>
                    <a:pt x="93" y="63"/>
                    <a:pt x="93" y="63"/>
                  </a:cubicBezTo>
                  <a:close/>
                  <a:moveTo>
                    <a:pt x="40" y="50"/>
                  </a:moveTo>
                  <a:cubicBezTo>
                    <a:pt x="43" y="33"/>
                    <a:pt x="43" y="33"/>
                    <a:pt x="43" y="33"/>
                  </a:cubicBezTo>
                  <a:cubicBezTo>
                    <a:pt x="62" y="33"/>
                    <a:pt x="42" y="33"/>
                    <a:pt x="60" y="33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3" y="52"/>
                    <a:pt x="42" y="51"/>
                    <a:pt x="40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4DDEABD-57A9-41ED-8CC3-98E31C0A569D}"/>
              </a:ext>
            </a:extLst>
          </p:cNvPr>
          <p:cNvGrpSpPr/>
          <p:nvPr/>
        </p:nvGrpSpPr>
        <p:grpSpPr>
          <a:xfrm>
            <a:off x="1173202" y="3020183"/>
            <a:ext cx="2289605" cy="1070135"/>
            <a:chOff x="4384449" y="3093811"/>
            <a:chExt cx="2289605" cy="1070135"/>
          </a:xfrm>
        </p:grpSpPr>
        <p:sp>
          <p:nvSpPr>
            <p:cNvPr id="30" name="PA_半闭框 7">
              <a:extLst>
                <a:ext uri="{FF2B5EF4-FFF2-40B4-BE49-F238E27FC236}">
                  <a16:creationId xmlns:a16="http://schemas.microsoft.com/office/drawing/2014/main" id="{78E49A23-BB59-4BEC-9A15-2DC782E8E917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4384449" y="3093811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31" name="PA_半闭框 7">
              <a:extLst>
                <a:ext uri="{FF2B5EF4-FFF2-40B4-BE49-F238E27FC236}">
                  <a16:creationId xmlns:a16="http://schemas.microsoft.com/office/drawing/2014/main" id="{37DA5E12-DC44-44D6-8279-A03C43D1E9E8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flipH="1" flipV="1">
              <a:off x="6441827" y="3913656"/>
              <a:ext cx="232227" cy="232227"/>
            </a:xfrm>
            <a:prstGeom prst="halfFrame">
              <a:avLst>
                <a:gd name="adj1" fmla="val 5860"/>
                <a:gd name="adj2" fmla="val 5860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D385A8F-9032-42F9-A065-903ABB0B260B}"/>
                </a:ext>
              </a:extLst>
            </p:cNvPr>
            <p:cNvSpPr txBox="1"/>
            <p:nvPr/>
          </p:nvSpPr>
          <p:spPr>
            <a:xfrm>
              <a:off x="4500563" y="3185217"/>
              <a:ext cx="2138344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C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  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5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分钟之内。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6542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300">
        <p:random/>
      </p:transition>
    </mc:Choice>
    <mc:Fallback xmlns="">
      <p:transition spd="slow" advTm="43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50"/>
                            </p:stCondLst>
                            <p:childTnLst>
                              <p:par>
                                <p:cTn id="6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>
            <a:extLst>
              <a:ext uri="{FF2B5EF4-FFF2-40B4-BE49-F238E27FC236}">
                <a16:creationId xmlns:a16="http://schemas.microsoft.com/office/drawing/2014/main" id="{C7C025C4-3E7B-45A0-995E-68C841A2DD7A}"/>
              </a:ext>
            </a:extLst>
          </p:cNvPr>
          <p:cNvGrpSpPr/>
          <p:nvPr/>
        </p:nvGrpSpPr>
        <p:grpSpPr>
          <a:xfrm>
            <a:off x="4163068" y="1051405"/>
            <a:ext cx="1664898" cy="3447082"/>
            <a:chOff x="4163068" y="1051405"/>
            <a:chExt cx="1664898" cy="3447082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57967A65-51D4-48C3-BB9A-664A6C43AD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193" t="15150" r="12570" b="25140"/>
            <a:stretch/>
          </p:blipFill>
          <p:spPr>
            <a:xfrm rot="16200000">
              <a:off x="4050625" y="1298134"/>
              <a:ext cx="2024069" cy="1530612"/>
            </a:xfrm>
            <a:prstGeom prst="rect">
              <a:avLst/>
            </a:prstGeom>
          </p:spPr>
        </p:pic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DF6A382A-1E3D-4964-9F8E-6D426A949A9D}"/>
                </a:ext>
              </a:extLst>
            </p:cNvPr>
            <p:cNvGrpSpPr/>
            <p:nvPr/>
          </p:nvGrpSpPr>
          <p:grpSpPr>
            <a:xfrm>
              <a:off x="4163068" y="1422487"/>
              <a:ext cx="1664898" cy="3076000"/>
              <a:chOff x="4384449" y="1480911"/>
              <a:chExt cx="1664898" cy="3076000"/>
            </a:xfrm>
          </p:grpSpPr>
          <p:sp>
            <p:nvSpPr>
              <p:cNvPr id="29" name="PA_半闭框 7">
                <a:extLst>
                  <a:ext uri="{FF2B5EF4-FFF2-40B4-BE49-F238E27FC236}">
                    <a16:creationId xmlns:a16="http://schemas.microsoft.com/office/drawing/2014/main" id="{E8A27047-EEE4-4F67-AB1D-BE54DF9440B9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>
                <a:off x="4384449" y="1480911"/>
                <a:ext cx="232227" cy="232227"/>
              </a:xfrm>
              <a:prstGeom prst="halfFrame">
                <a:avLst>
                  <a:gd name="adj1" fmla="val 5860"/>
                  <a:gd name="adj2" fmla="val 5860"/>
                </a:avLst>
              </a:prstGeom>
              <a:solidFill>
                <a:schemeClr val="accent4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PA_半闭框 7">
                <a:extLst>
                  <a:ext uri="{FF2B5EF4-FFF2-40B4-BE49-F238E27FC236}">
                    <a16:creationId xmlns:a16="http://schemas.microsoft.com/office/drawing/2014/main" id="{F20D18F2-96AA-486F-B832-09D8F4FFE6BF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 flipH="1" flipV="1">
                <a:off x="5752831" y="4324684"/>
                <a:ext cx="232227" cy="232227"/>
              </a:xfrm>
              <a:prstGeom prst="halfFrame">
                <a:avLst>
                  <a:gd name="adj1" fmla="val 5860"/>
                  <a:gd name="adj2" fmla="val 5860"/>
                </a:avLst>
              </a:prstGeom>
              <a:solidFill>
                <a:schemeClr val="accent4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C9F6196B-6B5C-4C2F-8B05-18C565B59D97}"/>
                  </a:ext>
                </a:extLst>
              </p:cNvPr>
              <p:cNvSpPr txBox="1"/>
              <p:nvPr/>
            </p:nvSpPr>
            <p:spPr>
              <a:xfrm>
                <a:off x="4500563" y="3185217"/>
                <a:ext cx="1548784" cy="13111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rgbClr val="C00000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此  </a:t>
                </a:r>
                <a:r>
                  <a:rPr lang="zh-CN" alt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处添加详细文本描述，建议与标题相关并符合整体语言风格，语言描述尽量简洁生动。尽量将每页幻灯片的字数控制在</a:t>
                </a:r>
                <a:r>
                  <a:rPr lang="en-US" altLang="zh-CN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200</a:t>
                </a:r>
                <a:r>
                  <a:rPr lang="zh-CN" alt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字以内，据统计每页幻灯片的最好控制在</a:t>
                </a:r>
                <a:r>
                  <a:rPr lang="en-US" altLang="zh-CN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5</a:t>
                </a:r>
                <a:r>
                  <a:rPr lang="zh-CN" alt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分钟之内。</a:t>
                </a:r>
              </a:p>
            </p:txBody>
          </p:sp>
        </p:grp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2462832-08B3-43B3-A43A-AA16BE5C4CF3}"/>
              </a:ext>
            </a:extLst>
          </p:cNvPr>
          <p:cNvGrpSpPr/>
          <p:nvPr/>
        </p:nvGrpSpPr>
        <p:grpSpPr>
          <a:xfrm>
            <a:off x="6219917" y="1272632"/>
            <a:ext cx="1791969" cy="3213068"/>
            <a:chOff x="6219917" y="1272632"/>
            <a:chExt cx="1791969" cy="3213068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7F4C2F57-B46E-454B-8141-E6BFB12FA6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159" t="17415" r="18334" b="13346"/>
            <a:stretch/>
          </p:blipFill>
          <p:spPr>
            <a:xfrm>
              <a:off x="6250450" y="1272632"/>
              <a:ext cx="1761436" cy="1734548"/>
            </a:xfrm>
            <a:prstGeom prst="rect">
              <a:avLst/>
            </a:prstGeom>
          </p:spPr>
        </p:pic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EF58C006-FA11-4277-9F04-108D300B1F92}"/>
                </a:ext>
              </a:extLst>
            </p:cNvPr>
            <p:cNvGrpSpPr/>
            <p:nvPr/>
          </p:nvGrpSpPr>
          <p:grpSpPr>
            <a:xfrm>
              <a:off x="6219917" y="1435100"/>
              <a:ext cx="1664898" cy="3050600"/>
              <a:chOff x="4384449" y="1506311"/>
              <a:chExt cx="1664898" cy="3050600"/>
            </a:xfrm>
          </p:grpSpPr>
          <p:sp>
            <p:nvSpPr>
              <p:cNvPr id="33" name="PA_半闭框 7">
                <a:extLst>
                  <a:ext uri="{FF2B5EF4-FFF2-40B4-BE49-F238E27FC236}">
                    <a16:creationId xmlns:a16="http://schemas.microsoft.com/office/drawing/2014/main" id="{B4901E2D-1AD5-4AA8-8A5C-3BF9B3C5DE9E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>
                <a:off x="4384449" y="1506311"/>
                <a:ext cx="232227" cy="232227"/>
              </a:xfrm>
              <a:prstGeom prst="halfFrame">
                <a:avLst>
                  <a:gd name="adj1" fmla="val 5860"/>
                  <a:gd name="adj2" fmla="val 5860"/>
                </a:avLst>
              </a:prstGeom>
              <a:solidFill>
                <a:schemeClr val="accent4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PA_半闭框 7">
                <a:extLst>
                  <a:ext uri="{FF2B5EF4-FFF2-40B4-BE49-F238E27FC236}">
                    <a16:creationId xmlns:a16="http://schemas.microsoft.com/office/drawing/2014/main" id="{27845169-7188-412B-9032-93EA9DCB5776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 flipH="1" flipV="1">
                <a:off x="5752831" y="4324684"/>
                <a:ext cx="232227" cy="232227"/>
              </a:xfrm>
              <a:prstGeom prst="halfFrame">
                <a:avLst>
                  <a:gd name="adj1" fmla="val 5860"/>
                  <a:gd name="adj2" fmla="val 5860"/>
                </a:avLst>
              </a:prstGeom>
              <a:solidFill>
                <a:schemeClr val="accent4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F4F3AE64-A276-46C4-AA0B-D449DABAF5DC}"/>
                  </a:ext>
                </a:extLst>
              </p:cNvPr>
              <p:cNvSpPr txBox="1"/>
              <p:nvPr/>
            </p:nvSpPr>
            <p:spPr>
              <a:xfrm>
                <a:off x="4500563" y="3185217"/>
                <a:ext cx="1548784" cy="13111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rgbClr val="C00000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此  </a:t>
                </a:r>
                <a:r>
                  <a:rPr lang="zh-CN" alt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处添加详细文本描述，建议与标题相关并符合整体语言风格，语言描述尽量简洁生动。尽量将每页幻灯片的字数控制在</a:t>
                </a:r>
                <a:r>
                  <a:rPr lang="en-US" altLang="zh-CN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200</a:t>
                </a:r>
                <a:r>
                  <a:rPr lang="zh-CN" alt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字以内，据统计每页幻灯片的最好控制在</a:t>
                </a:r>
                <a:r>
                  <a:rPr lang="en-US" altLang="zh-CN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5</a:t>
                </a:r>
                <a:r>
                  <a:rPr lang="zh-CN" alt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分钟之内。</a:t>
                </a:r>
              </a:p>
            </p:txBody>
          </p:sp>
        </p:grp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4F998577-A3D9-4D35-8B61-8EB2BE39CBAA}"/>
              </a:ext>
            </a:extLst>
          </p:cNvPr>
          <p:cNvSpPr txBox="1"/>
          <p:nvPr/>
        </p:nvSpPr>
        <p:spPr>
          <a:xfrm>
            <a:off x="567499" y="437078"/>
            <a:ext cx="1169551" cy="18453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点击输入标题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6AFAE78-D416-45CD-A356-1506423912B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0700" y="1298176"/>
            <a:ext cx="612309" cy="398117"/>
          </a:xfrm>
          <a:prstGeom prst="rect">
            <a:avLst/>
          </a:prstGeom>
        </p:spPr>
      </p:pic>
      <p:grpSp>
        <p:nvGrpSpPr>
          <p:cNvPr id="45" name="组合 44">
            <a:extLst>
              <a:ext uri="{FF2B5EF4-FFF2-40B4-BE49-F238E27FC236}">
                <a16:creationId xmlns:a16="http://schemas.microsoft.com/office/drawing/2014/main" id="{6BA254B5-57DA-4F20-86DF-5559ECA3E949}"/>
              </a:ext>
            </a:extLst>
          </p:cNvPr>
          <p:cNvGrpSpPr/>
          <p:nvPr/>
        </p:nvGrpSpPr>
        <p:grpSpPr>
          <a:xfrm>
            <a:off x="1969277" y="1398957"/>
            <a:ext cx="1893489" cy="3071323"/>
            <a:chOff x="1969277" y="1398957"/>
            <a:chExt cx="1893489" cy="3071323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4FFB4E9A-225D-47B4-BD5C-536283267265}"/>
                </a:ext>
              </a:extLst>
            </p:cNvPr>
            <p:cNvGrpSpPr/>
            <p:nvPr/>
          </p:nvGrpSpPr>
          <p:grpSpPr>
            <a:xfrm>
              <a:off x="1994716" y="1398957"/>
              <a:ext cx="1664898" cy="3071323"/>
              <a:chOff x="4384449" y="1485588"/>
              <a:chExt cx="1664898" cy="3071323"/>
            </a:xfrm>
          </p:grpSpPr>
          <p:sp>
            <p:nvSpPr>
              <p:cNvPr id="5" name="PA_半闭框 7">
                <a:extLst>
                  <a:ext uri="{FF2B5EF4-FFF2-40B4-BE49-F238E27FC236}">
                    <a16:creationId xmlns:a16="http://schemas.microsoft.com/office/drawing/2014/main" id="{F91D5E5D-D9A1-46D2-94CE-449F03BC2F50}"/>
                  </a:ext>
                </a:extLst>
              </p:cNvPr>
              <p:cNvSpPr/>
              <p:nvPr>
                <p:custDataLst>
                  <p:tags r:id="rId1"/>
                </p:custDataLst>
              </p:nvPr>
            </p:nvSpPr>
            <p:spPr>
              <a:xfrm>
                <a:off x="4384449" y="1485588"/>
                <a:ext cx="232227" cy="232227"/>
              </a:xfrm>
              <a:prstGeom prst="halfFrame">
                <a:avLst>
                  <a:gd name="adj1" fmla="val 5860"/>
                  <a:gd name="adj2" fmla="val 5860"/>
                </a:avLst>
              </a:prstGeom>
              <a:solidFill>
                <a:schemeClr val="accent4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PA_半闭框 7">
                <a:extLst>
                  <a:ext uri="{FF2B5EF4-FFF2-40B4-BE49-F238E27FC236}">
                    <a16:creationId xmlns:a16="http://schemas.microsoft.com/office/drawing/2014/main" id="{0CDBB7E4-B3AB-4EDF-B2C2-0FFEB252802D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 flipH="1" flipV="1">
                <a:off x="5752831" y="4324684"/>
                <a:ext cx="232227" cy="232227"/>
              </a:xfrm>
              <a:prstGeom prst="halfFrame">
                <a:avLst>
                  <a:gd name="adj1" fmla="val 5860"/>
                  <a:gd name="adj2" fmla="val 5860"/>
                </a:avLst>
              </a:prstGeom>
              <a:solidFill>
                <a:schemeClr val="accent4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EE2C763-44C7-4954-8D43-2316AF11BB33}"/>
                  </a:ext>
                </a:extLst>
              </p:cNvPr>
              <p:cNvSpPr txBox="1"/>
              <p:nvPr/>
            </p:nvSpPr>
            <p:spPr>
              <a:xfrm>
                <a:off x="4500563" y="3185217"/>
                <a:ext cx="1548784" cy="13111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rgbClr val="C00000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此  </a:t>
                </a:r>
                <a:r>
                  <a:rPr lang="zh-CN" alt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处添加详细文本描述，建议与标题相关并符合整体语言风格，语言描述尽量简洁生动。尽量将每页幻灯片的字数控制在</a:t>
                </a:r>
                <a:r>
                  <a:rPr lang="en-US" altLang="zh-CN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200</a:t>
                </a:r>
                <a:r>
                  <a:rPr lang="zh-CN" alt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字以内，据统计每页幻灯片的最好控制在</a:t>
                </a:r>
                <a:r>
                  <a:rPr lang="en-US" altLang="zh-CN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5</a:t>
                </a:r>
                <a:r>
                  <a:rPr lang="zh-CN" alt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分钟之内。</a:t>
                </a:r>
              </a:p>
            </p:txBody>
          </p:sp>
        </p:grp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68AB34C8-34FA-4BC9-8181-C0D3BBC397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595" t="22727" r="20309" b="16358"/>
            <a:stretch/>
          </p:blipFill>
          <p:spPr>
            <a:xfrm>
              <a:off x="1969277" y="1501975"/>
              <a:ext cx="1893489" cy="1645434"/>
            </a:xfrm>
            <a:prstGeom prst="rect">
              <a:avLst/>
            </a:prstGeom>
          </p:spPr>
        </p:pic>
      </p:grpSp>
      <p:graphicFrame>
        <p:nvGraphicFramePr>
          <p:cNvPr id="14" name="图表 13">
            <a:extLst>
              <a:ext uri="{FF2B5EF4-FFF2-40B4-BE49-F238E27FC236}">
                <a16:creationId xmlns:a16="http://schemas.microsoft.com/office/drawing/2014/main" id="{65ED2B01-FE13-4423-97AE-7BF70FC62F0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63522270"/>
              </p:ext>
            </p:extLst>
          </p:nvPr>
        </p:nvGraphicFramePr>
        <p:xfrm>
          <a:off x="2056888" y="1662381"/>
          <a:ext cx="1602726" cy="10684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  <p:sp>
        <p:nvSpPr>
          <p:cNvPr id="12" name="文本框 11">
            <a:extLst>
              <a:ext uri="{FF2B5EF4-FFF2-40B4-BE49-F238E27FC236}">
                <a16:creationId xmlns:a16="http://schemas.microsoft.com/office/drawing/2014/main" id="{70113CDA-AB28-42AA-8D7A-09C03D2F0B5A}"/>
              </a:ext>
            </a:extLst>
          </p:cNvPr>
          <p:cNvSpPr txBox="1"/>
          <p:nvPr/>
        </p:nvSpPr>
        <p:spPr>
          <a:xfrm>
            <a:off x="2677001" y="2033865"/>
            <a:ext cx="428431" cy="330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75</a:t>
            </a:r>
            <a:r>
              <a:rPr lang="en-US" altLang="zh-CN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%</a:t>
            </a:r>
            <a:endParaRPr lang="zh-CN" altLang="en-US" sz="1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id="{9A95DE26-5757-448D-BE9D-3E32F9706C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6178025"/>
              </p:ext>
            </p:extLst>
          </p:nvPr>
        </p:nvGraphicFramePr>
        <p:xfrm>
          <a:off x="4255246" y="1626153"/>
          <a:ext cx="1602725" cy="10684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7"/>
          </a:graphicData>
        </a:graphic>
      </p:graphicFrame>
      <p:sp>
        <p:nvSpPr>
          <p:cNvPr id="18" name="文本框 17">
            <a:extLst>
              <a:ext uri="{FF2B5EF4-FFF2-40B4-BE49-F238E27FC236}">
                <a16:creationId xmlns:a16="http://schemas.microsoft.com/office/drawing/2014/main" id="{F3E31895-A7C6-464C-AFCD-BDA37E22C4B3}"/>
              </a:ext>
            </a:extLst>
          </p:cNvPr>
          <p:cNvSpPr txBox="1"/>
          <p:nvPr/>
        </p:nvSpPr>
        <p:spPr>
          <a:xfrm>
            <a:off x="4875118" y="1997635"/>
            <a:ext cx="428431" cy="330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60</a:t>
            </a:r>
            <a:r>
              <a:rPr lang="en-US" altLang="zh-CN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%</a:t>
            </a:r>
            <a:endParaRPr lang="zh-CN" altLang="en-US" sz="1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21" name="图表 20">
            <a:extLst>
              <a:ext uri="{FF2B5EF4-FFF2-40B4-BE49-F238E27FC236}">
                <a16:creationId xmlns:a16="http://schemas.microsoft.com/office/drawing/2014/main" id="{CBC23DCA-4A1C-4A74-BB41-5323F9F2E90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88409586"/>
              </p:ext>
            </p:extLst>
          </p:nvPr>
        </p:nvGraphicFramePr>
        <p:xfrm>
          <a:off x="6306689" y="1678879"/>
          <a:ext cx="1559031" cy="9830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8"/>
          </a:graphicData>
        </a:graphic>
      </p:graphicFrame>
      <p:sp>
        <p:nvSpPr>
          <p:cNvPr id="22" name="文本框 21">
            <a:extLst>
              <a:ext uri="{FF2B5EF4-FFF2-40B4-BE49-F238E27FC236}">
                <a16:creationId xmlns:a16="http://schemas.microsoft.com/office/drawing/2014/main" id="{AA47FF9B-0E9D-461E-BBA4-12B8626D1070}"/>
              </a:ext>
            </a:extLst>
          </p:cNvPr>
          <p:cNvSpPr txBox="1"/>
          <p:nvPr/>
        </p:nvSpPr>
        <p:spPr>
          <a:xfrm>
            <a:off x="6909427" y="2020672"/>
            <a:ext cx="416751" cy="3044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45</a:t>
            </a:r>
            <a:r>
              <a:rPr lang="en-US" altLang="zh-CN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%</a:t>
            </a:r>
            <a:endParaRPr lang="zh-CN" altLang="en-US" sz="1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2166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800">
        <p:random/>
      </p:transition>
    </mc:Choice>
    <mc:Fallback xmlns="">
      <p:transition spd="slow" advTm="38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75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75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75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75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14" grpId="0">
        <p:bldAsOne/>
      </p:bldGraphic>
      <p:bldP spid="12" grpId="0"/>
      <p:bldGraphic spid="17" grpId="0">
        <p:bldAsOne/>
      </p:bldGraphic>
      <p:bldP spid="18" grpId="0"/>
      <p:bldGraphic spid="21" grpId="0">
        <p:bldAsOne/>
      </p:bldGraphic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树, 天空, 照片&#10;&#10;已生成高可信度的说明">
            <a:extLst>
              <a:ext uri="{FF2B5EF4-FFF2-40B4-BE49-F238E27FC236}">
                <a16:creationId xmlns:a16="http://schemas.microsoft.com/office/drawing/2014/main" id="{2CF52E21-EE76-4C3F-9B8A-59CAE881688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1"/>
          <a:stretch/>
        </p:blipFill>
        <p:spPr>
          <a:xfrm>
            <a:off x="5609270" y="2753406"/>
            <a:ext cx="3672114" cy="239996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A12920E7-4300-4BD4-9153-2B93341FCAF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1" b="93270"/>
          <a:stretch/>
        </p:blipFill>
        <p:spPr>
          <a:xfrm>
            <a:off x="869949" y="0"/>
            <a:ext cx="7404100" cy="211190"/>
          </a:xfrm>
          <a:prstGeom prst="rect">
            <a:avLst/>
          </a:prstGeom>
        </p:spPr>
      </p:pic>
      <p:pic>
        <p:nvPicPr>
          <p:cNvPr id="5" name="PA_图片 4">
            <a:extLst>
              <a:ext uri="{FF2B5EF4-FFF2-40B4-BE49-F238E27FC236}">
                <a16:creationId xmlns:a16="http://schemas.microsoft.com/office/drawing/2014/main" id="{884C9FF3-C832-4566-8A8C-AE78CCECA3D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3773" y="1110516"/>
            <a:ext cx="2685277" cy="2607557"/>
          </a:xfrm>
          <a:prstGeom prst="rect">
            <a:avLst/>
          </a:prstGeom>
        </p:spPr>
      </p:pic>
      <p:pic>
        <p:nvPicPr>
          <p:cNvPr id="9" name="PA_图片 8">
            <a:extLst>
              <a:ext uri="{FF2B5EF4-FFF2-40B4-BE49-F238E27FC236}">
                <a16:creationId xmlns:a16="http://schemas.microsoft.com/office/drawing/2014/main" id="{12234857-4977-4D6D-8108-5537D4824E35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947" y="1657100"/>
            <a:ext cx="633040" cy="411596"/>
          </a:xfrm>
          <a:prstGeom prst="rect">
            <a:avLst/>
          </a:prstGeom>
        </p:spPr>
      </p:pic>
      <p:cxnSp>
        <p:nvCxnSpPr>
          <p:cNvPr id="13" name="PA_直接连接符 12">
            <a:extLst>
              <a:ext uri="{FF2B5EF4-FFF2-40B4-BE49-F238E27FC236}">
                <a16:creationId xmlns:a16="http://schemas.microsoft.com/office/drawing/2014/main" id="{D5602FB3-6C52-4DE3-98E3-E54B5CE81F11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1904087" y="104775"/>
            <a:ext cx="0" cy="1076325"/>
          </a:xfrm>
          <a:prstGeom prst="line">
            <a:avLst/>
          </a:prstGeom>
          <a:ln>
            <a:solidFill>
              <a:schemeClr val="accent3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547EC682-B7C5-426C-9AED-9DA16A5F2B96}"/>
              </a:ext>
            </a:extLst>
          </p:cNvPr>
          <p:cNvCxnSpPr>
            <a:cxnSpLocks/>
          </p:cNvCxnSpPr>
          <p:nvPr/>
        </p:nvCxnSpPr>
        <p:spPr>
          <a:xfrm flipH="1" flipV="1">
            <a:off x="1904087" y="3857625"/>
            <a:ext cx="0" cy="1076325"/>
          </a:xfrm>
          <a:prstGeom prst="line">
            <a:avLst/>
          </a:prstGeom>
          <a:ln>
            <a:solidFill>
              <a:schemeClr val="accent3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C8F8D5C0-3DED-44A2-850B-16798A35DEA0}"/>
              </a:ext>
            </a:extLst>
          </p:cNvPr>
          <p:cNvSpPr txBox="1"/>
          <p:nvPr/>
        </p:nvSpPr>
        <p:spPr>
          <a:xfrm>
            <a:off x="1342112" y="1967241"/>
            <a:ext cx="11239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latin typeface="+mj-ea"/>
                <a:ea typeface="+mj-ea"/>
              </a:rPr>
              <a:t>贰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D4FD9B81-6855-48F9-A938-9E184DBBC97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53221" y="104775"/>
            <a:ext cx="1981631" cy="1419225"/>
          </a:xfrm>
          <a:prstGeom prst="rect">
            <a:avLst/>
          </a:prstGeom>
        </p:spPr>
      </p:pic>
      <p:sp>
        <p:nvSpPr>
          <p:cNvPr id="22" name="PA_半闭框 7">
            <a:extLst>
              <a:ext uri="{FF2B5EF4-FFF2-40B4-BE49-F238E27FC236}">
                <a16:creationId xmlns:a16="http://schemas.microsoft.com/office/drawing/2014/main" id="{ECAD8EB4-8BD8-43DA-87F8-646B1051F762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463693" y="2335671"/>
            <a:ext cx="232227" cy="232227"/>
          </a:xfrm>
          <a:prstGeom prst="halfFrame">
            <a:avLst>
              <a:gd name="adj1" fmla="val 5860"/>
              <a:gd name="adj2" fmla="val 5860"/>
            </a:avLst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PA_半闭框 7">
            <a:extLst>
              <a:ext uri="{FF2B5EF4-FFF2-40B4-BE49-F238E27FC236}">
                <a16:creationId xmlns:a16="http://schemas.microsoft.com/office/drawing/2014/main" id="{0C22DBB6-D8E0-4F40-80B2-27D9AF96BD6D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flipH="1" flipV="1">
            <a:off x="6222540" y="3146431"/>
            <a:ext cx="232227" cy="232227"/>
          </a:xfrm>
          <a:prstGeom prst="halfFrame">
            <a:avLst>
              <a:gd name="adj1" fmla="val 5860"/>
              <a:gd name="adj2" fmla="val 5860"/>
            </a:avLst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35AF0D2-4CA0-4E7F-9F9F-9DFA9898FCD8}"/>
              </a:ext>
            </a:extLst>
          </p:cNvPr>
          <p:cNvSpPr txBox="1"/>
          <p:nvPr/>
        </p:nvSpPr>
        <p:spPr>
          <a:xfrm>
            <a:off x="3695920" y="1823248"/>
            <a:ext cx="20270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点击输入标题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D56ECDA-98DE-4D1A-9B4E-AA31579EEFA4}"/>
              </a:ext>
            </a:extLst>
          </p:cNvPr>
          <p:cNvSpPr txBox="1"/>
          <p:nvPr/>
        </p:nvSpPr>
        <p:spPr>
          <a:xfrm>
            <a:off x="3553997" y="2423890"/>
            <a:ext cx="2863985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C0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200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5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分钟之内。</a:t>
            </a: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776FE62A-40B7-49CF-A03F-390F9A54846F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215"/>
          <a:stretch/>
        </p:blipFill>
        <p:spPr>
          <a:xfrm>
            <a:off x="0" y="4686299"/>
            <a:ext cx="9144000" cy="493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8763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800">
        <p15:prstTrans prst="peelOff"/>
      </p:transition>
    </mc:Choice>
    <mc:Fallback xmlns="">
      <p:transition spd="slow" advTm="48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250"/>
                            </p:stCondLst>
                            <p:childTnLst>
                              <p:par>
                                <p:cTn id="6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750"/>
                            </p:stCondLst>
                            <p:childTnLst>
                              <p:par>
                                <p:cTn id="73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 animBg="1"/>
      <p:bldP spid="23" grpId="0" animBg="1"/>
      <p:bldP spid="24" grpId="0"/>
      <p:bldP spid="2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忆江南水墨风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D4D4D"/>
      </a:accent1>
      <a:accent2>
        <a:srgbClr val="5F5F5F"/>
      </a:accent2>
      <a:accent3>
        <a:srgbClr val="808080"/>
      </a:accent3>
      <a:accent4>
        <a:srgbClr val="969696"/>
      </a:accent4>
      <a:accent5>
        <a:srgbClr val="B2B2B2"/>
      </a:accent5>
      <a:accent6>
        <a:srgbClr val="C6C6C6"/>
      </a:accent6>
      <a:hlink>
        <a:srgbClr val="4D4D4D"/>
      </a:hlink>
      <a:folHlink>
        <a:srgbClr val="BFBFBF"/>
      </a:folHlink>
    </a:clrScheme>
    <a:fontScheme name="自定义 1">
      <a:majorFont>
        <a:latin typeface="Arial"/>
        <a:ea typeface="方正行楷简体"/>
        <a:cs typeface=""/>
      </a:majorFont>
      <a:minorFont>
        <a:latin typeface="Arial"/>
        <a:ea typeface="思源黑体 CN Light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724</TotalTime>
  <Words>1947</Words>
  <Application>Microsoft Office PowerPoint</Application>
  <PresentationFormat>全屏显示(16:9)</PresentationFormat>
  <Paragraphs>130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Adobe 楷体 Std R</vt:lpstr>
      <vt:lpstr>等线</vt:lpstr>
      <vt:lpstr>方正仿郭简体</vt:lpstr>
      <vt:lpstr>方正行楷简体</vt:lpstr>
      <vt:lpstr>司马彦简行修正版</vt:lpstr>
      <vt:lpstr>思源黑体 CN Light</vt:lpstr>
      <vt:lpstr>微软雅黑 Light</vt:lpstr>
      <vt:lpstr>叶根友毛笔行书简体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忆江南水墨风</dc:title>
  <dc:creator>lenovo</dc:creator>
  <cp:lastModifiedBy>dreamsummit</cp:lastModifiedBy>
  <cp:revision>396</cp:revision>
  <dcterms:created xsi:type="dcterms:W3CDTF">2017-06-08T06:04:22Z</dcterms:created>
  <dcterms:modified xsi:type="dcterms:W3CDTF">2018-03-30T13:37:38Z</dcterms:modified>
</cp:coreProperties>
</file>